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</p:sldMasterIdLst>
  <p:sldIdLst>
    <p:sldId id="279" r:id="rId3"/>
    <p:sldId id="257" r:id="rId4"/>
    <p:sldId id="258" r:id="rId5"/>
    <p:sldId id="259" r:id="rId6"/>
    <p:sldId id="275" r:id="rId7"/>
    <p:sldId id="262" r:id="rId8"/>
    <p:sldId id="280" r:id="rId9"/>
    <p:sldId id="281" r:id="rId10"/>
    <p:sldId id="282" r:id="rId11"/>
    <p:sldId id="260" r:id="rId12"/>
    <p:sldId id="277" r:id="rId13"/>
    <p:sldId id="283" r:id="rId14"/>
    <p:sldId id="284" r:id="rId15"/>
    <p:sldId id="285" r:id="rId16"/>
    <p:sldId id="273" r:id="rId17"/>
    <p:sldId id="286" r:id="rId18"/>
  </p:sldIdLst>
  <p:sldSz cx="12192000" cy="6858000"/>
  <p:notesSz cx="6858000" cy="9144000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6490"/>
    <a:srgbClr val="0097B7"/>
    <a:srgbClr val="51C3CA"/>
    <a:srgbClr val="00FF00"/>
    <a:srgbClr val="0066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0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C6E45D-4770-4240-B5AD-71AB096A8744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10948A8-3E19-46D7-828D-E2F8CDFDBDDA}">
      <dgm:prSet phldrT="[Текст]" custT="1"/>
      <dgm:spPr/>
      <dgm:t>
        <a:bodyPr/>
        <a:lstStyle/>
        <a:p>
          <a:endParaRPr lang="ru-RU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B010FA-0BC2-45EE-A119-E176469BB13A}" type="par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43317C-8D6A-42C2-A4C1-6CC79C71CEA1}" type="sib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A63283F-4822-49EA-AC97-05AFC0CF9765}">
      <dgm:prSet phldrT="[Текст]" custT="1"/>
      <dgm:spPr/>
      <dgm:t>
        <a:bodyPr/>
        <a:lstStyle/>
        <a:p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4C48F6-8BB3-4522-A9A1-342C6A92DE49}" type="par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910111-962C-46C2-ACA3-420A4731B409}" type="sib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84C0537-D963-49C7-9E37-EDC923816168}">
      <dgm:prSet phldrT="[Текст]" custT="1"/>
      <dgm:spPr/>
      <dgm:t>
        <a:bodyPr/>
        <a:lstStyle/>
        <a:p>
          <a:r>
            <a: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946409-F0D1-4C1B-A429-1BF288298FBF}" type="par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9C849-2405-44A1-97F5-2184FAC678CB}" type="sib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1FF21E6-C75A-4625-BAA0-9454A5938F01}" type="pres">
      <dgm:prSet presAssocID="{D7C6E45D-4770-4240-B5AD-71AB096A874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885FC5-97D6-4FA1-A5CB-8F742587ABF2}" type="pres">
      <dgm:prSet presAssocID="{010948A8-3E19-46D7-828D-E2F8CDFDBDDA}" presName="parentLin" presStyleCnt="0"/>
      <dgm:spPr/>
    </dgm:pt>
    <dgm:pt modelId="{98D1058E-D7E3-4963-B23B-66704FADA3FE}" type="pres">
      <dgm:prSet presAssocID="{010948A8-3E19-46D7-828D-E2F8CDFDBDD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D9057E5-94ED-492E-868A-20DF44751BA1}" type="pres">
      <dgm:prSet presAssocID="{010948A8-3E19-46D7-828D-E2F8CDFDBDDA}" presName="parentText" presStyleLbl="node1" presStyleIdx="0" presStyleCnt="3" custScaleX="119686" custScaleY="10617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F8E090-F5CD-4321-B69F-D291FD6ABE0B}" type="pres">
      <dgm:prSet presAssocID="{010948A8-3E19-46D7-828D-E2F8CDFDBDDA}" presName="negativeSpace" presStyleCnt="0"/>
      <dgm:spPr/>
    </dgm:pt>
    <dgm:pt modelId="{BADE3C83-85CE-4971-B808-CAB85B48D9B6}" type="pres">
      <dgm:prSet presAssocID="{010948A8-3E19-46D7-828D-E2F8CDFDBDDA}" presName="childText" presStyleLbl="conFgAcc1" presStyleIdx="0" presStyleCnt="3">
        <dgm:presLayoutVars>
          <dgm:bulletEnabled val="1"/>
        </dgm:presLayoutVars>
      </dgm:prSet>
      <dgm:spPr/>
    </dgm:pt>
    <dgm:pt modelId="{B01D15F6-F505-46D2-81B9-C36370528B53}" type="pres">
      <dgm:prSet presAssocID="{A243317C-8D6A-42C2-A4C1-6CC79C71CEA1}" presName="spaceBetweenRectangles" presStyleCnt="0"/>
      <dgm:spPr/>
    </dgm:pt>
    <dgm:pt modelId="{1191EC10-C8E4-41D4-A9F8-256458B97F48}" type="pres">
      <dgm:prSet presAssocID="{AA63283F-4822-49EA-AC97-05AFC0CF9765}" presName="parentLin" presStyleCnt="0"/>
      <dgm:spPr/>
    </dgm:pt>
    <dgm:pt modelId="{B50E05B2-F0F8-4370-953F-C393CDC11315}" type="pres">
      <dgm:prSet presAssocID="{AA63283F-4822-49EA-AC97-05AFC0CF976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B0CE50E-FF31-4F77-9413-17BC160552D9}" type="pres">
      <dgm:prSet presAssocID="{AA63283F-4822-49EA-AC97-05AFC0CF9765}" presName="parentText" presStyleLbl="node1" presStyleIdx="1" presStyleCnt="3" custScaleX="120977" custScaleY="1190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2125ED-7C2A-45AC-A726-B27BAC78BC7D}" type="pres">
      <dgm:prSet presAssocID="{AA63283F-4822-49EA-AC97-05AFC0CF9765}" presName="negativeSpace" presStyleCnt="0"/>
      <dgm:spPr/>
    </dgm:pt>
    <dgm:pt modelId="{14F0545D-A0B2-4548-B64C-6B605C7D449E}" type="pres">
      <dgm:prSet presAssocID="{AA63283F-4822-49EA-AC97-05AFC0CF9765}" presName="childText" presStyleLbl="conFgAcc1" presStyleIdx="1" presStyleCnt="3">
        <dgm:presLayoutVars>
          <dgm:bulletEnabled val="1"/>
        </dgm:presLayoutVars>
      </dgm:prSet>
      <dgm:spPr/>
    </dgm:pt>
    <dgm:pt modelId="{E7CFD87F-7EDC-4312-8F2C-001569A90DA2}" type="pres">
      <dgm:prSet presAssocID="{83910111-962C-46C2-ACA3-420A4731B409}" presName="spaceBetweenRectangles" presStyleCnt="0"/>
      <dgm:spPr/>
    </dgm:pt>
    <dgm:pt modelId="{C9A1BD5E-1697-40B4-80E0-3F85E61BC0FA}" type="pres">
      <dgm:prSet presAssocID="{684C0537-D963-49C7-9E37-EDC923816168}" presName="parentLin" presStyleCnt="0"/>
      <dgm:spPr/>
    </dgm:pt>
    <dgm:pt modelId="{85C6B7E5-DECB-4FAA-A503-ABA27464A13E}" type="pres">
      <dgm:prSet presAssocID="{684C0537-D963-49C7-9E37-EDC92381616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1E30AA3-5C80-4753-8153-39A34B1C306E}" type="pres">
      <dgm:prSet presAssocID="{684C0537-D963-49C7-9E37-EDC923816168}" presName="parentText" presStyleLbl="node1" presStyleIdx="2" presStyleCnt="3" custScaleX="120977" custScaleY="123624" custLinFactNeighborX="10063" custLinFactNeighborY="86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44BAB0-F377-45FE-886E-F35FB7AC5128}" type="pres">
      <dgm:prSet presAssocID="{684C0537-D963-49C7-9E37-EDC923816168}" presName="negativeSpace" presStyleCnt="0"/>
      <dgm:spPr/>
    </dgm:pt>
    <dgm:pt modelId="{88755AD0-CBFE-4F61-B5FC-401477CAB302}" type="pres">
      <dgm:prSet presAssocID="{684C0537-D963-49C7-9E37-EDC92381616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8DEDACF-FE59-417E-A782-EE2500FBCD63}" type="presOf" srcId="{684C0537-D963-49C7-9E37-EDC923816168}" destId="{85C6B7E5-DECB-4FAA-A503-ABA27464A13E}" srcOrd="0" destOrd="0" presId="urn:microsoft.com/office/officeart/2005/8/layout/list1"/>
    <dgm:cxn modelId="{B9122973-6845-4711-8793-2C63345BECC3}" srcId="{D7C6E45D-4770-4240-B5AD-71AB096A8744}" destId="{010948A8-3E19-46D7-828D-E2F8CDFDBDDA}" srcOrd="0" destOrd="0" parTransId="{8FB010FA-0BC2-45EE-A119-E176469BB13A}" sibTransId="{A243317C-8D6A-42C2-A4C1-6CC79C71CEA1}"/>
    <dgm:cxn modelId="{17989C77-667A-478A-9A4C-E286FA8F94DC}" srcId="{D7C6E45D-4770-4240-B5AD-71AB096A8744}" destId="{AA63283F-4822-49EA-AC97-05AFC0CF9765}" srcOrd="1" destOrd="0" parTransId="{E44C48F6-8BB3-4522-A9A1-342C6A92DE49}" sibTransId="{83910111-962C-46C2-ACA3-420A4731B409}"/>
    <dgm:cxn modelId="{40A76699-8760-4FA1-BE81-89E583D95066}" srcId="{D7C6E45D-4770-4240-B5AD-71AB096A8744}" destId="{684C0537-D963-49C7-9E37-EDC923816168}" srcOrd="2" destOrd="0" parTransId="{20946409-F0D1-4C1B-A429-1BF288298FBF}" sibTransId="{AE39C849-2405-44A1-97F5-2184FAC678CB}"/>
    <dgm:cxn modelId="{2ABD18D2-705E-4DAE-BB12-F1DDEFC45F5F}" type="presOf" srcId="{010948A8-3E19-46D7-828D-E2F8CDFDBDDA}" destId="{8D9057E5-94ED-492E-868A-20DF44751BA1}" srcOrd="1" destOrd="0" presId="urn:microsoft.com/office/officeart/2005/8/layout/list1"/>
    <dgm:cxn modelId="{A281149B-AF06-486A-8195-62C136750E85}" type="presOf" srcId="{684C0537-D963-49C7-9E37-EDC923816168}" destId="{61E30AA3-5C80-4753-8153-39A34B1C306E}" srcOrd="1" destOrd="0" presId="urn:microsoft.com/office/officeart/2005/8/layout/list1"/>
    <dgm:cxn modelId="{10E3986F-B3C4-4507-8C86-B8E77DD8531F}" type="presOf" srcId="{D7C6E45D-4770-4240-B5AD-71AB096A8744}" destId="{B1FF21E6-C75A-4625-BAA0-9454A5938F01}" srcOrd="0" destOrd="0" presId="urn:microsoft.com/office/officeart/2005/8/layout/list1"/>
    <dgm:cxn modelId="{AAD24555-A813-46BC-A71F-B89CF6862EA1}" type="presOf" srcId="{AA63283F-4822-49EA-AC97-05AFC0CF9765}" destId="{B50E05B2-F0F8-4370-953F-C393CDC11315}" srcOrd="0" destOrd="0" presId="urn:microsoft.com/office/officeart/2005/8/layout/list1"/>
    <dgm:cxn modelId="{FFB78DCA-593F-4FAA-93BB-473F4ABE6D95}" type="presOf" srcId="{010948A8-3E19-46D7-828D-E2F8CDFDBDDA}" destId="{98D1058E-D7E3-4963-B23B-66704FADA3FE}" srcOrd="0" destOrd="0" presId="urn:microsoft.com/office/officeart/2005/8/layout/list1"/>
    <dgm:cxn modelId="{DCF9C114-55DB-4D3C-91D7-FA4A0BAECC86}" type="presOf" srcId="{AA63283F-4822-49EA-AC97-05AFC0CF9765}" destId="{AB0CE50E-FF31-4F77-9413-17BC160552D9}" srcOrd="1" destOrd="0" presId="urn:microsoft.com/office/officeart/2005/8/layout/list1"/>
    <dgm:cxn modelId="{759E9546-CA46-402D-A06D-6CCB718308C1}" type="presParOf" srcId="{B1FF21E6-C75A-4625-BAA0-9454A5938F01}" destId="{A7885FC5-97D6-4FA1-A5CB-8F742587ABF2}" srcOrd="0" destOrd="0" presId="urn:microsoft.com/office/officeart/2005/8/layout/list1"/>
    <dgm:cxn modelId="{56D9D079-2574-4C3B-B6BA-5705A4D20F5C}" type="presParOf" srcId="{A7885FC5-97D6-4FA1-A5CB-8F742587ABF2}" destId="{98D1058E-D7E3-4963-B23B-66704FADA3FE}" srcOrd="0" destOrd="0" presId="urn:microsoft.com/office/officeart/2005/8/layout/list1"/>
    <dgm:cxn modelId="{11B0E7E2-9219-4CE6-AB8A-5FCDAF8DF3C4}" type="presParOf" srcId="{A7885FC5-97D6-4FA1-A5CB-8F742587ABF2}" destId="{8D9057E5-94ED-492E-868A-20DF44751BA1}" srcOrd="1" destOrd="0" presId="urn:microsoft.com/office/officeart/2005/8/layout/list1"/>
    <dgm:cxn modelId="{58337A73-683A-4717-B526-15AC0DFC683E}" type="presParOf" srcId="{B1FF21E6-C75A-4625-BAA0-9454A5938F01}" destId="{96F8E090-F5CD-4321-B69F-D291FD6ABE0B}" srcOrd="1" destOrd="0" presId="urn:microsoft.com/office/officeart/2005/8/layout/list1"/>
    <dgm:cxn modelId="{D0C1D66C-68AF-4746-95AC-6D940DDA28B3}" type="presParOf" srcId="{B1FF21E6-C75A-4625-BAA0-9454A5938F01}" destId="{BADE3C83-85CE-4971-B808-CAB85B48D9B6}" srcOrd="2" destOrd="0" presId="urn:microsoft.com/office/officeart/2005/8/layout/list1"/>
    <dgm:cxn modelId="{B582743A-E4C0-4BA3-9059-FFD21C21BC9D}" type="presParOf" srcId="{B1FF21E6-C75A-4625-BAA0-9454A5938F01}" destId="{B01D15F6-F505-46D2-81B9-C36370528B53}" srcOrd="3" destOrd="0" presId="urn:microsoft.com/office/officeart/2005/8/layout/list1"/>
    <dgm:cxn modelId="{C4B466E2-9BE6-497A-BE9E-739B69E987B3}" type="presParOf" srcId="{B1FF21E6-C75A-4625-BAA0-9454A5938F01}" destId="{1191EC10-C8E4-41D4-A9F8-256458B97F48}" srcOrd="4" destOrd="0" presId="urn:microsoft.com/office/officeart/2005/8/layout/list1"/>
    <dgm:cxn modelId="{9642F345-C136-4ACC-AE0C-1835E1D33D63}" type="presParOf" srcId="{1191EC10-C8E4-41D4-A9F8-256458B97F48}" destId="{B50E05B2-F0F8-4370-953F-C393CDC11315}" srcOrd="0" destOrd="0" presId="urn:microsoft.com/office/officeart/2005/8/layout/list1"/>
    <dgm:cxn modelId="{944D99FF-DF64-46C6-BF55-EA415C162365}" type="presParOf" srcId="{1191EC10-C8E4-41D4-A9F8-256458B97F48}" destId="{AB0CE50E-FF31-4F77-9413-17BC160552D9}" srcOrd="1" destOrd="0" presId="urn:microsoft.com/office/officeart/2005/8/layout/list1"/>
    <dgm:cxn modelId="{9CC9C9F6-FD6D-40B6-8FFC-0FC3B7488172}" type="presParOf" srcId="{B1FF21E6-C75A-4625-BAA0-9454A5938F01}" destId="{682125ED-7C2A-45AC-A726-B27BAC78BC7D}" srcOrd="5" destOrd="0" presId="urn:microsoft.com/office/officeart/2005/8/layout/list1"/>
    <dgm:cxn modelId="{FCE8714B-1667-439D-BB6E-DDE1F569E96E}" type="presParOf" srcId="{B1FF21E6-C75A-4625-BAA0-9454A5938F01}" destId="{14F0545D-A0B2-4548-B64C-6B605C7D449E}" srcOrd="6" destOrd="0" presId="urn:microsoft.com/office/officeart/2005/8/layout/list1"/>
    <dgm:cxn modelId="{11373DB6-FE8E-4F8C-921A-FAB4E90E978E}" type="presParOf" srcId="{B1FF21E6-C75A-4625-BAA0-9454A5938F01}" destId="{E7CFD87F-7EDC-4312-8F2C-001569A90DA2}" srcOrd="7" destOrd="0" presId="urn:microsoft.com/office/officeart/2005/8/layout/list1"/>
    <dgm:cxn modelId="{164EC653-5971-47B1-92B7-A3DCE4E1572E}" type="presParOf" srcId="{B1FF21E6-C75A-4625-BAA0-9454A5938F01}" destId="{C9A1BD5E-1697-40B4-80E0-3F85E61BC0FA}" srcOrd="8" destOrd="0" presId="urn:microsoft.com/office/officeart/2005/8/layout/list1"/>
    <dgm:cxn modelId="{179AF3A1-0B11-4A0D-B9D7-1DF3752D0E52}" type="presParOf" srcId="{C9A1BD5E-1697-40B4-80E0-3F85E61BC0FA}" destId="{85C6B7E5-DECB-4FAA-A503-ABA27464A13E}" srcOrd="0" destOrd="0" presId="urn:microsoft.com/office/officeart/2005/8/layout/list1"/>
    <dgm:cxn modelId="{EA61D89A-ACB3-4423-85AF-019D25B33376}" type="presParOf" srcId="{C9A1BD5E-1697-40B4-80E0-3F85E61BC0FA}" destId="{61E30AA3-5C80-4753-8153-39A34B1C306E}" srcOrd="1" destOrd="0" presId="urn:microsoft.com/office/officeart/2005/8/layout/list1"/>
    <dgm:cxn modelId="{34356AF0-19CB-4A07-B996-D2385DB4AF34}" type="presParOf" srcId="{B1FF21E6-C75A-4625-BAA0-9454A5938F01}" destId="{BE44BAB0-F377-45FE-886E-F35FB7AC5128}" srcOrd="9" destOrd="0" presId="urn:microsoft.com/office/officeart/2005/8/layout/list1"/>
    <dgm:cxn modelId="{8FB6F975-0865-4FC5-AE12-0AFA169A9905}" type="presParOf" srcId="{B1FF21E6-C75A-4625-BAA0-9454A5938F01}" destId="{88755AD0-CBFE-4F61-B5FC-401477CAB30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EECCD0-4CC3-40A0-8034-2BF24890A856}" type="doc">
      <dgm:prSet loTypeId="urn:microsoft.com/office/officeart/2005/8/layout/vList5" loCatId="list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01795D0-75D3-4DCA-AFCB-320809E74F26}">
      <dgm:prSet phldrT="[Текст]"/>
      <dgm:spPr/>
      <dgm:t>
        <a:bodyPr/>
        <a:lstStyle/>
        <a:p>
          <a:r>
            <a:rPr lang="ru-RU" dirty="0" err="1" smtClean="0"/>
            <a:t>Аксакальство</a:t>
          </a:r>
          <a:endParaRPr lang="ru-RU" dirty="0"/>
        </a:p>
      </dgm:t>
    </dgm:pt>
    <dgm:pt modelId="{1E3CDB0F-086C-4C4F-BEC2-9AF45D18D124}" type="parTrans" cxnId="{BE797AC9-3FF7-46E5-806B-2092CFAC39FF}">
      <dgm:prSet/>
      <dgm:spPr/>
      <dgm:t>
        <a:bodyPr/>
        <a:lstStyle/>
        <a:p>
          <a:endParaRPr lang="ru-RU"/>
        </a:p>
      </dgm:t>
    </dgm:pt>
    <dgm:pt modelId="{ED89D5F5-CCAD-46D8-A693-90F9F5AF9CCE}" type="sibTrans" cxnId="{BE797AC9-3FF7-46E5-806B-2092CFAC39FF}">
      <dgm:prSet/>
      <dgm:spPr/>
      <dgm:t>
        <a:bodyPr/>
        <a:lstStyle/>
        <a:p>
          <a:endParaRPr lang="ru-RU"/>
        </a:p>
      </dgm:t>
    </dgm:pt>
    <dgm:pt modelId="{1CD57F4F-7B39-430E-BCD0-0A68C684A0DE}">
      <dgm:prSet phldrT="[Текст]"/>
      <dgm:spPr/>
      <dgm:t>
        <a:bodyPr/>
        <a:lstStyle/>
        <a:p>
          <a:r>
            <a:rPr lang="ru-RU" dirty="0" smtClean="0"/>
            <a:t>1000-2000 юрт</a:t>
          </a:r>
          <a:endParaRPr lang="ru-RU" dirty="0"/>
        </a:p>
      </dgm:t>
    </dgm:pt>
    <dgm:pt modelId="{015C9868-16E6-46A7-BC54-DFD16C822923}" type="parTrans" cxnId="{C22E0BF2-BE28-4047-AF08-5C4F815D9AF6}">
      <dgm:prSet/>
      <dgm:spPr/>
      <dgm:t>
        <a:bodyPr/>
        <a:lstStyle/>
        <a:p>
          <a:endParaRPr lang="ru-RU"/>
        </a:p>
      </dgm:t>
    </dgm:pt>
    <dgm:pt modelId="{109C07AD-8C1F-422B-83B8-551A109712BF}" type="sibTrans" cxnId="{C22E0BF2-BE28-4047-AF08-5C4F815D9AF6}">
      <dgm:prSet/>
      <dgm:spPr/>
      <dgm:t>
        <a:bodyPr/>
        <a:lstStyle/>
        <a:p>
          <a:endParaRPr lang="ru-RU"/>
        </a:p>
      </dgm:t>
    </dgm:pt>
    <dgm:pt modelId="{06A01444-732B-4099-9076-86C3C94C1EF8}">
      <dgm:prSet phldrT="[Текст]"/>
      <dgm:spPr/>
      <dgm:t>
        <a:bodyPr/>
        <a:lstStyle/>
        <a:p>
          <a:r>
            <a:rPr lang="ru-RU" dirty="0" smtClean="0"/>
            <a:t>Аул</a:t>
          </a:r>
          <a:endParaRPr lang="ru-RU" dirty="0"/>
        </a:p>
      </dgm:t>
    </dgm:pt>
    <dgm:pt modelId="{F96368B2-A736-45B7-9F47-56A91D1CAF60}" type="parTrans" cxnId="{CCE6D990-9361-495A-835B-9256751868A5}">
      <dgm:prSet/>
      <dgm:spPr/>
      <dgm:t>
        <a:bodyPr/>
        <a:lstStyle/>
        <a:p>
          <a:endParaRPr lang="ru-RU"/>
        </a:p>
      </dgm:t>
    </dgm:pt>
    <dgm:pt modelId="{0ED8220D-9B72-4CC5-8043-74D4503E613B}" type="sibTrans" cxnId="{CCE6D990-9361-495A-835B-9256751868A5}">
      <dgm:prSet/>
      <dgm:spPr/>
      <dgm:t>
        <a:bodyPr/>
        <a:lstStyle/>
        <a:p>
          <a:endParaRPr lang="ru-RU"/>
        </a:p>
      </dgm:t>
    </dgm:pt>
    <dgm:pt modelId="{60D00980-B575-40D6-91A4-88366B4F44AD}">
      <dgm:prSet phldrT="[Текст]"/>
      <dgm:spPr/>
      <dgm:t>
        <a:bodyPr/>
        <a:lstStyle/>
        <a:p>
          <a:r>
            <a:rPr lang="ru-RU" dirty="0" smtClean="0"/>
            <a:t>100-200 дворов</a:t>
          </a:r>
          <a:endParaRPr lang="ru-RU" dirty="0"/>
        </a:p>
      </dgm:t>
    </dgm:pt>
    <dgm:pt modelId="{C413DE87-9A6D-4697-9C9B-53ADA03A13EA}" type="parTrans" cxnId="{1EA1BE8A-023C-4BE3-8699-C402FEFBB0F1}">
      <dgm:prSet/>
      <dgm:spPr/>
      <dgm:t>
        <a:bodyPr/>
        <a:lstStyle/>
        <a:p>
          <a:endParaRPr lang="ru-RU"/>
        </a:p>
      </dgm:t>
    </dgm:pt>
    <dgm:pt modelId="{AD7ACD13-4267-4DDB-8572-DA94D88DEA8A}" type="sibTrans" cxnId="{1EA1BE8A-023C-4BE3-8699-C402FEFBB0F1}">
      <dgm:prSet/>
      <dgm:spPr/>
      <dgm:t>
        <a:bodyPr/>
        <a:lstStyle/>
        <a:p>
          <a:endParaRPr lang="ru-RU"/>
        </a:p>
      </dgm:t>
    </dgm:pt>
    <dgm:pt modelId="{7150E5B7-866A-4650-BB44-026B43DACE87}">
      <dgm:prSet phldrT="[Текст]"/>
      <dgm:spPr/>
      <dgm:t>
        <a:bodyPr/>
        <a:lstStyle/>
        <a:p>
          <a:r>
            <a:rPr lang="ru-RU" dirty="0" smtClean="0"/>
            <a:t>Волость</a:t>
          </a:r>
          <a:endParaRPr lang="ru-RU" dirty="0"/>
        </a:p>
      </dgm:t>
    </dgm:pt>
    <dgm:pt modelId="{5FC2CC3F-1F55-45B7-8C4C-6148B873C8A6}" type="parTrans" cxnId="{052501B7-BF84-4FAA-B7F9-A83C886CDFD4}">
      <dgm:prSet/>
      <dgm:spPr/>
      <dgm:t>
        <a:bodyPr/>
        <a:lstStyle/>
        <a:p>
          <a:endParaRPr lang="ru-RU"/>
        </a:p>
      </dgm:t>
    </dgm:pt>
    <dgm:pt modelId="{3A05864B-7981-4419-B598-40B666F9FBCF}" type="sibTrans" cxnId="{052501B7-BF84-4FAA-B7F9-A83C886CDFD4}">
      <dgm:prSet/>
      <dgm:spPr/>
      <dgm:t>
        <a:bodyPr/>
        <a:lstStyle/>
        <a:p>
          <a:endParaRPr lang="ru-RU"/>
        </a:p>
      </dgm:t>
    </dgm:pt>
    <dgm:pt modelId="{E12D2F8A-10F6-46E4-8FA6-E36E4EA7CBEF}">
      <dgm:prSet phldrT="[Текст]"/>
      <dgm:spPr/>
      <dgm:t>
        <a:bodyPr/>
        <a:lstStyle/>
        <a:p>
          <a:r>
            <a:rPr lang="ru-RU" dirty="0" smtClean="0"/>
            <a:t>100-200 юрт</a:t>
          </a:r>
          <a:endParaRPr lang="ru-RU" dirty="0"/>
        </a:p>
      </dgm:t>
    </dgm:pt>
    <dgm:pt modelId="{75A7F4C6-2DB1-4474-B69A-917FB0DC7C21}" type="parTrans" cxnId="{6AC86746-FF13-4C7D-A28D-63FEB313753E}">
      <dgm:prSet/>
      <dgm:spPr/>
      <dgm:t>
        <a:bodyPr/>
        <a:lstStyle/>
        <a:p>
          <a:endParaRPr lang="ru-RU"/>
        </a:p>
      </dgm:t>
    </dgm:pt>
    <dgm:pt modelId="{B00DCF71-A672-4984-A38B-F82968ABB907}" type="sibTrans" cxnId="{6AC86746-FF13-4C7D-A28D-63FEB313753E}">
      <dgm:prSet/>
      <dgm:spPr/>
      <dgm:t>
        <a:bodyPr/>
        <a:lstStyle/>
        <a:p>
          <a:endParaRPr lang="ru-RU"/>
        </a:p>
      </dgm:t>
    </dgm:pt>
    <dgm:pt modelId="{8BFF4352-1B68-423E-AE8C-4A0AA0D60150}" type="pres">
      <dgm:prSet presAssocID="{9CEECCD0-4CC3-40A0-8034-2BF24890A85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CC2F0A-B95C-45B3-B9BC-10F046F5B617}" type="pres">
      <dgm:prSet presAssocID="{101795D0-75D3-4DCA-AFCB-320809E74F26}" presName="linNode" presStyleCnt="0"/>
      <dgm:spPr/>
    </dgm:pt>
    <dgm:pt modelId="{6D90575C-5BE2-4B0B-8E57-9A5C7A44C316}" type="pres">
      <dgm:prSet presAssocID="{101795D0-75D3-4DCA-AFCB-320809E74F26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97A7AC-8D0F-4763-8E10-5CE48AE3065D}" type="pres">
      <dgm:prSet presAssocID="{101795D0-75D3-4DCA-AFCB-320809E74F26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6E32A5-8531-4E9B-8757-450A330821F8}" type="pres">
      <dgm:prSet presAssocID="{ED89D5F5-CCAD-46D8-A693-90F9F5AF9CCE}" presName="sp" presStyleCnt="0"/>
      <dgm:spPr/>
    </dgm:pt>
    <dgm:pt modelId="{D2CC3AC1-90A7-4FB8-A3A4-6FF85D996EE1}" type="pres">
      <dgm:prSet presAssocID="{06A01444-732B-4099-9076-86C3C94C1EF8}" presName="linNode" presStyleCnt="0"/>
      <dgm:spPr/>
    </dgm:pt>
    <dgm:pt modelId="{08F6EF87-F5C7-42E8-9F7F-35E9DBF11A1A}" type="pres">
      <dgm:prSet presAssocID="{06A01444-732B-4099-9076-86C3C94C1EF8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6A3C2B-FCD0-46FE-8468-6AE5D8C161FE}" type="pres">
      <dgm:prSet presAssocID="{06A01444-732B-4099-9076-86C3C94C1EF8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D20B74-7B91-40D3-8E43-F865F26016D4}" type="pres">
      <dgm:prSet presAssocID="{0ED8220D-9B72-4CC5-8043-74D4503E613B}" presName="sp" presStyleCnt="0"/>
      <dgm:spPr/>
    </dgm:pt>
    <dgm:pt modelId="{FC93352E-0497-42BA-85B9-EC39DDF0EE11}" type="pres">
      <dgm:prSet presAssocID="{7150E5B7-866A-4650-BB44-026B43DACE87}" presName="linNode" presStyleCnt="0"/>
      <dgm:spPr/>
    </dgm:pt>
    <dgm:pt modelId="{1D2D48EA-955C-4802-A189-60AAC02EDE09}" type="pres">
      <dgm:prSet presAssocID="{7150E5B7-866A-4650-BB44-026B43DACE87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B7832A-3471-4806-8804-A0D7425BF77D}" type="pres">
      <dgm:prSet presAssocID="{7150E5B7-866A-4650-BB44-026B43DACE87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690ECD2-7DBC-4CEB-9696-761257052F5A}" type="presOf" srcId="{E12D2F8A-10F6-46E4-8FA6-E36E4EA7CBEF}" destId="{9AB7832A-3471-4806-8804-A0D7425BF77D}" srcOrd="0" destOrd="0" presId="urn:microsoft.com/office/officeart/2005/8/layout/vList5"/>
    <dgm:cxn modelId="{052501B7-BF84-4FAA-B7F9-A83C886CDFD4}" srcId="{9CEECCD0-4CC3-40A0-8034-2BF24890A856}" destId="{7150E5B7-866A-4650-BB44-026B43DACE87}" srcOrd="2" destOrd="0" parTransId="{5FC2CC3F-1F55-45B7-8C4C-6148B873C8A6}" sibTransId="{3A05864B-7981-4419-B598-40B666F9FBCF}"/>
    <dgm:cxn modelId="{F85D6544-4722-4186-B140-2F4EA52B6680}" type="presOf" srcId="{7150E5B7-866A-4650-BB44-026B43DACE87}" destId="{1D2D48EA-955C-4802-A189-60AAC02EDE09}" srcOrd="0" destOrd="0" presId="urn:microsoft.com/office/officeart/2005/8/layout/vList5"/>
    <dgm:cxn modelId="{AA0A7BDA-6F35-4377-9AA2-D29B25162FF9}" type="presOf" srcId="{1CD57F4F-7B39-430E-BCD0-0A68C684A0DE}" destId="{2897A7AC-8D0F-4763-8E10-5CE48AE3065D}" srcOrd="0" destOrd="0" presId="urn:microsoft.com/office/officeart/2005/8/layout/vList5"/>
    <dgm:cxn modelId="{4CF99792-902E-4B79-97A8-E64ABAFED444}" type="presOf" srcId="{06A01444-732B-4099-9076-86C3C94C1EF8}" destId="{08F6EF87-F5C7-42E8-9F7F-35E9DBF11A1A}" srcOrd="0" destOrd="0" presId="urn:microsoft.com/office/officeart/2005/8/layout/vList5"/>
    <dgm:cxn modelId="{2861C73D-481C-48D3-B022-F7B55B51BB2A}" type="presOf" srcId="{9CEECCD0-4CC3-40A0-8034-2BF24890A856}" destId="{8BFF4352-1B68-423E-AE8C-4A0AA0D60150}" srcOrd="0" destOrd="0" presId="urn:microsoft.com/office/officeart/2005/8/layout/vList5"/>
    <dgm:cxn modelId="{CCE6D990-9361-495A-835B-9256751868A5}" srcId="{9CEECCD0-4CC3-40A0-8034-2BF24890A856}" destId="{06A01444-732B-4099-9076-86C3C94C1EF8}" srcOrd="1" destOrd="0" parTransId="{F96368B2-A736-45B7-9F47-56A91D1CAF60}" sibTransId="{0ED8220D-9B72-4CC5-8043-74D4503E613B}"/>
    <dgm:cxn modelId="{6AC86746-FF13-4C7D-A28D-63FEB313753E}" srcId="{7150E5B7-866A-4650-BB44-026B43DACE87}" destId="{E12D2F8A-10F6-46E4-8FA6-E36E4EA7CBEF}" srcOrd="0" destOrd="0" parTransId="{75A7F4C6-2DB1-4474-B69A-917FB0DC7C21}" sibTransId="{B00DCF71-A672-4984-A38B-F82968ABB907}"/>
    <dgm:cxn modelId="{C22E0BF2-BE28-4047-AF08-5C4F815D9AF6}" srcId="{101795D0-75D3-4DCA-AFCB-320809E74F26}" destId="{1CD57F4F-7B39-430E-BCD0-0A68C684A0DE}" srcOrd="0" destOrd="0" parTransId="{015C9868-16E6-46A7-BC54-DFD16C822923}" sibTransId="{109C07AD-8C1F-422B-83B8-551A109712BF}"/>
    <dgm:cxn modelId="{BE797AC9-3FF7-46E5-806B-2092CFAC39FF}" srcId="{9CEECCD0-4CC3-40A0-8034-2BF24890A856}" destId="{101795D0-75D3-4DCA-AFCB-320809E74F26}" srcOrd="0" destOrd="0" parTransId="{1E3CDB0F-086C-4C4F-BEC2-9AF45D18D124}" sibTransId="{ED89D5F5-CCAD-46D8-A693-90F9F5AF9CCE}"/>
    <dgm:cxn modelId="{4ECB7A6D-1B3A-4704-8709-56F755F949C0}" type="presOf" srcId="{60D00980-B575-40D6-91A4-88366B4F44AD}" destId="{146A3C2B-FCD0-46FE-8468-6AE5D8C161FE}" srcOrd="0" destOrd="0" presId="urn:microsoft.com/office/officeart/2005/8/layout/vList5"/>
    <dgm:cxn modelId="{1EA1BE8A-023C-4BE3-8699-C402FEFBB0F1}" srcId="{06A01444-732B-4099-9076-86C3C94C1EF8}" destId="{60D00980-B575-40D6-91A4-88366B4F44AD}" srcOrd="0" destOrd="0" parTransId="{C413DE87-9A6D-4697-9C9B-53ADA03A13EA}" sibTransId="{AD7ACD13-4267-4DDB-8572-DA94D88DEA8A}"/>
    <dgm:cxn modelId="{422CAA0B-E439-4A54-8C36-F1B0794F1D82}" type="presOf" srcId="{101795D0-75D3-4DCA-AFCB-320809E74F26}" destId="{6D90575C-5BE2-4B0B-8E57-9A5C7A44C316}" srcOrd="0" destOrd="0" presId="urn:microsoft.com/office/officeart/2005/8/layout/vList5"/>
    <dgm:cxn modelId="{94DFB8B0-F93A-4300-8A89-C2F0D5964D58}" type="presParOf" srcId="{8BFF4352-1B68-423E-AE8C-4A0AA0D60150}" destId="{A3CC2F0A-B95C-45B3-B9BC-10F046F5B617}" srcOrd="0" destOrd="0" presId="urn:microsoft.com/office/officeart/2005/8/layout/vList5"/>
    <dgm:cxn modelId="{1E45E40A-B59B-43B0-AB0E-4A2507CC8DA1}" type="presParOf" srcId="{A3CC2F0A-B95C-45B3-B9BC-10F046F5B617}" destId="{6D90575C-5BE2-4B0B-8E57-9A5C7A44C316}" srcOrd="0" destOrd="0" presId="urn:microsoft.com/office/officeart/2005/8/layout/vList5"/>
    <dgm:cxn modelId="{7962926E-BA75-49F6-B966-FB66473DE081}" type="presParOf" srcId="{A3CC2F0A-B95C-45B3-B9BC-10F046F5B617}" destId="{2897A7AC-8D0F-4763-8E10-5CE48AE3065D}" srcOrd="1" destOrd="0" presId="urn:microsoft.com/office/officeart/2005/8/layout/vList5"/>
    <dgm:cxn modelId="{57979C9A-293B-42F8-B3CA-8FF6218E4F94}" type="presParOf" srcId="{8BFF4352-1B68-423E-AE8C-4A0AA0D60150}" destId="{6D6E32A5-8531-4E9B-8757-450A330821F8}" srcOrd="1" destOrd="0" presId="urn:microsoft.com/office/officeart/2005/8/layout/vList5"/>
    <dgm:cxn modelId="{CAD02FB9-056E-4DDD-AFF3-AE254D949B46}" type="presParOf" srcId="{8BFF4352-1B68-423E-AE8C-4A0AA0D60150}" destId="{D2CC3AC1-90A7-4FB8-A3A4-6FF85D996EE1}" srcOrd="2" destOrd="0" presId="urn:microsoft.com/office/officeart/2005/8/layout/vList5"/>
    <dgm:cxn modelId="{49AFEE67-E0BB-4F61-9582-875E87FE5412}" type="presParOf" srcId="{D2CC3AC1-90A7-4FB8-A3A4-6FF85D996EE1}" destId="{08F6EF87-F5C7-42E8-9F7F-35E9DBF11A1A}" srcOrd="0" destOrd="0" presId="urn:microsoft.com/office/officeart/2005/8/layout/vList5"/>
    <dgm:cxn modelId="{B2C3FE23-33CA-4E30-9B7F-607718514A52}" type="presParOf" srcId="{D2CC3AC1-90A7-4FB8-A3A4-6FF85D996EE1}" destId="{146A3C2B-FCD0-46FE-8468-6AE5D8C161FE}" srcOrd="1" destOrd="0" presId="urn:microsoft.com/office/officeart/2005/8/layout/vList5"/>
    <dgm:cxn modelId="{B03C3B44-5F5B-461D-89EE-1F52D82E97B6}" type="presParOf" srcId="{8BFF4352-1B68-423E-AE8C-4A0AA0D60150}" destId="{46D20B74-7B91-40D3-8E43-F865F26016D4}" srcOrd="3" destOrd="0" presId="urn:microsoft.com/office/officeart/2005/8/layout/vList5"/>
    <dgm:cxn modelId="{591D58F8-2076-4CE4-A31C-3D12058A1DD8}" type="presParOf" srcId="{8BFF4352-1B68-423E-AE8C-4A0AA0D60150}" destId="{FC93352E-0497-42BA-85B9-EC39DDF0EE11}" srcOrd="4" destOrd="0" presId="urn:microsoft.com/office/officeart/2005/8/layout/vList5"/>
    <dgm:cxn modelId="{E41DEA0F-8F22-490B-A314-6D34A61835FF}" type="presParOf" srcId="{FC93352E-0497-42BA-85B9-EC39DDF0EE11}" destId="{1D2D48EA-955C-4802-A189-60AAC02EDE09}" srcOrd="0" destOrd="0" presId="urn:microsoft.com/office/officeart/2005/8/layout/vList5"/>
    <dgm:cxn modelId="{798D9003-EA2B-4C30-A509-95DC3007C46D}" type="presParOf" srcId="{FC93352E-0497-42BA-85B9-EC39DDF0EE11}" destId="{9AB7832A-3471-4806-8804-A0D7425BF77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CEECCD0-4CC3-40A0-8034-2BF24890A856}" type="doc">
      <dgm:prSet loTypeId="urn:microsoft.com/office/officeart/2005/8/layout/vList5" loCatId="list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01795D0-75D3-4DCA-AFCB-320809E74F26}">
      <dgm:prSet phldrT="[Текст]"/>
      <dgm:spPr/>
      <dgm:t>
        <a:bodyPr/>
        <a:lstStyle/>
        <a:p>
          <a:r>
            <a:rPr lang="ru-RU" dirty="0" err="1" smtClean="0"/>
            <a:t>Аксакальство</a:t>
          </a:r>
          <a:endParaRPr lang="ru-RU" dirty="0"/>
        </a:p>
      </dgm:t>
    </dgm:pt>
    <dgm:pt modelId="{1E3CDB0F-086C-4C4F-BEC2-9AF45D18D124}" type="parTrans" cxnId="{BE797AC9-3FF7-46E5-806B-2092CFAC39FF}">
      <dgm:prSet/>
      <dgm:spPr/>
      <dgm:t>
        <a:bodyPr/>
        <a:lstStyle/>
        <a:p>
          <a:endParaRPr lang="ru-RU"/>
        </a:p>
      </dgm:t>
    </dgm:pt>
    <dgm:pt modelId="{ED89D5F5-CCAD-46D8-A693-90F9F5AF9CCE}" type="sibTrans" cxnId="{BE797AC9-3FF7-46E5-806B-2092CFAC39FF}">
      <dgm:prSet/>
      <dgm:spPr/>
      <dgm:t>
        <a:bodyPr/>
        <a:lstStyle/>
        <a:p>
          <a:endParaRPr lang="ru-RU"/>
        </a:p>
      </dgm:t>
    </dgm:pt>
    <dgm:pt modelId="{1CD57F4F-7B39-430E-BCD0-0A68C684A0DE}">
      <dgm:prSet phldrT="[Текст]"/>
      <dgm:spPr/>
      <dgm:t>
        <a:bodyPr/>
        <a:lstStyle/>
        <a:p>
          <a:r>
            <a:rPr lang="ru-RU" dirty="0" smtClean="0"/>
            <a:t>100-200 дворов</a:t>
          </a:r>
          <a:endParaRPr lang="ru-RU" dirty="0"/>
        </a:p>
      </dgm:t>
    </dgm:pt>
    <dgm:pt modelId="{015C9868-16E6-46A7-BC54-DFD16C822923}" type="parTrans" cxnId="{C22E0BF2-BE28-4047-AF08-5C4F815D9AF6}">
      <dgm:prSet/>
      <dgm:spPr/>
      <dgm:t>
        <a:bodyPr/>
        <a:lstStyle/>
        <a:p>
          <a:endParaRPr lang="ru-RU"/>
        </a:p>
      </dgm:t>
    </dgm:pt>
    <dgm:pt modelId="{109C07AD-8C1F-422B-83B8-551A109712BF}" type="sibTrans" cxnId="{C22E0BF2-BE28-4047-AF08-5C4F815D9AF6}">
      <dgm:prSet/>
      <dgm:spPr/>
      <dgm:t>
        <a:bodyPr/>
        <a:lstStyle/>
        <a:p>
          <a:endParaRPr lang="ru-RU"/>
        </a:p>
      </dgm:t>
    </dgm:pt>
    <dgm:pt modelId="{06A01444-732B-4099-9076-86C3C94C1EF8}">
      <dgm:prSet phldrT="[Текст]"/>
      <dgm:spPr/>
      <dgm:t>
        <a:bodyPr/>
        <a:lstStyle/>
        <a:p>
          <a:r>
            <a:rPr lang="ru-RU" dirty="0" smtClean="0"/>
            <a:t>Аул</a:t>
          </a:r>
          <a:endParaRPr lang="ru-RU" dirty="0"/>
        </a:p>
      </dgm:t>
    </dgm:pt>
    <dgm:pt modelId="{F96368B2-A736-45B7-9F47-56A91D1CAF60}" type="parTrans" cxnId="{CCE6D990-9361-495A-835B-9256751868A5}">
      <dgm:prSet/>
      <dgm:spPr/>
      <dgm:t>
        <a:bodyPr/>
        <a:lstStyle/>
        <a:p>
          <a:endParaRPr lang="ru-RU"/>
        </a:p>
      </dgm:t>
    </dgm:pt>
    <dgm:pt modelId="{0ED8220D-9B72-4CC5-8043-74D4503E613B}" type="sibTrans" cxnId="{CCE6D990-9361-495A-835B-9256751868A5}">
      <dgm:prSet/>
      <dgm:spPr/>
      <dgm:t>
        <a:bodyPr/>
        <a:lstStyle/>
        <a:p>
          <a:endParaRPr lang="ru-RU"/>
        </a:p>
      </dgm:t>
    </dgm:pt>
    <dgm:pt modelId="{60D00980-B575-40D6-91A4-88366B4F44AD}">
      <dgm:prSet phldrT="[Текст]"/>
      <dgm:spPr/>
      <dgm:t>
        <a:bodyPr/>
        <a:lstStyle/>
        <a:p>
          <a:r>
            <a:rPr lang="ru-RU" dirty="0" smtClean="0"/>
            <a:t>100-200 юрт</a:t>
          </a:r>
          <a:endParaRPr lang="ru-RU" dirty="0"/>
        </a:p>
      </dgm:t>
    </dgm:pt>
    <dgm:pt modelId="{C413DE87-9A6D-4697-9C9B-53ADA03A13EA}" type="parTrans" cxnId="{1EA1BE8A-023C-4BE3-8699-C402FEFBB0F1}">
      <dgm:prSet/>
      <dgm:spPr/>
      <dgm:t>
        <a:bodyPr/>
        <a:lstStyle/>
        <a:p>
          <a:endParaRPr lang="ru-RU"/>
        </a:p>
      </dgm:t>
    </dgm:pt>
    <dgm:pt modelId="{AD7ACD13-4267-4DDB-8572-DA94D88DEA8A}" type="sibTrans" cxnId="{1EA1BE8A-023C-4BE3-8699-C402FEFBB0F1}">
      <dgm:prSet/>
      <dgm:spPr/>
      <dgm:t>
        <a:bodyPr/>
        <a:lstStyle/>
        <a:p>
          <a:endParaRPr lang="ru-RU"/>
        </a:p>
      </dgm:t>
    </dgm:pt>
    <dgm:pt modelId="{7150E5B7-866A-4650-BB44-026B43DACE87}">
      <dgm:prSet phldrT="[Текст]"/>
      <dgm:spPr/>
      <dgm:t>
        <a:bodyPr/>
        <a:lstStyle/>
        <a:p>
          <a:r>
            <a:rPr lang="ru-RU" dirty="0" smtClean="0"/>
            <a:t>Волость</a:t>
          </a:r>
          <a:endParaRPr lang="ru-RU" dirty="0"/>
        </a:p>
      </dgm:t>
    </dgm:pt>
    <dgm:pt modelId="{5FC2CC3F-1F55-45B7-8C4C-6148B873C8A6}" type="parTrans" cxnId="{052501B7-BF84-4FAA-B7F9-A83C886CDFD4}">
      <dgm:prSet/>
      <dgm:spPr/>
      <dgm:t>
        <a:bodyPr/>
        <a:lstStyle/>
        <a:p>
          <a:endParaRPr lang="ru-RU"/>
        </a:p>
      </dgm:t>
    </dgm:pt>
    <dgm:pt modelId="{3A05864B-7981-4419-B598-40B666F9FBCF}" type="sibTrans" cxnId="{052501B7-BF84-4FAA-B7F9-A83C886CDFD4}">
      <dgm:prSet/>
      <dgm:spPr/>
      <dgm:t>
        <a:bodyPr/>
        <a:lstStyle/>
        <a:p>
          <a:endParaRPr lang="ru-RU"/>
        </a:p>
      </dgm:t>
    </dgm:pt>
    <dgm:pt modelId="{E12D2F8A-10F6-46E4-8FA6-E36E4EA7CBEF}">
      <dgm:prSet phldrT="[Текст]"/>
      <dgm:spPr/>
      <dgm:t>
        <a:bodyPr/>
        <a:lstStyle/>
        <a:p>
          <a:r>
            <a:rPr lang="ru-RU" dirty="0" smtClean="0"/>
            <a:t>1000-2000 юрт</a:t>
          </a:r>
          <a:endParaRPr lang="ru-RU" dirty="0"/>
        </a:p>
      </dgm:t>
    </dgm:pt>
    <dgm:pt modelId="{75A7F4C6-2DB1-4474-B69A-917FB0DC7C21}" type="parTrans" cxnId="{6AC86746-FF13-4C7D-A28D-63FEB313753E}">
      <dgm:prSet/>
      <dgm:spPr/>
      <dgm:t>
        <a:bodyPr/>
        <a:lstStyle/>
        <a:p>
          <a:endParaRPr lang="ru-RU"/>
        </a:p>
      </dgm:t>
    </dgm:pt>
    <dgm:pt modelId="{B00DCF71-A672-4984-A38B-F82968ABB907}" type="sibTrans" cxnId="{6AC86746-FF13-4C7D-A28D-63FEB313753E}">
      <dgm:prSet/>
      <dgm:spPr/>
      <dgm:t>
        <a:bodyPr/>
        <a:lstStyle/>
        <a:p>
          <a:endParaRPr lang="ru-RU"/>
        </a:p>
      </dgm:t>
    </dgm:pt>
    <dgm:pt modelId="{8BFF4352-1B68-423E-AE8C-4A0AA0D60150}" type="pres">
      <dgm:prSet presAssocID="{9CEECCD0-4CC3-40A0-8034-2BF24890A85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CC2F0A-B95C-45B3-B9BC-10F046F5B617}" type="pres">
      <dgm:prSet presAssocID="{101795D0-75D3-4DCA-AFCB-320809E74F26}" presName="linNode" presStyleCnt="0"/>
      <dgm:spPr/>
    </dgm:pt>
    <dgm:pt modelId="{6D90575C-5BE2-4B0B-8E57-9A5C7A44C316}" type="pres">
      <dgm:prSet presAssocID="{101795D0-75D3-4DCA-AFCB-320809E74F26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97A7AC-8D0F-4763-8E10-5CE48AE3065D}" type="pres">
      <dgm:prSet presAssocID="{101795D0-75D3-4DCA-AFCB-320809E74F26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6E32A5-8531-4E9B-8757-450A330821F8}" type="pres">
      <dgm:prSet presAssocID="{ED89D5F5-CCAD-46D8-A693-90F9F5AF9CCE}" presName="sp" presStyleCnt="0"/>
      <dgm:spPr/>
    </dgm:pt>
    <dgm:pt modelId="{D2CC3AC1-90A7-4FB8-A3A4-6FF85D996EE1}" type="pres">
      <dgm:prSet presAssocID="{06A01444-732B-4099-9076-86C3C94C1EF8}" presName="linNode" presStyleCnt="0"/>
      <dgm:spPr/>
    </dgm:pt>
    <dgm:pt modelId="{08F6EF87-F5C7-42E8-9F7F-35E9DBF11A1A}" type="pres">
      <dgm:prSet presAssocID="{06A01444-732B-4099-9076-86C3C94C1EF8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6A3C2B-FCD0-46FE-8468-6AE5D8C161FE}" type="pres">
      <dgm:prSet presAssocID="{06A01444-732B-4099-9076-86C3C94C1EF8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D20B74-7B91-40D3-8E43-F865F26016D4}" type="pres">
      <dgm:prSet presAssocID="{0ED8220D-9B72-4CC5-8043-74D4503E613B}" presName="sp" presStyleCnt="0"/>
      <dgm:spPr/>
    </dgm:pt>
    <dgm:pt modelId="{FC93352E-0497-42BA-85B9-EC39DDF0EE11}" type="pres">
      <dgm:prSet presAssocID="{7150E5B7-866A-4650-BB44-026B43DACE87}" presName="linNode" presStyleCnt="0"/>
      <dgm:spPr/>
    </dgm:pt>
    <dgm:pt modelId="{1D2D48EA-955C-4802-A189-60AAC02EDE09}" type="pres">
      <dgm:prSet presAssocID="{7150E5B7-866A-4650-BB44-026B43DACE87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B7832A-3471-4806-8804-A0D7425BF77D}" type="pres">
      <dgm:prSet presAssocID="{7150E5B7-866A-4650-BB44-026B43DACE87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690ECD2-7DBC-4CEB-9696-761257052F5A}" type="presOf" srcId="{E12D2F8A-10F6-46E4-8FA6-E36E4EA7CBEF}" destId="{9AB7832A-3471-4806-8804-A0D7425BF77D}" srcOrd="0" destOrd="0" presId="urn:microsoft.com/office/officeart/2005/8/layout/vList5"/>
    <dgm:cxn modelId="{052501B7-BF84-4FAA-B7F9-A83C886CDFD4}" srcId="{9CEECCD0-4CC3-40A0-8034-2BF24890A856}" destId="{7150E5B7-866A-4650-BB44-026B43DACE87}" srcOrd="2" destOrd="0" parTransId="{5FC2CC3F-1F55-45B7-8C4C-6148B873C8A6}" sibTransId="{3A05864B-7981-4419-B598-40B666F9FBCF}"/>
    <dgm:cxn modelId="{F85D6544-4722-4186-B140-2F4EA52B6680}" type="presOf" srcId="{7150E5B7-866A-4650-BB44-026B43DACE87}" destId="{1D2D48EA-955C-4802-A189-60AAC02EDE09}" srcOrd="0" destOrd="0" presId="urn:microsoft.com/office/officeart/2005/8/layout/vList5"/>
    <dgm:cxn modelId="{AA0A7BDA-6F35-4377-9AA2-D29B25162FF9}" type="presOf" srcId="{1CD57F4F-7B39-430E-BCD0-0A68C684A0DE}" destId="{2897A7AC-8D0F-4763-8E10-5CE48AE3065D}" srcOrd="0" destOrd="0" presId="urn:microsoft.com/office/officeart/2005/8/layout/vList5"/>
    <dgm:cxn modelId="{4CF99792-902E-4B79-97A8-E64ABAFED444}" type="presOf" srcId="{06A01444-732B-4099-9076-86C3C94C1EF8}" destId="{08F6EF87-F5C7-42E8-9F7F-35E9DBF11A1A}" srcOrd="0" destOrd="0" presId="urn:microsoft.com/office/officeart/2005/8/layout/vList5"/>
    <dgm:cxn modelId="{2861C73D-481C-48D3-B022-F7B55B51BB2A}" type="presOf" srcId="{9CEECCD0-4CC3-40A0-8034-2BF24890A856}" destId="{8BFF4352-1B68-423E-AE8C-4A0AA0D60150}" srcOrd="0" destOrd="0" presId="urn:microsoft.com/office/officeart/2005/8/layout/vList5"/>
    <dgm:cxn modelId="{CCE6D990-9361-495A-835B-9256751868A5}" srcId="{9CEECCD0-4CC3-40A0-8034-2BF24890A856}" destId="{06A01444-732B-4099-9076-86C3C94C1EF8}" srcOrd="1" destOrd="0" parTransId="{F96368B2-A736-45B7-9F47-56A91D1CAF60}" sibTransId="{0ED8220D-9B72-4CC5-8043-74D4503E613B}"/>
    <dgm:cxn modelId="{6AC86746-FF13-4C7D-A28D-63FEB313753E}" srcId="{7150E5B7-866A-4650-BB44-026B43DACE87}" destId="{E12D2F8A-10F6-46E4-8FA6-E36E4EA7CBEF}" srcOrd="0" destOrd="0" parTransId="{75A7F4C6-2DB1-4474-B69A-917FB0DC7C21}" sibTransId="{B00DCF71-A672-4984-A38B-F82968ABB907}"/>
    <dgm:cxn modelId="{C22E0BF2-BE28-4047-AF08-5C4F815D9AF6}" srcId="{101795D0-75D3-4DCA-AFCB-320809E74F26}" destId="{1CD57F4F-7B39-430E-BCD0-0A68C684A0DE}" srcOrd="0" destOrd="0" parTransId="{015C9868-16E6-46A7-BC54-DFD16C822923}" sibTransId="{109C07AD-8C1F-422B-83B8-551A109712BF}"/>
    <dgm:cxn modelId="{BE797AC9-3FF7-46E5-806B-2092CFAC39FF}" srcId="{9CEECCD0-4CC3-40A0-8034-2BF24890A856}" destId="{101795D0-75D3-4DCA-AFCB-320809E74F26}" srcOrd="0" destOrd="0" parTransId="{1E3CDB0F-086C-4C4F-BEC2-9AF45D18D124}" sibTransId="{ED89D5F5-CCAD-46D8-A693-90F9F5AF9CCE}"/>
    <dgm:cxn modelId="{4ECB7A6D-1B3A-4704-8709-56F755F949C0}" type="presOf" srcId="{60D00980-B575-40D6-91A4-88366B4F44AD}" destId="{146A3C2B-FCD0-46FE-8468-6AE5D8C161FE}" srcOrd="0" destOrd="0" presId="urn:microsoft.com/office/officeart/2005/8/layout/vList5"/>
    <dgm:cxn modelId="{1EA1BE8A-023C-4BE3-8699-C402FEFBB0F1}" srcId="{06A01444-732B-4099-9076-86C3C94C1EF8}" destId="{60D00980-B575-40D6-91A4-88366B4F44AD}" srcOrd="0" destOrd="0" parTransId="{C413DE87-9A6D-4697-9C9B-53ADA03A13EA}" sibTransId="{AD7ACD13-4267-4DDB-8572-DA94D88DEA8A}"/>
    <dgm:cxn modelId="{422CAA0B-E439-4A54-8C36-F1B0794F1D82}" type="presOf" srcId="{101795D0-75D3-4DCA-AFCB-320809E74F26}" destId="{6D90575C-5BE2-4B0B-8E57-9A5C7A44C316}" srcOrd="0" destOrd="0" presId="urn:microsoft.com/office/officeart/2005/8/layout/vList5"/>
    <dgm:cxn modelId="{94DFB8B0-F93A-4300-8A89-C2F0D5964D58}" type="presParOf" srcId="{8BFF4352-1B68-423E-AE8C-4A0AA0D60150}" destId="{A3CC2F0A-B95C-45B3-B9BC-10F046F5B617}" srcOrd="0" destOrd="0" presId="urn:microsoft.com/office/officeart/2005/8/layout/vList5"/>
    <dgm:cxn modelId="{1E45E40A-B59B-43B0-AB0E-4A2507CC8DA1}" type="presParOf" srcId="{A3CC2F0A-B95C-45B3-B9BC-10F046F5B617}" destId="{6D90575C-5BE2-4B0B-8E57-9A5C7A44C316}" srcOrd="0" destOrd="0" presId="urn:microsoft.com/office/officeart/2005/8/layout/vList5"/>
    <dgm:cxn modelId="{7962926E-BA75-49F6-B966-FB66473DE081}" type="presParOf" srcId="{A3CC2F0A-B95C-45B3-B9BC-10F046F5B617}" destId="{2897A7AC-8D0F-4763-8E10-5CE48AE3065D}" srcOrd="1" destOrd="0" presId="urn:microsoft.com/office/officeart/2005/8/layout/vList5"/>
    <dgm:cxn modelId="{57979C9A-293B-42F8-B3CA-8FF6218E4F94}" type="presParOf" srcId="{8BFF4352-1B68-423E-AE8C-4A0AA0D60150}" destId="{6D6E32A5-8531-4E9B-8757-450A330821F8}" srcOrd="1" destOrd="0" presId="urn:microsoft.com/office/officeart/2005/8/layout/vList5"/>
    <dgm:cxn modelId="{CAD02FB9-056E-4DDD-AFF3-AE254D949B46}" type="presParOf" srcId="{8BFF4352-1B68-423E-AE8C-4A0AA0D60150}" destId="{D2CC3AC1-90A7-4FB8-A3A4-6FF85D996EE1}" srcOrd="2" destOrd="0" presId="urn:microsoft.com/office/officeart/2005/8/layout/vList5"/>
    <dgm:cxn modelId="{49AFEE67-E0BB-4F61-9582-875E87FE5412}" type="presParOf" srcId="{D2CC3AC1-90A7-4FB8-A3A4-6FF85D996EE1}" destId="{08F6EF87-F5C7-42E8-9F7F-35E9DBF11A1A}" srcOrd="0" destOrd="0" presId="urn:microsoft.com/office/officeart/2005/8/layout/vList5"/>
    <dgm:cxn modelId="{B2C3FE23-33CA-4E30-9B7F-607718514A52}" type="presParOf" srcId="{D2CC3AC1-90A7-4FB8-A3A4-6FF85D996EE1}" destId="{146A3C2B-FCD0-46FE-8468-6AE5D8C161FE}" srcOrd="1" destOrd="0" presId="urn:microsoft.com/office/officeart/2005/8/layout/vList5"/>
    <dgm:cxn modelId="{B03C3B44-5F5B-461D-89EE-1F52D82E97B6}" type="presParOf" srcId="{8BFF4352-1B68-423E-AE8C-4A0AA0D60150}" destId="{46D20B74-7B91-40D3-8E43-F865F26016D4}" srcOrd="3" destOrd="0" presId="urn:microsoft.com/office/officeart/2005/8/layout/vList5"/>
    <dgm:cxn modelId="{591D58F8-2076-4CE4-A31C-3D12058A1DD8}" type="presParOf" srcId="{8BFF4352-1B68-423E-AE8C-4A0AA0D60150}" destId="{FC93352E-0497-42BA-85B9-EC39DDF0EE11}" srcOrd="4" destOrd="0" presId="urn:microsoft.com/office/officeart/2005/8/layout/vList5"/>
    <dgm:cxn modelId="{E41DEA0F-8F22-490B-A314-6D34A61835FF}" type="presParOf" srcId="{FC93352E-0497-42BA-85B9-EC39DDF0EE11}" destId="{1D2D48EA-955C-4802-A189-60AAC02EDE09}" srcOrd="0" destOrd="0" presId="urn:microsoft.com/office/officeart/2005/8/layout/vList5"/>
    <dgm:cxn modelId="{798D9003-EA2B-4C30-A509-95DC3007C46D}" type="presParOf" srcId="{FC93352E-0497-42BA-85B9-EC39DDF0EE11}" destId="{9AB7832A-3471-4806-8804-A0D7425BF77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/>
      <dgm:t>
        <a:bodyPr/>
        <a:lstStyle/>
        <a:p>
          <a:r>
            <a:rPr lang="ru-RU" sz="32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 параграф №13</a:t>
          </a:r>
          <a:endParaRPr lang="ru-RU" sz="3200" b="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Написать опорный конспект </a:t>
          </a:r>
          <a:endParaRPr lang="ru-RU" sz="3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   Заполните иерархическую пирамид органов власти </a:t>
          </a:r>
          <a:r>
            <a:rPr lang="ru-RU" sz="3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                  в </a:t>
          </a:r>
          <a:r>
            <a:rPr lang="ru-RU" sz="3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Туркестанском крае</a:t>
          </a:r>
          <a:endParaRPr lang="ru-RU" sz="3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B43DADA-43F7-4619-8643-0DEFA7A9F75B}" type="pres">
      <dgm:prSet presAssocID="{8C92F594-D24C-4044-879D-F0D30C1B326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6C96DF3-B4EF-4630-AC8E-09B095856621}" type="pres">
      <dgm:prSet presAssocID="{57DC7BA1-B86A-490E-87A7-761B012E2B1B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8C0F39A9-601B-4C81-B0FF-9C5C457FF622}" type="pres">
      <dgm:prSet presAssocID="{44E3FC1D-C315-4BA4-B570-B5332F26C1D8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139052-ECFE-4BE1-8EDE-1B943209BC49}" type="presOf" srcId="{57DC7BA1-B86A-490E-87A7-761B012E2B1B}" destId="{66C96DF3-B4EF-4630-AC8E-09B095856621}" srcOrd="0" destOrd="0" presId="urn:microsoft.com/office/officeart/2005/8/layout/vList3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3E459C05-729F-4504-9B68-E52EABC35338}" type="presOf" srcId="{8C92F594-D24C-4044-879D-F0D30C1B3265}" destId="{6B43DADA-43F7-4619-8643-0DEFA7A9F75B}" srcOrd="0" destOrd="0" presId="urn:microsoft.com/office/officeart/2005/8/layout/vList3"/>
    <dgm:cxn modelId="{637EC7CB-352E-421E-9EB9-3B81C4C04504}" type="presOf" srcId="{466DA2BE-BBF6-44C3-A153-50520A51E0DF}" destId="{3B94F073-D742-4212-A2A0-85C74E3E3138}" srcOrd="0" destOrd="0" presId="urn:microsoft.com/office/officeart/2005/8/layout/vList3"/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9F7DDEE1-EA7A-4CFA-A948-7FDE43C5BF13}" type="presOf" srcId="{44E3FC1D-C315-4BA4-B570-B5332F26C1D8}" destId="{8C0F39A9-601B-4C81-B0FF-9C5C457FF622}" srcOrd="0" destOrd="0" presId="urn:microsoft.com/office/officeart/2005/8/layout/vList3"/>
    <dgm:cxn modelId="{322063DD-FE24-4336-8CBB-9C0C07C1D023}" type="presParOf" srcId="{3B94F073-D742-4212-A2A0-85C74E3E3138}" destId="{B64A81EE-FFED-4F11-AA7C-1C803141FE85}" srcOrd="0" destOrd="0" presId="urn:microsoft.com/office/officeart/2005/8/layout/vList3"/>
    <dgm:cxn modelId="{E880858E-91D8-4C97-8EF8-8C8B06A96114}" type="presParOf" srcId="{B64A81EE-FFED-4F11-AA7C-1C803141FE85}" destId="{0695C490-E4F3-44F9-95D3-DCB4ADA8C6F8}" srcOrd="0" destOrd="0" presId="urn:microsoft.com/office/officeart/2005/8/layout/vList3"/>
    <dgm:cxn modelId="{A335E3C4-9A68-42F8-BDD1-225E1C7B37EE}" type="presParOf" srcId="{B64A81EE-FFED-4F11-AA7C-1C803141FE85}" destId="{6B43DADA-43F7-4619-8643-0DEFA7A9F75B}" srcOrd="1" destOrd="0" presId="urn:microsoft.com/office/officeart/2005/8/layout/vList3"/>
    <dgm:cxn modelId="{A46A1102-C2FA-440E-8717-59A154FAACB5}" type="presParOf" srcId="{3B94F073-D742-4212-A2A0-85C74E3E3138}" destId="{A06DDE74-47D4-4B6E-8BDF-59D45391C74B}" srcOrd="1" destOrd="0" presId="urn:microsoft.com/office/officeart/2005/8/layout/vList3"/>
    <dgm:cxn modelId="{1A03890D-0D7B-4426-A1BB-578E234C1B85}" type="presParOf" srcId="{3B94F073-D742-4212-A2A0-85C74E3E3138}" destId="{F15048E4-E7F1-476C-9ABA-3210777AB54F}" srcOrd="2" destOrd="0" presId="urn:microsoft.com/office/officeart/2005/8/layout/vList3"/>
    <dgm:cxn modelId="{B8CB759D-9F2D-446D-9AF3-086E56406D33}" type="presParOf" srcId="{F15048E4-E7F1-476C-9ABA-3210777AB54F}" destId="{0A426044-E8F7-487B-91EF-34DFC983F853}" srcOrd="0" destOrd="0" presId="urn:microsoft.com/office/officeart/2005/8/layout/vList3"/>
    <dgm:cxn modelId="{65FDC33D-7CAC-4281-87A9-D8870688D833}" type="presParOf" srcId="{F15048E4-E7F1-476C-9ABA-3210777AB54F}" destId="{66C96DF3-B4EF-4630-AC8E-09B095856621}" srcOrd="1" destOrd="0" presId="urn:microsoft.com/office/officeart/2005/8/layout/vList3"/>
    <dgm:cxn modelId="{B229669E-663F-42B2-81E7-B7D97622C858}" type="presParOf" srcId="{3B94F073-D742-4212-A2A0-85C74E3E3138}" destId="{F3809121-478C-4D77-85BA-087F8D1F8BE1}" srcOrd="3" destOrd="0" presId="urn:microsoft.com/office/officeart/2005/8/layout/vList3"/>
    <dgm:cxn modelId="{918CD171-8A78-4D67-A3FF-E05008FD2234}" type="presParOf" srcId="{3B94F073-D742-4212-A2A0-85C74E3E3138}" destId="{0A5FDA91-6757-491B-9C9D-6B65379851F0}" srcOrd="4" destOrd="0" presId="urn:microsoft.com/office/officeart/2005/8/layout/vList3"/>
    <dgm:cxn modelId="{A1A25E3E-DF22-4BC1-AD5B-F700719EC841}" type="presParOf" srcId="{0A5FDA91-6757-491B-9C9D-6B65379851F0}" destId="{0CB44D7F-0C66-4497-B9EB-5134FE96849A}" srcOrd="0" destOrd="0" presId="urn:microsoft.com/office/officeart/2005/8/layout/vList3"/>
    <dgm:cxn modelId="{D91C1DD1-756B-42A5-9327-2B5429E5F204}" type="presParOf" srcId="{0A5FDA91-6757-491B-9C9D-6B65379851F0}" destId="{8C0F39A9-601B-4C81-B0FF-9C5C457FF62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E3C83-85CE-4971-B808-CAB85B48D9B6}">
      <dsp:nvSpPr>
        <dsp:cNvPr id="0" name=""/>
        <dsp:cNvSpPr/>
      </dsp:nvSpPr>
      <dsp:spPr>
        <a:xfrm>
          <a:off x="0" y="635731"/>
          <a:ext cx="12082818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9057E5-94ED-492E-868A-20DF44751BA1}">
      <dsp:nvSpPr>
        <dsp:cNvPr id="0" name=""/>
        <dsp:cNvSpPr/>
      </dsp:nvSpPr>
      <dsp:spPr>
        <a:xfrm>
          <a:off x="604140" y="38780"/>
          <a:ext cx="10123009" cy="112831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59220" y="93860"/>
        <a:ext cx="10012849" cy="1018151"/>
      </dsp:txXfrm>
    </dsp:sp>
    <dsp:sp modelId="{14F0545D-A0B2-4548-B64C-6B605C7D449E}">
      <dsp:nvSpPr>
        <dsp:cNvPr id="0" name=""/>
        <dsp:cNvSpPr/>
      </dsp:nvSpPr>
      <dsp:spPr>
        <a:xfrm>
          <a:off x="0" y="2471224"/>
          <a:ext cx="12082818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0CE50E-FF31-4F77-9413-17BC160552D9}">
      <dsp:nvSpPr>
        <dsp:cNvPr id="0" name=""/>
        <dsp:cNvSpPr/>
      </dsp:nvSpPr>
      <dsp:spPr>
        <a:xfrm>
          <a:off x="604140" y="1737331"/>
          <a:ext cx="10232201" cy="1265253"/>
        </a:xfrm>
        <a:prstGeom prst="roundRect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5905" y="1799096"/>
        <a:ext cx="10108671" cy="1141723"/>
      </dsp:txXfrm>
    </dsp:sp>
    <dsp:sp modelId="{88755AD0-CBFE-4F61-B5FC-401477CAB302}">
      <dsp:nvSpPr>
        <dsp:cNvPr id="0" name=""/>
        <dsp:cNvSpPr/>
      </dsp:nvSpPr>
      <dsp:spPr>
        <a:xfrm>
          <a:off x="0" y="4355241"/>
          <a:ext cx="12082818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E30AA3-5C80-4753-8153-39A34B1C306E}">
      <dsp:nvSpPr>
        <dsp:cNvPr id="0" name=""/>
        <dsp:cNvSpPr/>
      </dsp:nvSpPr>
      <dsp:spPr>
        <a:xfrm>
          <a:off x="664935" y="3664973"/>
          <a:ext cx="10232201" cy="1313776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29068" y="3729106"/>
        <a:ext cx="10103935" cy="11855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97A7AC-8D0F-4763-8E10-5CE48AE3065D}">
      <dsp:nvSpPr>
        <dsp:cNvPr id="0" name=""/>
        <dsp:cNvSpPr/>
      </dsp:nvSpPr>
      <dsp:spPr>
        <a:xfrm rot="5400000">
          <a:off x="7079571" y="-2784497"/>
          <a:ext cx="1397000" cy="7320537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6500" kern="1200" dirty="0" smtClean="0"/>
            <a:t>1000-2000 юрт</a:t>
          </a:r>
          <a:endParaRPr lang="ru-RU" sz="6500" kern="1200" dirty="0"/>
        </a:p>
      </dsp:txBody>
      <dsp:txXfrm rot="-5400000">
        <a:off x="4117803" y="245467"/>
        <a:ext cx="7252341" cy="1260608"/>
      </dsp:txXfrm>
    </dsp:sp>
    <dsp:sp modelId="{6D90575C-5BE2-4B0B-8E57-9A5C7A44C316}">
      <dsp:nvSpPr>
        <dsp:cNvPr id="0" name=""/>
        <dsp:cNvSpPr/>
      </dsp:nvSpPr>
      <dsp:spPr>
        <a:xfrm>
          <a:off x="0" y="2645"/>
          <a:ext cx="4117802" cy="174625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err="1" smtClean="0"/>
            <a:t>Аксакальство</a:t>
          </a:r>
          <a:endParaRPr lang="ru-RU" sz="4600" kern="1200" dirty="0"/>
        </a:p>
      </dsp:txBody>
      <dsp:txXfrm>
        <a:off x="85245" y="87890"/>
        <a:ext cx="3947312" cy="1575760"/>
      </dsp:txXfrm>
    </dsp:sp>
    <dsp:sp modelId="{146A3C2B-FCD0-46FE-8468-6AE5D8C161FE}">
      <dsp:nvSpPr>
        <dsp:cNvPr id="0" name=""/>
        <dsp:cNvSpPr/>
      </dsp:nvSpPr>
      <dsp:spPr>
        <a:xfrm rot="5400000">
          <a:off x="7079571" y="-950935"/>
          <a:ext cx="1397000" cy="7320537"/>
        </a:xfrm>
        <a:prstGeom prst="round2SameRect">
          <a:avLst/>
        </a:prstGeom>
        <a:solidFill>
          <a:schemeClr val="accent4">
            <a:tint val="40000"/>
            <a:alpha val="90000"/>
            <a:hueOff val="5756959"/>
            <a:satOff val="-30630"/>
            <a:lumOff val="-174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5756959"/>
              <a:satOff val="-30630"/>
              <a:lumOff val="-174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6500" kern="1200" dirty="0" smtClean="0"/>
            <a:t>100-200 дворов</a:t>
          </a:r>
          <a:endParaRPr lang="ru-RU" sz="6500" kern="1200" dirty="0"/>
        </a:p>
      </dsp:txBody>
      <dsp:txXfrm rot="-5400000">
        <a:off x="4117803" y="2079029"/>
        <a:ext cx="7252341" cy="1260608"/>
      </dsp:txXfrm>
    </dsp:sp>
    <dsp:sp modelId="{08F6EF87-F5C7-42E8-9F7F-35E9DBF11A1A}">
      <dsp:nvSpPr>
        <dsp:cNvPr id="0" name=""/>
        <dsp:cNvSpPr/>
      </dsp:nvSpPr>
      <dsp:spPr>
        <a:xfrm>
          <a:off x="0" y="1836208"/>
          <a:ext cx="4117802" cy="1746250"/>
        </a:xfrm>
        <a:prstGeom prst="round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Аул</a:t>
          </a:r>
          <a:endParaRPr lang="ru-RU" sz="4600" kern="1200" dirty="0"/>
        </a:p>
      </dsp:txBody>
      <dsp:txXfrm>
        <a:off x="85245" y="1921453"/>
        <a:ext cx="3947312" cy="1575760"/>
      </dsp:txXfrm>
    </dsp:sp>
    <dsp:sp modelId="{9AB7832A-3471-4806-8804-A0D7425BF77D}">
      <dsp:nvSpPr>
        <dsp:cNvPr id="0" name=""/>
        <dsp:cNvSpPr/>
      </dsp:nvSpPr>
      <dsp:spPr>
        <a:xfrm rot="5400000">
          <a:off x="7079571" y="882627"/>
          <a:ext cx="1397000" cy="7320537"/>
        </a:xfrm>
        <a:prstGeom prst="round2SameRect">
          <a:avLst/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6500" kern="1200" dirty="0" smtClean="0"/>
            <a:t>100-200 юрт</a:t>
          </a:r>
          <a:endParaRPr lang="ru-RU" sz="6500" kern="1200" dirty="0"/>
        </a:p>
      </dsp:txBody>
      <dsp:txXfrm rot="-5400000">
        <a:off x="4117803" y="3912591"/>
        <a:ext cx="7252341" cy="1260608"/>
      </dsp:txXfrm>
    </dsp:sp>
    <dsp:sp modelId="{1D2D48EA-955C-4802-A189-60AAC02EDE09}">
      <dsp:nvSpPr>
        <dsp:cNvPr id="0" name=""/>
        <dsp:cNvSpPr/>
      </dsp:nvSpPr>
      <dsp:spPr>
        <a:xfrm>
          <a:off x="0" y="3669771"/>
          <a:ext cx="4117802" cy="1746250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Волость</a:t>
          </a:r>
          <a:endParaRPr lang="ru-RU" sz="4600" kern="1200" dirty="0"/>
        </a:p>
      </dsp:txBody>
      <dsp:txXfrm>
        <a:off x="85245" y="3755016"/>
        <a:ext cx="3947312" cy="15757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97A7AC-8D0F-4763-8E10-5CE48AE3065D}">
      <dsp:nvSpPr>
        <dsp:cNvPr id="0" name=""/>
        <dsp:cNvSpPr/>
      </dsp:nvSpPr>
      <dsp:spPr>
        <a:xfrm rot="5400000">
          <a:off x="7079571" y="-2784497"/>
          <a:ext cx="1397000" cy="7320537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6500" kern="1200" dirty="0" smtClean="0"/>
            <a:t>100-200 дворов</a:t>
          </a:r>
          <a:endParaRPr lang="ru-RU" sz="6500" kern="1200" dirty="0"/>
        </a:p>
      </dsp:txBody>
      <dsp:txXfrm rot="-5400000">
        <a:off x="4117803" y="245467"/>
        <a:ext cx="7252341" cy="1260608"/>
      </dsp:txXfrm>
    </dsp:sp>
    <dsp:sp modelId="{6D90575C-5BE2-4B0B-8E57-9A5C7A44C316}">
      <dsp:nvSpPr>
        <dsp:cNvPr id="0" name=""/>
        <dsp:cNvSpPr/>
      </dsp:nvSpPr>
      <dsp:spPr>
        <a:xfrm>
          <a:off x="0" y="2645"/>
          <a:ext cx="4117802" cy="174625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err="1" smtClean="0"/>
            <a:t>Аксакальство</a:t>
          </a:r>
          <a:endParaRPr lang="ru-RU" sz="4600" kern="1200" dirty="0"/>
        </a:p>
      </dsp:txBody>
      <dsp:txXfrm>
        <a:off x="85245" y="87890"/>
        <a:ext cx="3947312" cy="1575760"/>
      </dsp:txXfrm>
    </dsp:sp>
    <dsp:sp modelId="{146A3C2B-FCD0-46FE-8468-6AE5D8C161FE}">
      <dsp:nvSpPr>
        <dsp:cNvPr id="0" name=""/>
        <dsp:cNvSpPr/>
      </dsp:nvSpPr>
      <dsp:spPr>
        <a:xfrm rot="5400000">
          <a:off x="7079571" y="-950935"/>
          <a:ext cx="1397000" cy="7320537"/>
        </a:xfrm>
        <a:prstGeom prst="round2SameRect">
          <a:avLst/>
        </a:prstGeom>
        <a:solidFill>
          <a:schemeClr val="accent4">
            <a:tint val="40000"/>
            <a:alpha val="90000"/>
            <a:hueOff val="5756959"/>
            <a:satOff val="-30630"/>
            <a:lumOff val="-174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5756959"/>
              <a:satOff val="-30630"/>
              <a:lumOff val="-174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6500" kern="1200" dirty="0" smtClean="0"/>
            <a:t>100-200 юрт</a:t>
          </a:r>
          <a:endParaRPr lang="ru-RU" sz="6500" kern="1200" dirty="0"/>
        </a:p>
      </dsp:txBody>
      <dsp:txXfrm rot="-5400000">
        <a:off x="4117803" y="2079029"/>
        <a:ext cx="7252341" cy="1260608"/>
      </dsp:txXfrm>
    </dsp:sp>
    <dsp:sp modelId="{08F6EF87-F5C7-42E8-9F7F-35E9DBF11A1A}">
      <dsp:nvSpPr>
        <dsp:cNvPr id="0" name=""/>
        <dsp:cNvSpPr/>
      </dsp:nvSpPr>
      <dsp:spPr>
        <a:xfrm>
          <a:off x="0" y="1836208"/>
          <a:ext cx="4117802" cy="1746250"/>
        </a:xfrm>
        <a:prstGeom prst="round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Аул</a:t>
          </a:r>
          <a:endParaRPr lang="ru-RU" sz="4600" kern="1200" dirty="0"/>
        </a:p>
      </dsp:txBody>
      <dsp:txXfrm>
        <a:off x="85245" y="1921453"/>
        <a:ext cx="3947312" cy="1575760"/>
      </dsp:txXfrm>
    </dsp:sp>
    <dsp:sp modelId="{9AB7832A-3471-4806-8804-A0D7425BF77D}">
      <dsp:nvSpPr>
        <dsp:cNvPr id="0" name=""/>
        <dsp:cNvSpPr/>
      </dsp:nvSpPr>
      <dsp:spPr>
        <a:xfrm rot="5400000">
          <a:off x="7079571" y="882627"/>
          <a:ext cx="1397000" cy="7320537"/>
        </a:xfrm>
        <a:prstGeom prst="round2SameRect">
          <a:avLst/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6500" kern="1200" dirty="0" smtClean="0"/>
            <a:t>1000-2000 юрт</a:t>
          </a:r>
          <a:endParaRPr lang="ru-RU" sz="6500" kern="1200" dirty="0"/>
        </a:p>
      </dsp:txBody>
      <dsp:txXfrm rot="-5400000">
        <a:off x="4117803" y="3912591"/>
        <a:ext cx="7252341" cy="1260608"/>
      </dsp:txXfrm>
    </dsp:sp>
    <dsp:sp modelId="{1D2D48EA-955C-4802-A189-60AAC02EDE09}">
      <dsp:nvSpPr>
        <dsp:cNvPr id="0" name=""/>
        <dsp:cNvSpPr/>
      </dsp:nvSpPr>
      <dsp:spPr>
        <a:xfrm>
          <a:off x="0" y="3669771"/>
          <a:ext cx="4117802" cy="1746250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Волость</a:t>
          </a:r>
          <a:endParaRPr lang="ru-RU" sz="4600" kern="1200" dirty="0"/>
        </a:p>
      </dsp:txBody>
      <dsp:txXfrm>
        <a:off x="85245" y="3755016"/>
        <a:ext cx="3947312" cy="15757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2302685" y="2345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 параграф №13</a:t>
          </a:r>
          <a:endParaRPr lang="ru-RU" sz="3200" b="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80513" y="2345"/>
        <a:ext cx="7264141" cy="1511313"/>
      </dsp:txXfrm>
    </dsp:sp>
    <dsp:sp modelId="{0695C490-E4F3-44F9-95D3-DCB4ADA8C6F8}">
      <dsp:nvSpPr>
        <dsp:cNvPr id="0" name=""/>
        <dsp:cNvSpPr/>
      </dsp:nvSpPr>
      <dsp:spPr>
        <a:xfrm>
          <a:off x="1547028" y="2345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2302685" y="1964796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Написать опорный конспект </a:t>
          </a:r>
          <a:endParaRPr lang="ru-RU" sz="32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80513" y="1964796"/>
        <a:ext cx="7264141" cy="1511313"/>
      </dsp:txXfrm>
    </dsp:sp>
    <dsp:sp modelId="{0A426044-E8F7-487B-91EF-34DFC983F853}">
      <dsp:nvSpPr>
        <dsp:cNvPr id="0" name=""/>
        <dsp:cNvSpPr/>
      </dsp:nvSpPr>
      <dsp:spPr>
        <a:xfrm>
          <a:off x="1547028" y="1964796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F39A9-601B-4C81-B0FF-9C5C457FF622}">
      <dsp:nvSpPr>
        <dsp:cNvPr id="0" name=""/>
        <dsp:cNvSpPr/>
      </dsp:nvSpPr>
      <dsp:spPr>
        <a:xfrm rot="10800000">
          <a:off x="2302685" y="3927248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   Заполните иерархическую пирамид органов власти </a:t>
          </a:r>
          <a:r>
            <a:rPr lang="ru-RU" sz="3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                   в </a:t>
          </a:r>
          <a:r>
            <a:rPr lang="ru-RU" sz="3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Туркестанском крае</a:t>
          </a:r>
          <a:endParaRPr lang="ru-RU" sz="32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80513" y="3927248"/>
        <a:ext cx="7264141" cy="1511313"/>
      </dsp:txXfrm>
    </dsp:sp>
    <dsp:sp modelId="{0CB44D7F-0C66-4497-B9EB-5134FE96849A}">
      <dsp:nvSpPr>
        <dsp:cNvPr id="0" name=""/>
        <dsp:cNvSpPr/>
      </dsp:nvSpPr>
      <dsp:spPr>
        <a:xfrm>
          <a:off x="1547028" y="3927248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546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297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317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2397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86300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55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078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l" defTabSz="12189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12/25/2020</a:t>
            </a:fld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12189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60054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976066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4986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63390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811782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8930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2513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68551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17174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169806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50571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19084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614170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82" indent="-247615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894713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35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81433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00557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377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3298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6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316334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82512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582339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73944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50271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8901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6783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84421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22059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9765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350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42308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81029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33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2074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476539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02230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18937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585428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349805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70921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861626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433906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13326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9379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71737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6754148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47832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9212285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16814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997647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8136705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328900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270121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2679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57611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849035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9540846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287071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07409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7856993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263089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260321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6828605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7988509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92271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47660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107321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265097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835226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141913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958316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8924645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155735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4163044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2026361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91587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19535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268762"/>
            <a:ext cx="2352260" cy="35356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57970" y="1268762"/>
            <a:ext cx="2352260" cy="35356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7708" y="1268762"/>
            <a:ext cx="2479810" cy="3535679"/>
          </a:xfrm>
        </p:spPr>
        <p:txBody>
          <a:bodyPr>
            <a:noAutofit/>
          </a:bodyPr>
          <a:lstStyle>
            <a:lvl1pPr marL="0" indent="0">
              <a:buNone/>
              <a:defRPr sz="1399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399"/>
            </a:lvl2pPr>
            <a:lvl3pPr marL="150795" indent="-150795">
              <a:defRPr sz="1399"/>
            </a:lvl3pPr>
            <a:lvl4pPr marL="401591" indent="-207939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97789" y="1268762"/>
            <a:ext cx="2479810" cy="3535679"/>
          </a:xfrm>
        </p:spPr>
        <p:txBody>
          <a:bodyPr>
            <a:noAutofit/>
          </a:bodyPr>
          <a:lstStyle>
            <a:lvl1pPr marL="0" indent="0">
              <a:buNone/>
              <a:defRPr sz="1399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399"/>
            </a:lvl2pPr>
            <a:lvl3pPr marL="150795" indent="-150795">
              <a:defRPr sz="1399"/>
            </a:lvl3pPr>
            <a:lvl4pPr marL="401591" indent="-207939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4401" y="4980569"/>
            <a:ext cx="5033118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57972" y="4980569"/>
            <a:ext cx="501962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748260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55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078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l" defTabSz="12189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12/25/2020</a:t>
            </a:fld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12189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5919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769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9" Type="http://schemas.openxmlformats.org/officeDocument/2006/relationships/slideLayout" Target="../slideLayouts/slideLayout53.xml"/><Relationship Id="rId21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48.xml"/><Relationship Id="rId42" Type="http://schemas.openxmlformats.org/officeDocument/2006/relationships/slideLayout" Target="../slideLayouts/slideLayout56.xml"/><Relationship Id="rId47" Type="http://schemas.openxmlformats.org/officeDocument/2006/relationships/slideLayout" Target="../slideLayouts/slideLayout61.xml"/><Relationship Id="rId50" Type="http://schemas.openxmlformats.org/officeDocument/2006/relationships/slideLayout" Target="../slideLayouts/slideLayout64.xml"/><Relationship Id="rId55" Type="http://schemas.openxmlformats.org/officeDocument/2006/relationships/slideLayout" Target="../slideLayouts/slideLayout69.xml"/><Relationship Id="rId63" Type="http://schemas.openxmlformats.org/officeDocument/2006/relationships/slideLayout" Target="../slideLayouts/slideLayout77.xml"/><Relationship Id="rId68" Type="http://schemas.openxmlformats.org/officeDocument/2006/relationships/theme" Target="../theme/theme2.xml"/><Relationship Id="rId7" Type="http://schemas.openxmlformats.org/officeDocument/2006/relationships/slideLayout" Target="../slideLayouts/slideLayout21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9" Type="http://schemas.openxmlformats.org/officeDocument/2006/relationships/slideLayout" Target="../slideLayouts/slideLayout43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32" Type="http://schemas.openxmlformats.org/officeDocument/2006/relationships/slideLayout" Target="../slideLayouts/slideLayout46.xml"/><Relationship Id="rId37" Type="http://schemas.openxmlformats.org/officeDocument/2006/relationships/slideLayout" Target="../slideLayouts/slideLayout51.xml"/><Relationship Id="rId40" Type="http://schemas.openxmlformats.org/officeDocument/2006/relationships/slideLayout" Target="../slideLayouts/slideLayout54.xml"/><Relationship Id="rId45" Type="http://schemas.openxmlformats.org/officeDocument/2006/relationships/slideLayout" Target="../slideLayouts/slideLayout59.xml"/><Relationship Id="rId53" Type="http://schemas.openxmlformats.org/officeDocument/2006/relationships/slideLayout" Target="../slideLayouts/slideLayout67.xml"/><Relationship Id="rId58" Type="http://schemas.openxmlformats.org/officeDocument/2006/relationships/slideLayout" Target="../slideLayouts/slideLayout72.xml"/><Relationship Id="rId66" Type="http://schemas.openxmlformats.org/officeDocument/2006/relationships/slideLayout" Target="../slideLayouts/slideLayout80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36" Type="http://schemas.openxmlformats.org/officeDocument/2006/relationships/slideLayout" Target="../slideLayouts/slideLayout50.xml"/><Relationship Id="rId49" Type="http://schemas.openxmlformats.org/officeDocument/2006/relationships/slideLayout" Target="../slideLayouts/slideLayout63.xml"/><Relationship Id="rId57" Type="http://schemas.openxmlformats.org/officeDocument/2006/relationships/slideLayout" Target="../slideLayouts/slideLayout71.xml"/><Relationship Id="rId61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31" Type="http://schemas.openxmlformats.org/officeDocument/2006/relationships/slideLayout" Target="../slideLayouts/slideLayout45.xml"/><Relationship Id="rId44" Type="http://schemas.openxmlformats.org/officeDocument/2006/relationships/slideLayout" Target="../slideLayouts/slideLayout58.xml"/><Relationship Id="rId52" Type="http://schemas.openxmlformats.org/officeDocument/2006/relationships/slideLayout" Target="../slideLayouts/slideLayout66.xml"/><Relationship Id="rId60" Type="http://schemas.openxmlformats.org/officeDocument/2006/relationships/slideLayout" Target="../slideLayouts/slideLayout74.xml"/><Relationship Id="rId65" Type="http://schemas.openxmlformats.org/officeDocument/2006/relationships/slideLayout" Target="../slideLayouts/slideLayout79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Relationship Id="rId30" Type="http://schemas.openxmlformats.org/officeDocument/2006/relationships/slideLayout" Target="../slideLayouts/slideLayout44.xml"/><Relationship Id="rId35" Type="http://schemas.openxmlformats.org/officeDocument/2006/relationships/slideLayout" Target="../slideLayouts/slideLayout49.xml"/><Relationship Id="rId43" Type="http://schemas.openxmlformats.org/officeDocument/2006/relationships/slideLayout" Target="../slideLayouts/slideLayout57.xml"/><Relationship Id="rId48" Type="http://schemas.openxmlformats.org/officeDocument/2006/relationships/slideLayout" Target="../slideLayouts/slideLayout62.xml"/><Relationship Id="rId56" Type="http://schemas.openxmlformats.org/officeDocument/2006/relationships/slideLayout" Target="../slideLayouts/slideLayout70.xml"/><Relationship Id="rId64" Type="http://schemas.openxmlformats.org/officeDocument/2006/relationships/slideLayout" Target="../slideLayouts/slideLayout78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22.xml"/><Relationship Id="rId51" Type="http://schemas.openxmlformats.org/officeDocument/2006/relationships/slideLayout" Target="../slideLayouts/slideLayout65.xml"/><Relationship Id="rId3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33" Type="http://schemas.openxmlformats.org/officeDocument/2006/relationships/slideLayout" Target="../slideLayouts/slideLayout47.xml"/><Relationship Id="rId38" Type="http://schemas.openxmlformats.org/officeDocument/2006/relationships/slideLayout" Target="../slideLayouts/slideLayout52.xml"/><Relationship Id="rId46" Type="http://schemas.openxmlformats.org/officeDocument/2006/relationships/slideLayout" Target="../slideLayouts/slideLayout60.xml"/><Relationship Id="rId59" Type="http://schemas.openxmlformats.org/officeDocument/2006/relationships/slideLayout" Target="../slideLayouts/slideLayout73.xml"/><Relationship Id="rId67" Type="http://schemas.openxmlformats.org/officeDocument/2006/relationships/slideLayout" Target="../slideLayouts/slideLayout81.xml"/><Relationship Id="rId20" Type="http://schemas.openxmlformats.org/officeDocument/2006/relationships/slideLayout" Target="../slideLayouts/slideLayout34.xml"/><Relationship Id="rId41" Type="http://schemas.openxmlformats.org/officeDocument/2006/relationships/slideLayout" Target="../slideLayouts/slideLayout55.xml"/><Relationship Id="rId54" Type="http://schemas.openxmlformats.org/officeDocument/2006/relationships/slideLayout" Target="../slideLayouts/slideLayout68.xml"/><Relationship Id="rId62" Type="http://schemas.openxmlformats.org/officeDocument/2006/relationships/slideLayout" Target="../slideLayouts/slideLayout76.xml"/><Relationship Id="rId70" Type="http://schemas.openxmlformats.org/officeDocument/2006/relationships/hyperlink" Target="https://www.linkedin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2EA2B-3CF6-4309-9753-79ECD7C4F716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931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54"/>
            <a:ext cx="2161276" cy="307760"/>
          </a:xfrm>
          <a:prstGeom prst="rect">
            <a:avLst/>
          </a:prstGeom>
        </p:spPr>
        <p:txBody>
          <a:bodyPr vert="horz" wrap="square" lIns="121906" tIns="60952" rIns="121906" bIns="6095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6" y="6293087"/>
            <a:ext cx="139423" cy="328295"/>
          </a:xfrm>
          <a:prstGeom prst="rect">
            <a:avLst/>
          </a:prstGeom>
        </p:spPr>
        <p:txBody>
          <a:bodyPr vert="horz" wrap="none" lIns="121906" tIns="60952" rIns="121906" bIns="6095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4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5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10658932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11092939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11536878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0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26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9096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  <p:sldLayoutId id="2147483682" r:id="rId19"/>
    <p:sldLayoutId id="2147483683" r:id="rId20"/>
    <p:sldLayoutId id="2147483684" r:id="rId21"/>
    <p:sldLayoutId id="2147483685" r:id="rId22"/>
    <p:sldLayoutId id="2147483686" r:id="rId23"/>
    <p:sldLayoutId id="2147483687" r:id="rId24"/>
    <p:sldLayoutId id="2147483688" r:id="rId25"/>
    <p:sldLayoutId id="2147483689" r:id="rId26"/>
    <p:sldLayoutId id="2147483690" r:id="rId27"/>
    <p:sldLayoutId id="2147483691" r:id="rId28"/>
    <p:sldLayoutId id="2147483692" r:id="rId29"/>
    <p:sldLayoutId id="2147483693" r:id="rId30"/>
    <p:sldLayoutId id="2147483694" r:id="rId31"/>
    <p:sldLayoutId id="2147483695" r:id="rId32"/>
    <p:sldLayoutId id="2147483696" r:id="rId33"/>
    <p:sldLayoutId id="2147483697" r:id="rId34"/>
    <p:sldLayoutId id="2147483698" r:id="rId35"/>
    <p:sldLayoutId id="2147483699" r:id="rId36"/>
    <p:sldLayoutId id="2147483700" r:id="rId37"/>
    <p:sldLayoutId id="2147483701" r:id="rId38"/>
    <p:sldLayoutId id="2147483702" r:id="rId39"/>
    <p:sldLayoutId id="2147483703" r:id="rId40"/>
    <p:sldLayoutId id="2147483704" r:id="rId41"/>
    <p:sldLayoutId id="2147483705" r:id="rId42"/>
    <p:sldLayoutId id="2147483706" r:id="rId43"/>
    <p:sldLayoutId id="2147483707" r:id="rId44"/>
    <p:sldLayoutId id="2147483708" r:id="rId45"/>
    <p:sldLayoutId id="2147483709" r:id="rId46"/>
    <p:sldLayoutId id="2147483710" r:id="rId47"/>
    <p:sldLayoutId id="2147483711" r:id="rId48"/>
    <p:sldLayoutId id="2147483712" r:id="rId49"/>
    <p:sldLayoutId id="2147483713" r:id="rId50"/>
    <p:sldLayoutId id="2147483714" r:id="rId51"/>
    <p:sldLayoutId id="2147483715" r:id="rId52"/>
    <p:sldLayoutId id="2147483716" r:id="rId53"/>
    <p:sldLayoutId id="2147483717" r:id="rId54"/>
    <p:sldLayoutId id="2147483718" r:id="rId55"/>
    <p:sldLayoutId id="2147483719" r:id="rId56"/>
    <p:sldLayoutId id="2147483720" r:id="rId57"/>
    <p:sldLayoutId id="2147483721" r:id="rId58"/>
    <p:sldLayoutId id="2147483722" r:id="rId59"/>
    <p:sldLayoutId id="2147483723" r:id="rId60"/>
    <p:sldLayoutId id="2147483724" r:id="rId61"/>
    <p:sldLayoutId id="2147483725" r:id="rId62"/>
    <p:sldLayoutId id="2147483726" r:id="rId63"/>
    <p:sldLayoutId id="2147483727" r:id="rId64"/>
    <p:sldLayoutId id="2147483728" r:id="rId65"/>
    <p:sldLayoutId id="2147483729" r:id="rId66"/>
    <p:sldLayoutId id="2147483730" r:id="rId67"/>
  </p:sldLayoutIdLst>
  <p:timing>
    <p:tnLst>
      <p:par>
        <p:cTn id="1" dur="indefinite" restart="never" nodeType="tmRoot"/>
      </p:par>
    </p:tnLst>
  </p:timing>
  <p:txStyles>
    <p:titleStyle>
      <a:lvl1pPr algn="ctr" defTabSz="12190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7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251" indent="-230684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819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386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4954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320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833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346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857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1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2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37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5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6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7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89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02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508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Проверь себя</a:t>
            </a:r>
            <a:endParaRPr lang="ru-RU" sz="508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7406" y="1091446"/>
            <a:ext cx="114606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1. Как называлась крепость туркменов, которая пала в после трехмесячной осады? </a:t>
            </a:r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27406" y="1629137"/>
            <a:ext cx="17501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Хазарасп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79248" y="1629136"/>
            <a:ext cx="17478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Илон-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19619" y="1629135"/>
            <a:ext cx="17786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С)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Геок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-тепа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7406" y="2258564"/>
            <a:ext cx="120958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2</a:t>
            </a:r>
            <a:r>
              <a:rPr lang="ru-RU" sz="2400" b="1" dirty="0" smtClean="0"/>
              <a:t>. Какой этап захватнической политики Российской империи закончилась подчинением </a:t>
            </a:r>
          </a:p>
          <a:p>
            <a:r>
              <a:rPr lang="ru-RU" sz="2400" b="1" dirty="0" smtClean="0"/>
              <a:t>Ферганской долины? </a:t>
            </a:r>
            <a:endParaRPr lang="ru-RU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29067" y="3252820"/>
            <a:ext cx="44537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Первый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(1847-1865)        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339876" y="3270137"/>
            <a:ext cx="37861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Второй этап (1865-1868)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019091" y="3264438"/>
            <a:ext cx="37314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Третий этап (1873–1879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27406" y="3873426"/>
            <a:ext cx="8779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3. В каком году Русская армия полностью подчинила туркмен ? </a:t>
            </a:r>
            <a:endParaRPr lang="ru-RU" sz="2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227406" y="4494032"/>
            <a:ext cx="6005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1885 году        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21771" y="4476715"/>
            <a:ext cx="5958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1886 году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710817" y="4473257"/>
            <a:ext cx="1788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С) 1887 году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27406" y="5118782"/>
            <a:ext cx="108892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4</a:t>
            </a:r>
            <a:r>
              <a:rPr lang="ru-RU" sz="2400" b="1" dirty="0" smtClean="0"/>
              <a:t>. Как звали генерала который возглавил поход против туркменов в 1880 году? 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78655" y="5743532"/>
            <a:ext cx="113581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1880 году опытный генерал Скобелев возглавил армию против туркменских племён  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580477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  <p:bldP spid="21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ght Arrow 14">
            <a:extLst>
              <a:ext uri="{FF2B5EF4-FFF2-40B4-BE49-F238E27FC236}">
                <a16:creationId xmlns:a16="http://schemas.microsoft.com/office/drawing/2014/main" xmlns="" id="{F05DBD00-73E1-4FC4-AA1B-919D9D70960D}"/>
              </a:ext>
            </a:extLst>
          </p:cNvPr>
          <p:cNvSpPr/>
          <p:nvPr/>
        </p:nvSpPr>
        <p:spPr>
          <a:xfrm>
            <a:off x="3563898" y="1949564"/>
            <a:ext cx="784432" cy="913836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7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Right Arrow 15">
            <a:extLst>
              <a:ext uri="{FF2B5EF4-FFF2-40B4-BE49-F238E27FC236}">
                <a16:creationId xmlns:a16="http://schemas.microsoft.com/office/drawing/2014/main" xmlns="" id="{834DD015-CEA7-472D-A16B-764CE5967173}"/>
              </a:ext>
            </a:extLst>
          </p:cNvPr>
          <p:cNvSpPr/>
          <p:nvPr/>
        </p:nvSpPr>
        <p:spPr>
          <a:xfrm>
            <a:off x="7418181" y="1961472"/>
            <a:ext cx="784432" cy="913836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7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xmlns="" id="{40F82D4B-0806-40E7-82DD-490ED9DCC420}"/>
              </a:ext>
            </a:extLst>
          </p:cNvPr>
          <p:cNvSpPr/>
          <p:nvPr/>
        </p:nvSpPr>
        <p:spPr>
          <a:xfrm>
            <a:off x="409167" y="3038170"/>
            <a:ext cx="3575712" cy="3567346"/>
          </a:xfrm>
          <a:prstGeom prst="rect">
            <a:avLst/>
          </a:prstGeom>
          <a:solidFill>
            <a:srgbClr val="FFFF00">
              <a:alpha val="40000"/>
            </a:srgbClr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2858" tIns="182858" rIns="182858" bIns="182858">
            <a:noAutofit/>
          </a:bodyPr>
          <a:lstStyle/>
          <a:p>
            <a:pPr lvl="0" algn="ctr" defTabSz="1218939">
              <a:lnSpc>
                <a:spcPct val="94000"/>
              </a:lnSpc>
              <a:spcAft>
                <a:spcPts val="800"/>
              </a:spcAft>
              <a:buClr>
                <a:srgbClr val="51C3CA"/>
              </a:buClr>
            </a:pPr>
            <a:r>
              <a:rPr lang="ru-RU" sz="24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4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24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захваченных </a:t>
            </a:r>
            <a:r>
              <a:rPr lang="ru-RU" sz="24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землях </a:t>
            </a:r>
            <a:r>
              <a:rPr lang="ru-RU" sz="24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еще не </a:t>
            </a:r>
            <a:r>
              <a:rPr lang="ru-RU" sz="24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были </a:t>
            </a:r>
            <a:r>
              <a:rPr lang="ru-RU" sz="24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погашены очаги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сопротивления</a:t>
            </a:r>
            <a:r>
              <a:rPr lang="ru-RU" sz="24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4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недовольства</a:t>
            </a:r>
            <a:r>
              <a:rPr lang="ru-RU" sz="24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на </a:t>
            </a:r>
            <a:r>
              <a:rPr lang="ru-RU" sz="24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руководящих </a:t>
            </a:r>
            <a:r>
              <a:rPr lang="ru-RU" sz="24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дол-</a:t>
            </a:r>
            <a:r>
              <a:rPr lang="ru-RU" sz="2400" b="1" dirty="0" err="1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жностях</a:t>
            </a:r>
            <a:r>
              <a:rPr lang="ru-RU" sz="24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системы </a:t>
            </a:r>
            <a:r>
              <a:rPr lang="ru-RU" sz="24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управления </a:t>
            </a:r>
            <a:r>
              <a:rPr lang="ru-RU" sz="24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 было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компетентных</a:t>
            </a:r>
            <a:r>
              <a:rPr lang="ru-RU" sz="24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людей,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xmlns="" id="{A11439A7-9FD2-4A68-ADB6-442286817560}"/>
              </a:ext>
            </a:extLst>
          </p:cNvPr>
          <p:cNvSpPr/>
          <p:nvPr/>
        </p:nvSpPr>
        <p:spPr>
          <a:xfrm>
            <a:off x="4348330" y="3224282"/>
            <a:ext cx="3534770" cy="3381234"/>
          </a:xfrm>
          <a:prstGeom prst="rect">
            <a:avLst/>
          </a:prstGeom>
          <a:solidFill>
            <a:srgbClr val="92D050">
              <a:alpha val="40000"/>
            </a:srgbClr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2858" tIns="182858" rIns="182858" bIns="182858">
            <a:noAutofit/>
          </a:bodyPr>
          <a:lstStyle/>
          <a:p>
            <a:pPr lvl="0" algn="ctr" defTabSz="1218939">
              <a:lnSpc>
                <a:spcPct val="94000"/>
              </a:lnSpc>
              <a:spcAft>
                <a:spcPts val="800"/>
              </a:spcAft>
              <a:buClr>
                <a:srgbClr val="0097B7"/>
              </a:buClr>
            </a:pPr>
            <a:r>
              <a:rPr lang="ru-RU" sz="24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Незнание </a:t>
            </a:r>
            <a:r>
              <a:rPr lang="ru-RU" sz="24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же </a:t>
            </a:r>
            <a:r>
              <a:rPr lang="ru-RU" sz="24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тон-костей </a:t>
            </a:r>
            <a:r>
              <a:rPr lang="ru-RU" sz="24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местных </a:t>
            </a: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условий</a:t>
            </a:r>
            <a:r>
              <a:rPr lang="ru-RU" sz="24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ментали-тета</a:t>
            </a:r>
            <a:r>
              <a:rPr lang="ru-RU" sz="24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края позволяло представителям </a:t>
            </a: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местного</a:t>
            </a:r>
            <a:r>
              <a:rPr lang="ru-RU" sz="24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населения участвовать в </a:t>
            </a:r>
            <a:r>
              <a:rPr lang="ru-RU" sz="24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управлении </a:t>
            </a:r>
            <a:r>
              <a:rPr lang="ru-RU" sz="2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Туркес-танским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краем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xmlns="" id="{4D8144AD-025D-4ADF-9F26-E22431C3F75D}"/>
              </a:ext>
            </a:extLst>
          </p:cNvPr>
          <p:cNvSpPr/>
          <p:nvPr/>
        </p:nvSpPr>
        <p:spPr>
          <a:xfrm>
            <a:off x="8157438" y="3147483"/>
            <a:ext cx="3634228" cy="3458033"/>
          </a:xfrm>
          <a:prstGeom prst="rect">
            <a:avLst/>
          </a:prstGeom>
          <a:solidFill>
            <a:srgbClr val="7030A0">
              <a:alpha val="40000"/>
            </a:srgbClr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2858" tIns="182858" rIns="182858" bIns="182858">
            <a:noAutofit/>
          </a:bodyPr>
          <a:lstStyle/>
          <a:p>
            <a:pPr lvl="0" algn="ctr" defTabSz="1218939">
              <a:lnSpc>
                <a:spcPct val="94000"/>
              </a:lnSpc>
              <a:spcAft>
                <a:spcPts val="800"/>
              </a:spcAft>
              <a:buClr>
                <a:srgbClr val="0086AC"/>
              </a:buClr>
            </a:pPr>
            <a:r>
              <a:rPr lang="ru-RU" sz="2400" b="1" dirty="0" smtClean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Проблему </a:t>
            </a: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доверен-</a:t>
            </a:r>
            <a:r>
              <a:rPr lang="ru-RU" sz="2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ных</a:t>
            </a: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кадров </a:t>
            </a:r>
            <a:r>
              <a:rPr lang="ru-RU" sz="24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из числа местного населения, хорошо знающих местные </a:t>
            </a: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условия</a:t>
            </a:r>
            <a:r>
              <a:rPr lang="ru-RU" sz="24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и которые в составе администрации края могли бы служить </a:t>
            </a: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интересам империи</a:t>
            </a:r>
            <a:endParaRPr lang="en-US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1A93F01E-BCC4-418C-917E-F22890E1C174}"/>
              </a:ext>
            </a:extLst>
          </p:cNvPr>
          <p:cNvSpPr txBox="1"/>
          <p:nvPr/>
        </p:nvSpPr>
        <p:spPr>
          <a:xfrm>
            <a:off x="415731" y="1456078"/>
            <a:ext cx="3580476" cy="1764000"/>
          </a:xfrm>
          <a:prstGeom prst="rect">
            <a:avLst/>
          </a:prstGeom>
          <a:solidFill>
            <a:srgbClr val="0070C0"/>
          </a:solidFill>
        </p:spPr>
        <p:txBody>
          <a:bodyPr wrap="square" lIns="243810" tIns="121906" rIns="243810" bIns="121906" rtlCol="0" anchor="ctr" anchorCtr="0">
            <a:spAutoFit/>
          </a:bodyPr>
          <a:lstStyle/>
          <a:p>
            <a:pPr marL="914293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Проблемы управления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04DAD75-4F36-4D2A-BB18-4DCBF35F8D5E}"/>
              </a:ext>
            </a:extLst>
          </p:cNvPr>
          <p:cNvSpPr txBox="1"/>
          <p:nvPr/>
        </p:nvSpPr>
        <p:spPr>
          <a:xfrm>
            <a:off x="4359658" y="1445540"/>
            <a:ext cx="3523441" cy="1785076"/>
          </a:xfrm>
          <a:prstGeom prst="rect">
            <a:avLst/>
          </a:prstGeom>
          <a:solidFill>
            <a:srgbClr val="0070C0"/>
          </a:solidFill>
        </p:spPr>
        <p:txBody>
          <a:bodyPr wrap="square" lIns="243810" tIns="121906" rIns="243810" bIns="121906" rtlCol="0" anchor="ctr" anchorCtr="0">
            <a:spAutoFit/>
          </a:bodyPr>
          <a:lstStyle/>
          <a:p>
            <a:pPr marL="858736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500" noProof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Приход мест-</a:t>
            </a:r>
            <a:r>
              <a:rPr lang="ru-RU" sz="2500" noProof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ного</a:t>
            </a:r>
            <a:r>
              <a:rPr lang="ru-RU" sz="2500" noProof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noProof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населе-ния</a:t>
            </a:r>
            <a:r>
              <a:rPr lang="ru-RU" sz="2500" noProof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 управ-</a:t>
            </a:r>
            <a:r>
              <a:rPr lang="ru-RU" sz="2500" noProof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ление</a:t>
            </a:r>
            <a:r>
              <a:rPr lang="ru-RU" sz="2500" noProof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краем 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168E661-C1A8-4EBE-8982-54E758341FCD}"/>
              </a:ext>
            </a:extLst>
          </p:cNvPr>
          <p:cNvSpPr txBox="1"/>
          <p:nvPr/>
        </p:nvSpPr>
        <p:spPr>
          <a:xfrm>
            <a:off x="8157436" y="1445540"/>
            <a:ext cx="3634230" cy="1785076"/>
          </a:xfrm>
          <a:prstGeom prst="rect">
            <a:avLst/>
          </a:prstGeom>
          <a:solidFill>
            <a:srgbClr val="0070C0"/>
          </a:solidFill>
        </p:spPr>
        <p:txBody>
          <a:bodyPr wrap="square" lIns="243810" tIns="121906" rIns="243810" bIns="121906" rtlCol="0" anchor="ctr" anchorCtr="0">
            <a:spAutoFit/>
          </a:bodyPr>
          <a:lstStyle/>
          <a:p>
            <a:pPr marL="79200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5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Выборы кандидатов из местного населения</a:t>
            </a:r>
            <a: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16840" y="1673532"/>
            <a:ext cx="902528" cy="1201776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7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8390161" y="2097759"/>
            <a:ext cx="675209" cy="601894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7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xmlns="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4736004" y="2043895"/>
            <a:ext cx="669668" cy="725174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7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3155" y="177251"/>
            <a:ext cx="114485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Начало военной экспансии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2368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96296E-6 L -0.04127 2.96296E-6 " pathEditMode="relative" rAng="0" ptsTypes="AA">
                                      <p:cBhvr>
                                        <p:cTn id="20" dur="3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5072E-6 3.64527E-6 L -0.04134 3.64527E-6 " pathEditMode="relative" rAng="0" ptsTypes="AA">
                                      <p:cBhvr>
                                        <p:cTn id="37" dur="3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4716" y="284892"/>
            <a:ext cx="11750723" cy="589233"/>
          </a:xfrm>
          <a:prstGeom prst="rect">
            <a:avLst/>
          </a:prstGeom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ru-RU" sz="3600" dirty="0" smtClean="0"/>
              <a:t>Разделение уездов и их управление  </a:t>
            </a:r>
            <a:endParaRPr sz="3600" dirty="0"/>
          </a:p>
        </p:txBody>
      </p:sp>
      <p:grpSp>
        <p:nvGrpSpPr>
          <p:cNvPr id="52" name="Group 40">
            <a:extLst>
              <a:ext uri="{FF2B5EF4-FFF2-40B4-BE49-F238E27FC236}">
                <a16:creationId xmlns:a16="http://schemas.microsoft.com/office/drawing/2014/main" xmlns="" id="{78616CE7-9E65-43BE-8A75-F91AFAF510FB}"/>
              </a:ext>
            </a:extLst>
          </p:cNvPr>
          <p:cNvGrpSpPr/>
          <p:nvPr/>
        </p:nvGrpSpPr>
        <p:grpSpPr>
          <a:xfrm>
            <a:off x="4348224" y="1270582"/>
            <a:ext cx="3553281" cy="3553281"/>
            <a:chOff x="3170172" y="418973"/>
            <a:chExt cx="2668031" cy="2668031"/>
          </a:xfrm>
        </p:grpSpPr>
        <p:sp>
          <p:nvSpPr>
            <p:cNvPr id="53" name="Oval 32">
              <a:extLst>
                <a:ext uri="{FF2B5EF4-FFF2-40B4-BE49-F238E27FC236}">
                  <a16:creationId xmlns:a16="http://schemas.microsoft.com/office/drawing/2014/main" xmlns="" id="{5A5A0A04-0FA3-4098-AAF9-4B56463BFD24}"/>
                </a:ext>
              </a:extLst>
            </p:cNvPr>
            <p:cNvSpPr/>
            <p:nvPr/>
          </p:nvSpPr>
          <p:spPr>
            <a:xfrm>
              <a:off x="3170172" y="418973"/>
              <a:ext cx="2668031" cy="2668031"/>
            </a:xfrm>
            <a:prstGeom prst="ellipse">
              <a:avLst/>
            </a:prstGeom>
            <a:solidFill>
              <a:schemeClr val="bg1">
                <a:lumMod val="50000"/>
                <a:alpha val="1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9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54" name="Group 24">
              <a:extLst>
                <a:ext uri="{FF2B5EF4-FFF2-40B4-BE49-F238E27FC236}">
                  <a16:creationId xmlns:a16="http://schemas.microsoft.com/office/drawing/2014/main" xmlns="" id="{BC07C14E-02D5-436F-B644-C3C23FE61394}"/>
                </a:ext>
              </a:extLst>
            </p:cNvPr>
            <p:cNvGrpSpPr/>
            <p:nvPr/>
          </p:nvGrpSpPr>
          <p:grpSpPr>
            <a:xfrm>
              <a:off x="3542477" y="761387"/>
              <a:ext cx="2186917" cy="2215738"/>
              <a:chOff x="3559943" y="1188309"/>
              <a:chExt cx="2376016" cy="2407330"/>
            </a:xfrm>
          </p:grpSpPr>
          <p:sp>
            <p:nvSpPr>
              <p:cNvPr id="55" name="Arc 7">
                <a:extLst>
                  <a:ext uri="{FF2B5EF4-FFF2-40B4-BE49-F238E27FC236}">
                    <a16:creationId xmlns:a16="http://schemas.microsoft.com/office/drawing/2014/main" xmlns="" id="{FE6CE8CA-D835-449F-A285-495230BAC127}"/>
                  </a:ext>
                </a:extLst>
              </p:cNvPr>
              <p:cNvSpPr/>
              <p:nvPr/>
            </p:nvSpPr>
            <p:spPr>
              <a:xfrm rot="7200000">
                <a:off x="3578894" y="1251915"/>
                <a:ext cx="2041163" cy="2041163"/>
              </a:xfrm>
              <a:prstGeom prst="arc">
                <a:avLst>
                  <a:gd name="adj1" fmla="val 13037108"/>
                  <a:gd name="adj2" fmla="val 20341672"/>
                </a:avLst>
              </a:prstGeom>
              <a:ln w="307975">
                <a:gradFill flip="none" rotWithShape="1">
                  <a:gsLst>
                    <a:gs pos="58000">
                      <a:schemeClr val="accent4"/>
                    </a:gs>
                    <a:gs pos="93000">
                      <a:schemeClr val="accent4">
                        <a:lumMod val="50000"/>
                      </a:schemeClr>
                    </a:gs>
                  </a:gsLst>
                  <a:lin ang="9000000" scaled="0"/>
                  <a:tileRect/>
                </a:gradFill>
                <a:tailEnd type="none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6" name="Arc 6">
                <a:extLst>
                  <a:ext uri="{FF2B5EF4-FFF2-40B4-BE49-F238E27FC236}">
                    <a16:creationId xmlns:a16="http://schemas.microsoft.com/office/drawing/2014/main" xmlns="" id="{778DEB7D-ACA8-44DF-B069-0888B78CAAD6}"/>
                  </a:ext>
                </a:extLst>
              </p:cNvPr>
              <p:cNvSpPr/>
              <p:nvPr/>
            </p:nvSpPr>
            <p:spPr>
              <a:xfrm>
                <a:off x="3578894" y="1251915"/>
                <a:ext cx="2041163" cy="2041163"/>
              </a:xfrm>
              <a:prstGeom prst="arc">
                <a:avLst>
                  <a:gd name="adj1" fmla="val 13124794"/>
                  <a:gd name="adj2" fmla="val 20319424"/>
                </a:avLst>
              </a:prstGeom>
              <a:ln w="307975">
                <a:gradFill flip="none" rotWithShape="1">
                  <a:gsLst>
                    <a:gs pos="58000">
                      <a:schemeClr val="accent1"/>
                    </a:gs>
                    <a:gs pos="93000">
                      <a:schemeClr val="accent1">
                        <a:lumMod val="50000"/>
                      </a:schemeClr>
                    </a:gs>
                  </a:gsLst>
                  <a:lin ang="9000000" scaled="0"/>
                  <a:tileRect/>
                </a:gradFill>
                <a:tailEnd type="none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7" name="Arc 8">
                <a:extLst>
                  <a:ext uri="{FF2B5EF4-FFF2-40B4-BE49-F238E27FC236}">
                    <a16:creationId xmlns:a16="http://schemas.microsoft.com/office/drawing/2014/main" xmlns="" id="{88B71E55-3BF5-45C7-AEB2-091D85C6ABB5}"/>
                  </a:ext>
                </a:extLst>
              </p:cNvPr>
              <p:cNvSpPr/>
              <p:nvPr/>
            </p:nvSpPr>
            <p:spPr>
              <a:xfrm rot="14400000">
                <a:off x="3578894" y="1251915"/>
                <a:ext cx="2041163" cy="2041163"/>
              </a:xfrm>
              <a:prstGeom prst="arc">
                <a:avLst>
                  <a:gd name="adj1" fmla="val 13009644"/>
                  <a:gd name="adj2" fmla="val 20438234"/>
                </a:avLst>
              </a:prstGeom>
              <a:ln w="307975">
                <a:gradFill flip="none" rotWithShape="1">
                  <a:gsLst>
                    <a:gs pos="58000">
                      <a:schemeClr val="bg2"/>
                    </a:gs>
                    <a:gs pos="93000">
                      <a:schemeClr val="bg2">
                        <a:lumMod val="50000"/>
                      </a:schemeClr>
                    </a:gs>
                  </a:gsLst>
                  <a:lin ang="9000000" scaled="0"/>
                  <a:tileRect/>
                </a:gradFill>
                <a:tailEnd type="none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8" name="Isosceles Triangle 10">
                <a:extLst>
                  <a:ext uri="{FF2B5EF4-FFF2-40B4-BE49-F238E27FC236}">
                    <a16:creationId xmlns:a16="http://schemas.microsoft.com/office/drawing/2014/main" xmlns="" id="{54798493-1411-482C-8111-081C63BB2D22}"/>
                  </a:ext>
                </a:extLst>
              </p:cNvPr>
              <p:cNvSpPr/>
              <p:nvPr/>
            </p:nvSpPr>
            <p:spPr>
              <a:xfrm rot="9936452">
                <a:off x="5181733" y="1772462"/>
                <a:ext cx="754226" cy="496035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9" name="Isosceles Triangle 11">
                <a:extLst>
                  <a:ext uri="{FF2B5EF4-FFF2-40B4-BE49-F238E27FC236}">
                    <a16:creationId xmlns:a16="http://schemas.microsoft.com/office/drawing/2014/main" xmlns="" id="{96BD6379-45E7-4E3E-975C-61FF66D7A0C5}"/>
                  </a:ext>
                </a:extLst>
              </p:cNvPr>
              <p:cNvSpPr/>
              <p:nvPr/>
            </p:nvSpPr>
            <p:spPr>
              <a:xfrm rot="2734381">
                <a:off x="3532432" y="1317404"/>
                <a:ext cx="754226" cy="496035"/>
              </a:xfrm>
              <a:prstGeom prst="triangle">
                <a:avLst/>
              </a:prstGeom>
              <a:solidFill>
                <a:schemeClr val="bg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0" name="Isosceles Triangle 13">
                <a:extLst>
                  <a:ext uri="{FF2B5EF4-FFF2-40B4-BE49-F238E27FC236}">
                    <a16:creationId xmlns:a16="http://schemas.microsoft.com/office/drawing/2014/main" xmlns="" id="{9630F7E5-F303-4574-9A3C-CD2DBA9D0484}"/>
                  </a:ext>
                </a:extLst>
              </p:cNvPr>
              <p:cNvSpPr/>
              <p:nvPr/>
            </p:nvSpPr>
            <p:spPr>
              <a:xfrm rot="17179612">
                <a:off x="3959244" y="2970508"/>
                <a:ext cx="754226" cy="496035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xmlns="" id="{E397C2B3-6A19-414C-B72B-A954F00B1FA0}"/>
                  </a:ext>
                </a:extLst>
              </p:cNvPr>
              <p:cNvSpPr txBox="1"/>
              <p:nvPr/>
            </p:nvSpPr>
            <p:spPr>
              <a:xfrm rot="4336820">
                <a:off x="3571590" y="1228376"/>
                <a:ext cx="2093975" cy="2093977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ArchDown">
                  <a:avLst/>
                </a:prstTxWarp>
                <a:spAutoFit/>
              </a:bodyPr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67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xmlns="" id="{6F0C2423-B75F-46D3-B4F8-F8F94939F29F}"/>
                  </a:ext>
                </a:extLst>
              </p:cNvPr>
              <p:cNvSpPr txBox="1"/>
              <p:nvPr/>
            </p:nvSpPr>
            <p:spPr>
              <a:xfrm rot="18996785">
                <a:off x="3559943" y="1199982"/>
                <a:ext cx="2070762" cy="2093975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ArchDown">
                  <a:avLst/>
                </a:prstTxWarp>
                <a:spAutoFit/>
              </a:bodyPr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67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xmlns="" id="{BF07E730-742C-4609-A1D2-A1B0B38CF612}"/>
                  </a:ext>
                </a:extLst>
              </p:cNvPr>
              <p:cNvSpPr txBox="1"/>
              <p:nvPr/>
            </p:nvSpPr>
            <p:spPr>
              <a:xfrm rot="1084592">
                <a:off x="3607861" y="1263039"/>
                <a:ext cx="1992856" cy="1992856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ArchUp">
                  <a:avLst/>
                </a:prstTxWarp>
                <a:spAutoFit/>
              </a:bodyPr>
              <a:lstStyle/>
              <a:p>
                <a:pPr marL="0" marR="0" lvl="0" indent="0" algn="ctr" defTabSz="121893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67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DD3DAEB2-7454-4011-94D7-0F856581FD85}"/>
              </a:ext>
            </a:extLst>
          </p:cNvPr>
          <p:cNvSpPr txBox="1"/>
          <p:nvPr/>
        </p:nvSpPr>
        <p:spPr>
          <a:xfrm>
            <a:off x="342725" y="5294592"/>
            <a:ext cx="11517179" cy="1231090"/>
          </a:xfrm>
          <a:prstGeom prst="rect">
            <a:avLst/>
          </a:prstGeom>
          <a:solidFill>
            <a:srgbClr val="0097B7"/>
          </a:solidFill>
        </p:spPr>
        <p:txBody>
          <a:bodyPr wrap="square" lIns="121906" tIns="60952" rIns="121906" bIns="60952" rtlCol="0" anchor="b" anchorCtr="0">
            <a:spAutoFit/>
          </a:bodyPr>
          <a:lstStyle/>
          <a:p>
            <a:pPr lvl="0" algn="ctr" defTabSz="1218939"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низших звеньях системы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управления,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руководство было поручено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начальникам: </a:t>
            </a:r>
            <a:r>
              <a:rPr lang="ru-RU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волостей</a:t>
            </a:r>
            <a:r>
              <a:rPr lang="ru-RU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аксакалам сел, руководителям аулов, народным судьям и их помощникам, арык-аксакалам, </a:t>
            </a:r>
            <a:r>
              <a:rPr lang="ru-RU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мирабам</a:t>
            </a:r>
            <a:r>
              <a:rPr lang="ru-RU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унбоши</a:t>
            </a:r>
            <a:r>
              <a:rPr lang="ru-RU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элликбоши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1" name="Straight Connector 45">
            <a:extLst>
              <a:ext uri="{FF2B5EF4-FFF2-40B4-BE49-F238E27FC236}">
                <a16:creationId xmlns:a16="http://schemas.microsoft.com/office/drawing/2014/main" xmlns="" id="{C65DB3D8-ED69-40BC-BF3E-E6C1ED57C30D}"/>
              </a:ext>
            </a:extLst>
          </p:cNvPr>
          <p:cNvCxnSpPr>
            <a:stCxn id="53" idx="4"/>
            <a:endCxn id="66" idx="0"/>
          </p:cNvCxnSpPr>
          <p:nvPr/>
        </p:nvCxnSpPr>
        <p:spPr>
          <a:xfrm flipH="1">
            <a:off x="6101315" y="4823863"/>
            <a:ext cx="23550" cy="470729"/>
          </a:xfrm>
          <a:prstGeom prst="line">
            <a:avLst/>
          </a:prstGeom>
          <a:noFill/>
          <a:ln w="12700">
            <a:solidFill>
              <a:schemeClr val="bg1">
                <a:lumMod val="50000"/>
                <a:alpha val="4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72" name="Rectangle 46">
            <a:extLst>
              <a:ext uri="{FF2B5EF4-FFF2-40B4-BE49-F238E27FC236}">
                <a16:creationId xmlns:a16="http://schemas.microsoft.com/office/drawing/2014/main" xmlns="" id="{D244D6F9-488A-4AC5-8B72-01970E1C449E}"/>
              </a:ext>
            </a:extLst>
          </p:cNvPr>
          <p:cNvSpPr/>
          <p:nvPr/>
        </p:nvSpPr>
        <p:spPr>
          <a:xfrm>
            <a:off x="5058890" y="2084554"/>
            <a:ext cx="2108689" cy="15340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ctr" defTabSz="1218939">
              <a:lnSpc>
                <a:spcPct val="89000"/>
              </a:lnSpc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 </a:t>
            </a:r>
          </a:p>
          <a:p>
            <a:pPr lvl="0" algn="ctr" defTabSz="1218939">
              <a:lnSpc>
                <a:spcPct val="89000"/>
              </a:lnSpc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уезды делились 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волости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Left Arrow Callout 54">
            <a:extLst>
              <a:ext uri="{FF2B5EF4-FFF2-40B4-BE49-F238E27FC236}">
                <a16:creationId xmlns:a16="http://schemas.microsoft.com/office/drawing/2014/main" xmlns="" id="{179B5714-EB11-4B57-9A6E-F21148C20F02}"/>
              </a:ext>
            </a:extLst>
          </p:cNvPr>
          <p:cNvSpPr/>
          <p:nvPr/>
        </p:nvSpPr>
        <p:spPr>
          <a:xfrm>
            <a:off x="8105701" y="1751004"/>
            <a:ext cx="3754203" cy="2711066"/>
          </a:xfrm>
          <a:prstGeom prst="leftArrowCallout">
            <a:avLst>
              <a:gd name="adj1" fmla="val 25000"/>
              <a:gd name="adj2" fmla="val 18055"/>
              <a:gd name="adj3" fmla="val 16318"/>
              <a:gd name="adj4" fmla="val 87657"/>
            </a:avLst>
          </a:prstGeom>
          <a:solidFill>
            <a:srgbClr val="51C3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43810" tIns="243810" rIns="243810" bIns="243810" rtlCol="0" anchor="ctr">
            <a:spAutoFit/>
          </a:bodyPr>
          <a:lstStyle/>
          <a:p>
            <a:pPr lvl="0" algn="r" defTabSz="1218939">
              <a:lnSpc>
                <a:spcPct val="89000"/>
              </a:lnSpc>
            </a:pPr>
            <a:r>
              <a:rPr lang="ru-RU" sz="27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Уезды с преимущественным </a:t>
            </a:r>
            <a:r>
              <a:rPr lang="ru-RU" sz="27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оседлым </a:t>
            </a:r>
            <a:r>
              <a:rPr lang="ru-RU" sz="27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населением  </a:t>
            </a:r>
            <a:r>
              <a:rPr lang="ru-RU" sz="27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делились на </a:t>
            </a:r>
            <a:r>
              <a:rPr lang="ru-RU" sz="27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села</a:t>
            </a:r>
            <a:endParaRPr kumimoji="0" lang="ru-RU" sz="2700" b="1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Left Arrow Callout 55">
            <a:extLst>
              <a:ext uri="{FF2B5EF4-FFF2-40B4-BE49-F238E27FC236}">
                <a16:creationId xmlns:a16="http://schemas.microsoft.com/office/drawing/2014/main" xmlns="" id="{17436A48-76F6-4D2A-9730-22B354F28411}"/>
              </a:ext>
            </a:extLst>
          </p:cNvPr>
          <p:cNvSpPr/>
          <p:nvPr/>
        </p:nvSpPr>
        <p:spPr>
          <a:xfrm flipH="1">
            <a:off x="342725" y="1896444"/>
            <a:ext cx="3902868" cy="2409895"/>
          </a:xfrm>
          <a:prstGeom prst="leftArrowCallout">
            <a:avLst>
              <a:gd name="adj1" fmla="val 26133"/>
              <a:gd name="adj2" fmla="val 18055"/>
              <a:gd name="adj3" fmla="val 16318"/>
              <a:gd name="adj4" fmla="val 87657"/>
            </a:avLst>
          </a:prstGeom>
          <a:solidFill>
            <a:srgbClr val="1764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43810" tIns="243810" rIns="243810" bIns="243810" rtlCol="0" anchor="ctr">
            <a:spAutoFit/>
          </a:bodyPr>
          <a:lstStyle/>
          <a:p>
            <a:pPr lvl="0" defTabSz="1218939">
              <a:lnSpc>
                <a:spcPct val="89000"/>
              </a:lnSpc>
            </a:pP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Уезды с преобладанием кочевников, делились на </a:t>
            </a:r>
            <a:r>
              <a:rPr lang="ru-RU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аулы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300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72" grpId="0"/>
      <p:bldP spid="73" grpId="0" animBg="1"/>
      <p:bldP spid="7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Органы управления краем  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4263" y="1023368"/>
            <a:ext cx="6894515" cy="5783283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endParaRPr lang="ru-RU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основе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«Положения» 1867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года оседлое население было объединено в одноступенчатой форме в 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аксакальство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а вот кочевое население – объединено  в двухступенчатой форме – в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волости и аулы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endParaRPr lang="ru-RU" sz="3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ru-RU" sz="3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аксакальство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–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100–200 дворов, </a:t>
            </a:r>
            <a:endParaRPr lang="ru-RU" sz="3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аул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– 100–200 юрт, </a:t>
            </a:r>
            <a:endParaRPr lang="ru-RU" sz="3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волость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–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1000–2000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юрт.</a:t>
            </a:r>
            <a:endParaRPr lang="ru-RU" sz="3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915" r="14290"/>
          <a:stretch/>
        </p:blipFill>
        <p:spPr>
          <a:xfrm>
            <a:off x="122830" y="1023368"/>
            <a:ext cx="4872249" cy="5783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53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/>
          <p:cNvSpPr txBox="1">
            <a:spLocks/>
          </p:cNvSpPr>
          <p:nvPr/>
        </p:nvSpPr>
        <p:spPr>
          <a:xfrm>
            <a:off x="747" y="-1"/>
            <a:ext cx="12190507" cy="85849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Проверь себя!  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674855627"/>
              </p:ext>
            </p:extLst>
          </p:nvPr>
        </p:nvGraphicFramePr>
        <p:xfrm>
          <a:off x="435212" y="1019917"/>
          <a:ext cx="1143834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494569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/>
          <p:cNvSpPr txBox="1">
            <a:spLocks/>
          </p:cNvSpPr>
          <p:nvPr/>
        </p:nvSpPr>
        <p:spPr>
          <a:xfrm>
            <a:off x="747" y="-1"/>
            <a:ext cx="12190507" cy="85849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Проверь себя!  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14082664"/>
              </p:ext>
            </p:extLst>
          </p:nvPr>
        </p:nvGraphicFramePr>
        <p:xfrm>
          <a:off x="435212" y="1019917"/>
          <a:ext cx="1143834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1424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350161" y="1219200"/>
            <a:ext cx="11491683" cy="5440907"/>
            <a:chOff x="350161" y="1219200"/>
            <a:chExt cx="11491683" cy="5233927"/>
          </a:xfrm>
        </p:grpSpPr>
        <p:graphicFrame>
          <p:nvGraphicFramePr>
            <p:cNvPr id="4" name="Схема 3"/>
            <p:cNvGraphicFramePr/>
            <p:nvPr>
              <p:extLst>
                <p:ext uri="{D42A27DB-BD31-4B8C-83A1-F6EECF244321}">
                  <p14:modId xmlns:p14="http://schemas.microsoft.com/office/powerpoint/2010/main" val="3915618413"/>
                </p:ext>
              </p:extLst>
            </p:nvPr>
          </p:nvGraphicFramePr>
          <p:xfrm>
            <a:off x="350161" y="1219200"/>
            <a:ext cx="11491683" cy="523392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5" name="Freeform 42"/>
            <p:cNvSpPr>
              <a:spLocks noEditPoints="1"/>
            </p:cNvSpPr>
            <p:nvPr/>
          </p:nvSpPr>
          <p:spPr bwMode="auto">
            <a:xfrm>
              <a:off x="2285680" y="5257955"/>
              <a:ext cx="762064" cy="908167"/>
            </a:xfrm>
            <a:custGeom>
              <a:avLst/>
              <a:gdLst>
                <a:gd name="T0" fmla="*/ 122 w 419"/>
                <a:gd name="T1" fmla="*/ 141 h 491"/>
                <a:gd name="T2" fmla="*/ 156 w 419"/>
                <a:gd name="T3" fmla="*/ 239 h 491"/>
                <a:gd name="T4" fmla="*/ 169 w 419"/>
                <a:gd name="T5" fmla="*/ 276 h 491"/>
                <a:gd name="T6" fmla="*/ 194 w 419"/>
                <a:gd name="T7" fmla="*/ 293 h 491"/>
                <a:gd name="T8" fmla="*/ 220 w 419"/>
                <a:gd name="T9" fmla="*/ 276 h 491"/>
                <a:gd name="T10" fmla="*/ 233 w 419"/>
                <a:gd name="T11" fmla="*/ 239 h 491"/>
                <a:gd name="T12" fmla="*/ 266 w 419"/>
                <a:gd name="T13" fmla="*/ 141 h 491"/>
                <a:gd name="T14" fmla="*/ 194 w 419"/>
                <a:gd name="T15" fmla="*/ 283 h 491"/>
                <a:gd name="T16" fmla="*/ 207 w 419"/>
                <a:gd name="T17" fmla="*/ 276 h 491"/>
                <a:gd name="T18" fmla="*/ 223 w 419"/>
                <a:gd name="T19" fmla="*/ 263 h 491"/>
                <a:gd name="T20" fmla="*/ 169 w 419"/>
                <a:gd name="T21" fmla="*/ 266 h 491"/>
                <a:gd name="T22" fmla="*/ 165 w 419"/>
                <a:gd name="T23" fmla="*/ 244 h 491"/>
                <a:gd name="T24" fmla="*/ 223 w 419"/>
                <a:gd name="T25" fmla="*/ 263 h 491"/>
                <a:gd name="T26" fmla="*/ 223 w 419"/>
                <a:gd name="T27" fmla="*/ 235 h 491"/>
                <a:gd name="T28" fmla="*/ 199 w 419"/>
                <a:gd name="T29" fmla="*/ 168 h 491"/>
                <a:gd name="T30" fmla="*/ 221 w 419"/>
                <a:gd name="T31" fmla="*/ 134 h 491"/>
                <a:gd name="T32" fmla="*/ 194 w 419"/>
                <a:gd name="T33" fmla="*/ 159 h 491"/>
                <a:gd name="T34" fmla="*/ 168 w 419"/>
                <a:gd name="T35" fmla="*/ 134 h 491"/>
                <a:gd name="T36" fmla="*/ 190 w 419"/>
                <a:gd name="T37" fmla="*/ 168 h 491"/>
                <a:gd name="T38" fmla="*/ 165 w 419"/>
                <a:gd name="T39" fmla="*/ 235 h 491"/>
                <a:gd name="T40" fmla="*/ 132 w 419"/>
                <a:gd name="T41" fmla="*/ 141 h 491"/>
                <a:gd name="T42" fmla="*/ 257 w 419"/>
                <a:gd name="T43" fmla="*/ 141 h 491"/>
                <a:gd name="T44" fmla="*/ 407 w 419"/>
                <a:gd name="T45" fmla="*/ 250 h 491"/>
                <a:gd name="T46" fmla="*/ 374 w 419"/>
                <a:gd name="T47" fmla="*/ 183 h 491"/>
                <a:gd name="T48" fmla="*/ 374 w 419"/>
                <a:gd name="T49" fmla="*/ 118 h 491"/>
                <a:gd name="T50" fmla="*/ 193 w 419"/>
                <a:gd name="T51" fmla="*/ 0 h 491"/>
                <a:gd name="T52" fmla="*/ 61 w 419"/>
                <a:gd name="T53" fmla="*/ 288 h 491"/>
                <a:gd name="T54" fmla="*/ 72 w 419"/>
                <a:gd name="T55" fmla="*/ 454 h 491"/>
                <a:gd name="T56" fmla="*/ 197 w 419"/>
                <a:gd name="T57" fmla="*/ 491 h 491"/>
                <a:gd name="T58" fmla="*/ 259 w 419"/>
                <a:gd name="T59" fmla="*/ 480 h 491"/>
                <a:gd name="T60" fmla="*/ 345 w 419"/>
                <a:gd name="T61" fmla="*/ 413 h 491"/>
                <a:gd name="T62" fmla="*/ 378 w 419"/>
                <a:gd name="T63" fmla="*/ 391 h 491"/>
                <a:gd name="T64" fmla="*/ 378 w 419"/>
                <a:gd name="T65" fmla="*/ 360 h 491"/>
                <a:gd name="T66" fmla="*/ 388 w 419"/>
                <a:gd name="T67" fmla="*/ 339 h 491"/>
                <a:gd name="T68" fmla="*/ 394 w 419"/>
                <a:gd name="T69" fmla="*/ 319 h 491"/>
                <a:gd name="T70" fmla="*/ 390 w 419"/>
                <a:gd name="T71" fmla="*/ 304 h 491"/>
                <a:gd name="T72" fmla="*/ 409 w 419"/>
                <a:gd name="T73" fmla="*/ 289 h 491"/>
                <a:gd name="T74" fmla="*/ 407 w 419"/>
                <a:gd name="T75" fmla="*/ 250 h 491"/>
                <a:gd name="T76" fmla="*/ 385 w 419"/>
                <a:gd name="T77" fmla="*/ 286 h 491"/>
                <a:gd name="T78" fmla="*/ 380 w 419"/>
                <a:gd name="T79" fmla="*/ 307 h 491"/>
                <a:gd name="T80" fmla="*/ 385 w 419"/>
                <a:gd name="T81" fmla="*/ 317 h 491"/>
                <a:gd name="T82" fmla="*/ 376 w 419"/>
                <a:gd name="T83" fmla="*/ 331 h 491"/>
                <a:gd name="T84" fmla="*/ 375 w 419"/>
                <a:gd name="T85" fmla="*/ 344 h 491"/>
                <a:gd name="T86" fmla="*/ 369 w 419"/>
                <a:gd name="T87" fmla="*/ 365 h 491"/>
                <a:gd name="T88" fmla="*/ 347 w 419"/>
                <a:gd name="T89" fmla="*/ 404 h 491"/>
                <a:gd name="T90" fmla="*/ 261 w 419"/>
                <a:gd name="T91" fmla="*/ 386 h 491"/>
                <a:gd name="T92" fmla="*/ 250 w 419"/>
                <a:gd name="T93" fmla="*/ 476 h 491"/>
                <a:gd name="T94" fmla="*/ 89 w 419"/>
                <a:gd name="T95" fmla="*/ 307 h 491"/>
                <a:gd name="T96" fmla="*/ 9 w 419"/>
                <a:gd name="T97" fmla="*/ 167 h 491"/>
                <a:gd name="T98" fmla="*/ 193 w 419"/>
                <a:gd name="T99" fmla="*/ 9 h 491"/>
                <a:gd name="T100" fmla="*/ 365 w 419"/>
                <a:gd name="T101" fmla="*/ 120 h 491"/>
                <a:gd name="T102" fmla="*/ 365 w 419"/>
                <a:gd name="T103" fmla="*/ 180 h 491"/>
                <a:gd name="T104" fmla="*/ 399 w 419"/>
                <a:gd name="T105" fmla="*/ 255 h 491"/>
                <a:gd name="T106" fmla="*/ 405 w 419"/>
                <a:gd name="T107" fmla="*/ 281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9" h="491">
                  <a:moveTo>
                    <a:pt x="194" y="69"/>
                  </a:moveTo>
                  <a:cubicBezTo>
                    <a:pt x="155" y="69"/>
                    <a:pt x="122" y="101"/>
                    <a:pt x="122" y="141"/>
                  </a:cubicBezTo>
                  <a:cubicBezTo>
                    <a:pt x="122" y="161"/>
                    <a:pt x="130" y="180"/>
                    <a:pt x="144" y="195"/>
                  </a:cubicBezTo>
                  <a:cubicBezTo>
                    <a:pt x="148" y="199"/>
                    <a:pt x="156" y="210"/>
                    <a:pt x="156" y="239"/>
                  </a:cubicBezTo>
                  <a:cubicBezTo>
                    <a:pt x="156" y="263"/>
                    <a:pt x="156" y="263"/>
                    <a:pt x="156" y="263"/>
                  </a:cubicBezTo>
                  <a:cubicBezTo>
                    <a:pt x="156" y="270"/>
                    <a:pt x="162" y="276"/>
                    <a:pt x="169" y="276"/>
                  </a:cubicBezTo>
                  <a:cubicBezTo>
                    <a:pt x="172" y="276"/>
                    <a:pt x="172" y="276"/>
                    <a:pt x="172" y="276"/>
                  </a:cubicBezTo>
                  <a:cubicBezTo>
                    <a:pt x="174" y="285"/>
                    <a:pt x="183" y="293"/>
                    <a:pt x="194" y="293"/>
                  </a:cubicBezTo>
                  <a:cubicBezTo>
                    <a:pt x="205" y="293"/>
                    <a:pt x="214" y="285"/>
                    <a:pt x="217" y="276"/>
                  </a:cubicBezTo>
                  <a:cubicBezTo>
                    <a:pt x="220" y="276"/>
                    <a:pt x="220" y="276"/>
                    <a:pt x="220" y="276"/>
                  </a:cubicBezTo>
                  <a:cubicBezTo>
                    <a:pt x="227" y="276"/>
                    <a:pt x="233" y="270"/>
                    <a:pt x="233" y="263"/>
                  </a:cubicBezTo>
                  <a:cubicBezTo>
                    <a:pt x="233" y="239"/>
                    <a:pt x="233" y="239"/>
                    <a:pt x="233" y="239"/>
                  </a:cubicBezTo>
                  <a:cubicBezTo>
                    <a:pt x="233" y="210"/>
                    <a:pt x="241" y="199"/>
                    <a:pt x="244" y="195"/>
                  </a:cubicBezTo>
                  <a:cubicBezTo>
                    <a:pt x="258" y="180"/>
                    <a:pt x="266" y="161"/>
                    <a:pt x="266" y="141"/>
                  </a:cubicBezTo>
                  <a:cubicBezTo>
                    <a:pt x="266" y="101"/>
                    <a:pt x="234" y="69"/>
                    <a:pt x="194" y="69"/>
                  </a:cubicBezTo>
                  <a:close/>
                  <a:moveTo>
                    <a:pt x="194" y="283"/>
                  </a:moveTo>
                  <a:cubicBezTo>
                    <a:pt x="189" y="283"/>
                    <a:pt x="184" y="280"/>
                    <a:pt x="182" y="276"/>
                  </a:cubicBezTo>
                  <a:cubicBezTo>
                    <a:pt x="207" y="276"/>
                    <a:pt x="207" y="276"/>
                    <a:pt x="207" y="276"/>
                  </a:cubicBezTo>
                  <a:cubicBezTo>
                    <a:pt x="205" y="280"/>
                    <a:pt x="200" y="283"/>
                    <a:pt x="194" y="283"/>
                  </a:cubicBezTo>
                  <a:close/>
                  <a:moveTo>
                    <a:pt x="223" y="263"/>
                  </a:moveTo>
                  <a:cubicBezTo>
                    <a:pt x="223" y="265"/>
                    <a:pt x="222" y="266"/>
                    <a:pt x="220" y="266"/>
                  </a:cubicBezTo>
                  <a:cubicBezTo>
                    <a:pt x="169" y="266"/>
                    <a:pt x="169" y="266"/>
                    <a:pt x="169" y="266"/>
                  </a:cubicBezTo>
                  <a:cubicBezTo>
                    <a:pt x="167" y="266"/>
                    <a:pt x="165" y="265"/>
                    <a:pt x="165" y="263"/>
                  </a:cubicBezTo>
                  <a:cubicBezTo>
                    <a:pt x="165" y="244"/>
                    <a:pt x="165" y="244"/>
                    <a:pt x="165" y="244"/>
                  </a:cubicBezTo>
                  <a:cubicBezTo>
                    <a:pt x="223" y="244"/>
                    <a:pt x="223" y="244"/>
                    <a:pt x="223" y="244"/>
                  </a:cubicBezTo>
                  <a:lnTo>
                    <a:pt x="223" y="263"/>
                  </a:lnTo>
                  <a:close/>
                  <a:moveTo>
                    <a:pt x="237" y="188"/>
                  </a:moveTo>
                  <a:cubicBezTo>
                    <a:pt x="232" y="194"/>
                    <a:pt x="224" y="207"/>
                    <a:pt x="223" y="235"/>
                  </a:cubicBezTo>
                  <a:cubicBezTo>
                    <a:pt x="199" y="235"/>
                    <a:pt x="199" y="235"/>
                    <a:pt x="199" y="235"/>
                  </a:cubicBezTo>
                  <a:cubicBezTo>
                    <a:pt x="199" y="168"/>
                    <a:pt x="199" y="168"/>
                    <a:pt x="199" y="168"/>
                  </a:cubicBezTo>
                  <a:cubicBezTo>
                    <a:pt x="218" y="165"/>
                    <a:pt x="224" y="141"/>
                    <a:pt x="224" y="140"/>
                  </a:cubicBezTo>
                  <a:cubicBezTo>
                    <a:pt x="225" y="137"/>
                    <a:pt x="223" y="135"/>
                    <a:pt x="221" y="134"/>
                  </a:cubicBezTo>
                  <a:cubicBezTo>
                    <a:pt x="218" y="133"/>
                    <a:pt x="216" y="135"/>
                    <a:pt x="215" y="137"/>
                  </a:cubicBezTo>
                  <a:cubicBezTo>
                    <a:pt x="215" y="138"/>
                    <a:pt x="210" y="159"/>
                    <a:pt x="194" y="159"/>
                  </a:cubicBezTo>
                  <a:cubicBezTo>
                    <a:pt x="179" y="159"/>
                    <a:pt x="173" y="138"/>
                    <a:pt x="173" y="137"/>
                  </a:cubicBezTo>
                  <a:cubicBezTo>
                    <a:pt x="173" y="135"/>
                    <a:pt x="170" y="133"/>
                    <a:pt x="168" y="134"/>
                  </a:cubicBezTo>
                  <a:cubicBezTo>
                    <a:pt x="165" y="135"/>
                    <a:pt x="164" y="137"/>
                    <a:pt x="164" y="140"/>
                  </a:cubicBezTo>
                  <a:cubicBezTo>
                    <a:pt x="165" y="141"/>
                    <a:pt x="170" y="165"/>
                    <a:pt x="190" y="168"/>
                  </a:cubicBezTo>
                  <a:cubicBezTo>
                    <a:pt x="190" y="235"/>
                    <a:pt x="190" y="235"/>
                    <a:pt x="190" y="235"/>
                  </a:cubicBezTo>
                  <a:cubicBezTo>
                    <a:pt x="165" y="235"/>
                    <a:pt x="165" y="235"/>
                    <a:pt x="165" y="235"/>
                  </a:cubicBezTo>
                  <a:cubicBezTo>
                    <a:pt x="164" y="207"/>
                    <a:pt x="156" y="194"/>
                    <a:pt x="151" y="188"/>
                  </a:cubicBezTo>
                  <a:cubicBezTo>
                    <a:pt x="139" y="176"/>
                    <a:pt x="132" y="158"/>
                    <a:pt x="132" y="141"/>
                  </a:cubicBezTo>
                  <a:cubicBezTo>
                    <a:pt x="132" y="107"/>
                    <a:pt x="160" y="79"/>
                    <a:pt x="194" y="79"/>
                  </a:cubicBezTo>
                  <a:cubicBezTo>
                    <a:pt x="229" y="79"/>
                    <a:pt x="257" y="107"/>
                    <a:pt x="257" y="141"/>
                  </a:cubicBezTo>
                  <a:cubicBezTo>
                    <a:pt x="257" y="158"/>
                    <a:pt x="250" y="176"/>
                    <a:pt x="237" y="188"/>
                  </a:cubicBezTo>
                  <a:close/>
                  <a:moveTo>
                    <a:pt x="407" y="250"/>
                  </a:moveTo>
                  <a:cubicBezTo>
                    <a:pt x="395" y="232"/>
                    <a:pt x="374" y="197"/>
                    <a:pt x="372" y="188"/>
                  </a:cubicBezTo>
                  <a:cubicBezTo>
                    <a:pt x="373" y="187"/>
                    <a:pt x="373" y="185"/>
                    <a:pt x="374" y="183"/>
                  </a:cubicBezTo>
                  <a:cubicBezTo>
                    <a:pt x="376" y="176"/>
                    <a:pt x="379" y="166"/>
                    <a:pt x="379" y="158"/>
                  </a:cubicBezTo>
                  <a:cubicBezTo>
                    <a:pt x="379" y="146"/>
                    <a:pt x="377" y="129"/>
                    <a:pt x="374" y="118"/>
                  </a:cubicBezTo>
                  <a:cubicBezTo>
                    <a:pt x="373" y="112"/>
                    <a:pt x="364" y="83"/>
                    <a:pt x="338" y="55"/>
                  </a:cubicBezTo>
                  <a:cubicBezTo>
                    <a:pt x="303" y="18"/>
                    <a:pt x="255" y="0"/>
                    <a:pt x="193" y="0"/>
                  </a:cubicBezTo>
                  <a:cubicBezTo>
                    <a:pt x="65" y="0"/>
                    <a:pt x="0" y="56"/>
                    <a:pt x="0" y="167"/>
                  </a:cubicBezTo>
                  <a:cubicBezTo>
                    <a:pt x="0" y="231"/>
                    <a:pt x="37" y="266"/>
                    <a:pt x="61" y="288"/>
                  </a:cubicBezTo>
                  <a:cubicBezTo>
                    <a:pt x="70" y="297"/>
                    <a:pt x="78" y="304"/>
                    <a:pt x="80" y="310"/>
                  </a:cubicBezTo>
                  <a:cubicBezTo>
                    <a:pt x="97" y="376"/>
                    <a:pt x="82" y="429"/>
                    <a:pt x="72" y="454"/>
                  </a:cubicBezTo>
                  <a:cubicBezTo>
                    <a:pt x="71" y="456"/>
                    <a:pt x="72" y="459"/>
                    <a:pt x="74" y="460"/>
                  </a:cubicBezTo>
                  <a:cubicBezTo>
                    <a:pt x="112" y="480"/>
                    <a:pt x="154" y="491"/>
                    <a:pt x="197" y="491"/>
                  </a:cubicBezTo>
                  <a:cubicBezTo>
                    <a:pt x="217" y="491"/>
                    <a:pt x="236" y="489"/>
                    <a:pt x="256" y="484"/>
                  </a:cubicBezTo>
                  <a:cubicBezTo>
                    <a:pt x="258" y="484"/>
                    <a:pt x="259" y="482"/>
                    <a:pt x="259" y="480"/>
                  </a:cubicBezTo>
                  <a:cubicBezTo>
                    <a:pt x="259" y="438"/>
                    <a:pt x="260" y="406"/>
                    <a:pt x="262" y="396"/>
                  </a:cubicBezTo>
                  <a:cubicBezTo>
                    <a:pt x="280" y="401"/>
                    <a:pt x="335" y="413"/>
                    <a:pt x="345" y="413"/>
                  </a:cubicBezTo>
                  <a:cubicBezTo>
                    <a:pt x="346" y="413"/>
                    <a:pt x="347" y="413"/>
                    <a:pt x="347" y="413"/>
                  </a:cubicBezTo>
                  <a:cubicBezTo>
                    <a:pt x="355" y="413"/>
                    <a:pt x="374" y="413"/>
                    <a:pt x="378" y="391"/>
                  </a:cubicBezTo>
                  <a:cubicBezTo>
                    <a:pt x="381" y="380"/>
                    <a:pt x="380" y="370"/>
                    <a:pt x="379" y="364"/>
                  </a:cubicBezTo>
                  <a:cubicBezTo>
                    <a:pt x="379" y="362"/>
                    <a:pt x="378" y="360"/>
                    <a:pt x="378" y="360"/>
                  </a:cubicBezTo>
                  <a:cubicBezTo>
                    <a:pt x="379" y="356"/>
                    <a:pt x="382" y="352"/>
                    <a:pt x="384" y="348"/>
                  </a:cubicBezTo>
                  <a:cubicBezTo>
                    <a:pt x="386" y="344"/>
                    <a:pt x="387" y="342"/>
                    <a:pt x="388" y="339"/>
                  </a:cubicBezTo>
                  <a:cubicBezTo>
                    <a:pt x="388" y="337"/>
                    <a:pt x="387" y="333"/>
                    <a:pt x="386" y="330"/>
                  </a:cubicBezTo>
                  <a:cubicBezTo>
                    <a:pt x="389" y="327"/>
                    <a:pt x="393" y="323"/>
                    <a:pt x="394" y="319"/>
                  </a:cubicBezTo>
                  <a:cubicBezTo>
                    <a:pt x="394" y="315"/>
                    <a:pt x="392" y="310"/>
                    <a:pt x="390" y="305"/>
                  </a:cubicBezTo>
                  <a:cubicBezTo>
                    <a:pt x="390" y="305"/>
                    <a:pt x="390" y="305"/>
                    <a:pt x="390" y="304"/>
                  </a:cubicBezTo>
                  <a:cubicBezTo>
                    <a:pt x="390" y="303"/>
                    <a:pt x="390" y="299"/>
                    <a:pt x="390" y="294"/>
                  </a:cubicBezTo>
                  <a:cubicBezTo>
                    <a:pt x="396" y="293"/>
                    <a:pt x="406" y="291"/>
                    <a:pt x="409" y="289"/>
                  </a:cubicBezTo>
                  <a:cubicBezTo>
                    <a:pt x="415" y="286"/>
                    <a:pt x="419" y="277"/>
                    <a:pt x="419" y="272"/>
                  </a:cubicBezTo>
                  <a:cubicBezTo>
                    <a:pt x="419" y="270"/>
                    <a:pt x="418" y="270"/>
                    <a:pt x="407" y="250"/>
                  </a:cubicBezTo>
                  <a:close/>
                  <a:moveTo>
                    <a:pt x="405" y="281"/>
                  </a:moveTo>
                  <a:cubicBezTo>
                    <a:pt x="403" y="282"/>
                    <a:pt x="393" y="284"/>
                    <a:pt x="385" y="286"/>
                  </a:cubicBezTo>
                  <a:cubicBezTo>
                    <a:pt x="383" y="286"/>
                    <a:pt x="381" y="288"/>
                    <a:pt x="381" y="290"/>
                  </a:cubicBezTo>
                  <a:cubicBezTo>
                    <a:pt x="380" y="305"/>
                    <a:pt x="380" y="306"/>
                    <a:pt x="380" y="307"/>
                  </a:cubicBezTo>
                  <a:cubicBezTo>
                    <a:pt x="381" y="308"/>
                    <a:pt x="381" y="308"/>
                    <a:pt x="382" y="310"/>
                  </a:cubicBezTo>
                  <a:cubicBezTo>
                    <a:pt x="384" y="314"/>
                    <a:pt x="385" y="316"/>
                    <a:pt x="385" y="317"/>
                  </a:cubicBezTo>
                  <a:cubicBezTo>
                    <a:pt x="384" y="319"/>
                    <a:pt x="381" y="322"/>
                    <a:pt x="377" y="325"/>
                  </a:cubicBezTo>
                  <a:cubicBezTo>
                    <a:pt x="376" y="326"/>
                    <a:pt x="375" y="329"/>
                    <a:pt x="376" y="331"/>
                  </a:cubicBezTo>
                  <a:cubicBezTo>
                    <a:pt x="377" y="334"/>
                    <a:pt x="378" y="337"/>
                    <a:pt x="378" y="338"/>
                  </a:cubicBezTo>
                  <a:cubicBezTo>
                    <a:pt x="378" y="339"/>
                    <a:pt x="377" y="342"/>
                    <a:pt x="375" y="344"/>
                  </a:cubicBezTo>
                  <a:cubicBezTo>
                    <a:pt x="373" y="348"/>
                    <a:pt x="371" y="353"/>
                    <a:pt x="369" y="357"/>
                  </a:cubicBezTo>
                  <a:cubicBezTo>
                    <a:pt x="369" y="359"/>
                    <a:pt x="369" y="362"/>
                    <a:pt x="369" y="365"/>
                  </a:cubicBezTo>
                  <a:cubicBezTo>
                    <a:pt x="370" y="371"/>
                    <a:pt x="371" y="379"/>
                    <a:pt x="369" y="389"/>
                  </a:cubicBezTo>
                  <a:cubicBezTo>
                    <a:pt x="367" y="401"/>
                    <a:pt x="359" y="404"/>
                    <a:pt x="347" y="404"/>
                  </a:cubicBezTo>
                  <a:cubicBezTo>
                    <a:pt x="347" y="404"/>
                    <a:pt x="346" y="404"/>
                    <a:pt x="345" y="404"/>
                  </a:cubicBezTo>
                  <a:cubicBezTo>
                    <a:pt x="335" y="403"/>
                    <a:pt x="271" y="389"/>
                    <a:pt x="261" y="386"/>
                  </a:cubicBezTo>
                  <a:cubicBezTo>
                    <a:pt x="259" y="386"/>
                    <a:pt x="257" y="386"/>
                    <a:pt x="256" y="387"/>
                  </a:cubicBezTo>
                  <a:cubicBezTo>
                    <a:pt x="250" y="394"/>
                    <a:pt x="249" y="449"/>
                    <a:pt x="250" y="476"/>
                  </a:cubicBezTo>
                  <a:cubicBezTo>
                    <a:pt x="193" y="488"/>
                    <a:pt x="133" y="480"/>
                    <a:pt x="83" y="454"/>
                  </a:cubicBezTo>
                  <a:cubicBezTo>
                    <a:pt x="93" y="426"/>
                    <a:pt x="105" y="373"/>
                    <a:pt x="89" y="307"/>
                  </a:cubicBezTo>
                  <a:cubicBezTo>
                    <a:pt x="87" y="299"/>
                    <a:pt x="79" y="292"/>
                    <a:pt x="68" y="282"/>
                  </a:cubicBezTo>
                  <a:cubicBezTo>
                    <a:pt x="44" y="260"/>
                    <a:pt x="9" y="227"/>
                    <a:pt x="9" y="167"/>
                  </a:cubicBezTo>
                  <a:cubicBezTo>
                    <a:pt x="9" y="119"/>
                    <a:pt x="22" y="82"/>
                    <a:pt x="47" y="56"/>
                  </a:cubicBezTo>
                  <a:cubicBezTo>
                    <a:pt x="78" y="25"/>
                    <a:pt x="127" y="9"/>
                    <a:pt x="193" y="9"/>
                  </a:cubicBezTo>
                  <a:cubicBezTo>
                    <a:pt x="252" y="9"/>
                    <a:pt x="298" y="27"/>
                    <a:pt x="331" y="61"/>
                  </a:cubicBezTo>
                  <a:cubicBezTo>
                    <a:pt x="357" y="88"/>
                    <a:pt x="364" y="117"/>
                    <a:pt x="365" y="120"/>
                  </a:cubicBezTo>
                  <a:cubicBezTo>
                    <a:pt x="367" y="130"/>
                    <a:pt x="370" y="147"/>
                    <a:pt x="370" y="158"/>
                  </a:cubicBezTo>
                  <a:cubicBezTo>
                    <a:pt x="370" y="165"/>
                    <a:pt x="367" y="174"/>
                    <a:pt x="365" y="180"/>
                  </a:cubicBezTo>
                  <a:cubicBezTo>
                    <a:pt x="363" y="185"/>
                    <a:pt x="363" y="187"/>
                    <a:pt x="363" y="189"/>
                  </a:cubicBezTo>
                  <a:cubicBezTo>
                    <a:pt x="364" y="198"/>
                    <a:pt x="380" y="224"/>
                    <a:pt x="399" y="255"/>
                  </a:cubicBezTo>
                  <a:cubicBezTo>
                    <a:pt x="403" y="263"/>
                    <a:pt x="408" y="271"/>
                    <a:pt x="409" y="273"/>
                  </a:cubicBezTo>
                  <a:cubicBezTo>
                    <a:pt x="409" y="275"/>
                    <a:pt x="406" y="280"/>
                    <a:pt x="405" y="281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0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1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6" name="Freeform 150"/>
            <p:cNvSpPr>
              <a:spLocks noEditPoints="1"/>
            </p:cNvSpPr>
            <p:nvPr/>
          </p:nvSpPr>
          <p:spPr bwMode="auto">
            <a:xfrm>
              <a:off x="2285680" y="3526013"/>
              <a:ext cx="762064" cy="665051"/>
            </a:xfrm>
            <a:custGeom>
              <a:avLst/>
              <a:gdLst>
                <a:gd name="T0" fmla="*/ 104 w 505"/>
                <a:gd name="T1" fmla="*/ 461 h 510"/>
                <a:gd name="T2" fmla="*/ 207 w 505"/>
                <a:gd name="T3" fmla="*/ 151 h 510"/>
                <a:gd name="T4" fmla="*/ 120 w 505"/>
                <a:gd name="T5" fmla="*/ 167 h 510"/>
                <a:gd name="T6" fmla="*/ 450 w 505"/>
                <a:gd name="T7" fmla="*/ 167 h 510"/>
                <a:gd name="T8" fmla="*/ 423 w 505"/>
                <a:gd name="T9" fmla="*/ 151 h 510"/>
                <a:gd name="T10" fmla="*/ 466 w 505"/>
                <a:gd name="T11" fmla="*/ 461 h 510"/>
                <a:gd name="T12" fmla="*/ 505 w 505"/>
                <a:gd name="T13" fmla="*/ 156 h 510"/>
                <a:gd name="T14" fmla="*/ 459 w 505"/>
                <a:gd name="T15" fmla="*/ 126 h 510"/>
                <a:gd name="T16" fmla="*/ 459 w 505"/>
                <a:gd name="T17" fmla="*/ 494 h 510"/>
                <a:gd name="T18" fmla="*/ 17 w 505"/>
                <a:gd name="T19" fmla="*/ 156 h 510"/>
                <a:gd name="T20" fmla="*/ 256 w 505"/>
                <a:gd name="T21" fmla="*/ 118 h 510"/>
                <a:gd name="T22" fmla="*/ 1 w 505"/>
                <a:gd name="T23" fmla="*/ 156 h 510"/>
                <a:gd name="T24" fmla="*/ 459 w 505"/>
                <a:gd name="T25" fmla="*/ 510 h 510"/>
                <a:gd name="T26" fmla="*/ 80 w 505"/>
                <a:gd name="T27" fmla="*/ 181 h 510"/>
                <a:gd name="T28" fmla="*/ 0 w 505"/>
                <a:gd name="T29" fmla="*/ 181 h 510"/>
                <a:gd name="T30" fmla="*/ 72 w 505"/>
                <a:gd name="T31" fmla="*/ 447 h 510"/>
                <a:gd name="T32" fmla="*/ 64 w 505"/>
                <a:gd name="T33" fmla="*/ 189 h 510"/>
                <a:gd name="T34" fmla="*/ 16 w 505"/>
                <a:gd name="T35" fmla="*/ 189 h 510"/>
                <a:gd name="T36" fmla="*/ 8 w 505"/>
                <a:gd name="T37" fmla="*/ 257 h 510"/>
                <a:gd name="T38" fmla="*/ 72 w 505"/>
                <a:gd name="T39" fmla="*/ 273 h 510"/>
                <a:gd name="T40" fmla="*/ 72 w 505"/>
                <a:gd name="T41" fmla="*/ 340 h 510"/>
                <a:gd name="T42" fmla="*/ 8 w 505"/>
                <a:gd name="T43" fmla="*/ 356 h 510"/>
                <a:gd name="T44" fmla="*/ 80 w 505"/>
                <a:gd name="T45" fmla="*/ 353 h 510"/>
                <a:gd name="T46" fmla="*/ 0 w 505"/>
                <a:gd name="T47" fmla="*/ 353 h 510"/>
                <a:gd name="T48" fmla="*/ 80 w 505"/>
                <a:gd name="T49" fmla="*/ 353 h 510"/>
                <a:gd name="T50" fmla="*/ 473 w 505"/>
                <a:gd name="T51" fmla="*/ 42 h 510"/>
                <a:gd name="T52" fmla="*/ 401 w 505"/>
                <a:gd name="T53" fmla="*/ 12 h 510"/>
                <a:gd name="T54" fmla="*/ 206 w 505"/>
                <a:gd name="T55" fmla="*/ 218 h 510"/>
                <a:gd name="T56" fmla="*/ 266 w 505"/>
                <a:gd name="T57" fmla="*/ 267 h 510"/>
                <a:gd name="T58" fmla="*/ 449 w 505"/>
                <a:gd name="T59" fmla="*/ 24 h 510"/>
                <a:gd name="T60" fmla="*/ 260 w 505"/>
                <a:gd name="T61" fmla="*/ 250 h 510"/>
                <a:gd name="T62" fmla="*/ 399 w 505"/>
                <a:gd name="T63" fmla="*/ 134 h 510"/>
                <a:gd name="T64" fmla="*/ 339 w 505"/>
                <a:gd name="T65" fmla="*/ 74 h 510"/>
                <a:gd name="T66" fmla="*/ 393 w 505"/>
                <a:gd name="T67" fmla="*/ 136 h 510"/>
                <a:gd name="T68" fmla="*/ 452 w 505"/>
                <a:gd name="T69" fmla="*/ 69 h 510"/>
                <a:gd name="T70" fmla="*/ 392 w 505"/>
                <a:gd name="T71" fmla="*/ 32 h 510"/>
                <a:gd name="T72" fmla="*/ 452 w 505"/>
                <a:gd name="T73" fmla="*/ 81 h 510"/>
                <a:gd name="T74" fmla="*/ 268 w 505"/>
                <a:gd name="T75" fmla="*/ 259 h 510"/>
                <a:gd name="T76" fmla="*/ 219 w 505"/>
                <a:gd name="T77" fmla="*/ 215 h 510"/>
                <a:gd name="T78" fmla="*/ 188 w 505"/>
                <a:gd name="T79" fmla="*/ 275 h 510"/>
                <a:gd name="T80" fmla="*/ 198 w 505"/>
                <a:gd name="T81" fmla="*/ 285 h 510"/>
                <a:gd name="T82" fmla="*/ 201 w 505"/>
                <a:gd name="T83" fmla="*/ 271 h 510"/>
                <a:gd name="T84" fmla="*/ 174 w 505"/>
                <a:gd name="T85" fmla="*/ 299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05" h="510">
                  <a:moveTo>
                    <a:pt x="458" y="469"/>
                  </a:moveTo>
                  <a:cubicBezTo>
                    <a:pt x="112" y="469"/>
                    <a:pt x="112" y="469"/>
                    <a:pt x="112" y="469"/>
                  </a:cubicBezTo>
                  <a:cubicBezTo>
                    <a:pt x="108" y="469"/>
                    <a:pt x="104" y="465"/>
                    <a:pt x="104" y="461"/>
                  </a:cubicBezTo>
                  <a:cubicBezTo>
                    <a:pt x="104" y="159"/>
                    <a:pt x="104" y="159"/>
                    <a:pt x="104" y="159"/>
                  </a:cubicBezTo>
                  <a:cubicBezTo>
                    <a:pt x="104" y="155"/>
                    <a:pt x="108" y="151"/>
                    <a:pt x="112" y="151"/>
                  </a:cubicBezTo>
                  <a:cubicBezTo>
                    <a:pt x="207" y="151"/>
                    <a:pt x="207" y="151"/>
                    <a:pt x="207" y="151"/>
                  </a:cubicBezTo>
                  <a:cubicBezTo>
                    <a:pt x="212" y="151"/>
                    <a:pt x="215" y="155"/>
                    <a:pt x="215" y="159"/>
                  </a:cubicBezTo>
                  <a:cubicBezTo>
                    <a:pt x="215" y="164"/>
                    <a:pt x="212" y="167"/>
                    <a:pt x="207" y="167"/>
                  </a:cubicBezTo>
                  <a:cubicBezTo>
                    <a:pt x="120" y="167"/>
                    <a:pt x="120" y="167"/>
                    <a:pt x="120" y="167"/>
                  </a:cubicBezTo>
                  <a:cubicBezTo>
                    <a:pt x="120" y="453"/>
                    <a:pt x="120" y="453"/>
                    <a:pt x="120" y="453"/>
                  </a:cubicBezTo>
                  <a:cubicBezTo>
                    <a:pt x="450" y="453"/>
                    <a:pt x="450" y="453"/>
                    <a:pt x="450" y="453"/>
                  </a:cubicBezTo>
                  <a:cubicBezTo>
                    <a:pt x="450" y="167"/>
                    <a:pt x="450" y="167"/>
                    <a:pt x="450" y="167"/>
                  </a:cubicBezTo>
                  <a:cubicBezTo>
                    <a:pt x="423" y="167"/>
                    <a:pt x="423" y="167"/>
                    <a:pt x="423" y="167"/>
                  </a:cubicBezTo>
                  <a:cubicBezTo>
                    <a:pt x="418" y="167"/>
                    <a:pt x="415" y="164"/>
                    <a:pt x="415" y="159"/>
                  </a:cubicBezTo>
                  <a:cubicBezTo>
                    <a:pt x="415" y="155"/>
                    <a:pt x="418" y="151"/>
                    <a:pt x="423" y="151"/>
                  </a:cubicBezTo>
                  <a:cubicBezTo>
                    <a:pt x="458" y="151"/>
                    <a:pt x="458" y="151"/>
                    <a:pt x="458" y="151"/>
                  </a:cubicBezTo>
                  <a:cubicBezTo>
                    <a:pt x="462" y="151"/>
                    <a:pt x="466" y="155"/>
                    <a:pt x="466" y="159"/>
                  </a:cubicBezTo>
                  <a:cubicBezTo>
                    <a:pt x="466" y="461"/>
                    <a:pt x="466" y="461"/>
                    <a:pt x="466" y="461"/>
                  </a:cubicBezTo>
                  <a:cubicBezTo>
                    <a:pt x="466" y="465"/>
                    <a:pt x="462" y="469"/>
                    <a:pt x="458" y="469"/>
                  </a:cubicBezTo>
                  <a:close/>
                  <a:moveTo>
                    <a:pt x="505" y="464"/>
                  </a:moveTo>
                  <a:cubicBezTo>
                    <a:pt x="505" y="156"/>
                    <a:pt x="505" y="156"/>
                    <a:pt x="505" y="156"/>
                  </a:cubicBezTo>
                  <a:cubicBezTo>
                    <a:pt x="505" y="130"/>
                    <a:pt x="484" y="110"/>
                    <a:pt x="459" y="110"/>
                  </a:cubicBezTo>
                  <a:cubicBezTo>
                    <a:pt x="454" y="110"/>
                    <a:pt x="451" y="113"/>
                    <a:pt x="451" y="118"/>
                  </a:cubicBezTo>
                  <a:cubicBezTo>
                    <a:pt x="451" y="122"/>
                    <a:pt x="454" y="126"/>
                    <a:pt x="459" y="126"/>
                  </a:cubicBezTo>
                  <a:cubicBezTo>
                    <a:pt x="475" y="126"/>
                    <a:pt x="489" y="139"/>
                    <a:pt x="489" y="156"/>
                  </a:cubicBezTo>
                  <a:cubicBezTo>
                    <a:pt x="489" y="464"/>
                    <a:pt x="489" y="464"/>
                    <a:pt x="489" y="464"/>
                  </a:cubicBezTo>
                  <a:cubicBezTo>
                    <a:pt x="489" y="481"/>
                    <a:pt x="475" y="494"/>
                    <a:pt x="459" y="494"/>
                  </a:cubicBezTo>
                  <a:cubicBezTo>
                    <a:pt x="47" y="494"/>
                    <a:pt x="47" y="494"/>
                    <a:pt x="47" y="494"/>
                  </a:cubicBezTo>
                  <a:cubicBezTo>
                    <a:pt x="31" y="494"/>
                    <a:pt x="17" y="481"/>
                    <a:pt x="17" y="464"/>
                  </a:cubicBezTo>
                  <a:cubicBezTo>
                    <a:pt x="17" y="156"/>
                    <a:pt x="17" y="156"/>
                    <a:pt x="17" y="156"/>
                  </a:cubicBezTo>
                  <a:cubicBezTo>
                    <a:pt x="17" y="139"/>
                    <a:pt x="31" y="126"/>
                    <a:pt x="47" y="126"/>
                  </a:cubicBezTo>
                  <a:cubicBezTo>
                    <a:pt x="248" y="126"/>
                    <a:pt x="248" y="126"/>
                    <a:pt x="248" y="126"/>
                  </a:cubicBezTo>
                  <a:cubicBezTo>
                    <a:pt x="253" y="126"/>
                    <a:pt x="256" y="122"/>
                    <a:pt x="256" y="118"/>
                  </a:cubicBezTo>
                  <a:cubicBezTo>
                    <a:pt x="256" y="113"/>
                    <a:pt x="253" y="110"/>
                    <a:pt x="248" y="110"/>
                  </a:cubicBezTo>
                  <a:cubicBezTo>
                    <a:pt x="47" y="110"/>
                    <a:pt x="47" y="110"/>
                    <a:pt x="47" y="110"/>
                  </a:cubicBezTo>
                  <a:cubicBezTo>
                    <a:pt x="22" y="110"/>
                    <a:pt x="1" y="130"/>
                    <a:pt x="1" y="156"/>
                  </a:cubicBezTo>
                  <a:cubicBezTo>
                    <a:pt x="1" y="464"/>
                    <a:pt x="1" y="464"/>
                    <a:pt x="1" y="464"/>
                  </a:cubicBezTo>
                  <a:cubicBezTo>
                    <a:pt x="1" y="490"/>
                    <a:pt x="22" y="510"/>
                    <a:pt x="47" y="510"/>
                  </a:cubicBezTo>
                  <a:cubicBezTo>
                    <a:pt x="459" y="510"/>
                    <a:pt x="459" y="510"/>
                    <a:pt x="459" y="510"/>
                  </a:cubicBezTo>
                  <a:cubicBezTo>
                    <a:pt x="484" y="510"/>
                    <a:pt x="505" y="490"/>
                    <a:pt x="505" y="464"/>
                  </a:cubicBezTo>
                  <a:close/>
                  <a:moveTo>
                    <a:pt x="80" y="439"/>
                  </a:moveTo>
                  <a:cubicBezTo>
                    <a:pt x="80" y="181"/>
                    <a:pt x="80" y="181"/>
                    <a:pt x="80" y="181"/>
                  </a:cubicBezTo>
                  <a:cubicBezTo>
                    <a:pt x="80" y="177"/>
                    <a:pt x="76" y="173"/>
                    <a:pt x="72" y="173"/>
                  </a:cubicBezTo>
                  <a:cubicBezTo>
                    <a:pt x="8" y="173"/>
                    <a:pt x="8" y="173"/>
                    <a:pt x="8" y="173"/>
                  </a:cubicBezTo>
                  <a:cubicBezTo>
                    <a:pt x="4" y="173"/>
                    <a:pt x="0" y="177"/>
                    <a:pt x="0" y="181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443"/>
                    <a:pt x="4" y="447"/>
                    <a:pt x="8" y="447"/>
                  </a:cubicBezTo>
                  <a:cubicBezTo>
                    <a:pt x="72" y="447"/>
                    <a:pt x="72" y="447"/>
                    <a:pt x="72" y="447"/>
                  </a:cubicBezTo>
                  <a:cubicBezTo>
                    <a:pt x="76" y="447"/>
                    <a:pt x="80" y="443"/>
                    <a:pt x="80" y="439"/>
                  </a:cubicBezTo>
                  <a:close/>
                  <a:moveTo>
                    <a:pt x="16" y="189"/>
                  </a:moveTo>
                  <a:cubicBezTo>
                    <a:pt x="64" y="189"/>
                    <a:pt x="64" y="189"/>
                    <a:pt x="64" y="189"/>
                  </a:cubicBezTo>
                  <a:cubicBezTo>
                    <a:pt x="64" y="431"/>
                    <a:pt x="64" y="431"/>
                    <a:pt x="64" y="431"/>
                  </a:cubicBezTo>
                  <a:cubicBezTo>
                    <a:pt x="16" y="431"/>
                    <a:pt x="16" y="431"/>
                    <a:pt x="16" y="431"/>
                  </a:cubicBezTo>
                  <a:lnTo>
                    <a:pt x="16" y="189"/>
                  </a:lnTo>
                  <a:close/>
                  <a:moveTo>
                    <a:pt x="80" y="265"/>
                  </a:moveTo>
                  <a:cubicBezTo>
                    <a:pt x="80" y="261"/>
                    <a:pt x="76" y="257"/>
                    <a:pt x="72" y="257"/>
                  </a:cubicBezTo>
                  <a:cubicBezTo>
                    <a:pt x="8" y="257"/>
                    <a:pt x="8" y="257"/>
                    <a:pt x="8" y="257"/>
                  </a:cubicBezTo>
                  <a:cubicBezTo>
                    <a:pt x="4" y="257"/>
                    <a:pt x="0" y="261"/>
                    <a:pt x="0" y="265"/>
                  </a:cubicBezTo>
                  <a:cubicBezTo>
                    <a:pt x="0" y="270"/>
                    <a:pt x="4" y="273"/>
                    <a:pt x="8" y="273"/>
                  </a:cubicBezTo>
                  <a:cubicBezTo>
                    <a:pt x="72" y="273"/>
                    <a:pt x="72" y="273"/>
                    <a:pt x="72" y="273"/>
                  </a:cubicBezTo>
                  <a:cubicBezTo>
                    <a:pt x="76" y="273"/>
                    <a:pt x="80" y="270"/>
                    <a:pt x="80" y="265"/>
                  </a:cubicBezTo>
                  <a:close/>
                  <a:moveTo>
                    <a:pt x="80" y="348"/>
                  </a:moveTo>
                  <a:cubicBezTo>
                    <a:pt x="80" y="344"/>
                    <a:pt x="76" y="340"/>
                    <a:pt x="72" y="340"/>
                  </a:cubicBezTo>
                  <a:cubicBezTo>
                    <a:pt x="8" y="340"/>
                    <a:pt x="8" y="340"/>
                    <a:pt x="8" y="340"/>
                  </a:cubicBezTo>
                  <a:cubicBezTo>
                    <a:pt x="4" y="340"/>
                    <a:pt x="0" y="344"/>
                    <a:pt x="0" y="348"/>
                  </a:cubicBezTo>
                  <a:cubicBezTo>
                    <a:pt x="0" y="353"/>
                    <a:pt x="4" y="356"/>
                    <a:pt x="8" y="356"/>
                  </a:cubicBezTo>
                  <a:cubicBezTo>
                    <a:pt x="72" y="356"/>
                    <a:pt x="72" y="356"/>
                    <a:pt x="72" y="356"/>
                  </a:cubicBezTo>
                  <a:cubicBezTo>
                    <a:pt x="76" y="356"/>
                    <a:pt x="80" y="353"/>
                    <a:pt x="80" y="348"/>
                  </a:cubicBezTo>
                  <a:close/>
                  <a:moveTo>
                    <a:pt x="80" y="353"/>
                  </a:moveTo>
                  <a:cubicBezTo>
                    <a:pt x="80" y="348"/>
                    <a:pt x="76" y="345"/>
                    <a:pt x="72" y="345"/>
                  </a:cubicBezTo>
                  <a:cubicBezTo>
                    <a:pt x="8" y="345"/>
                    <a:pt x="8" y="345"/>
                    <a:pt x="8" y="345"/>
                  </a:cubicBezTo>
                  <a:cubicBezTo>
                    <a:pt x="4" y="345"/>
                    <a:pt x="0" y="348"/>
                    <a:pt x="0" y="353"/>
                  </a:cubicBezTo>
                  <a:cubicBezTo>
                    <a:pt x="0" y="357"/>
                    <a:pt x="4" y="361"/>
                    <a:pt x="8" y="361"/>
                  </a:cubicBezTo>
                  <a:cubicBezTo>
                    <a:pt x="72" y="361"/>
                    <a:pt x="72" y="361"/>
                    <a:pt x="72" y="361"/>
                  </a:cubicBezTo>
                  <a:cubicBezTo>
                    <a:pt x="76" y="361"/>
                    <a:pt x="80" y="357"/>
                    <a:pt x="80" y="353"/>
                  </a:cubicBezTo>
                  <a:close/>
                  <a:moveTo>
                    <a:pt x="266" y="267"/>
                  </a:moveTo>
                  <a:cubicBezTo>
                    <a:pt x="460" y="72"/>
                    <a:pt x="460" y="72"/>
                    <a:pt x="460" y="72"/>
                  </a:cubicBezTo>
                  <a:cubicBezTo>
                    <a:pt x="468" y="64"/>
                    <a:pt x="473" y="53"/>
                    <a:pt x="473" y="42"/>
                  </a:cubicBezTo>
                  <a:cubicBezTo>
                    <a:pt x="473" y="31"/>
                    <a:pt x="468" y="20"/>
                    <a:pt x="460" y="12"/>
                  </a:cubicBezTo>
                  <a:cubicBezTo>
                    <a:pt x="452" y="4"/>
                    <a:pt x="442" y="0"/>
                    <a:pt x="431" y="0"/>
                  </a:cubicBezTo>
                  <a:cubicBezTo>
                    <a:pt x="419" y="0"/>
                    <a:pt x="409" y="4"/>
                    <a:pt x="401" y="12"/>
                  </a:cubicBezTo>
                  <a:cubicBezTo>
                    <a:pt x="206" y="207"/>
                    <a:pt x="206" y="207"/>
                    <a:pt x="206" y="207"/>
                  </a:cubicBezTo>
                  <a:cubicBezTo>
                    <a:pt x="204" y="209"/>
                    <a:pt x="204" y="211"/>
                    <a:pt x="204" y="213"/>
                  </a:cubicBezTo>
                  <a:cubicBezTo>
                    <a:pt x="204" y="215"/>
                    <a:pt x="204" y="217"/>
                    <a:pt x="206" y="218"/>
                  </a:cubicBezTo>
                  <a:cubicBezTo>
                    <a:pt x="254" y="267"/>
                    <a:pt x="254" y="267"/>
                    <a:pt x="254" y="267"/>
                  </a:cubicBezTo>
                  <a:cubicBezTo>
                    <a:pt x="256" y="268"/>
                    <a:pt x="258" y="269"/>
                    <a:pt x="260" y="269"/>
                  </a:cubicBezTo>
                  <a:cubicBezTo>
                    <a:pt x="262" y="269"/>
                    <a:pt x="264" y="268"/>
                    <a:pt x="266" y="267"/>
                  </a:cubicBezTo>
                  <a:close/>
                  <a:moveTo>
                    <a:pt x="412" y="24"/>
                  </a:moveTo>
                  <a:cubicBezTo>
                    <a:pt x="417" y="19"/>
                    <a:pt x="424" y="16"/>
                    <a:pt x="431" y="16"/>
                  </a:cubicBezTo>
                  <a:cubicBezTo>
                    <a:pt x="438" y="16"/>
                    <a:pt x="444" y="19"/>
                    <a:pt x="449" y="24"/>
                  </a:cubicBezTo>
                  <a:cubicBezTo>
                    <a:pt x="454" y="29"/>
                    <a:pt x="457" y="35"/>
                    <a:pt x="457" y="42"/>
                  </a:cubicBezTo>
                  <a:cubicBezTo>
                    <a:pt x="457" y="49"/>
                    <a:pt x="454" y="56"/>
                    <a:pt x="449" y="61"/>
                  </a:cubicBezTo>
                  <a:cubicBezTo>
                    <a:pt x="260" y="250"/>
                    <a:pt x="260" y="250"/>
                    <a:pt x="260" y="250"/>
                  </a:cubicBezTo>
                  <a:cubicBezTo>
                    <a:pt x="223" y="213"/>
                    <a:pt x="223" y="213"/>
                    <a:pt x="223" y="213"/>
                  </a:cubicBezTo>
                  <a:lnTo>
                    <a:pt x="412" y="24"/>
                  </a:lnTo>
                  <a:close/>
                  <a:moveTo>
                    <a:pt x="399" y="134"/>
                  </a:moveTo>
                  <a:cubicBezTo>
                    <a:pt x="402" y="131"/>
                    <a:pt x="402" y="126"/>
                    <a:pt x="399" y="123"/>
                  </a:cubicBezTo>
                  <a:cubicBezTo>
                    <a:pt x="350" y="74"/>
                    <a:pt x="350" y="74"/>
                    <a:pt x="350" y="74"/>
                  </a:cubicBezTo>
                  <a:cubicBezTo>
                    <a:pt x="347" y="71"/>
                    <a:pt x="342" y="71"/>
                    <a:pt x="339" y="74"/>
                  </a:cubicBezTo>
                  <a:cubicBezTo>
                    <a:pt x="336" y="77"/>
                    <a:pt x="336" y="82"/>
                    <a:pt x="339" y="86"/>
                  </a:cubicBezTo>
                  <a:cubicBezTo>
                    <a:pt x="387" y="134"/>
                    <a:pt x="387" y="134"/>
                    <a:pt x="387" y="134"/>
                  </a:cubicBezTo>
                  <a:cubicBezTo>
                    <a:pt x="389" y="135"/>
                    <a:pt x="391" y="136"/>
                    <a:pt x="393" y="136"/>
                  </a:cubicBezTo>
                  <a:cubicBezTo>
                    <a:pt x="395" y="136"/>
                    <a:pt x="397" y="135"/>
                    <a:pt x="399" y="134"/>
                  </a:cubicBezTo>
                  <a:close/>
                  <a:moveTo>
                    <a:pt x="452" y="81"/>
                  </a:moveTo>
                  <a:cubicBezTo>
                    <a:pt x="455" y="78"/>
                    <a:pt x="455" y="73"/>
                    <a:pt x="452" y="69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0" y="18"/>
                    <a:pt x="395" y="18"/>
                    <a:pt x="392" y="21"/>
                  </a:cubicBezTo>
                  <a:cubicBezTo>
                    <a:pt x="389" y="24"/>
                    <a:pt x="389" y="29"/>
                    <a:pt x="392" y="32"/>
                  </a:cubicBezTo>
                  <a:cubicBezTo>
                    <a:pt x="440" y="81"/>
                    <a:pt x="440" y="81"/>
                    <a:pt x="440" y="81"/>
                  </a:cubicBezTo>
                  <a:cubicBezTo>
                    <a:pt x="442" y="82"/>
                    <a:pt x="444" y="83"/>
                    <a:pt x="446" y="83"/>
                  </a:cubicBezTo>
                  <a:cubicBezTo>
                    <a:pt x="448" y="83"/>
                    <a:pt x="450" y="82"/>
                    <a:pt x="452" y="81"/>
                  </a:cubicBezTo>
                  <a:close/>
                  <a:moveTo>
                    <a:pt x="198" y="285"/>
                  </a:moveTo>
                  <a:cubicBezTo>
                    <a:pt x="262" y="269"/>
                    <a:pt x="262" y="269"/>
                    <a:pt x="262" y="269"/>
                  </a:cubicBezTo>
                  <a:cubicBezTo>
                    <a:pt x="266" y="268"/>
                    <a:pt x="269" y="264"/>
                    <a:pt x="268" y="259"/>
                  </a:cubicBezTo>
                  <a:cubicBezTo>
                    <a:pt x="267" y="255"/>
                    <a:pt x="262" y="252"/>
                    <a:pt x="258" y="253"/>
                  </a:cubicBezTo>
                  <a:cubicBezTo>
                    <a:pt x="207" y="266"/>
                    <a:pt x="207" y="266"/>
                    <a:pt x="207" y="266"/>
                  </a:cubicBezTo>
                  <a:cubicBezTo>
                    <a:pt x="219" y="215"/>
                    <a:pt x="219" y="215"/>
                    <a:pt x="219" y="215"/>
                  </a:cubicBezTo>
                  <a:cubicBezTo>
                    <a:pt x="220" y="210"/>
                    <a:pt x="218" y="206"/>
                    <a:pt x="214" y="205"/>
                  </a:cubicBezTo>
                  <a:cubicBezTo>
                    <a:pt x="209" y="204"/>
                    <a:pt x="205" y="207"/>
                    <a:pt x="204" y="211"/>
                  </a:cubicBezTo>
                  <a:cubicBezTo>
                    <a:pt x="188" y="275"/>
                    <a:pt x="188" y="275"/>
                    <a:pt x="188" y="275"/>
                  </a:cubicBezTo>
                  <a:cubicBezTo>
                    <a:pt x="187" y="278"/>
                    <a:pt x="188" y="281"/>
                    <a:pt x="190" y="283"/>
                  </a:cubicBezTo>
                  <a:cubicBezTo>
                    <a:pt x="192" y="284"/>
                    <a:pt x="194" y="285"/>
                    <a:pt x="196" y="285"/>
                  </a:cubicBezTo>
                  <a:cubicBezTo>
                    <a:pt x="196" y="285"/>
                    <a:pt x="197" y="285"/>
                    <a:pt x="198" y="285"/>
                  </a:cubicBezTo>
                  <a:close/>
                  <a:moveTo>
                    <a:pt x="185" y="299"/>
                  </a:moveTo>
                  <a:cubicBezTo>
                    <a:pt x="201" y="283"/>
                    <a:pt x="201" y="283"/>
                    <a:pt x="201" y="283"/>
                  </a:cubicBezTo>
                  <a:cubicBezTo>
                    <a:pt x="205" y="279"/>
                    <a:pt x="205" y="274"/>
                    <a:pt x="201" y="271"/>
                  </a:cubicBezTo>
                  <a:cubicBezTo>
                    <a:pt x="198" y="268"/>
                    <a:pt x="193" y="268"/>
                    <a:pt x="190" y="271"/>
                  </a:cubicBezTo>
                  <a:cubicBezTo>
                    <a:pt x="174" y="288"/>
                    <a:pt x="174" y="288"/>
                    <a:pt x="174" y="288"/>
                  </a:cubicBezTo>
                  <a:cubicBezTo>
                    <a:pt x="171" y="291"/>
                    <a:pt x="171" y="296"/>
                    <a:pt x="174" y="299"/>
                  </a:cubicBezTo>
                  <a:cubicBezTo>
                    <a:pt x="175" y="301"/>
                    <a:pt x="177" y="301"/>
                    <a:pt x="179" y="301"/>
                  </a:cubicBezTo>
                  <a:cubicBezTo>
                    <a:pt x="181" y="301"/>
                    <a:pt x="183" y="301"/>
                    <a:pt x="185" y="299"/>
                  </a:cubicBez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0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1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8" name="Freeform 21"/>
            <p:cNvSpPr>
              <a:spLocks noEditPoints="1"/>
            </p:cNvSpPr>
            <p:nvPr/>
          </p:nvSpPr>
          <p:spPr bwMode="auto">
            <a:xfrm>
              <a:off x="2159411" y="1564949"/>
              <a:ext cx="888333" cy="79716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0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1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</p:grpSp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12190507" cy="109752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Задание для самостоятельного выполнения 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62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Rectangle 7"/>
          <p:cNvSpPr>
            <a:spLocks noChangeArrowheads="1"/>
          </p:cNvSpPr>
          <p:nvPr/>
        </p:nvSpPr>
        <p:spPr bwMode="auto">
          <a:xfrm>
            <a:off x="5517012" y="4974553"/>
            <a:ext cx="6380521" cy="764024"/>
          </a:xfrm>
          <a:prstGeom prst="rect">
            <a:avLst/>
          </a:prstGeom>
          <a:solidFill>
            <a:srgbClr val="51C3CA"/>
          </a:solidFill>
          <a:ln>
            <a:noFill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defTabSz="1219026">
              <a:defRPr/>
            </a:pPr>
            <a:endParaRPr lang="en-US" sz="3200" kern="0">
              <a:solidFill>
                <a:srgbClr val="FFFFFF"/>
              </a:solidFill>
            </a:endParaRPr>
          </a:p>
        </p:txBody>
      </p:sp>
      <p:grpSp>
        <p:nvGrpSpPr>
          <p:cNvPr id="234" name="Group 3"/>
          <p:cNvGrpSpPr/>
          <p:nvPr/>
        </p:nvGrpSpPr>
        <p:grpSpPr>
          <a:xfrm>
            <a:off x="357763" y="3457140"/>
            <a:ext cx="6326052" cy="3214525"/>
            <a:chOff x="3251200" y="3199611"/>
            <a:chExt cx="5842000" cy="2909089"/>
          </a:xfrm>
        </p:grpSpPr>
        <p:sp>
          <p:nvSpPr>
            <p:cNvPr id="235" name="Freeform 12"/>
            <p:cNvSpPr>
              <a:spLocks/>
            </p:cNvSpPr>
            <p:nvPr/>
          </p:nvSpPr>
          <p:spPr bwMode="auto">
            <a:xfrm>
              <a:off x="6172200" y="4083049"/>
              <a:ext cx="2921000" cy="2025651"/>
            </a:xfrm>
            <a:custGeom>
              <a:avLst/>
              <a:gdLst>
                <a:gd name="T0" fmla="*/ 1380 w 1380"/>
                <a:gd name="T1" fmla="*/ 361 h 957"/>
                <a:gd name="T2" fmla="*/ 1035 w 1380"/>
                <a:gd name="T3" fmla="*/ 0 h 957"/>
                <a:gd name="T4" fmla="*/ 0 w 1380"/>
                <a:gd name="T5" fmla="*/ 447 h 957"/>
                <a:gd name="T6" fmla="*/ 0 w 1380"/>
                <a:gd name="T7" fmla="*/ 957 h 957"/>
                <a:gd name="T8" fmla="*/ 1380 w 1380"/>
                <a:gd name="T9" fmla="*/ 361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0" h="957">
                  <a:moveTo>
                    <a:pt x="1380" y="361"/>
                  </a:moveTo>
                  <a:lnTo>
                    <a:pt x="1035" y="0"/>
                  </a:lnTo>
                  <a:lnTo>
                    <a:pt x="0" y="447"/>
                  </a:lnTo>
                  <a:lnTo>
                    <a:pt x="0" y="957"/>
                  </a:lnTo>
                  <a:lnTo>
                    <a:pt x="1380" y="361"/>
                  </a:lnTo>
                  <a:close/>
                </a:path>
              </a:pathLst>
            </a:custGeom>
            <a:solidFill>
              <a:srgbClr val="51C3CA">
                <a:lumMod val="75000"/>
              </a:srgbClr>
            </a:solidFill>
            <a:ln>
              <a:noFill/>
            </a:ln>
          </p:spPr>
          <p:txBody>
            <a:bodyPr vert="horz" wrap="square" lIns="121906" tIns="60952" rIns="121906" bIns="60952" numCol="1" anchor="t" anchorCtr="0" compatLnSpc="1">
              <a:prstTxWarp prst="textNoShape">
                <a:avLst/>
              </a:prstTxWarp>
            </a:bodyPr>
            <a:lstStyle/>
            <a:p>
              <a:pPr defTabSz="1219026">
                <a:defRPr/>
              </a:pPr>
              <a:endParaRPr lang="en-US" sz="3200" kern="0">
                <a:solidFill>
                  <a:srgbClr val="FFFFFF"/>
                </a:solidFill>
              </a:endParaRPr>
            </a:p>
          </p:txBody>
        </p:sp>
        <p:sp>
          <p:nvSpPr>
            <p:cNvPr id="236" name="Freeform 16"/>
            <p:cNvSpPr>
              <a:spLocks/>
            </p:cNvSpPr>
            <p:nvPr/>
          </p:nvSpPr>
          <p:spPr bwMode="auto">
            <a:xfrm>
              <a:off x="3251200" y="4083049"/>
              <a:ext cx="2921000" cy="2025651"/>
            </a:xfrm>
            <a:custGeom>
              <a:avLst/>
              <a:gdLst>
                <a:gd name="T0" fmla="*/ 0 w 1380"/>
                <a:gd name="T1" fmla="*/ 361 h 957"/>
                <a:gd name="T2" fmla="*/ 345 w 1380"/>
                <a:gd name="T3" fmla="*/ 0 h 957"/>
                <a:gd name="T4" fmla="*/ 1380 w 1380"/>
                <a:gd name="T5" fmla="*/ 447 h 957"/>
                <a:gd name="T6" fmla="*/ 1380 w 1380"/>
                <a:gd name="T7" fmla="*/ 957 h 957"/>
                <a:gd name="T8" fmla="*/ 0 w 1380"/>
                <a:gd name="T9" fmla="*/ 361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0" h="957">
                  <a:moveTo>
                    <a:pt x="0" y="361"/>
                  </a:moveTo>
                  <a:lnTo>
                    <a:pt x="345" y="0"/>
                  </a:lnTo>
                  <a:lnTo>
                    <a:pt x="1380" y="447"/>
                  </a:lnTo>
                  <a:lnTo>
                    <a:pt x="1380" y="957"/>
                  </a:lnTo>
                  <a:lnTo>
                    <a:pt x="0" y="361"/>
                  </a:lnTo>
                  <a:close/>
                </a:path>
              </a:pathLst>
            </a:custGeom>
            <a:solidFill>
              <a:srgbClr val="51C3CA"/>
            </a:solidFill>
            <a:ln>
              <a:noFill/>
            </a:ln>
          </p:spPr>
          <p:txBody>
            <a:bodyPr vert="horz" wrap="square" lIns="121906" tIns="60952" rIns="121906" bIns="60952" numCol="1" anchor="t" anchorCtr="0" compatLnSpc="1">
              <a:prstTxWarp prst="textNoShape">
                <a:avLst/>
              </a:prstTxWarp>
            </a:bodyPr>
            <a:lstStyle/>
            <a:p>
              <a:pPr defTabSz="1219026">
                <a:defRPr/>
              </a:pPr>
              <a:endParaRPr lang="en-US" sz="3200" kern="0">
                <a:solidFill>
                  <a:srgbClr val="FFFFFF"/>
                </a:solidFill>
              </a:endParaRPr>
            </a:p>
          </p:txBody>
        </p:sp>
        <p:sp>
          <p:nvSpPr>
            <p:cNvPr id="237" name="Parallelogram 3"/>
            <p:cNvSpPr/>
            <p:nvPr/>
          </p:nvSpPr>
          <p:spPr>
            <a:xfrm>
              <a:off x="3981451" y="3199611"/>
              <a:ext cx="4381498" cy="1836216"/>
            </a:xfrm>
            <a:custGeom>
              <a:avLst/>
              <a:gdLst>
                <a:gd name="connsiteX0" fmla="*/ 0 w 3636000"/>
                <a:gd name="connsiteY0" fmla="*/ 2338917 h 2338917"/>
                <a:gd name="connsiteX1" fmla="*/ 894332 w 3636000"/>
                <a:gd name="connsiteY1" fmla="*/ 0 h 2338917"/>
                <a:gd name="connsiteX2" fmla="*/ 3636000 w 3636000"/>
                <a:gd name="connsiteY2" fmla="*/ 0 h 2338917"/>
                <a:gd name="connsiteX3" fmla="*/ 2741668 w 3636000"/>
                <a:gd name="connsiteY3" fmla="*/ 2338917 h 2338917"/>
                <a:gd name="connsiteX4" fmla="*/ 0 w 3636000"/>
                <a:gd name="connsiteY4" fmla="*/ 2338917 h 2338917"/>
                <a:gd name="connsiteX0" fmla="*/ 0 w 3636000"/>
                <a:gd name="connsiteY0" fmla="*/ 2338917 h 3152517"/>
                <a:gd name="connsiteX1" fmla="*/ 894332 w 3636000"/>
                <a:gd name="connsiteY1" fmla="*/ 0 h 3152517"/>
                <a:gd name="connsiteX2" fmla="*/ 3636000 w 3636000"/>
                <a:gd name="connsiteY2" fmla="*/ 0 h 3152517"/>
                <a:gd name="connsiteX3" fmla="*/ 1949668 w 3636000"/>
                <a:gd name="connsiteY3" fmla="*/ 3152517 h 3152517"/>
                <a:gd name="connsiteX4" fmla="*/ 0 w 3636000"/>
                <a:gd name="connsiteY4" fmla="*/ 2338917 h 3152517"/>
                <a:gd name="connsiteX0" fmla="*/ 0 w 3895200"/>
                <a:gd name="connsiteY0" fmla="*/ 2338917 h 3152517"/>
                <a:gd name="connsiteX1" fmla="*/ 894332 w 3895200"/>
                <a:gd name="connsiteY1" fmla="*/ 0 h 3152517"/>
                <a:gd name="connsiteX2" fmla="*/ 3895200 w 3895200"/>
                <a:gd name="connsiteY2" fmla="*/ 2332800 h 3152517"/>
                <a:gd name="connsiteX3" fmla="*/ 1949668 w 3895200"/>
                <a:gd name="connsiteY3" fmla="*/ 3152517 h 3152517"/>
                <a:gd name="connsiteX4" fmla="*/ 0 w 3895200"/>
                <a:gd name="connsiteY4" fmla="*/ 2338917 h 3152517"/>
                <a:gd name="connsiteX0" fmla="*/ 0 w 3895200"/>
                <a:gd name="connsiteY0" fmla="*/ 6117 h 819717"/>
                <a:gd name="connsiteX1" fmla="*/ 1909532 w 3895200"/>
                <a:gd name="connsiteY1" fmla="*/ 64800 h 819717"/>
                <a:gd name="connsiteX2" fmla="*/ 3895200 w 3895200"/>
                <a:gd name="connsiteY2" fmla="*/ 0 h 819717"/>
                <a:gd name="connsiteX3" fmla="*/ 1949668 w 3895200"/>
                <a:gd name="connsiteY3" fmla="*/ 819717 h 819717"/>
                <a:gd name="connsiteX4" fmla="*/ 0 w 3895200"/>
                <a:gd name="connsiteY4" fmla="*/ 6117 h 819717"/>
                <a:gd name="connsiteX0" fmla="*/ 0 w 3895200"/>
                <a:gd name="connsiteY0" fmla="*/ 430917 h 1244517"/>
                <a:gd name="connsiteX1" fmla="*/ 1923932 w 3895200"/>
                <a:gd name="connsiteY1" fmla="*/ 0 h 1244517"/>
                <a:gd name="connsiteX2" fmla="*/ 3895200 w 3895200"/>
                <a:gd name="connsiteY2" fmla="*/ 424800 h 1244517"/>
                <a:gd name="connsiteX3" fmla="*/ 1949668 w 3895200"/>
                <a:gd name="connsiteY3" fmla="*/ 1244517 h 1244517"/>
                <a:gd name="connsiteX4" fmla="*/ 0 w 3895200"/>
                <a:gd name="connsiteY4" fmla="*/ 430917 h 1244517"/>
                <a:gd name="connsiteX0" fmla="*/ 0 w 3895200"/>
                <a:gd name="connsiteY0" fmla="*/ 690117 h 1503717"/>
                <a:gd name="connsiteX1" fmla="*/ 1923932 w 3895200"/>
                <a:gd name="connsiteY1" fmla="*/ 0 h 1503717"/>
                <a:gd name="connsiteX2" fmla="*/ 3895200 w 3895200"/>
                <a:gd name="connsiteY2" fmla="*/ 684000 h 1503717"/>
                <a:gd name="connsiteX3" fmla="*/ 1949668 w 3895200"/>
                <a:gd name="connsiteY3" fmla="*/ 1503717 h 1503717"/>
                <a:gd name="connsiteX4" fmla="*/ 0 w 3895200"/>
                <a:gd name="connsiteY4" fmla="*/ 690117 h 1503717"/>
                <a:gd name="connsiteX0" fmla="*/ 0 w 3895200"/>
                <a:gd name="connsiteY0" fmla="*/ 920517 h 1734117"/>
                <a:gd name="connsiteX1" fmla="*/ 1923932 w 3895200"/>
                <a:gd name="connsiteY1" fmla="*/ 0 h 1734117"/>
                <a:gd name="connsiteX2" fmla="*/ 3895200 w 3895200"/>
                <a:gd name="connsiteY2" fmla="*/ 914400 h 1734117"/>
                <a:gd name="connsiteX3" fmla="*/ 1949668 w 3895200"/>
                <a:gd name="connsiteY3" fmla="*/ 1734117 h 1734117"/>
                <a:gd name="connsiteX4" fmla="*/ 0 w 3895200"/>
                <a:gd name="connsiteY4" fmla="*/ 920517 h 1734117"/>
                <a:gd name="connsiteX0" fmla="*/ 0 w 3895200"/>
                <a:gd name="connsiteY0" fmla="*/ 920517 h 1734117"/>
                <a:gd name="connsiteX1" fmla="*/ 1923932 w 3895200"/>
                <a:gd name="connsiteY1" fmla="*/ 0 h 1734117"/>
                <a:gd name="connsiteX2" fmla="*/ 3895200 w 3895200"/>
                <a:gd name="connsiteY2" fmla="*/ 914400 h 1734117"/>
                <a:gd name="connsiteX3" fmla="*/ 1922203 w 3895200"/>
                <a:gd name="connsiteY3" fmla="*/ 1734117 h 1734117"/>
                <a:gd name="connsiteX4" fmla="*/ 0 w 3895200"/>
                <a:gd name="connsiteY4" fmla="*/ 920517 h 1734117"/>
                <a:gd name="connsiteX0" fmla="*/ 0 w 3895200"/>
                <a:gd name="connsiteY0" fmla="*/ 920517 h 1734117"/>
                <a:gd name="connsiteX1" fmla="*/ 1923932 w 3895200"/>
                <a:gd name="connsiteY1" fmla="*/ 0 h 1734117"/>
                <a:gd name="connsiteX2" fmla="*/ 3895200 w 3895200"/>
                <a:gd name="connsiteY2" fmla="*/ 914400 h 1734117"/>
                <a:gd name="connsiteX3" fmla="*/ 1922203 w 3895200"/>
                <a:gd name="connsiteY3" fmla="*/ 1734117 h 1734117"/>
                <a:gd name="connsiteX4" fmla="*/ 0 w 3895200"/>
                <a:gd name="connsiteY4" fmla="*/ 920517 h 1734117"/>
                <a:gd name="connsiteX0" fmla="*/ 0 w 3895200"/>
                <a:gd name="connsiteY0" fmla="*/ 920517 h 1716346"/>
                <a:gd name="connsiteX1" fmla="*/ 1923932 w 3895200"/>
                <a:gd name="connsiteY1" fmla="*/ 0 h 1716346"/>
                <a:gd name="connsiteX2" fmla="*/ 3895200 w 3895200"/>
                <a:gd name="connsiteY2" fmla="*/ 914400 h 1716346"/>
                <a:gd name="connsiteX3" fmla="*/ 1973900 w 3895200"/>
                <a:gd name="connsiteY3" fmla="*/ 1716346 h 1716346"/>
                <a:gd name="connsiteX4" fmla="*/ 0 w 3895200"/>
                <a:gd name="connsiteY4" fmla="*/ 920517 h 1716346"/>
                <a:gd name="connsiteX0" fmla="*/ 0 w 3895200"/>
                <a:gd name="connsiteY0" fmla="*/ 920517 h 1730886"/>
                <a:gd name="connsiteX1" fmla="*/ 1923932 w 3895200"/>
                <a:gd name="connsiteY1" fmla="*/ 0 h 1730886"/>
                <a:gd name="connsiteX2" fmla="*/ 3895200 w 3895200"/>
                <a:gd name="connsiteY2" fmla="*/ 914400 h 1730886"/>
                <a:gd name="connsiteX3" fmla="*/ 1925433 w 3895200"/>
                <a:gd name="connsiteY3" fmla="*/ 1730886 h 1730886"/>
                <a:gd name="connsiteX4" fmla="*/ 0 w 3895200"/>
                <a:gd name="connsiteY4" fmla="*/ 920517 h 1730886"/>
                <a:gd name="connsiteX0" fmla="*/ 0 w 3895200"/>
                <a:gd name="connsiteY0" fmla="*/ 782404 h 1592773"/>
                <a:gd name="connsiteX1" fmla="*/ 1923932 w 3895200"/>
                <a:gd name="connsiteY1" fmla="*/ 0 h 1592773"/>
                <a:gd name="connsiteX2" fmla="*/ 3895200 w 3895200"/>
                <a:gd name="connsiteY2" fmla="*/ 776287 h 1592773"/>
                <a:gd name="connsiteX3" fmla="*/ 1925433 w 3895200"/>
                <a:gd name="connsiteY3" fmla="*/ 1592773 h 1592773"/>
                <a:gd name="connsiteX4" fmla="*/ 0 w 3895200"/>
                <a:gd name="connsiteY4" fmla="*/ 782404 h 1592773"/>
                <a:gd name="connsiteX0" fmla="*/ 0 w 3886962"/>
                <a:gd name="connsiteY0" fmla="*/ 759338 h 1592773"/>
                <a:gd name="connsiteX1" fmla="*/ 1915694 w 3886962"/>
                <a:gd name="connsiteY1" fmla="*/ 0 h 1592773"/>
                <a:gd name="connsiteX2" fmla="*/ 3886962 w 3886962"/>
                <a:gd name="connsiteY2" fmla="*/ 776287 h 1592773"/>
                <a:gd name="connsiteX3" fmla="*/ 1917195 w 3886962"/>
                <a:gd name="connsiteY3" fmla="*/ 1592773 h 1592773"/>
                <a:gd name="connsiteX4" fmla="*/ 0 w 3886962"/>
                <a:gd name="connsiteY4" fmla="*/ 759338 h 1592773"/>
                <a:gd name="connsiteX0" fmla="*/ 0 w 3901791"/>
                <a:gd name="connsiteY0" fmla="*/ 760986 h 1592773"/>
                <a:gd name="connsiteX1" fmla="*/ 1930523 w 3901791"/>
                <a:gd name="connsiteY1" fmla="*/ 0 h 1592773"/>
                <a:gd name="connsiteX2" fmla="*/ 3901791 w 3901791"/>
                <a:gd name="connsiteY2" fmla="*/ 776287 h 1592773"/>
                <a:gd name="connsiteX3" fmla="*/ 1932024 w 3901791"/>
                <a:gd name="connsiteY3" fmla="*/ 1592773 h 1592773"/>
                <a:gd name="connsiteX4" fmla="*/ 0 w 3901791"/>
                <a:gd name="connsiteY4" fmla="*/ 760986 h 1592773"/>
                <a:gd name="connsiteX0" fmla="*/ 0 w 3863897"/>
                <a:gd name="connsiteY0" fmla="*/ 760986 h 1592773"/>
                <a:gd name="connsiteX1" fmla="*/ 1930523 w 3863897"/>
                <a:gd name="connsiteY1" fmla="*/ 0 h 1592773"/>
                <a:gd name="connsiteX2" fmla="*/ 3863897 w 3863897"/>
                <a:gd name="connsiteY2" fmla="*/ 761459 h 1592773"/>
                <a:gd name="connsiteX3" fmla="*/ 1932024 w 3863897"/>
                <a:gd name="connsiteY3" fmla="*/ 1592773 h 1592773"/>
                <a:gd name="connsiteX4" fmla="*/ 0 w 3863897"/>
                <a:gd name="connsiteY4" fmla="*/ 760986 h 1592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897" h="1592773">
                  <a:moveTo>
                    <a:pt x="0" y="760986"/>
                  </a:moveTo>
                  <a:lnTo>
                    <a:pt x="1930523" y="0"/>
                  </a:lnTo>
                  <a:lnTo>
                    <a:pt x="3863897" y="761459"/>
                  </a:lnTo>
                  <a:lnTo>
                    <a:pt x="1932024" y="1592773"/>
                  </a:lnTo>
                  <a:lnTo>
                    <a:pt x="0" y="760986"/>
                  </a:lnTo>
                  <a:close/>
                </a:path>
              </a:pathLst>
            </a:custGeom>
            <a:solidFill>
              <a:srgbClr val="51C3CA">
                <a:lumMod val="60000"/>
                <a:lumOff val="4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026">
                <a:defRPr/>
              </a:pPr>
              <a:endParaRPr lang="en-US" sz="3810" kern="0">
                <a:solidFill>
                  <a:prstClr val="white"/>
                </a:solidFill>
                <a:latin typeface="Open Sans Light"/>
              </a:endParaRPr>
            </a:p>
          </p:txBody>
        </p:sp>
      </p:grpSp>
      <p:sp>
        <p:nvSpPr>
          <p:cNvPr id="238" name="Rectangle 6"/>
          <p:cNvSpPr>
            <a:spLocks noChangeArrowheads="1"/>
          </p:cNvSpPr>
          <p:nvPr/>
        </p:nvSpPr>
        <p:spPr bwMode="auto">
          <a:xfrm>
            <a:off x="4404263" y="2559534"/>
            <a:ext cx="7497074" cy="764024"/>
          </a:xfrm>
          <a:prstGeom prst="rect">
            <a:avLst/>
          </a:prstGeom>
          <a:solidFill>
            <a:srgbClr val="0086AC"/>
          </a:solidFill>
          <a:ln>
            <a:noFill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defTabSz="1219026">
              <a:defRPr/>
            </a:pPr>
            <a:endParaRPr lang="en-US" sz="3200" kern="0">
              <a:solidFill>
                <a:srgbClr val="FFFFFF"/>
              </a:solidFill>
            </a:endParaRPr>
          </a:p>
        </p:txBody>
      </p:sp>
      <p:sp>
        <p:nvSpPr>
          <p:cNvPr id="239" name="Rectangle 8"/>
          <p:cNvSpPr>
            <a:spLocks noChangeArrowheads="1"/>
          </p:cNvSpPr>
          <p:nvPr/>
        </p:nvSpPr>
        <p:spPr bwMode="auto">
          <a:xfrm>
            <a:off x="5511803" y="3675885"/>
            <a:ext cx="6380521" cy="764024"/>
          </a:xfrm>
          <a:prstGeom prst="rect">
            <a:avLst/>
          </a:prstGeom>
          <a:solidFill>
            <a:srgbClr val="1AA5BD"/>
          </a:solidFill>
          <a:ln w="9525">
            <a:noFill/>
            <a:miter lim="800000"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defTabSz="1219026">
              <a:defRPr/>
            </a:pPr>
            <a:endParaRPr lang="en-US" sz="3200" kern="0">
              <a:solidFill>
                <a:srgbClr val="FFFFFF"/>
              </a:solidFill>
            </a:endParaRPr>
          </a:p>
        </p:txBody>
      </p:sp>
      <p:grpSp>
        <p:nvGrpSpPr>
          <p:cNvPr id="240" name="Group 4"/>
          <p:cNvGrpSpPr/>
          <p:nvPr/>
        </p:nvGrpSpPr>
        <p:grpSpPr>
          <a:xfrm>
            <a:off x="982149" y="2631538"/>
            <a:ext cx="5077280" cy="2590667"/>
            <a:chOff x="3981451" y="2735476"/>
            <a:chExt cx="4381501" cy="2293724"/>
          </a:xfrm>
        </p:grpSpPr>
        <p:sp>
          <p:nvSpPr>
            <p:cNvPr id="241" name="Freeform 11"/>
            <p:cNvSpPr>
              <a:spLocks/>
            </p:cNvSpPr>
            <p:nvPr/>
          </p:nvSpPr>
          <p:spPr bwMode="auto">
            <a:xfrm>
              <a:off x="6172201" y="3316816"/>
              <a:ext cx="2190751" cy="1712384"/>
            </a:xfrm>
            <a:custGeom>
              <a:avLst/>
              <a:gdLst>
                <a:gd name="T0" fmla="*/ 689 w 1035"/>
                <a:gd name="T1" fmla="*/ 0 h 809"/>
                <a:gd name="T2" fmla="*/ 0 w 1035"/>
                <a:gd name="T3" fmla="*/ 298 h 809"/>
                <a:gd name="T4" fmla="*/ 0 w 1035"/>
                <a:gd name="T5" fmla="*/ 639 h 809"/>
                <a:gd name="T6" fmla="*/ 0 w 1035"/>
                <a:gd name="T7" fmla="*/ 809 h 809"/>
                <a:gd name="T8" fmla="*/ 1035 w 1035"/>
                <a:gd name="T9" fmla="*/ 362 h 809"/>
                <a:gd name="T10" fmla="*/ 689 w 1035"/>
                <a:gd name="T11" fmla="*/ 0 h 8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35" h="809">
                  <a:moveTo>
                    <a:pt x="689" y="0"/>
                  </a:moveTo>
                  <a:lnTo>
                    <a:pt x="0" y="298"/>
                  </a:lnTo>
                  <a:lnTo>
                    <a:pt x="0" y="639"/>
                  </a:lnTo>
                  <a:lnTo>
                    <a:pt x="0" y="809"/>
                  </a:lnTo>
                  <a:lnTo>
                    <a:pt x="1035" y="362"/>
                  </a:lnTo>
                  <a:lnTo>
                    <a:pt x="689" y="0"/>
                  </a:lnTo>
                  <a:close/>
                </a:path>
              </a:pathLst>
            </a:custGeom>
            <a:solidFill>
              <a:srgbClr val="3CB2C3">
                <a:lumMod val="75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06" tIns="60952" rIns="121906" bIns="60952" numCol="1" anchor="t" anchorCtr="0" compatLnSpc="1">
              <a:prstTxWarp prst="textNoShape">
                <a:avLst/>
              </a:prstTxWarp>
            </a:bodyPr>
            <a:lstStyle/>
            <a:p>
              <a:pPr defTabSz="1219026">
                <a:defRPr/>
              </a:pPr>
              <a:endParaRPr lang="en-US" sz="3200" kern="0">
                <a:solidFill>
                  <a:srgbClr val="FFFFFF"/>
                </a:solidFill>
              </a:endParaRPr>
            </a:p>
          </p:txBody>
        </p:sp>
        <p:sp>
          <p:nvSpPr>
            <p:cNvPr id="242" name="Freeform 15"/>
            <p:cNvSpPr>
              <a:spLocks/>
            </p:cNvSpPr>
            <p:nvPr/>
          </p:nvSpPr>
          <p:spPr bwMode="auto">
            <a:xfrm>
              <a:off x="3981451" y="3316816"/>
              <a:ext cx="2190751" cy="1712384"/>
            </a:xfrm>
            <a:custGeom>
              <a:avLst/>
              <a:gdLst>
                <a:gd name="T0" fmla="*/ 346 w 1035"/>
                <a:gd name="T1" fmla="*/ 0 h 809"/>
                <a:gd name="T2" fmla="*/ 1035 w 1035"/>
                <a:gd name="T3" fmla="*/ 298 h 809"/>
                <a:gd name="T4" fmla="*/ 1035 w 1035"/>
                <a:gd name="T5" fmla="*/ 639 h 809"/>
                <a:gd name="T6" fmla="*/ 1035 w 1035"/>
                <a:gd name="T7" fmla="*/ 809 h 809"/>
                <a:gd name="T8" fmla="*/ 0 w 1035"/>
                <a:gd name="T9" fmla="*/ 362 h 809"/>
                <a:gd name="T10" fmla="*/ 346 w 1035"/>
                <a:gd name="T11" fmla="*/ 0 h 8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35" h="809">
                  <a:moveTo>
                    <a:pt x="346" y="0"/>
                  </a:moveTo>
                  <a:lnTo>
                    <a:pt x="1035" y="298"/>
                  </a:lnTo>
                  <a:lnTo>
                    <a:pt x="1035" y="639"/>
                  </a:lnTo>
                  <a:lnTo>
                    <a:pt x="1035" y="809"/>
                  </a:lnTo>
                  <a:lnTo>
                    <a:pt x="0" y="362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rgbClr val="1AA5B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06" tIns="60952" rIns="121906" bIns="60952" numCol="1" anchor="t" anchorCtr="0" compatLnSpc="1">
              <a:prstTxWarp prst="textNoShape">
                <a:avLst/>
              </a:prstTxWarp>
            </a:bodyPr>
            <a:lstStyle/>
            <a:p>
              <a:pPr defTabSz="1219026">
                <a:defRPr/>
              </a:pPr>
              <a:endParaRPr lang="en-US" sz="3200" kern="0">
                <a:solidFill>
                  <a:srgbClr val="FFFFFF"/>
                </a:solidFill>
              </a:endParaRPr>
            </a:p>
          </p:txBody>
        </p:sp>
        <p:sp>
          <p:nvSpPr>
            <p:cNvPr id="243" name="Parallelogram 3"/>
            <p:cNvSpPr/>
            <p:nvPr/>
          </p:nvSpPr>
          <p:spPr>
            <a:xfrm>
              <a:off x="4704292" y="2735476"/>
              <a:ext cx="2935224" cy="1212108"/>
            </a:xfrm>
            <a:custGeom>
              <a:avLst/>
              <a:gdLst>
                <a:gd name="connsiteX0" fmla="*/ 0 w 3636000"/>
                <a:gd name="connsiteY0" fmla="*/ 2338917 h 2338917"/>
                <a:gd name="connsiteX1" fmla="*/ 894332 w 3636000"/>
                <a:gd name="connsiteY1" fmla="*/ 0 h 2338917"/>
                <a:gd name="connsiteX2" fmla="*/ 3636000 w 3636000"/>
                <a:gd name="connsiteY2" fmla="*/ 0 h 2338917"/>
                <a:gd name="connsiteX3" fmla="*/ 2741668 w 3636000"/>
                <a:gd name="connsiteY3" fmla="*/ 2338917 h 2338917"/>
                <a:gd name="connsiteX4" fmla="*/ 0 w 3636000"/>
                <a:gd name="connsiteY4" fmla="*/ 2338917 h 2338917"/>
                <a:gd name="connsiteX0" fmla="*/ 0 w 3636000"/>
                <a:gd name="connsiteY0" fmla="*/ 2338917 h 3152517"/>
                <a:gd name="connsiteX1" fmla="*/ 894332 w 3636000"/>
                <a:gd name="connsiteY1" fmla="*/ 0 h 3152517"/>
                <a:gd name="connsiteX2" fmla="*/ 3636000 w 3636000"/>
                <a:gd name="connsiteY2" fmla="*/ 0 h 3152517"/>
                <a:gd name="connsiteX3" fmla="*/ 1949668 w 3636000"/>
                <a:gd name="connsiteY3" fmla="*/ 3152517 h 3152517"/>
                <a:gd name="connsiteX4" fmla="*/ 0 w 3636000"/>
                <a:gd name="connsiteY4" fmla="*/ 2338917 h 3152517"/>
                <a:gd name="connsiteX0" fmla="*/ 0 w 3895200"/>
                <a:gd name="connsiteY0" fmla="*/ 2338917 h 3152517"/>
                <a:gd name="connsiteX1" fmla="*/ 894332 w 3895200"/>
                <a:gd name="connsiteY1" fmla="*/ 0 h 3152517"/>
                <a:gd name="connsiteX2" fmla="*/ 3895200 w 3895200"/>
                <a:gd name="connsiteY2" fmla="*/ 2332800 h 3152517"/>
                <a:gd name="connsiteX3" fmla="*/ 1949668 w 3895200"/>
                <a:gd name="connsiteY3" fmla="*/ 3152517 h 3152517"/>
                <a:gd name="connsiteX4" fmla="*/ 0 w 3895200"/>
                <a:gd name="connsiteY4" fmla="*/ 2338917 h 3152517"/>
                <a:gd name="connsiteX0" fmla="*/ 0 w 3895200"/>
                <a:gd name="connsiteY0" fmla="*/ 6117 h 819717"/>
                <a:gd name="connsiteX1" fmla="*/ 1909532 w 3895200"/>
                <a:gd name="connsiteY1" fmla="*/ 64800 h 819717"/>
                <a:gd name="connsiteX2" fmla="*/ 3895200 w 3895200"/>
                <a:gd name="connsiteY2" fmla="*/ 0 h 819717"/>
                <a:gd name="connsiteX3" fmla="*/ 1949668 w 3895200"/>
                <a:gd name="connsiteY3" fmla="*/ 819717 h 819717"/>
                <a:gd name="connsiteX4" fmla="*/ 0 w 3895200"/>
                <a:gd name="connsiteY4" fmla="*/ 6117 h 819717"/>
                <a:gd name="connsiteX0" fmla="*/ 0 w 3895200"/>
                <a:gd name="connsiteY0" fmla="*/ 430917 h 1244517"/>
                <a:gd name="connsiteX1" fmla="*/ 1923932 w 3895200"/>
                <a:gd name="connsiteY1" fmla="*/ 0 h 1244517"/>
                <a:gd name="connsiteX2" fmla="*/ 3895200 w 3895200"/>
                <a:gd name="connsiteY2" fmla="*/ 424800 h 1244517"/>
                <a:gd name="connsiteX3" fmla="*/ 1949668 w 3895200"/>
                <a:gd name="connsiteY3" fmla="*/ 1244517 h 1244517"/>
                <a:gd name="connsiteX4" fmla="*/ 0 w 3895200"/>
                <a:gd name="connsiteY4" fmla="*/ 430917 h 1244517"/>
                <a:gd name="connsiteX0" fmla="*/ 0 w 3895200"/>
                <a:gd name="connsiteY0" fmla="*/ 690117 h 1503717"/>
                <a:gd name="connsiteX1" fmla="*/ 1923932 w 3895200"/>
                <a:gd name="connsiteY1" fmla="*/ 0 h 1503717"/>
                <a:gd name="connsiteX2" fmla="*/ 3895200 w 3895200"/>
                <a:gd name="connsiteY2" fmla="*/ 684000 h 1503717"/>
                <a:gd name="connsiteX3" fmla="*/ 1949668 w 3895200"/>
                <a:gd name="connsiteY3" fmla="*/ 1503717 h 1503717"/>
                <a:gd name="connsiteX4" fmla="*/ 0 w 3895200"/>
                <a:gd name="connsiteY4" fmla="*/ 690117 h 1503717"/>
                <a:gd name="connsiteX0" fmla="*/ 0 w 3895200"/>
                <a:gd name="connsiteY0" fmla="*/ 920517 h 1734117"/>
                <a:gd name="connsiteX1" fmla="*/ 1923932 w 3895200"/>
                <a:gd name="connsiteY1" fmla="*/ 0 h 1734117"/>
                <a:gd name="connsiteX2" fmla="*/ 3895200 w 3895200"/>
                <a:gd name="connsiteY2" fmla="*/ 914400 h 1734117"/>
                <a:gd name="connsiteX3" fmla="*/ 1949668 w 3895200"/>
                <a:gd name="connsiteY3" fmla="*/ 1734117 h 1734117"/>
                <a:gd name="connsiteX4" fmla="*/ 0 w 3895200"/>
                <a:gd name="connsiteY4" fmla="*/ 920517 h 1734117"/>
                <a:gd name="connsiteX0" fmla="*/ 0 w 3895200"/>
                <a:gd name="connsiteY0" fmla="*/ 920517 h 1734117"/>
                <a:gd name="connsiteX1" fmla="*/ 1923932 w 3895200"/>
                <a:gd name="connsiteY1" fmla="*/ 0 h 1734117"/>
                <a:gd name="connsiteX2" fmla="*/ 3895200 w 3895200"/>
                <a:gd name="connsiteY2" fmla="*/ 914400 h 1734117"/>
                <a:gd name="connsiteX3" fmla="*/ 1922203 w 3895200"/>
                <a:gd name="connsiteY3" fmla="*/ 1734117 h 1734117"/>
                <a:gd name="connsiteX4" fmla="*/ 0 w 3895200"/>
                <a:gd name="connsiteY4" fmla="*/ 920517 h 1734117"/>
                <a:gd name="connsiteX0" fmla="*/ 0 w 3895200"/>
                <a:gd name="connsiteY0" fmla="*/ 920517 h 1734117"/>
                <a:gd name="connsiteX1" fmla="*/ 1923932 w 3895200"/>
                <a:gd name="connsiteY1" fmla="*/ 0 h 1734117"/>
                <a:gd name="connsiteX2" fmla="*/ 3895200 w 3895200"/>
                <a:gd name="connsiteY2" fmla="*/ 914400 h 1734117"/>
                <a:gd name="connsiteX3" fmla="*/ 1922203 w 3895200"/>
                <a:gd name="connsiteY3" fmla="*/ 1734117 h 1734117"/>
                <a:gd name="connsiteX4" fmla="*/ 0 w 3895200"/>
                <a:gd name="connsiteY4" fmla="*/ 920517 h 1734117"/>
                <a:gd name="connsiteX0" fmla="*/ 0 w 3895200"/>
                <a:gd name="connsiteY0" fmla="*/ 920517 h 1716346"/>
                <a:gd name="connsiteX1" fmla="*/ 1923932 w 3895200"/>
                <a:gd name="connsiteY1" fmla="*/ 0 h 1716346"/>
                <a:gd name="connsiteX2" fmla="*/ 3895200 w 3895200"/>
                <a:gd name="connsiteY2" fmla="*/ 914400 h 1716346"/>
                <a:gd name="connsiteX3" fmla="*/ 1973900 w 3895200"/>
                <a:gd name="connsiteY3" fmla="*/ 1716346 h 1716346"/>
                <a:gd name="connsiteX4" fmla="*/ 0 w 3895200"/>
                <a:gd name="connsiteY4" fmla="*/ 920517 h 1716346"/>
                <a:gd name="connsiteX0" fmla="*/ 0 w 3895200"/>
                <a:gd name="connsiteY0" fmla="*/ 920517 h 1730886"/>
                <a:gd name="connsiteX1" fmla="*/ 1923932 w 3895200"/>
                <a:gd name="connsiteY1" fmla="*/ 0 h 1730886"/>
                <a:gd name="connsiteX2" fmla="*/ 3895200 w 3895200"/>
                <a:gd name="connsiteY2" fmla="*/ 914400 h 1730886"/>
                <a:gd name="connsiteX3" fmla="*/ 1925433 w 3895200"/>
                <a:gd name="connsiteY3" fmla="*/ 1730886 h 1730886"/>
                <a:gd name="connsiteX4" fmla="*/ 0 w 3895200"/>
                <a:gd name="connsiteY4" fmla="*/ 920517 h 1730886"/>
                <a:gd name="connsiteX0" fmla="*/ 0 w 3895200"/>
                <a:gd name="connsiteY0" fmla="*/ 782404 h 1592773"/>
                <a:gd name="connsiteX1" fmla="*/ 1923932 w 3895200"/>
                <a:gd name="connsiteY1" fmla="*/ 0 h 1592773"/>
                <a:gd name="connsiteX2" fmla="*/ 3895200 w 3895200"/>
                <a:gd name="connsiteY2" fmla="*/ 776287 h 1592773"/>
                <a:gd name="connsiteX3" fmla="*/ 1925433 w 3895200"/>
                <a:gd name="connsiteY3" fmla="*/ 1592773 h 1592773"/>
                <a:gd name="connsiteX4" fmla="*/ 0 w 3895200"/>
                <a:gd name="connsiteY4" fmla="*/ 782404 h 1592773"/>
                <a:gd name="connsiteX0" fmla="*/ 0 w 3886962"/>
                <a:gd name="connsiteY0" fmla="*/ 759338 h 1592773"/>
                <a:gd name="connsiteX1" fmla="*/ 1915694 w 3886962"/>
                <a:gd name="connsiteY1" fmla="*/ 0 h 1592773"/>
                <a:gd name="connsiteX2" fmla="*/ 3886962 w 3886962"/>
                <a:gd name="connsiteY2" fmla="*/ 776287 h 1592773"/>
                <a:gd name="connsiteX3" fmla="*/ 1917195 w 3886962"/>
                <a:gd name="connsiteY3" fmla="*/ 1592773 h 1592773"/>
                <a:gd name="connsiteX4" fmla="*/ 0 w 3886962"/>
                <a:gd name="connsiteY4" fmla="*/ 759338 h 1592773"/>
                <a:gd name="connsiteX0" fmla="*/ 0 w 3901791"/>
                <a:gd name="connsiteY0" fmla="*/ 760986 h 1592773"/>
                <a:gd name="connsiteX1" fmla="*/ 1930523 w 3901791"/>
                <a:gd name="connsiteY1" fmla="*/ 0 h 1592773"/>
                <a:gd name="connsiteX2" fmla="*/ 3901791 w 3901791"/>
                <a:gd name="connsiteY2" fmla="*/ 776287 h 1592773"/>
                <a:gd name="connsiteX3" fmla="*/ 1932024 w 3901791"/>
                <a:gd name="connsiteY3" fmla="*/ 1592773 h 1592773"/>
                <a:gd name="connsiteX4" fmla="*/ 0 w 3901791"/>
                <a:gd name="connsiteY4" fmla="*/ 760986 h 1592773"/>
                <a:gd name="connsiteX0" fmla="*/ 0 w 3863897"/>
                <a:gd name="connsiteY0" fmla="*/ 760986 h 1592773"/>
                <a:gd name="connsiteX1" fmla="*/ 1930523 w 3863897"/>
                <a:gd name="connsiteY1" fmla="*/ 0 h 1592773"/>
                <a:gd name="connsiteX2" fmla="*/ 3863897 w 3863897"/>
                <a:gd name="connsiteY2" fmla="*/ 761459 h 1592773"/>
                <a:gd name="connsiteX3" fmla="*/ 1932024 w 3863897"/>
                <a:gd name="connsiteY3" fmla="*/ 1592773 h 1592773"/>
                <a:gd name="connsiteX4" fmla="*/ 0 w 3863897"/>
                <a:gd name="connsiteY4" fmla="*/ 760986 h 1592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897" h="1592773">
                  <a:moveTo>
                    <a:pt x="0" y="760986"/>
                  </a:moveTo>
                  <a:lnTo>
                    <a:pt x="1930523" y="0"/>
                  </a:lnTo>
                  <a:lnTo>
                    <a:pt x="3863897" y="761459"/>
                  </a:lnTo>
                  <a:lnTo>
                    <a:pt x="1932024" y="1592773"/>
                  </a:lnTo>
                  <a:lnTo>
                    <a:pt x="0" y="760986"/>
                  </a:lnTo>
                  <a:close/>
                </a:path>
              </a:pathLst>
            </a:custGeom>
            <a:solidFill>
              <a:srgbClr val="1AA5BD">
                <a:lumMod val="60000"/>
                <a:lumOff val="4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026">
                <a:defRPr/>
              </a:pPr>
              <a:endParaRPr lang="en-US" sz="3810" kern="0">
                <a:solidFill>
                  <a:prstClr val="white"/>
                </a:solidFill>
                <a:latin typeface="Open Sans Light"/>
              </a:endParaRPr>
            </a:p>
          </p:txBody>
        </p:sp>
      </p:grpSp>
      <p:grpSp>
        <p:nvGrpSpPr>
          <p:cNvPr id="244" name="Group 5"/>
          <p:cNvGrpSpPr/>
          <p:nvPr/>
        </p:nvGrpSpPr>
        <p:grpSpPr>
          <a:xfrm>
            <a:off x="1884584" y="1771838"/>
            <a:ext cx="3277550" cy="1954872"/>
            <a:chOff x="4713817" y="2196099"/>
            <a:chExt cx="2916767" cy="1751485"/>
          </a:xfrm>
        </p:grpSpPr>
        <p:sp>
          <p:nvSpPr>
            <p:cNvPr id="245" name="Freeform 9"/>
            <p:cNvSpPr>
              <a:spLocks/>
            </p:cNvSpPr>
            <p:nvPr/>
          </p:nvSpPr>
          <p:spPr bwMode="auto">
            <a:xfrm>
              <a:off x="6172200" y="2554817"/>
              <a:ext cx="1458384" cy="1392767"/>
            </a:xfrm>
            <a:custGeom>
              <a:avLst/>
              <a:gdLst>
                <a:gd name="T0" fmla="*/ 345 w 689"/>
                <a:gd name="T1" fmla="*/ 0 h 658"/>
                <a:gd name="T2" fmla="*/ 0 w 689"/>
                <a:gd name="T3" fmla="*/ 149 h 658"/>
                <a:gd name="T4" fmla="*/ 0 w 689"/>
                <a:gd name="T5" fmla="*/ 658 h 658"/>
                <a:gd name="T6" fmla="*/ 689 w 689"/>
                <a:gd name="T7" fmla="*/ 360 h 658"/>
                <a:gd name="T8" fmla="*/ 345 w 689"/>
                <a:gd name="T9" fmla="*/ 0 h 6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9" h="658">
                  <a:moveTo>
                    <a:pt x="345" y="0"/>
                  </a:moveTo>
                  <a:lnTo>
                    <a:pt x="0" y="149"/>
                  </a:lnTo>
                  <a:lnTo>
                    <a:pt x="0" y="658"/>
                  </a:lnTo>
                  <a:lnTo>
                    <a:pt x="689" y="360"/>
                  </a:lnTo>
                  <a:lnTo>
                    <a:pt x="345" y="0"/>
                  </a:lnTo>
                  <a:close/>
                </a:path>
              </a:pathLst>
            </a:custGeom>
            <a:solidFill>
              <a:srgbClr val="0097B7">
                <a:lumMod val="75000"/>
              </a:srgbClr>
            </a:solidFill>
            <a:ln>
              <a:noFill/>
            </a:ln>
          </p:spPr>
          <p:txBody>
            <a:bodyPr vert="horz" wrap="square" lIns="121906" tIns="60952" rIns="121906" bIns="60952" numCol="1" anchor="t" anchorCtr="0" compatLnSpc="1">
              <a:prstTxWarp prst="textNoShape">
                <a:avLst/>
              </a:prstTxWarp>
            </a:bodyPr>
            <a:lstStyle/>
            <a:p>
              <a:pPr defTabSz="1219026">
                <a:defRPr/>
              </a:pPr>
              <a:endParaRPr lang="en-US" sz="3200" kern="0">
                <a:solidFill>
                  <a:srgbClr val="FFFFFF"/>
                </a:solidFill>
              </a:endParaRPr>
            </a:p>
          </p:txBody>
        </p:sp>
        <p:sp>
          <p:nvSpPr>
            <p:cNvPr id="246" name="Freeform 13"/>
            <p:cNvSpPr>
              <a:spLocks/>
            </p:cNvSpPr>
            <p:nvPr/>
          </p:nvSpPr>
          <p:spPr bwMode="auto">
            <a:xfrm>
              <a:off x="4713817" y="2554817"/>
              <a:ext cx="1458384" cy="1392767"/>
            </a:xfrm>
            <a:custGeom>
              <a:avLst/>
              <a:gdLst>
                <a:gd name="T0" fmla="*/ 344 w 689"/>
                <a:gd name="T1" fmla="*/ 0 h 658"/>
                <a:gd name="T2" fmla="*/ 689 w 689"/>
                <a:gd name="T3" fmla="*/ 149 h 658"/>
                <a:gd name="T4" fmla="*/ 689 w 689"/>
                <a:gd name="T5" fmla="*/ 658 h 658"/>
                <a:gd name="T6" fmla="*/ 0 w 689"/>
                <a:gd name="T7" fmla="*/ 360 h 658"/>
                <a:gd name="T8" fmla="*/ 344 w 689"/>
                <a:gd name="T9" fmla="*/ 0 h 6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9" h="658">
                  <a:moveTo>
                    <a:pt x="344" y="0"/>
                  </a:moveTo>
                  <a:lnTo>
                    <a:pt x="689" y="149"/>
                  </a:lnTo>
                  <a:lnTo>
                    <a:pt x="689" y="658"/>
                  </a:lnTo>
                  <a:lnTo>
                    <a:pt x="0" y="360"/>
                  </a:lnTo>
                  <a:lnTo>
                    <a:pt x="344" y="0"/>
                  </a:lnTo>
                  <a:close/>
                </a:path>
              </a:pathLst>
            </a:custGeom>
            <a:solidFill>
              <a:srgbClr val="0086AC"/>
            </a:solidFill>
            <a:ln>
              <a:noFill/>
            </a:ln>
          </p:spPr>
          <p:txBody>
            <a:bodyPr vert="horz" wrap="square" lIns="121906" tIns="60952" rIns="121906" bIns="60952" numCol="1" anchor="t" anchorCtr="0" compatLnSpc="1">
              <a:prstTxWarp prst="textNoShape">
                <a:avLst/>
              </a:prstTxWarp>
            </a:bodyPr>
            <a:lstStyle/>
            <a:p>
              <a:pPr defTabSz="1219026">
                <a:defRPr/>
              </a:pPr>
              <a:endParaRPr lang="en-US" sz="3200" kern="0">
                <a:solidFill>
                  <a:srgbClr val="FFFFFF"/>
                </a:solidFill>
              </a:endParaRPr>
            </a:p>
          </p:txBody>
        </p:sp>
        <p:sp>
          <p:nvSpPr>
            <p:cNvPr id="247" name="Parallelogram 3"/>
            <p:cNvSpPr/>
            <p:nvPr/>
          </p:nvSpPr>
          <p:spPr>
            <a:xfrm flipV="1">
              <a:off x="5437496" y="2196099"/>
              <a:ext cx="1475650" cy="676656"/>
            </a:xfrm>
            <a:custGeom>
              <a:avLst/>
              <a:gdLst>
                <a:gd name="connsiteX0" fmla="*/ 0 w 3636000"/>
                <a:gd name="connsiteY0" fmla="*/ 2338917 h 2338917"/>
                <a:gd name="connsiteX1" fmla="*/ 894332 w 3636000"/>
                <a:gd name="connsiteY1" fmla="*/ 0 h 2338917"/>
                <a:gd name="connsiteX2" fmla="*/ 3636000 w 3636000"/>
                <a:gd name="connsiteY2" fmla="*/ 0 h 2338917"/>
                <a:gd name="connsiteX3" fmla="*/ 2741668 w 3636000"/>
                <a:gd name="connsiteY3" fmla="*/ 2338917 h 2338917"/>
                <a:gd name="connsiteX4" fmla="*/ 0 w 3636000"/>
                <a:gd name="connsiteY4" fmla="*/ 2338917 h 2338917"/>
                <a:gd name="connsiteX0" fmla="*/ 0 w 3636000"/>
                <a:gd name="connsiteY0" fmla="*/ 2338917 h 3152517"/>
                <a:gd name="connsiteX1" fmla="*/ 894332 w 3636000"/>
                <a:gd name="connsiteY1" fmla="*/ 0 h 3152517"/>
                <a:gd name="connsiteX2" fmla="*/ 3636000 w 3636000"/>
                <a:gd name="connsiteY2" fmla="*/ 0 h 3152517"/>
                <a:gd name="connsiteX3" fmla="*/ 1949668 w 3636000"/>
                <a:gd name="connsiteY3" fmla="*/ 3152517 h 3152517"/>
                <a:gd name="connsiteX4" fmla="*/ 0 w 3636000"/>
                <a:gd name="connsiteY4" fmla="*/ 2338917 h 3152517"/>
                <a:gd name="connsiteX0" fmla="*/ 0 w 3895200"/>
                <a:gd name="connsiteY0" fmla="*/ 2338917 h 3152517"/>
                <a:gd name="connsiteX1" fmla="*/ 894332 w 3895200"/>
                <a:gd name="connsiteY1" fmla="*/ 0 h 3152517"/>
                <a:gd name="connsiteX2" fmla="*/ 3895200 w 3895200"/>
                <a:gd name="connsiteY2" fmla="*/ 2332800 h 3152517"/>
                <a:gd name="connsiteX3" fmla="*/ 1949668 w 3895200"/>
                <a:gd name="connsiteY3" fmla="*/ 3152517 h 3152517"/>
                <a:gd name="connsiteX4" fmla="*/ 0 w 3895200"/>
                <a:gd name="connsiteY4" fmla="*/ 2338917 h 3152517"/>
                <a:gd name="connsiteX0" fmla="*/ 0 w 3895200"/>
                <a:gd name="connsiteY0" fmla="*/ 6117 h 819717"/>
                <a:gd name="connsiteX1" fmla="*/ 1909532 w 3895200"/>
                <a:gd name="connsiteY1" fmla="*/ 64800 h 819717"/>
                <a:gd name="connsiteX2" fmla="*/ 3895200 w 3895200"/>
                <a:gd name="connsiteY2" fmla="*/ 0 h 819717"/>
                <a:gd name="connsiteX3" fmla="*/ 1949668 w 3895200"/>
                <a:gd name="connsiteY3" fmla="*/ 819717 h 819717"/>
                <a:gd name="connsiteX4" fmla="*/ 0 w 3895200"/>
                <a:gd name="connsiteY4" fmla="*/ 6117 h 819717"/>
                <a:gd name="connsiteX0" fmla="*/ 0 w 3895200"/>
                <a:gd name="connsiteY0" fmla="*/ 430917 h 1244517"/>
                <a:gd name="connsiteX1" fmla="*/ 1923932 w 3895200"/>
                <a:gd name="connsiteY1" fmla="*/ 0 h 1244517"/>
                <a:gd name="connsiteX2" fmla="*/ 3895200 w 3895200"/>
                <a:gd name="connsiteY2" fmla="*/ 424800 h 1244517"/>
                <a:gd name="connsiteX3" fmla="*/ 1949668 w 3895200"/>
                <a:gd name="connsiteY3" fmla="*/ 1244517 h 1244517"/>
                <a:gd name="connsiteX4" fmla="*/ 0 w 3895200"/>
                <a:gd name="connsiteY4" fmla="*/ 430917 h 1244517"/>
                <a:gd name="connsiteX0" fmla="*/ 0 w 3895200"/>
                <a:gd name="connsiteY0" fmla="*/ 690117 h 1503717"/>
                <a:gd name="connsiteX1" fmla="*/ 1923932 w 3895200"/>
                <a:gd name="connsiteY1" fmla="*/ 0 h 1503717"/>
                <a:gd name="connsiteX2" fmla="*/ 3895200 w 3895200"/>
                <a:gd name="connsiteY2" fmla="*/ 684000 h 1503717"/>
                <a:gd name="connsiteX3" fmla="*/ 1949668 w 3895200"/>
                <a:gd name="connsiteY3" fmla="*/ 1503717 h 1503717"/>
                <a:gd name="connsiteX4" fmla="*/ 0 w 3895200"/>
                <a:gd name="connsiteY4" fmla="*/ 690117 h 1503717"/>
                <a:gd name="connsiteX0" fmla="*/ 0 w 3895200"/>
                <a:gd name="connsiteY0" fmla="*/ 920517 h 1734117"/>
                <a:gd name="connsiteX1" fmla="*/ 1923932 w 3895200"/>
                <a:gd name="connsiteY1" fmla="*/ 0 h 1734117"/>
                <a:gd name="connsiteX2" fmla="*/ 3895200 w 3895200"/>
                <a:gd name="connsiteY2" fmla="*/ 914400 h 1734117"/>
                <a:gd name="connsiteX3" fmla="*/ 1949668 w 3895200"/>
                <a:gd name="connsiteY3" fmla="*/ 1734117 h 1734117"/>
                <a:gd name="connsiteX4" fmla="*/ 0 w 3895200"/>
                <a:gd name="connsiteY4" fmla="*/ 920517 h 1734117"/>
                <a:gd name="connsiteX0" fmla="*/ 0 w 3895200"/>
                <a:gd name="connsiteY0" fmla="*/ 920517 h 1734117"/>
                <a:gd name="connsiteX1" fmla="*/ 1923932 w 3895200"/>
                <a:gd name="connsiteY1" fmla="*/ 0 h 1734117"/>
                <a:gd name="connsiteX2" fmla="*/ 3895200 w 3895200"/>
                <a:gd name="connsiteY2" fmla="*/ 914400 h 1734117"/>
                <a:gd name="connsiteX3" fmla="*/ 1922203 w 3895200"/>
                <a:gd name="connsiteY3" fmla="*/ 1734117 h 1734117"/>
                <a:gd name="connsiteX4" fmla="*/ 0 w 3895200"/>
                <a:gd name="connsiteY4" fmla="*/ 920517 h 1734117"/>
                <a:gd name="connsiteX0" fmla="*/ 0 w 3895200"/>
                <a:gd name="connsiteY0" fmla="*/ 920517 h 1734117"/>
                <a:gd name="connsiteX1" fmla="*/ 1923932 w 3895200"/>
                <a:gd name="connsiteY1" fmla="*/ 0 h 1734117"/>
                <a:gd name="connsiteX2" fmla="*/ 3895200 w 3895200"/>
                <a:gd name="connsiteY2" fmla="*/ 914400 h 1734117"/>
                <a:gd name="connsiteX3" fmla="*/ 1922203 w 3895200"/>
                <a:gd name="connsiteY3" fmla="*/ 1734117 h 1734117"/>
                <a:gd name="connsiteX4" fmla="*/ 0 w 3895200"/>
                <a:gd name="connsiteY4" fmla="*/ 920517 h 1734117"/>
                <a:gd name="connsiteX0" fmla="*/ 0 w 3895200"/>
                <a:gd name="connsiteY0" fmla="*/ 920517 h 1716346"/>
                <a:gd name="connsiteX1" fmla="*/ 1923932 w 3895200"/>
                <a:gd name="connsiteY1" fmla="*/ 0 h 1716346"/>
                <a:gd name="connsiteX2" fmla="*/ 3895200 w 3895200"/>
                <a:gd name="connsiteY2" fmla="*/ 914400 h 1716346"/>
                <a:gd name="connsiteX3" fmla="*/ 1973900 w 3895200"/>
                <a:gd name="connsiteY3" fmla="*/ 1716346 h 1716346"/>
                <a:gd name="connsiteX4" fmla="*/ 0 w 3895200"/>
                <a:gd name="connsiteY4" fmla="*/ 920517 h 1716346"/>
                <a:gd name="connsiteX0" fmla="*/ 0 w 3895200"/>
                <a:gd name="connsiteY0" fmla="*/ 920517 h 1730886"/>
                <a:gd name="connsiteX1" fmla="*/ 1923932 w 3895200"/>
                <a:gd name="connsiteY1" fmla="*/ 0 h 1730886"/>
                <a:gd name="connsiteX2" fmla="*/ 3895200 w 3895200"/>
                <a:gd name="connsiteY2" fmla="*/ 914400 h 1730886"/>
                <a:gd name="connsiteX3" fmla="*/ 1925433 w 3895200"/>
                <a:gd name="connsiteY3" fmla="*/ 1730886 h 1730886"/>
                <a:gd name="connsiteX4" fmla="*/ 0 w 3895200"/>
                <a:gd name="connsiteY4" fmla="*/ 920517 h 1730886"/>
                <a:gd name="connsiteX0" fmla="*/ 0 w 3895200"/>
                <a:gd name="connsiteY0" fmla="*/ 782404 h 1592773"/>
                <a:gd name="connsiteX1" fmla="*/ 1923932 w 3895200"/>
                <a:gd name="connsiteY1" fmla="*/ 0 h 1592773"/>
                <a:gd name="connsiteX2" fmla="*/ 3895200 w 3895200"/>
                <a:gd name="connsiteY2" fmla="*/ 776287 h 1592773"/>
                <a:gd name="connsiteX3" fmla="*/ 1925433 w 3895200"/>
                <a:gd name="connsiteY3" fmla="*/ 1592773 h 1592773"/>
                <a:gd name="connsiteX4" fmla="*/ 0 w 3895200"/>
                <a:gd name="connsiteY4" fmla="*/ 782404 h 1592773"/>
                <a:gd name="connsiteX0" fmla="*/ 0 w 3886962"/>
                <a:gd name="connsiteY0" fmla="*/ 759338 h 1592773"/>
                <a:gd name="connsiteX1" fmla="*/ 1915694 w 3886962"/>
                <a:gd name="connsiteY1" fmla="*/ 0 h 1592773"/>
                <a:gd name="connsiteX2" fmla="*/ 3886962 w 3886962"/>
                <a:gd name="connsiteY2" fmla="*/ 776287 h 1592773"/>
                <a:gd name="connsiteX3" fmla="*/ 1917195 w 3886962"/>
                <a:gd name="connsiteY3" fmla="*/ 1592773 h 1592773"/>
                <a:gd name="connsiteX4" fmla="*/ 0 w 3886962"/>
                <a:gd name="connsiteY4" fmla="*/ 759338 h 1592773"/>
                <a:gd name="connsiteX0" fmla="*/ 0 w 3901791"/>
                <a:gd name="connsiteY0" fmla="*/ 760986 h 1592773"/>
                <a:gd name="connsiteX1" fmla="*/ 1930523 w 3901791"/>
                <a:gd name="connsiteY1" fmla="*/ 0 h 1592773"/>
                <a:gd name="connsiteX2" fmla="*/ 3901791 w 3901791"/>
                <a:gd name="connsiteY2" fmla="*/ 776287 h 1592773"/>
                <a:gd name="connsiteX3" fmla="*/ 1932024 w 3901791"/>
                <a:gd name="connsiteY3" fmla="*/ 1592773 h 1592773"/>
                <a:gd name="connsiteX4" fmla="*/ 0 w 3901791"/>
                <a:gd name="connsiteY4" fmla="*/ 760986 h 1592773"/>
                <a:gd name="connsiteX0" fmla="*/ 0 w 3863897"/>
                <a:gd name="connsiteY0" fmla="*/ 760986 h 1592773"/>
                <a:gd name="connsiteX1" fmla="*/ 1930523 w 3863897"/>
                <a:gd name="connsiteY1" fmla="*/ 0 h 1592773"/>
                <a:gd name="connsiteX2" fmla="*/ 3863897 w 3863897"/>
                <a:gd name="connsiteY2" fmla="*/ 761459 h 1592773"/>
                <a:gd name="connsiteX3" fmla="*/ 1932024 w 3863897"/>
                <a:gd name="connsiteY3" fmla="*/ 1592773 h 1592773"/>
                <a:gd name="connsiteX4" fmla="*/ 0 w 3863897"/>
                <a:gd name="connsiteY4" fmla="*/ 760986 h 1592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897" h="1592773">
                  <a:moveTo>
                    <a:pt x="0" y="760986"/>
                  </a:moveTo>
                  <a:lnTo>
                    <a:pt x="1930523" y="0"/>
                  </a:lnTo>
                  <a:lnTo>
                    <a:pt x="3863897" y="761459"/>
                  </a:lnTo>
                  <a:lnTo>
                    <a:pt x="1932024" y="1592773"/>
                  </a:lnTo>
                  <a:lnTo>
                    <a:pt x="0" y="760986"/>
                  </a:lnTo>
                  <a:close/>
                </a:path>
              </a:pathLst>
            </a:custGeom>
            <a:solidFill>
              <a:srgbClr val="0086AC">
                <a:lumMod val="60000"/>
                <a:lumOff val="4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026">
                <a:defRPr/>
              </a:pPr>
              <a:endParaRPr lang="en-US" sz="3810" kern="0">
                <a:solidFill>
                  <a:prstClr val="white"/>
                </a:solidFill>
                <a:latin typeface="Open Sans Light"/>
              </a:endParaRPr>
            </a:p>
          </p:txBody>
        </p:sp>
      </p:grpSp>
      <p:sp>
        <p:nvSpPr>
          <p:cNvPr id="248" name="Rectangle 5"/>
          <p:cNvSpPr>
            <a:spLocks noChangeArrowheads="1"/>
          </p:cNvSpPr>
          <p:nvPr/>
        </p:nvSpPr>
        <p:spPr bwMode="auto">
          <a:xfrm>
            <a:off x="3835022" y="1441199"/>
            <a:ext cx="8057302" cy="764024"/>
          </a:xfrm>
          <a:prstGeom prst="rect">
            <a:avLst/>
          </a:prstGeom>
          <a:solidFill>
            <a:srgbClr val="176490"/>
          </a:solidFill>
          <a:ln>
            <a:noFill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defTabSz="1219026">
              <a:defRPr/>
            </a:pPr>
            <a:endParaRPr lang="en-US" sz="3200" kern="0">
              <a:solidFill>
                <a:srgbClr val="FFFFFF"/>
              </a:solidFill>
            </a:endParaRPr>
          </a:p>
        </p:txBody>
      </p:sp>
      <p:grpSp>
        <p:nvGrpSpPr>
          <p:cNvPr id="249" name="Group 6"/>
          <p:cNvGrpSpPr/>
          <p:nvPr/>
        </p:nvGrpSpPr>
        <p:grpSpPr>
          <a:xfrm>
            <a:off x="2649467" y="1024459"/>
            <a:ext cx="1754795" cy="1319311"/>
            <a:chOff x="5441951" y="1790701"/>
            <a:chExt cx="1460500" cy="1079500"/>
          </a:xfrm>
        </p:grpSpPr>
        <p:sp>
          <p:nvSpPr>
            <p:cNvPr id="250" name="Freeform 10"/>
            <p:cNvSpPr>
              <a:spLocks/>
            </p:cNvSpPr>
            <p:nvPr/>
          </p:nvSpPr>
          <p:spPr bwMode="auto">
            <a:xfrm>
              <a:off x="6172200" y="1790701"/>
              <a:ext cx="730251" cy="1079500"/>
            </a:xfrm>
            <a:custGeom>
              <a:avLst/>
              <a:gdLst>
                <a:gd name="T0" fmla="*/ 0 w 345"/>
                <a:gd name="T1" fmla="*/ 0 h 510"/>
                <a:gd name="T2" fmla="*/ 0 w 345"/>
                <a:gd name="T3" fmla="*/ 510 h 510"/>
                <a:gd name="T4" fmla="*/ 345 w 345"/>
                <a:gd name="T5" fmla="*/ 361 h 510"/>
                <a:gd name="T6" fmla="*/ 0 w 345"/>
                <a:gd name="T7" fmla="*/ 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5" h="510">
                  <a:moveTo>
                    <a:pt x="0" y="0"/>
                  </a:moveTo>
                  <a:lnTo>
                    <a:pt x="0" y="510"/>
                  </a:lnTo>
                  <a:lnTo>
                    <a:pt x="345" y="3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76490">
                <a:lumMod val="75000"/>
              </a:srgbClr>
            </a:solidFill>
            <a:ln>
              <a:noFill/>
            </a:ln>
          </p:spPr>
          <p:txBody>
            <a:bodyPr vert="horz" wrap="square" lIns="121906" tIns="60952" rIns="121906" bIns="60952" numCol="1" anchor="t" anchorCtr="0" compatLnSpc="1">
              <a:prstTxWarp prst="textNoShape">
                <a:avLst/>
              </a:prstTxWarp>
            </a:bodyPr>
            <a:lstStyle/>
            <a:p>
              <a:pPr defTabSz="1219026">
                <a:defRPr/>
              </a:pPr>
              <a:endParaRPr lang="en-US" sz="3200" kern="0">
                <a:solidFill>
                  <a:srgbClr val="FFFFFF"/>
                </a:solidFill>
              </a:endParaRPr>
            </a:p>
          </p:txBody>
        </p:sp>
        <p:sp>
          <p:nvSpPr>
            <p:cNvPr id="251" name="Freeform 14"/>
            <p:cNvSpPr>
              <a:spLocks/>
            </p:cNvSpPr>
            <p:nvPr/>
          </p:nvSpPr>
          <p:spPr bwMode="auto">
            <a:xfrm>
              <a:off x="5441951" y="1790701"/>
              <a:ext cx="730251" cy="1079500"/>
            </a:xfrm>
            <a:custGeom>
              <a:avLst/>
              <a:gdLst>
                <a:gd name="T0" fmla="*/ 345 w 345"/>
                <a:gd name="T1" fmla="*/ 0 h 510"/>
                <a:gd name="T2" fmla="*/ 345 w 345"/>
                <a:gd name="T3" fmla="*/ 510 h 510"/>
                <a:gd name="T4" fmla="*/ 0 w 345"/>
                <a:gd name="T5" fmla="*/ 361 h 510"/>
                <a:gd name="T6" fmla="*/ 345 w 345"/>
                <a:gd name="T7" fmla="*/ 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5" h="510">
                  <a:moveTo>
                    <a:pt x="345" y="0"/>
                  </a:moveTo>
                  <a:lnTo>
                    <a:pt x="345" y="510"/>
                  </a:lnTo>
                  <a:lnTo>
                    <a:pt x="0" y="361"/>
                  </a:lnTo>
                  <a:lnTo>
                    <a:pt x="345" y="0"/>
                  </a:lnTo>
                  <a:close/>
                </a:path>
              </a:pathLst>
            </a:custGeom>
            <a:solidFill>
              <a:srgbClr val="176490"/>
            </a:solidFill>
            <a:ln>
              <a:noFill/>
            </a:ln>
          </p:spPr>
          <p:txBody>
            <a:bodyPr vert="horz" wrap="square" lIns="121906" tIns="60952" rIns="121906" bIns="60952" numCol="1" anchor="t" anchorCtr="0" compatLnSpc="1">
              <a:prstTxWarp prst="textNoShape">
                <a:avLst/>
              </a:prstTxWarp>
            </a:bodyPr>
            <a:lstStyle/>
            <a:p>
              <a:pPr defTabSz="1219026">
                <a:defRPr/>
              </a:pPr>
              <a:endParaRPr lang="en-US" sz="3200" kern="0">
                <a:solidFill>
                  <a:srgbClr val="FFFFFF"/>
                </a:solidFill>
              </a:endParaRPr>
            </a:p>
          </p:txBody>
        </p:sp>
      </p:grpSp>
      <p:sp>
        <p:nvSpPr>
          <p:cNvPr id="252" name="Rectangle 16"/>
          <p:cNvSpPr/>
          <p:nvPr/>
        </p:nvSpPr>
        <p:spPr>
          <a:xfrm>
            <a:off x="7232379" y="4874900"/>
            <a:ext cx="5006653" cy="963330"/>
          </a:xfrm>
          <a:prstGeom prst="rect">
            <a:avLst/>
          </a:prstGeom>
          <a:ln>
            <a:noFill/>
          </a:ln>
        </p:spPr>
        <p:txBody>
          <a:bodyPr wrap="square" lIns="243810" rIns="243810" bIns="97525">
            <a:spAutoFit/>
          </a:bodyPr>
          <a:lstStyle/>
          <a:p>
            <a:pPr defTabSz="1219026">
              <a:lnSpc>
                <a:spcPct val="95000"/>
              </a:lnSpc>
              <a:defRPr/>
            </a:pPr>
            <a:r>
              <a:rPr lang="ru-RU" sz="2800" b="1" kern="0" dirty="0" smtClean="0">
                <a:solidFill>
                  <a:srgbClr val="FFFFFF"/>
                </a:solidFill>
              </a:rPr>
              <a:t>Имели </a:t>
            </a:r>
            <a:r>
              <a:rPr lang="ru-RU" sz="2800" b="1" kern="0" dirty="0" smtClean="0">
                <a:solidFill>
                  <a:srgbClr val="FF0000"/>
                </a:solidFill>
              </a:rPr>
              <a:t>абсолютную</a:t>
            </a:r>
            <a:r>
              <a:rPr lang="ru-RU" sz="2800" b="1" kern="0" dirty="0" smtClean="0">
                <a:solidFill>
                  <a:srgbClr val="FFFFFF"/>
                </a:solidFill>
              </a:rPr>
              <a:t> власть </a:t>
            </a:r>
            <a:r>
              <a:rPr lang="ru-RU" sz="2800" b="1" kern="0" dirty="0" smtClean="0">
                <a:solidFill>
                  <a:srgbClr val="FFFFFF"/>
                </a:solidFill>
              </a:rPr>
              <a:t>          в </a:t>
            </a:r>
            <a:r>
              <a:rPr lang="ru-RU" sz="2800" b="1" kern="0" dirty="0" smtClean="0">
                <a:solidFill>
                  <a:srgbClr val="FFFFFF"/>
                </a:solidFill>
              </a:rPr>
              <a:t>Туркестанском крае</a:t>
            </a:r>
            <a:endParaRPr lang="en-US" sz="2800" b="1" kern="0" dirty="0">
              <a:solidFill>
                <a:srgbClr val="FFFFFF"/>
              </a:solidFill>
            </a:endParaRPr>
          </a:p>
        </p:txBody>
      </p:sp>
      <p:sp>
        <p:nvSpPr>
          <p:cNvPr id="253" name="Rectangle 17"/>
          <p:cNvSpPr/>
          <p:nvPr/>
        </p:nvSpPr>
        <p:spPr>
          <a:xfrm>
            <a:off x="5241782" y="1548388"/>
            <a:ext cx="765567" cy="655556"/>
          </a:xfrm>
          <a:prstGeom prst="rect">
            <a:avLst/>
          </a:prstGeom>
          <a:ln>
            <a:noFill/>
          </a:ln>
        </p:spPr>
        <p:txBody>
          <a:bodyPr wrap="none" lIns="121906" rIns="121906" bIns="60952">
            <a:spAutoFit/>
          </a:bodyPr>
          <a:lstStyle/>
          <a:p>
            <a:pPr algn="r" defTabSz="1219026">
              <a:lnSpc>
                <a:spcPct val="89000"/>
              </a:lnSpc>
              <a:defRPr/>
            </a:pPr>
            <a:r>
              <a:rPr lang="en-US" sz="4000" kern="0" dirty="0" smtClean="0">
                <a:solidFill>
                  <a:srgbClr val="C00000"/>
                </a:solidFill>
              </a:rPr>
              <a:t>0</a:t>
            </a:r>
            <a:r>
              <a:rPr lang="ru-RU" sz="4000" kern="0" dirty="0" smtClean="0">
                <a:solidFill>
                  <a:srgbClr val="C00000"/>
                </a:solidFill>
              </a:rPr>
              <a:t>1</a:t>
            </a:r>
            <a:endParaRPr lang="en-US" sz="4000" kern="0" dirty="0">
              <a:solidFill>
                <a:srgbClr val="C00000"/>
              </a:solidFill>
            </a:endParaRPr>
          </a:p>
        </p:txBody>
      </p:sp>
      <p:sp>
        <p:nvSpPr>
          <p:cNvPr id="254" name="Rectangle 18"/>
          <p:cNvSpPr/>
          <p:nvPr/>
        </p:nvSpPr>
        <p:spPr>
          <a:xfrm>
            <a:off x="5771238" y="2631538"/>
            <a:ext cx="765567" cy="655556"/>
          </a:xfrm>
          <a:prstGeom prst="rect">
            <a:avLst/>
          </a:prstGeom>
          <a:ln>
            <a:noFill/>
          </a:ln>
        </p:spPr>
        <p:txBody>
          <a:bodyPr wrap="none" lIns="121906" rIns="121906" bIns="60952">
            <a:spAutoFit/>
          </a:bodyPr>
          <a:lstStyle/>
          <a:p>
            <a:pPr algn="r" defTabSz="1219026">
              <a:lnSpc>
                <a:spcPct val="89000"/>
              </a:lnSpc>
              <a:defRPr/>
            </a:pPr>
            <a:r>
              <a:rPr lang="en-US" sz="4000" kern="0" dirty="0" smtClean="0">
                <a:solidFill>
                  <a:srgbClr val="FFC000"/>
                </a:solidFill>
              </a:rPr>
              <a:t>0</a:t>
            </a:r>
            <a:r>
              <a:rPr lang="ru-RU" sz="4000" kern="0" dirty="0" smtClean="0">
                <a:solidFill>
                  <a:srgbClr val="FFC000"/>
                </a:solidFill>
              </a:rPr>
              <a:t>2</a:t>
            </a:r>
            <a:endParaRPr lang="en-US" sz="4000" kern="0" dirty="0">
              <a:solidFill>
                <a:srgbClr val="FFC000"/>
              </a:solidFill>
            </a:endParaRPr>
          </a:p>
        </p:txBody>
      </p:sp>
      <p:sp>
        <p:nvSpPr>
          <p:cNvPr id="255" name="Rectangle 32"/>
          <p:cNvSpPr/>
          <p:nvPr/>
        </p:nvSpPr>
        <p:spPr>
          <a:xfrm>
            <a:off x="6940758" y="3576232"/>
            <a:ext cx="4918272" cy="963330"/>
          </a:xfrm>
          <a:prstGeom prst="rect">
            <a:avLst/>
          </a:prstGeom>
          <a:ln>
            <a:noFill/>
          </a:ln>
        </p:spPr>
        <p:txBody>
          <a:bodyPr wrap="square" lIns="243810" rIns="243810" bIns="97525">
            <a:spAutoFit/>
          </a:bodyPr>
          <a:lstStyle/>
          <a:p>
            <a:pPr defTabSz="1219026">
              <a:lnSpc>
                <a:spcPct val="95000"/>
              </a:lnSpc>
              <a:defRPr/>
            </a:pPr>
            <a:r>
              <a:rPr lang="ru-RU" sz="2800" b="1" kern="0" dirty="0" smtClean="0">
                <a:solidFill>
                  <a:srgbClr val="FFFFFF"/>
                </a:solidFill>
              </a:rPr>
              <a:t>Управляли </a:t>
            </a:r>
            <a:r>
              <a:rPr lang="ru-RU" sz="2800" b="1" kern="0" dirty="0" smtClean="0">
                <a:solidFill>
                  <a:srgbClr val="FFC000"/>
                </a:solidFill>
              </a:rPr>
              <a:t>областями</a:t>
            </a:r>
            <a:r>
              <a:rPr lang="ru-RU" sz="2800" b="1" kern="0" dirty="0" smtClean="0">
                <a:solidFill>
                  <a:srgbClr val="FFFFFF"/>
                </a:solidFill>
              </a:rPr>
              <a:t> </a:t>
            </a:r>
            <a:r>
              <a:rPr lang="ru-RU" sz="2800" b="1" kern="0" dirty="0" smtClean="0">
                <a:solidFill>
                  <a:srgbClr val="FFFFFF"/>
                </a:solidFill>
              </a:rPr>
              <a:t>                  в </a:t>
            </a:r>
            <a:r>
              <a:rPr lang="ru-RU" sz="2800" b="1" kern="0" dirty="0" smtClean="0">
                <a:solidFill>
                  <a:srgbClr val="FFFFFF"/>
                </a:solidFill>
              </a:rPr>
              <a:t>Туркестанском крае</a:t>
            </a:r>
            <a:endParaRPr lang="en-US" sz="2800" b="1" kern="0" dirty="0">
              <a:solidFill>
                <a:srgbClr val="FFFFFF"/>
              </a:solidFill>
            </a:endParaRPr>
          </a:p>
        </p:txBody>
      </p:sp>
      <p:sp>
        <p:nvSpPr>
          <p:cNvPr id="256" name="Rectangle 33"/>
          <p:cNvSpPr/>
          <p:nvPr/>
        </p:nvSpPr>
        <p:spPr>
          <a:xfrm>
            <a:off x="6059429" y="1374339"/>
            <a:ext cx="5710553" cy="963330"/>
          </a:xfrm>
          <a:prstGeom prst="rect">
            <a:avLst/>
          </a:prstGeom>
          <a:ln>
            <a:noFill/>
          </a:ln>
        </p:spPr>
        <p:txBody>
          <a:bodyPr wrap="square" lIns="243810" rIns="243810" bIns="97525">
            <a:spAutoFit/>
          </a:bodyPr>
          <a:lstStyle/>
          <a:p>
            <a:pPr defTabSz="1219026">
              <a:lnSpc>
                <a:spcPct val="95000"/>
              </a:lnSpc>
              <a:defRPr/>
            </a:pPr>
            <a:r>
              <a:rPr lang="ru-RU" sz="2800" b="1" kern="0" dirty="0" smtClean="0">
                <a:solidFill>
                  <a:srgbClr val="FFFFFF"/>
                </a:solidFill>
              </a:rPr>
              <a:t>Управляли </a:t>
            </a:r>
            <a:r>
              <a:rPr lang="ru-RU" sz="2800" b="1" kern="0" dirty="0" smtClean="0">
                <a:solidFill>
                  <a:srgbClr val="00FF00"/>
                </a:solidFill>
              </a:rPr>
              <a:t>уездами</a:t>
            </a:r>
            <a:r>
              <a:rPr lang="ru-RU" sz="2800" b="1" kern="0" dirty="0" smtClean="0">
                <a:solidFill>
                  <a:srgbClr val="FFFFFF"/>
                </a:solidFill>
              </a:rPr>
              <a:t> в составе областей</a:t>
            </a:r>
            <a:endParaRPr lang="en-US" sz="2800" b="1" kern="0" dirty="0">
              <a:solidFill>
                <a:srgbClr val="FFFFFF"/>
              </a:solidFill>
            </a:endParaRPr>
          </a:p>
        </p:txBody>
      </p:sp>
      <p:sp>
        <p:nvSpPr>
          <p:cNvPr id="257" name="Rectangle 34"/>
          <p:cNvSpPr/>
          <p:nvPr/>
        </p:nvSpPr>
        <p:spPr>
          <a:xfrm>
            <a:off x="6566987" y="2500242"/>
            <a:ext cx="5334350" cy="963330"/>
          </a:xfrm>
          <a:prstGeom prst="rect">
            <a:avLst/>
          </a:prstGeom>
          <a:ln>
            <a:noFill/>
          </a:ln>
        </p:spPr>
        <p:txBody>
          <a:bodyPr wrap="square" lIns="243810" rIns="243810" bIns="97525">
            <a:spAutoFit/>
          </a:bodyPr>
          <a:lstStyle/>
          <a:p>
            <a:pPr defTabSz="1219026">
              <a:lnSpc>
                <a:spcPct val="95000"/>
              </a:lnSpc>
              <a:defRPr/>
            </a:pPr>
            <a:r>
              <a:rPr lang="ru-RU" sz="2800" b="1" kern="0" dirty="0" smtClean="0">
                <a:solidFill>
                  <a:srgbClr val="FFFFFF"/>
                </a:solidFill>
              </a:rPr>
              <a:t>Управляли </a:t>
            </a:r>
            <a:r>
              <a:rPr lang="ru-RU" sz="2800" b="1" kern="0" dirty="0" smtClean="0">
                <a:solidFill>
                  <a:srgbClr val="002060"/>
                </a:solidFill>
              </a:rPr>
              <a:t>участками</a:t>
            </a:r>
            <a:r>
              <a:rPr lang="ru-RU" sz="2800" b="1" kern="0" dirty="0" smtClean="0">
                <a:solidFill>
                  <a:srgbClr val="FFFF00"/>
                </a:solidFill>
              </a:rPr>
              <a:t> </a:t>
            </a:r>
            <a:r>
              <a:rPr lang="ru-RU" sz="2800" b="1" kern="0" dirty="0" smtClean="0">
                <a:solidFill>
                  <a:srgbClr val="FFFF00"/>
                </a:solidFill>
              </a:rPr>
              <a:t>                      </a:t>
            </a:r>
            <a:r>
              <a:rPr lang="ru-RU" sz="2800" b="1" kern="0" dirty="0" smtClean="0">
                <a:solidFill>
                  <a:srgbClr val="FFFFFF"/>
                </a:solidFill>
              </a:rPr>
              <a:t>в </a:t>
            </a:r>
            <a:r>
              <a:rPr lang="ru-RU" sz="2800" b="1" kern="0" dirty="0" smtClean="0">
                <a:solidFill>
                  <a:srgbClr val="FFFFFF"/>
                </a:solidFill>
              </a:rPr>
              <a:t>составе уездов </a:t>
            </a:r>
            <a:endParaRPr lang="en-US" sz="2800" b="1" kern="0" dirty="0">
              <a:solidFill>
                <a:srgbClr val="FFFFFF"/>
              </a:solidFill>
            </a:endParaRPr>
          </a:p>
        </p:txBody>
      </p:sp>
      <p:sp>
        <p:nvSpPr>
          <p:cNvPr id="258" name="Rectangle 35"/>
          <p:cNvSpPr/>
          <p:nvPr/>
        </p:nvSpPr>
        <p:spPr>
          <a:xfrm>
            <a:off x="6318068" y="3703368"/>
            <a:ext cx="765567" cy="655556"/>
          </a:xfrm>
          <a:prstGeom prst="rect">
            <a:avLst/>
          </a:prstGeom>
          <a:ln>
            <a:noFill/>
          </a:ln>
        </p:spPr>
        <p:txBody>
          <a:bodyPr wrap="none" lIns="121906" rIns="121906" bIns="60952">
            <a:spAutoFit/>
          </a:bodyPr>
          <a:lstStyle/>
          <a:p>
            <a:pPr algn="r" defTabSz="1219026">
              <a:lnSpc>
                <a:spcPct val="89000"/>
              </a:lnSpc>
              <a:defRPr/>
            </a:pPr>
            <a:r>
              <a:rPr lang="en-US" sz="4000" kern="0" dirty="0" smtClean="0">
                <a:solidFill>
                  <a:srgbClr val="00FF00"/>
                </a:solidFill>
              </a:rPr>
              <a:t>0</a:t>
            </a:r>
            <a:r>
              <a:rPr lang="ru-RU" sz="4000" kern="0" dirty="0" smtClean="0">
                <a:solidFill>
                  <a:srgbClr val="00FF00"/>
                </a:solidFill>
              </a:rPr>
              <a:t>3</a:t>
            </a:r>
            <a:endParaRPr lang="en-US" sz="4000" kern="0" dirty="0">
              <a:solidFill>
                <a:srgbClr val="00FF00"/>
              </a:solidFill>
            </a:endParaRPr>
          </a:p>
        </p:txBody>
      </p:sp>
      <p:sp>
        <p:nvSpPr>
          <p:cNvPr id="259" name="Rectangle 36"/>
          <p:cNvSpPr/>
          <p:nvPr/>
        </p:nvSpPr>
        <p:spPr>
          <a:xfrm>
            <a:off x="6691510" y="5014914"/>
            <a:ext cx="765567" cy="655556"/>
          </a:xfrm>
          <a:prstGeom prst="rect">
            <a:avLst/>
          </a:prstGeom>
          <a:ln>
            <a:noFill/>
          </a:ln>
        </p:spPr>
        <p:txBody>
          <a:bodyPr wrap="none" lIns="121906" rIns="121906" bIns="60952">
            <a:spAutoFit/>
          </a:bodyPr>
          <a:lstStyle/>
          <a:p>
            <a:pPr algn="r" defTabSz="1219026">
              <a:lnSpc>
                <a:spcPct val="89000"/>
              </a:lnSpc>
              <a:defRPr/>
            </a:pPr>
            <a:r>
              <a:rPr lang="en-US" sz="4000" kern="0" dirty="0" smtClean="0">
                <a:solidFill>
                  <a:srgbClr val="002060"/>
                </a:solidFill>
              </a:rPr>
              <a:t>0</a:t>
            </a:r>
            <a:r>
              <a:rPr lang="ru-RU" sz="4000" kern="0" dirty="0" smtClean="0">
                <a:solidFill>
                  <a:srgbClr val="002060"/>
                </a:solidFill>
              </a:rPr>
              <a:t>4</a:t>
            </a:r>
            <a:endParaRPr lang="en-US" sz="4000" kern="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200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7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75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8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8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75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8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8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75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8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8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" grpId="0" animBg="1"/>
      <p:bldP spid="238" grpId="0" animBg="1"/>
      <p:bldP spid="239" grpId="0" animBg="1"/>
      <p:bldP spid="248" grpId="0" animBg="1"/>
      <p:bldP spid="252" grpId="0"/>
      <p:bldP spid="253" grpId="0"/>
      <p:bldP spid="254" grpId="0"/>
      <p:bldP spid="255" grpId="0"/>
      <p:bldP spid="256" grpId="0"/>
      <p:bldP spid="257" grpId="0"/>
      <p:bldP spid="258" grpId="0"/>
      <p:bldP spid="25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929" y="5262061"/>
            <a:ext cx="1349585" cy="151322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9230" y="5262061"/>
            <a:ext cx="1349585" cy="151322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531" y="5276538"/>
            <a:ext cx="1349585" cy="151322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3832" y="5276538"/>
            <a:ext cx="1349585" cy="1513222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8548" y="3256"/>
            <a:ext cx="7852115" cy="2242800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7186" b="1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Узбекистана</a:t>
            </a:r>
            <a:endParaRPr sz="718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19056" y="2498399"/>
            <a:ext cx="7545456" cy="283827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Aft>
                <a:spcPts val="1200"/>
              </a:spcAft>
            </a:pPr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Тема: </a:t>
            </a:r>
            <a:endParaRPr lang="en-US" sz="4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Aft>
                <a:spcPts val="1200"/>
              </a:spcAft>
            </a:pPr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Политика-административная система </a:t>
            </a:r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управления туркестанского                      генерал-губернаторства  </a:t>
            </a:r>
            <a:endParaRPr lang="ru-RU" sz="4000" b="1" dirty="0" smtClean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64596" y="2405156"/>
            <a:ext cx="569921" cy="140234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78572" y="1145408"/>
            <a:ext cx="1038407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698849" y="657481"/>
            <a:ext cx="861532" cy="77551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245" t="12272" r="10817" b="7623"/>
          <a:stretch/>
        </p:blipFill>
        <p:spPr>
          <a:xfrm>
            <a:off x="8352431" y="3524410"/>
            <a:ext cx="3764280" cy="3265350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28" y="5276538"/>
            <a:ext cx="1349585" cy="1513222"/>
          </a:xfrm>
          <a:prstGeom prst="rect">
            <a:avLst/>
          </a:prstGeom>
        </p:spPr>
      </p:pic>
      <p:sp>
        <p:nvSpPr>
          <p:cNvPr id="3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82084" y="3876690"/>
            <a:ext cx="569921" cy="140234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334509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493" y="218363"/>
            <a:ext cx="12190507" cy="99039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4868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ПЛАН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/>
          </p:nvPr>
        </p:nvGraphicFramePr>
        <p:xfrm>
          <a:off x="109182" y="1537240"/>
          <a:ext cx="12082818" cy="5301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74119" y="1662560"/>
            <a:ext cx="10430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Колониальная система управления     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4119" y="3109997"/>
            <a:ext cx="97893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Положение об управлении Туркестанским краем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82556" y="5257686"/>
            <a:ext cx="10322257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Характерные особенности колониального управления 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016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Колониальная система управления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68035" y="1049561"/>
            <a:ext cx="6755643" cy="5637842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75000"/>
              </a:lnSpc>
            </a:pPr>
            <a:endParaRPr lang="ru-RU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75000"/>
              </a:lnSpc>
            </a:pP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результате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завоеваний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Рос-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сийской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империей Средней Азии, территории, попадавшие под колониальную зависимость, расширялись. </a:t>
            </a:r>
            <a:endParaRPr lang="ru-RU" sz="3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75000"/>
              </a:lnSpc>
            </a:pP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Способы </a:t>
            </a:r>
            <a:r>
              <a:rPr lang="ru-RU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формы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правления на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завоёванных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землях являлись предметом многочисленных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и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долгих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обсуждений с участием представителей различных сфер и отраслей в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правящих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имперских кругах. Работа в этом направлении велась 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дально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-видная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обстоятельная.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4" t="3981" r="2478" b="3085"/>
          <a:stretch/>
        </p:blipFill>
        <p:spPr>
          <a:xfrm>
            <a:off x="268137" y="1049561"/>
            <a:ext cx="4780697" cy="5637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4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1809" y="985838"/>
            <a:ext cx="6566969" cy="5749332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Как подчеркивал генерал-губернатор Туркестана </a:t>
            </a:r>
            <a:r>
              <a:rPr lang="ru-RU" sz="3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Сергей Михайлович </a:t>
            </a:r>
            <a:r>
              <a:rPr lang="ru-RU" sz="31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Духовский</a:t>
            </a:r>
            <a:r>
              <a:rPr lang="ru-RU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31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69875" indent="0" algn="just">
              <a:lnSpc>
                <a:spcPct val="100000"/>
              </a:lnSpc>
              <a:buNone/>
            </a:pPr>
            <a:r>
              <a:rPr lang="ru-RU" sz="3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ru-RU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1898–1901):</a:t>
            </a:r>
          </a:p>
          <a:p>
            <a:pPr algn="just">
              <a:lnSpc>
                <a:spcPct val="100000"/>
              </a:lnSpc>
            </a:pPr>
            <a:r>
              <a:rPr lang="ru-RU" sz="3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«Туркестанский край, в </a:t>
            </a:r>
            <a:r>
              <a:rPr lang="ru-RU" sz="31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отли-чие</a:t>
            </a:r>
            <a:r>
              <a:rPr lang="ru-RU" sz="31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 других территорий, требует весьма </a:t>
            </a:r>
            <a:r>
              <a:rPr lang="ru-RU" sz="31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взвешенного </a:t>
            </a:r>
            <a:r>
              <a:rPr lang="ru-RU" sz="31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и </a:t>
            </a:r>
            <a:r>
              <a:rPr lang="ru-RU" sz="3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внимательного подхода с </a:t>
            </a:r>
            <a:r>
              <a:rPr lang="ru-RU" sz="31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учётом </a:t>
            </a:r>
            <a:r>
              <a:rPr lang="ru-RU" sz="3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исторического </a:t>
            </a:r>
            <a:r>
              <a:rPr lang="ru-RU" sz="31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прош</a:t>
            </a:r>
            <a:r>
              <a:rPr lang="ru-RU" sz="31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-лого </a:t>
            </a:r>
            <a:r>
              <a:rPr lang="ru-RU" sz="3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</a:t>
            </a:r>
            <a:r>
              <a:rPr lang="ru-RU" sz="31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этнографических </a:t>
            </a:r>
            <a:r>
              <a:rPr lang="ru-RU" sz="31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осо-бенностей</a:t>
            </a:r>
            <a:r>
              <a:rPr lang="ru-RU" sz="31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края».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89" b="26766"/>
          <a:stretch/>
        </p:blipFill>
        <p:spPr>
          <a:xfrm flipH="1">
            <a:off x="267075" y="985838"/>
            <a:ext cx="4960017" cy="57830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493" y="0"/>
            <a:ext cx="12190507" cy="85849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Колониальная система управления </a:t>
            </a:r>
            <a:endParaRPr lang="ru-RU" sz="36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6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042" y="82547"/>
            <a:ext cx="11892776" cy="1020120"/>
          </a:xfrm>
          <a:prstGeom prst="rect">
            <a:avLst/>
          </a:prstGeom>
        </p:spPr>
        <p:txBody>
          <a:bodyPr vert="horz" wrap="square" lIns="0" tIns="34894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75"/>
              </a:spcBef>
            </a:pPr>
            <a:r>
              <a:rPr lang="ru-RU" sz="3200" dirty="0"/>
              <a:t>Временное положение об управлении Туркестанской областью</a:t>
            </a:r>
            <a:endParaRPr sz="2000" dirty="0"/>
          </a:p>
        </p:txBody>
      </p:sp>
      <p:sp>
        <p:nvSpPr>
          <p:cNvPr id="62" name="Oval 6">
            <a:extLst>
              <a:ext uri="{FF2B5EF4-FFF2-40B4-BE49-F238E27FC236}">
                <a16:creationId xmlns:a16="http://schemas.microsoft.com/office/drawing/2014/main" xmlns="" id="{367294B8-5A68-483E-8C18-233EEBC4FE42}"/>
              </a:ext>
            </a:extLst>
          </p:cNvPr>
          <p:cNvSpPr>
            <a:spLocks noChangeAspect="1"/>
          </p:cNvSpPr>
          <p:nvPr/>
        </p:nvSpPr>
        <p:spPr>
          <a:xfrm>
            <a:off x="4277903" y="3241765"/>
            <a:ext cx="1326901" cy="1326901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5" name="Oval 5">
            <a:extLst>
              <a:ext uri="{FF2B5EF4-FFF2-40B4-BE49-F238E27FC236}">
                <a16:creationId xmlns:a16="http://schemas.microsoft.com/office/drawing/2014/main" xmlns="" id="{4798382B-41CA-4E4C-BEC2-2D8C9AD2F77D}"/>
              </a:ext>
            </a:extLst>
          </p:cNvPr>
          <p:cNvSpPr>
            <a:spLocks noChangeAspect="1"/>
          </p:cNvSpPr>
          <p:nvPr/>
        </p:nvSpPr>
        <p:spPr>
          <a:xfrm>
            <a:off x="2637891" y="4193833"/>
            <a:ext cx="1326900" cy="132689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2" name="Oval 8">
            <a:extLst>
              <a:ext uri="{FF2B5EF4-FFF2-40B4-BE49-F238E27FC236}">
                <a16:creationId xmlns:a16="http://schemas.microsoft.com/office/drawing/2014/main" xmlns="" id="{B9C77743-0324-4502-8442-BC014D540168}"/>
              </a:ext>
            </a:extLst>
          </p:cNvPr>
          <p:cNvSpPr>
            <a:spLocks noChangeAspect="1"/>
          </p:cNvSpPr>
          <p:nvPr/>
        </p:nvSpPr>
        <p:spPr>
          <a:xfrm>
            <a:off x="7571564" y="1337625"/>
            <a:ext cx="1326900" cy="132689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5" name="Oval 4">
            <a:extLst>
              <a:ext uri="{FF2B5EF4-FFF2-40B4-BE49-F238E27FC236}">
                <a16:creationId xmlns:a16="http://schemas.microsoft.com/office/drawing/2014/main" xmlns="" id="{FE3AC6EB-A1BF-4BDE-AC7B-1CEE8E51860A}"/>
              </a:ext>
            </a:extLst>
          </p:cNvPr>
          <p:cNvSpPr>
            <a:spLocks noChangeAspect="1"/>
          </p:cNvSpPr>
          <p:nvPr/>
        </p:nvSpPr>
        <p:spPr>
          <a:xfrm>
            <a:off x="1098742" y="5142799"/>
            <a:ext cx="1326900" cy="1326900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3" name="Rectangle 51">
            <a:extLst>
              <a:ext uri="{FF2B5EF4-FFF2-40B4-BE49-F238E27FC236}">
                <a16:creationId xmlns:a16="http://schemas.microsoft.com/office/drawing/2014/main" xmlns="" id="{4A1CA962-652D-4043-B2BB-E740F1696D6D}"/>
              </a:ext>
            </a:extLst>
          </p:cNvPr>
          <p:cNvSpPr/>
          <p:nvPr/>
        </p:nvSpPr>
        <p:spPr>
          <a:xfrm>
            <a:off x="1600351" y="5592382"/>
            <a:ext cx="10223498" cy="929477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marL="185738" lvl="0" indent="-185738" algn="just" defTabSz="1218939">
              <a:lnSpc>
                <a:spcPct val="89000"/>
              </a:lnSpc>
            </a:pPr>
            <a:r>
              <a:rPr lang="ru-RU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Им </a:t>
            </a:r>
            <a:r>
              <a:rPr lang="ru-RU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подчинялись управляющие </a:t>
            </a:r>
            <a:r>
              <a:rPr lang="ru-RU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местным населением</a:t>
            </a:r>
            <a:r>
              <a:rPr lang="ru-RU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назначаемые из </a:t>
            </a:r>
            <a:r>
              <a:rPr lang="ru-RU" sz="20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россий-ских</a:t>
            </a:r>
            <a:r>
              <a:rPr lang="ru-RU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чиновников</a:t>
            </a:r>
            <a:r>
              <a:rPr lang="ru-RU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которые осуществляли общий </a:t>
            </a:r>
            <a:r>
              <a:rPr lang="ru-RU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надзор</a:t>
            </a:r>
            <a:r>
              <a:rPr lang="ru-RU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над местным населением</a:t>
            </a:r>
            <a:endParaRPr lang="ru-RU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Rectangle 56">
            <a:extLst>
              <a:ext uri="{FF2B5EF4-FFF2-40B4-BE49-F238E27FC236}">
                <a16:creationId xmlns:a16="http://schemas.microsoft.com/office/drawing/2014/main" xmlns="" id="{8C94DBC6-7369-40EF-BA4F-FDA72617CC78}"/>
              </a:ext>
            </a:extLst>
          </p:cNvPr>
          <p:cNvSpPr/>
          <p:nvPr/>
        </p:nvSpPr>
        <p:spPr>
          <a:xfrm>
            <a:off x="3418637" y="4630187"/>
            <a:ext cx="8388000" cy="900000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algn="just" defTabSz="1218939">
              <a:lnSpc>
                <a:spcPct val="89000"/>
              </a:lnSpc>
            </a:pPr>
            <a:r>
              <a:rPr lang="ru-RU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Область делилась на </a:t>
            </a:r>
            <a:r>
              <a:rPr lang="ru-RU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отделы</a:t>
            </a:r>
            <a:r>
              <a:rPr lang="ru-RU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которыми </a:t>
            </a:r>
            <a:r>
              <a:rPr lang="ru-RU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руководили </a:t>
            </a:r>
            <a:r>
              <a:rPr lang="ru-RU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начальники отделов</a:t>
            </a:r>
            <a:r>
              <a:rPr lang="ru-RU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одновременно исполнявшие должность </a:t>
            </a:r>
            <a:r>
              <a:rPr lang="ru-RU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военных комендантов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Rectangle 57">
            <a:extLst>
              <a:ext uri="{FF2B5EF4-FFF2-40B4-BE49-F238E27FC236}">
                <a16:creationId xmlns:a16="http://schemas.microsoft.com/office/drawing/2014/main" xmlns="" id="{CFE4024A-543A-4427-AA84-B2B741855338}"/>
              </a:ext>
            </a:extLst>
          </p:cNvPr>
          <p:cNvSpPr/>
          <p:nvPr/>
        </p:nvSpPr>
        <p:spPr>
          <a:xfrm>
            <a:off x="5047968" y="3790888"/>
            <a:ext cx="6758669" cy="655556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 anchor="ctr">
            <a:spAutoFit/>
          </a:bodyPr>
          <a:lstStyle/>
          <a:p>
            <a:pPr lvl="0" algn="just" defTabSz="1218939">
              <a:lnSpc>
                <a:spcPct val="89000"/>
              </a:lnSpc>
            </a:pP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руках 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губернатора края сосредотачивалась </a:t>
            </a:r>
            <a:r>
              <a:rPr lang="ru-RU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военная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гражданская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власть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Rectangle 59">
            <a:extLst>
              <a:ext uri="{FF2B5EF4-FFF2-40B4-BE49-F238E27FC236}">
                <a16:creationId xmlns:a16="http://schemas.microsoft.com/office/drawing/2014/main" xmlns="" id="{EAF808B5-E952-4235-BE57-831646DD307B}"/>
              </a:ext>
            </a:extLst>
          </p:cNvPr>
          <p:cNvSpPr/>
          <p:nvPr/>
        </p:nvSpPr>
        <p:spPr>
          <a:xfrm>
            <a:off x="8277254" y="1740282"/>
            <a:ext cx="3529383" cy="655556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defTabSz="1218939">
              <a:lnSpc>
                <a:spcPct val="89000"/>
              </a:lnSpc>
              <a:defRPr/>
            </a:pPr>
            <a:r>
              <a:rPr lang="ru-RU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Управление краем </a:t>
            </a:r>
            <a:r>
              <a:rPr lang="ru-RU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осу-</a:t>
            </a:r>
            <a:r>
              <a:rPr lang="ru-RU" sz="20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ществлялось</a:t>
            </a:r>
            <a:r>
              <a:rPr lang="ru-RU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военными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Oval 61">
            <a:extLst>
              <a:ext uri="{FF2B5EF4-FFF2-40B4-BE49-F238E27FC236}">
                <a16:creationId xmlns:a16="http://schemas.microsoft.com/office/drawing/2014/main" xmlns="" id="{5CC70A5D-C440-4562-99A8-E9015B660481}"/>
              </a:ext>
            </a:extLst>
          </p:cNvPr>
          <p:cNvSpPr/>
          <p:nvPr/>
        </p:nvSpPr>
        <p:spPr>
          <a:xfrm>
            <a:off x="2620507" y="4110947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Oval 62">
            <a:extLst>
              <a:ext uri="{FF2B5EF4-FFF2-40B4-BE49-F238E27FC236}">
                <a16:creationId xmlns:a16="http://schemas.microsoft.com/office/drawing/2014/main" xmlns="" id="{35ED5DAF-4C55-40F8-B6DD-60CD27E3EBE5}"/>
              </a:ext>
            </a:extLst>
          </p:cNvPr>
          <p:cNvSpPr/>
          <p:nvPr/>
        </p:nvSpPr>
        <p:spPr>
          <a:xfrm>
            <a:off x="4267820" y="3127786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Oval 64">
            <a:extLst>
              <a:ext uri="{FF2B5EF4-FFF2-40B4-BE49-F238E27FC236}">
                <a16:creationId xmlns:a16="http://schemas.microsoft.com/office/drawing/2014/main" xmlns="" id="{566012F5-2C2F-4398-99A7-AC611F5301FE}"/>
              </a:ext>
            </a:extLst>
          </p:cNvPr>
          <p:cNvSpPr/>
          <p:nvPr/>
        </p:nvSpPr>
        <p:spPr>
          <a:xfrm>
            <a:off x="7571564" y="1265558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02" name="Straight Arrow Connector 41">
            <a:extLst>
              <a:ext uri="{FF2B5EF4-FFF2-40B4-BE49-F238E27FC236}">
                <a16:creationId xmlns:a16="http://schemas.microsoft.com/office/drawing/2014/main" xmlns="" id="{1725F111-85AF-48F0-A14A-500702299977}"/>
              </a:ext>
            </a:extLst>
          </p:cNvPr>
          <p:cNvCxnSpPr/>
          <p:nvPr/>
        </p:nvCxnSpPr>
        <p:spPr>
          <a:xfrm flipV="1">
            <a:off x="2230918" y="5213265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65">
            <a:extLst>
              <a:ext uri="{FF2B5EF4-FFF2-40B4-BE49-F238E27FC236}">
                <a16:creationId xmlns:a16="http://schemas.microsoft.com/office/drawing/2014/main" xmlns="" id="{8EEB7967-C4B2-4585-95D1-A0753327D4C5}"/>
              </a:ext>
            </a:extLst>
          </p:cNvPr>
          <p:cNvCxnSpPr/>
          <p:nvPr/>
        </p:nvCxnSpPr>
        <p:spPr>
          <a:xfrm flipV="1">
            <a:off x="3891315" y="4256028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66">
            <a:extLst>
              <a:ext uri="{FF2B5EF4-FFF2-40B4-BE49-F238E27FC236}">
                <a16:creationId xmlns:a16="http://schemas.microsoft.com/office/drawing/2014/main" xmlns="" id="{BE670096-13A7-42F8-BCA5-2D873A11FB3F}"/>
              </a:ext>
            </a:extLst>
          </p:cNvPr>
          <p:cNvCxnSpPr/>
          <p:nvPr/>
        </p:nvCxnSpPr>
        <p:spPr>
          <a:xfrm flipV="1">
            <a:off x="5526654" y="3294063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67">
            <a:extLst>
              <a:ext uri="{FF2B5EF4-FFF2-40B4-BE49-F238E27FC236}">
                <a16:creationId xmlns:a16="http://schemas.microsoft.com/office/drawing/2014/main" xmlns="" id="{483564B3-83B9-4BD8-BF0E-EEF1EC4370F6}"/>
              </a:ext>
            </a:extLst>
          </p:cNvPr>
          <p:cNvCxnSpPr/>
          <p:nvPr/>
        </p:nvCxnSpPr>
        <p:spPr>
          <a:xfrm flipV="1">
            <a:off x="7187048" y="2336824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Rectangle 68">
            <a:extLst>
              <a:ext uri="{FF2B5EF4-FFF2-40B4-BE49-F238E27FC236}">
                <a16:creationId xmlns:a16="http://schemas.microsoft.com/office/drawing/2014/main" xmlns="" id="{D8A56FBD-DE87-4813-8065-C2D510A7BC54}"/>
              </a:ext>
            </a:extLst>
          </p:cNvPr>
          <p:cNvSpPr/>
          <p:nvPr/>
        </p:nvSpPr>
        <p:spPr>
          <a:xfrm>
            <a:off x="113249" y="1141723"/>
            <a:ext cx="5857798" cy="2489135"/>
          </a:xfrm>
          <a:prstGeom prst="rect">
            <a:avLst/>
          </a:prstGeom>
        </p:spPr>
        <p:txBody>
          <a:bodyPr wrap="square" lIns="121906" rIns="121906" bIns="60952">
            <a:spAutoFit/>
          </a:bodyPr>
          <a:lstStyle/>
          <a:p>
            <a:pPr lvl="0" defTabSz="1218939">
              <a:lnSpc>
                <a:spcPct val="89000"/>
              </a:lnSpc>
              <a:defRPr/>
            </a:pPr>
            <a:r>
              <a:rPr lang="ru-RU" sz="3387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После завоевания </a:t>
            </a:r>
            <a:endParaRPr lang="ru-RU" sz="3387" dirty="0" smtClean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1218939">
              <a:lnSpc>
                <a:spcPct val="89000"/>
              </a:lnSpc>
              <a:defRPr/>
            </a:pPr>
            <a:r>
              <a:rPr lang="ru-RU" sz="2800" b="1" dirty="0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Ташкента</a:t>
            </a:r>
            <a:r>
              <a:rPr lang="ru-RU" sz="2800" b="1" dirty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Александр II </a:t>
            </a:r>
            <a:endParaRPr lang="ru-RU" sz="2800" b="1" dirty="0" smtClean="0">
              <a:solidFill>
                <a:srgbClr val="70AD47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1218939">
              <a:lnSpc>
                <a:spcPct val="89000"/>
              </a:lnSpc>
              <a:defRPr/>
            </a:pPr>
            <a:r>
              <a:rPr lang="ru-RU" sz="2800" b="1" dirty="0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ru-RU" sz="2800" b="1" dirty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августа 1865 года утверждает</a:t>
            </a:r>
          </a:p>
          <a:p>
            <a:pPr lvl="0" defTabSz="1218939">
              <a:lnSpc>
                <a:spcPct val="89000"/>
              </a:lnSpc>
              <a:defRPr/>
            </a:pPr>
            <a:r>
              <a:rPr lang="ru-RU" sz="2800" b="1" dirty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«Временное положение об управлении </a:t>
            </a:r>
            <a:r>
              <a:rPr lang="ru-RU" sz="2800" b="1" dirty="0" smtClean="0">
                <a:solidFill>
                  <a:srgbClr val="70AD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Туркестанской областью»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Oval 7">
            <a:extLst>
              <a:ext uri="{FF2B5EF4-FFF2-40B4-BE49-F238E27FC236}">
                <a16:creationId xmlns:a16="http://schemas.microsoft.com/office/drawing/2014/main" xmlns="" id="{87651407-2A3D-4014-93CF-B52254ED5EED}"/>
              </a:ext>
            </a:extLst>
          </p:cNvPr>
          <p:cNvSpPr>
            <a:spLocks noChangeAspect="1"/>
          </p:cNvSpPr>
          <p:nvPr/>
        </p:nvSpPr>
        <p:spPr>
          <a:xfrm>
            <a:off x="5917908" y="2289693"/>
            <a:ext cx="1326900" cy="132689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6" name="Oval 63">
            <a:extLst>
              <a:ext uri="{FF2B5EF4-FFF2-40B4-BE49-F238E27FC236}">
                <a16:creationId xmlns:a16="http://schemas.microsoft.com/office/drawing/2014/main" xmlns="" id="{8F2FFE5B-59F2-48A9-8CA4-F7F74913E9E8}"/>
              </a:ext>
            </a:extLst>
          </p:cNvPr>
          <p:cNvSpPr/>
          <p:nvPr/>
        </p:nvSpPr>
        <p:spPr>
          <a:xfrm>
            <a:off x="5971047" y="2159765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8" name="Oval 61">
            <a:extLst>
              <a:ext uri="{FF2B5EF4-FFF2-40B4-BE49-F238E27FC236}">
                <a16:creationId xmlns:a16="http://schemas.microsoft.com/office/drawing/2014/main" xmlns="" id="{5CC70A5D-C440-4562-99A8-E9015B660481}"/>
              </a:ext>
            </a:extLst>
          </p:cNvPr>
          <p:cNvSpPr/>
          <p:nvPr/>
        </p:nvSpPr>
        <p:spPr>
          <a:xfrm>
            <a:off x="981128" y="5121123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7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2840631" y="4263383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8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1187402" y="5247169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9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4452714" y="3324196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1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7775645" y="1376811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6" name="Rectangle 58">
            <a:extLst>
              <a:ext uri="{FF2B5EF4-FFF2-40B4-BE49-F238E27FC236}">
                <a16:creationId xmlns:a16="http://schemas.microsoft.com/office/drawing/2014/main" xmlns="" id="{1BFA9AE4-309B-44F3-ABC9-FADB8C4916A1}"/>
              </a:ext>
            </a:extLst>
          </p:cNvPr>
          <p:cNvSpPr/>
          <p:nvPr/>
        </p:nvSpPr>
        <p:spPr>
          <a:xfrm>
            <a:off x="6645425" y="2692686"/>
            <a:ext cx="5161212" cy="929477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defTabSz="1218939">
              <a:lnSpc>
                <a:spcPct val="89000"/>
              </a:lnSpc>
              <a:defRPr/>
            </a:pPr>
            <a:r>
              <a:rPr lang="ru-RU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Согласно Положению, система </a:t>
            </a:r>
            <a:r>
              <a:rPr lang="ru-RU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lang="ru-RU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власти носила название </a:t>
            </a:r>
            <a:r>
              <a:rPr lang="ru-RU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«военно-народного управления»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6066430" y="2358684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74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Завоевание туркмен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4263" y="1023368"/>
            <a:ext cx="6894515" cy="5783283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Как подчеркивал сенатор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Констан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-тин Константинович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Пален,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кото-рому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довелось провести ревизию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Туркестанского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края в 1908–1910 гг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«Даже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самая незначительная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адми-нистративная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должность в крае была в руках военных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началь-ников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». Представителями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корен-ного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населения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укомплекто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-вывались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лишь самые низшие звенья управления, к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которым относились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сельские аксакалы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казии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бии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их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помощники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8552" y="914357"/>
            <a:ext cx="4566528" cy="58922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12190507" cy="85849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Колониальная система управления </a:t>
            </a:r>
            <a:endParaRPr lang="ru-RU" sz="36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3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69452" y="58906"/>
            <a:ext cx="12261452" cy="1020120"/>
          </a:xfrm>
          <a:prstGeom prst="rect">
            <a:avLst/>
          </a:prstGeom>
        </p:spPr>
        <p:txBody>
          <a:bodyPr vert="horz" wrap="square" lIns="0" tIns="34894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75"/>
              </a:spcBef>
            </a:pPr>
            <a:r>
              <a:rPr lang="ru-RU" sz="3200" dirty="0" smtClean="0"/>
              <a:t>Иерархия управления Туркестанским генерал-губернаторством</a:t>
            </a:r>
            <a:endParaRPr sz="3200" dirty="0"/>
          </a:p>
        </p:txBody>
      </p:sp>
      <p:sp>
        <p:nvSpPr>
          <p:cNvPr id="233" name="Rectangle 7"/>
          <p:cNvSpPr>
            <a:spLocks noChangeArrowheads="1"/>
          </p:cNvSpPr>
          <p:nvPr/>
        </p:nvSpPr>
        <p:spPr bwMode="auto">
          <a:xfrm>
            <a:off x="5520815" y="4087582"/>
            <a:ext cx="6380521" cy="764024"/>
          </a:xfrm>
          <a:prstGeom prst="rect">
            <a:avLst/>
          </a:prstGeom>
          <a:solidFill>
            <a:srgbClr val="51C3CA"/>
          </a:solidFill>
          <a:ln>
            <a:noFill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defTabSz="1219026">
              <a:defRPr/>
            </a:pPr>
            <a:endParaRPr lang="en-US" sz="3200" kern="0">
              <a:solidFill>
                <a:srgbClr val="FFFFFF"/>
              </a:solidFill>
            </a:endParaRPr>
          </a:p>
        </p:txBody>
      </p:sp>
      <p:grpSp>
        <p:nvGrpSpPr>
          <p:cNvPr id="234" name="Group 3"/>
          <p:cNvGrpSpPr/>
          <p:nvPr/>
        </p:nvGrpSpPr>
        <p:grpSpPr>
          <a:xfrm>
            <a:off x="2600172" y="3197624"/>
            <a:ext cx="5841283" cy="2908734"/>
            <a:chOff x="3251200" y="3199611"/>
            <a:chExt cx="5842000" cy="2909089"/>
          </a:xfrm>
        </p:grpSpPr>
        <p:sp>
          <p:nvSpPr>
            <p:cNvPr id="235" name="Freeform 12"/>
            <p:cNvSpPr>
              <a:spLocks/>
            </p:cNvSpPr>
            <p:nvPr/>
          </p:nvSpPr>
          <p:spPr bwMode="auto">
            <a:xfrm>
              <a:off x="6172200" y="4083049"/>
              <a:ext cx="2921000" cy="2025651"/>
            </a:xfrm>
            <a:custGeom>
              <a:avLst/>
              <a:gdLst>
                <a:gd name="T0" fmla="*/ 1380 w 1380"/>
                <a:gd name="T1" fmla="*/ 361 h 957"/>
                <a:gd name="T2" fmla="*/ 1035 w 1380"/>
                <a:gd name="T3" fmla="*/ 0 h 957"/>
                <a:gd name="T4" fmla="*/ 0 w 1380"/>
                <a:gd name="T5" fmla="*/ 447 h 957"/>
                <a:gd name="T6" fmla="*/ 0 w 1380"/>
                <a:gd name="T7" fmla="*/ 957 h 957"/>
                <a:gd name="T8" fmla="*/ 1380 w 1380"/>
                <a:gd name="T9" fmla="*/ 361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0" h="957">
                  <a:moveTo>
                    <a:pt x="1380" y="361"/>
                  </a:moveTo>
                  <a:lnTo>
                    <a:pt x="1035" y="0"/>
                  </a:lnTo>
                  <a:lnTo>
                    <a:pt x="0" y="447"/>
                  </a:lnTo>
                  <a:lnTo>
                    <a:pt x="0" y="957"/>
                  </a:lnTo>
                  <a:lnTo>
                    <a:pt x="1380" y="361"/>
                  </a:lnTo>
                  <a:close/>
                </a:path>
              </a:pathLst>
            </a:custGeom>
            <a:solidFill>
              <a:srgbClr val="51C3CA">
                <a:lumMod val="75000"/>
              </a:srgbClr>
            </a:solidFill>
            <a:ln>
              <a:noFill/>
            </a:ln>
          </p:spPr>
          <p:txBody>
            <a:bodyPr vert="horz" wrap="square" lIns="121906" tIns="60952" rIns="121906" bIns="60952" numCol="1" anchor="t" anchorCtr="0" compatLnSpc="1">
              <a:prstTxWarp prst="textNoShape">
                <a:avLst/>
              </a:prstTxWarp>
            </a:bodyPr>
            <a:lstStyle/>
            <a:p>
              <a:pPr defTabSz="1219026">
                <a:defRPr/>
              </a:pPr>
              <a:endParaRPr lang="en-US" sz="3200" kern="0">
                <a:solidFill>
                  <a:srgbClr val="FFFFFF"/>
                </a:solidFill>
              </a:endParaRPr>
            </a:p>
          </p:txBody>
        </p:sp>
        <p:sp>
          <p:nvSpPr>
            <p:cNvPr id="236" name="Freeform 16"/>
            <p:cNvSpPr>
              <a:spLocks/>
            </p:cNvSpPr>
            <p:nvPr/>
          </p:nvSpPr>
          <p:spPr bwMode="auto">
            <a:xfrm>
              <a:off x="3251200" y="4083049"/>
              <a:ext cx="2921000" cy="2025651"/>
            </a:xfrm>
            <a:custGeom>
              <a:avLst/>
              <a:gdLst>
                <a:gd name="T0" fmla="*/ 0 w 1380"/>
                <a:gd name="T1" fmla="*/ 361 h 957"/>
                <a:gd name="T2" fmla="*/ 345 w 1380"/>
                <a:gd name="T3" fmla="*/ 0 h 957"/>
                <a:gd name="T4" fmla="*/ 1380 w 1380"/>
                <a:gd name="T5" fmla="*/ 447 h 957"/>
                <a:gd name="T6" fmla="*/ 1380 w 1380"/>
                <a:gd name="T7" fmla="*/ 957 h 957"/>
                <a:gd name="T8" fmla="*/ 0 w 1380"/>
                <a:gd name="T9" fmla="*/ 361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0" h="957">
                  <a:moveTo>
                    <a:pt x="0" y="361"/>
                  </a:moveTo>
                  <a:lnTo>
                    <a:pt x="345" y="0"/>
                  </a:lnTo>
                  <a:lnTo>
                    <a:pt x="1380" y="447"/>
                  </a:lnTo>
                  <a:lnTo>
                    <a:pt x="1380" y="957"/>
                  </a:lnTo>
                  <a:lnTo>
                    <a:pt x="0" y="361"/>
                  </a:lnTo>
                  <a:close/>
                </a:path>
              </a:pathLst>
            </a:custGeom>
            <a:solidFill>
              <a:srgbClr val="51C3CA"/>
            </a:solidFill>
            <a:ln>
              <a:noFill/>
            </a:ln>
          </p:spPr>
          <p:txBody>
            <a:bodyPr vert="horz" wrap="square" lIns="121906" tIns="60952" rIns="121906" bIns="60952" numCol="1" anchor="t" anchorCtr="0" compatLnSpc="1">
              <a:prstTxWarp prst="textNoShape">
                <a:avLst/>
              </a:prstTxWarp>
            </a:bodyPr>
            <a:lstStyle/>
            <a:p>
              <a:pPr defTabSz="1219026">
                <a:defRPr/>
              </a:pPr>
              <a:endParaRPr lang="en-US" sz="3200" kern="0">
                <a:solidFill>
                  <a:srgbClr val="FFFFFF"/>
                </a:solidFill>
              </a:endParaRPr>
            </a:p>
          </p:txBody>
        </p:sp>
        <p:sp>
          <p:nvSpPr>
            <p:cNvPr id="237" name="Parallelogram 3"/>
            <p:cNvSpPr/>
            <p:nvPr/>
          </p:nvSpPr>
          <p:spPr>
            <a:xfrm>
              <a:off x="3981451" y="3199611"/>
              <a:ext cx="4381498" cy="1836216"/>
            </a:xfrm>
            <a:custGeom>
              <a:avLst/>
              <a:gdLst>
                <a:gd name="connsiteX0" fmla="*/ 0 w 3636000"/>
                <a:gd name="connsiteY0" fmla="*/ 2338917 h 2338917"/>
                <a:gd name="connsiteX1" fmla="*/ 894332 w 3636000"/>
                <a:gd name="connsiteY1" fmla="*/ 0 h 2338917"/>
                <a:gd name="connsiteX2" fmla="*/ 3636000 w 3636000"/>
                <a:gd name="connsiteY2" fmla="*/ 0 h 2338917"/>
                <a:gd name="connsiteX3" fmla="*/ 2741668 w 3636000"/>
                <a:gd name="connsiteY3" fmla="*/ 2338917 h 2338917"/>
                <a:gd name="connsiteX4" fmla="*/ 0 w 3636000"/>
                <a:gd name="connsiteY4" fmla="*/ 2338917 h 2338917"/>
                <a:gd name="connsiteX0" fmla="*/ 0 w 3636000"/>
                <a:gd name="connsiteY0" fmla="*/ 2338917 h 3152517"/>
                <a:gd name="connsiteX1" fmla="*/ 894332 w 3636000"/>
                <a:gd name="connsiteY1" fmla="*/ 0 h 3152517"/>
                <a:gd name="connsiteX2" fmla="*/ 3636000 w 3636000"/>
                <a:gd name="connsiteY2" fmla="*/ 0 h 3152517"/>
                <a:gd name="connsiteX3" fmla="*/ 1949668 w 3636000"/>
                <a:gd name="connsiteY3" fmla="*/ 3152517 h 3152517"/>
                <a:gd name="connsiteX4" fmla="*/ 0 w 3636000"/>
                <a:gd name="connsiteY4" fmla="*/ 2338917 h 3152517"/>
                <a:gd name="connsiteX0" fmla="*/ 0 w 3895200"/>
                <a:gd name="connsiteY0" fmla="*/ 2338917 h 3152517"/>
                <a:gd name="connsiteX1" fmla="*/ 894332 w 3895200"/>
                <a:gd name="connsiteY1" fmla="*/ 0 h 3152517"/>
                <a:gd name="connsiteX2" fmla="*/ 3895200 w 3895200"/>
                <a:gd name="connsiteY2" fmla="*/ 2332800 h 3152517"/>
                <a:gd name="connsiteX3" fmla="*/ 1949668 w 3895200"/>
                <a:gd name="connsiteY3" fmla="*/ 3152517 h 3152517"/>
                <a:gd name="connsiteX4" fmla="*/ 0 w 3895200"/>
                <a:gd name="connsiteY4" fmla="*/ 2338917 h 3152517"/>
                <a:gd name="connsiteX0" fmla="*/ 0 w 3895200"/>
                <a:gd name="connsiteY0" fmla="*/ 6117 h 819717"/>
                <a:gd name="connsiteX1" fmla="*/ 1909532 w 3895200"/>
                <a:gd name="connsiteY1" fmla="*/ 64800 h 819717"/>
                <a:gd name="connsiteX2" fmla="*/ 3895200 w 3895200"/>
                <a:gd name="connsiteY2" fmla="*/ 0 h 819717"/>
                <a:gd name="connsiteX3" fmla="*/ 1949668 w 3895200"/>
                <a:gd name="connsiteY3" fmla="*/ 819717 h 819717"/>
                <a:gd name="connsiteX4" fmla="*/ 0 w 3895200"/>
                <a:gd name="connsiteY4" fmla="*/ 6117 h 819717"/>
                <a:gd name="connsiteX0" fmla="*/ 0 w 3895200"/>
                <a:gd name="connsiteY0" fmla="*/ 430917 h 1244517"/>
                <a:gd name="connsiteX1" fmla="*/ 1923932 w 3895200"/>
                <a:gd name="connsiteY1" fmla="*/ 0 h 1244517"/>
                <a:gd name="connsiteX2" fmla="*/ 3895200 w 3895200"/>
                <a:gd name="connsiteY2" fmla="*/ 424800 h 1244517"/>
                <a:gd name="connsiteX3" fmla="*/ 1949668 w 3895200"/>
                <a:gd name="connsiteY3" fmla="*/ 1244517 h 1244517"/>
                <a:gd name="connsiteX4" fmla="*/ 0 w 3895200"/>
                <a:gd name="connsiteY4" fmla="*/ 430917 h 1244517"/>
                <a:gd name="connsiteX0" fmla="*/ 0 w 3895200"/>
                <a:gd name="connsiteY0" fmla="*/ 690117 h 1503717"/>
                <a:gd name="connsiteX1" fmla="*/ 1923932 w 3895200"/>
                <a:gd name="connsiteY1" fmla="*/ 0 h 1503717"/>
                <a:gd name="connsiteX2" fmla="*/ 3895200 w 3895200"/>
                <a:gd name="connsiteY2" fmla="*/ 684000 h 1503717"/>
                <a:gd name="connsiteX3" fmla="*/ 1949668 w 3895200"/>
                <a:gd name="connsiteY3" fmla="*/ 1503717 h 1503717"/>
                <a:gd name="connsiteX4" fmla="*/ 0 w 3895200"/>
                <a:gd name="connsiteY4" fmla="*/ 690117 h 1503717"/>
                <a:gd name="connsiteX0" fmla="*/ 0 w 3895200"/>
                <a:gd name="connsiteY0" fmla="*/ 920517 h 1734117"/>
                <a:gd name="connsiteX1" fmla="*/ 1923932 w 3895200"/>
                <a:gd name="connsiteY1" fmla="*/ 0 h 1734117"/>
                <a:gd name="connsiteX2" fmla="*/ 3895200 w 3895200"/>
                <a:gd name="connsiteY2" fmla="*/ 914400 h 1734117"/>
                <a:gd name="connsiteX3" fmla="*/ 1949668 w 3895200"/>
                <a:gd name="connsiteY3" fmla="*/ 1734117 h 1734117"/>
                <a:gd name="connsiteX4" fmla="*/ 0 w 3895200"/>
                <a:gd name="connsiteY4" fmla="*/ 920517 h 1734117"/>
                <a:gd name="connsiteX0" fmla="*/ 0 w 3895200"/>
                <a:gd name="connsiteY0" fmla="*/ 920517 h 1734117"/>
                <a:gd name="connsiteX1" fmla="*/ 1923932 w 3895200"/>
                <a:gd name="connsiteY1" fmla="*/ 0 h 1734117"/>
                <a:gd name="connsiteX2" fmla="*/ 3895200 w 3895200"/>
                <a:gd name="connsiteY2" fmla="*/ 914400 h 1734117"/>
                <a:gd name="connsiteX3" fmla="*/ 1922203 w 3895200"/>
                <a:gd name="connsiteY3" fmla="*/ 1734117 h 1734117"/>
                <a:gd name="connsiteX4" fmla="*/ 0 w 3895200"/>
                <a:gd name="connsiteY4" fmla="*/ 920517 h 1734117"/>
                <a:gd name="connsiteX0" fmla="*/ 0 w 3895200"/>
                <a:gd name="connsiteY0" fmla="*/ 920517 h 1734117"/>
                <a:gd name="connsiteX1" fmla="*/ 1923932 w 3895200"/>
                <a:gd name="connsiteY1" fmla="*/ 0 h 1734117"/>
                <a:gd name="connsiteX2" fmla="*/ 3895200 w 3895200"/>
                <a:gd name="connsiteY2" fmla="*/ 914400 h 1734117"/>
                <a:gd name="connsiteX3" fmla="*/ 1922203 w 3895200"/>
                <a:gd name="connsiteY3" fmla="*/ 1734117 h 1734117"/>
                <a:gd name="connsiteX4" fmla="*/ 0 w 3895200"/>
                <a:gd name="connsiteY4" fmla="*/ 920517 h 1734117"/>
                <a:gd name="connsiteX0" fmla="*/ 0 w 3895200"/>
                <a:gd name="connsiteY0" fmla="*/ 920517 h 1716346"/>
                <a:gd name="connsiteX1" fmla="*/ 1923932 w 3895200"/>
                <a:gd name="connsiteY1" fmla="*/ 0 h 1716346"/>
                <a:gd name="connsiteX2" fmla="*/ 3895200 w 3895200"/>
                <a:gd name="connsiteY2" fmla="*/ 914400 h 1716346"/>
                <a:gd name="connsiteX3" fmla="*/ 1973900 w 3895200"/>
                <a:gd name="connsiteY3" fmla="*/ 1716346 h 1716346"/>
                <a:gd name="connsiteX4" fmla="*/ 0 w 3895200"/>
                <a:gd name="connsiteY4" fmla="*/ 920517 h 1716346"/>
                <a:gd name="connsiteX0" fmla="*/ 0 w 3895200"/>
                <a:gd name="connsiteY0" fmla="*/ 920517 h 1730886"/>
                <a:gd name="connsiteX1" fmla="*/ 1923932 w 3895200"/>
                <a:gd name="connsiteY1" fmla="*/ 0 h 1730886"/>
                <a:gd name="connsiteX2" fmla="*/ 3895200 w 3895200"/>
                <a:gd name="connsiteY2" fmla="*/ 914400 h 1730886"/>
                <a:gd name="connsiteX3" fmla="*/ 1925433 w 3895200"/>
                <a:gd name="connsiteY3" fmla="*/ 1730886 h 1730886"/>
                <a:gd name="connsiteX4" fmla="*/ 0 w 3895200"/>
                <a:gd name="connsiteY4" fmla="*/ 920517 h 1730886"/>
                <a:gd name="connsiteX0" fmla="*/ 0 w 3895200"/>
                <a:gd name="connsiteY0" fmla="*/ 782404 h 1592773"/>
                <a:gd name="connsiteX1" fmla="*/ 1923932 w 3895200"/>
                <a:gd name="connsiteY1" fmla="*/ 0 h 1592773"/>
                <a:gd name="connsiteX2" fmla="*/ 3895200 w 3895200"/>
                <a:gd name="connsiteY2" fmla="*/ 776287 h 1592773"/>
                <a:gd name="connsiteX3" fmla="*/ 1925433 w 3895200"/>
                <a:gd name="connsiteY3" fmla="*/ 1592773 h 1592773"/>
                <a:gd name="connsiteX4" fmla="*/ 0 w 3895200"/>
                <a:gd name="connsiteY4" fmla="*/ 782404 h 1592773"/>
                <a:gd name="connsiteX0" fmla="*/ 0 w 3886962"/>
                <a:gd name="connsiteY0" fmla="*/ 759338 h 1592773"/>
                <a:gd name="connsiteX1" fmla="*/ 1915694 w 3886962"/>
                <a:gd name="connsiteY1" fmla="*/ 0 h 1592773"/>
                <a:gd name="connsiteX2" fmla="*/ 3886962 w 3886962"/>
                <a:gd name="connsiteY2" fmla="*/ 776287 h 1592773"/>
                <a:gd name="connsiteX3" fmla="*/ 1917195 w 3886962"/>
                <a:gd name="connsiteY3" fmla="*/ 1592773 h 1592773"/>
                <a:gd name="connsiteX4" fmla="*/ 0 w 3886962"/>
                <a:gd name="connsiteY4" fmla="*/ 759338 h 1592773"/>
                <a:gd name="connsiteX0" fmla="*/ 0 w 3901791"/>
                <a:gd name="connsiteY0" fmla="*/ 760986 h 1592773"/>
                <a:gd name="connsiteX1" fmla="*/ 1930523 w 3901791"/>
                <a:gd name="connsiteY1" fmla="*/ 0 h 1592773"/>
                <a:gd name="connsiteX2" fmla="*/ 3901791 w 3901791"/>
                <a:gd name="connsiteY2" fmla="*/ 776287 h 1592773"/>
                <a:gd name="connsiteX3" fmla="*/ 1932024 w 3901791"/>
                <a:gd name="connsiteY3" fmla="*/ 1592773 h 1592773"/>
                <a:gd name="connsiteX4" fmla="*/ 0 w 3901791"/>
                <a:gd name="connsiteY4" fmla="*/ 760986 h 1592773"/>
                <a:gd name="connsiteX0" fmla="*/ 0 w 3863897"/>
                <a:gd name="connsiteY0" fmla="*/ 760986 h 1592773"/>
                <a:gd name="connsiteX1" fmla="*/ 1930523 w 3863897"/>
                <a:gd name="connsiteY1" fmla="*/ 0 h 1592773"/>
                <a:gd name="connsiteX2" fmla="*/ 3863897 w 3863897"/>
                <a:gd name="connsiteY2" fmla="*/ 761459 h 1592773"/>
                <a:gd name="connsiteX3" fmla="*/ 1932024 w 3863897"/>
                <a:gd name="connsiteY3" fmla="*/ 1592773 h 1592773"/>
                <a:gd name="connsiteX4" fmla="*/ 0 w 3863897"/>
                <a:gd name="connsiteY4" fmla="*/ 760986 h 1592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897" h="1592773">
                  <a:moveTo>
                    <a:pt x="0" y="760986"/>
                  </a:moveTo>
                  <a:lnTo>
                    <a:pt x="1930523" y="0"/>
                  </a:lnTo>
                  <a:lnTo>
                    <a:pt x="3863897" y="761459"/>
                  </a:lnTo>
                  <a:lnTo>
                    <a:pt x="1932024" y="1592773"/>
                  </a:lnTo>
                  <a:lnTo>
                    <a:pt x="0" y="760986"/>
                  </a:lnTo>
                  <a:close/>
                </a:path>
              </a:pathLst>
            </a:custGeom>
            <a:solidFill>
              <a:srgbClr val="51C3CA">
                <a:lumMod val="60000"/>
                <a:lumOff val="4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026">
                <a:defRPr/>
              </a:pPr>
              <a:endParaRPr lang="en-US" sz="3810" kern="0">
                <a:solidFill>
                  <a:prstClr val="white"/>
                </a:solidFill>
                <a:latin typeface="Open Sans Light"/>
              </a:endParaRPr>
            </a:p>
          </p:txBody>
        </p:sp>
      </p:grpSp>
      <p:sp>
        <p:nvSpPr>
          <p:cNvPr id="238" name="Rectangle 6"/>
          <p:cNvSpPr>
            <a:spLocks noChangeArrowheads="1"/>
          </p:cNvSpPr>
          <p:nvPr/>
        </p:nvSpPr>
        <p:spPr bwMode="auto">
          <a:xfrm>
            <a:off x="5520815" y="2559534"/>
            <a:ext cx="6380521" cy="764024"/>
          </a:xfrm>
          <a:prstGeom prst="rect">
            <a:avLst/>
          </a:prstGeom>
          <a:solidFill>
            <a:srgbClr val="0086AC"/>
          </a:solidFill>
          <a:ln>
            <a:noFill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defTabSz="1219026">
              <a:defRPr/>
            </a:pPr>
            <a:endParaRPr lang="en-US" sz="3200" kern="0">
              <a:solidFill>
                <a:srgbClr val="FFFFFF"/>
              </a:solidFill>
            </a:endParaRPr>
          </a:p>
        </p:txBody>
      </p:sp>
      <p:sp>
        <p:nvSpPr>
          <p:cNvPr id="239" name="Rectangle 8"/>
          <p:cNvSpPr>
            <a:spLocks noChangeArrowheads="1"/>
          </p:cNvSpPr>
          <p:nvPr/>
        </p:nvSpPr>
        <p:spPr bwMode="auto">
          <a:xfrm>
            <a:off x="5520815" y="3323558"/>
            <a:ext cx="6380521" cy="764024"/>
          </a:xfrm>
          <a:prstGeom prst="rect">
            <a:avLst/>
          </a:prstGeom>
          <a:solidFill>
            <a:srgbClr val="1AA5BD"/>
          </a:solidFill>
          <a:ln w="9525">
            <a:noFill/>
            <a:miter lim="800000"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defTabSz="1219026">
              <a:defRPr/>
            </a:pPr>
            <a:endParaRPr lang="en-US" sz="3200" kern="0">
              <a:solidFill>
                <a:srgbClr val="FFFFFF"/>
              </a:solidFill>
            </a:endParaRPr>
          </a:p>
        </p:txBody>
      </p:sp>
      <p:grpSp>
        <p:nvGrpSpPr>
          <p:cNvPr id="240" name="Group 4"/>
          <p:cNvGrpSpPr/>
          <p:nvPr/>
        </p:nvGrpSpPr>
        <p:grpSpPr>
          <a:xfrm>
            <a:off x="3330333" y="2740172"/>
            <a:ext cx="4380965" cy="2293444"/>
            <a:chOff x="3981451" y="2735476"/>
            <a:chExt cx="4381501" cy="2293724"/>
          </a:xfrm>
        </p:grpSpPr>
        <p:sp>
          <p:nvSpPr>
            <p:cNvPr id="241" name="Freeform 11"/>
            <p:cNvSpPr>
              <a:spLocks/>
            </p:cNvSpPr>
            <p:nvPr/>
          </p:nvSpPr>
          <p:spPr bwMode="auto">
            <a:xfrm>
              <a:off x="6172201" y="3316816"/>
              <a:ext cx="2190751" cy="1712384"/>
            </a:xfrm>
            <a:custGeom>
              <a:avLst/>
              <a:gdLst>
                <a:gd name="T0" fmla="*/ 689 w 1035"/>
                <a:gd name="T1" fmla="*/ 0 h 809"/>
                <a:gd name="T2" fmla="*/ 0 w 1035"/>
                <a:gd name="T3" fmla="*/ 298 h 809"/>
                <a:gd name="T4" fmla="*/ 0 w 1035"/>
                <a:gd name="T5" fmla="*/ 639 h 809"/>
                <a:gd name="T6" fmla="*/ 0 w 1035"/>
                <a:gd name="T7" fmla="*/ 809 h 809"/>
                <a:gd name="T8" fmla="*/ 1035 w 1035"/>
                <a:gd name="T9" fmla="*/ 362 h 809"/>
                <a:gd name="T10" fmla="*/ 689 w 1035"/>
                <a:gd name="T11" fmla="*/ 0 h 8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35" h="809">
                  <a:moveTo>
                    <a:pt x="689" y="0"/>
                  </a:moveTo>
                  <a:lnTo>
                    <a:pt x="0" y="298"/>
                  </a:lnTo>
                  <a:lnTo>
                    <a:pt x="0" y="639"/>
                  </a:lnTo>
                  <a:lnTo>
                    <a:pt x="0" y="809"/>
                  </a:lnTo>
                  <a:lnTo>
                    <a:pt x="1035" y="362"/>
                  </a:lnTo>
                  <a:lnTo>
                    <a:pt x="689" y="0"/>
                  </a:lnTo>
                  <a:close/>
                </a:path>
              </a:pathLst>
            </a:custGeom>
            <a:solidFill>
              <a:srgbClr val="3CB2C3">
                <a:lumMod val="75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06" tIns="60952" rIns="121906" bIns="60952" numCol="1" anchor="t" anchorCtr="0" compatLnSpc="1">
              <a:prstTxWarp prst="textNoShape">
                <a:avLst/>
              </a:prstTxWarp>
            </a:bodyPr>
            <a:lstStyle/>
            <a:p>
              <a:pPr defTabSz="1219026">
                <a:defRPr/>
              </a:pPr>
              <a:endParaRPr lang="en-US" sz="3200" kern="0">
                <a:solidFill>
                  <a:srgbClr val="FFFFFF"/>
                </a:solidFill>
              </a:endParaRPr>
            </a:p>
          </p:txBody>
        </p:sp>
        <p:sp>
          <p:nvSpPr>
            <p:cNvPr id="242" name="Freeform 15"/>
            <p:cNvSpPr>
              <a:spLocks/>
            </p:cNvSpPr>
            <p:nvPr/>
          </p:nvSpPr>
          <p:spPr bwMode="auto">
            <a:xfrm>
              <a:off x="3981451" y="3316816"/>
              <a:ext cx="2190751" cy="1712384"/>
            </a:xfrm>
            <a:custGeom>
              <a:avLst/>
              <a:gdLst>
                <a:gd name="T0" fmla="*/ 346 w 1035"/>
                <a:gd name="T1" fmla="*/ 0 h 809"/>
                <a:gd name="T2" fmla="*/ 1035 w 1035"/>
                <a:gd name="T3" fmla="*/ 298 h 809"/>
                <a:gd name="T4" fmla="*/ 1035 w 1035"/>
                <a:gd name="T5" fmla="*/ 639 h 809"/>
                <a:gd name="T6" fmla="*/ 1035 w 1035"/>
                <a:gd name="T7" fmla="*/ 809 h 809"/>
                <a:gd name="T8" fmla="*/ 0 w 1035"/>
                <a:gd name="T9" fmla="*/ 362 h 809"/>
                <a:gd name="T10" fmla="*/ 346 w 1035"/>
                <a:gd name="T11" fmla="*/ 0 h 8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35" h="809">
                  <a:moveTo>
                    <a:pt x="346" y="0"/>
                  </a:moveTo>
                  <a:lnTo>
                    <a:pt x="1035" y="298"/>
                  </a:lnTo>
                  <a:lnTo>
                    <a:pt x="1035" y="639"/>
                  </a:lnTo>
                  <a:lnTo>
                    <a:pt x="1035" y="809"/>
                  </a:lnTo>
                  <a:lnTo>
                    <a:pt x="0" y="362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rgbClr val="1AA5B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06" tIns="60952" rIns="121906" bIns="60952" numCol="1" anchor="t" anchorCtr="0" compatLnSpc="1">
              <a:prstTxWarp prst="textNoShape">
                <a:avLst/>
              </a:prstTxWarp>
            </a:bodyPr>
            <a:lstStyle/>
            <a:p>
              <a:pPr defTabSz="1219026">
                <a:defRPr/>
              </a:pPr>
              <a:endParaRPr lang="en-US" sz="3200" kern="0">
                <a:solidFill>
                  <a:srgbClr val="FFFFFF"/>
                </a:solidFill>
              </a:endParaRPr>
            </a:p>
          </p:txBody>
        </p:sp>
        <p:sp>
          <p:nvSpPr>
            <p:cNvPr id="243" name="Parallelogram 3"/>
            <p:cNvSpPr/>
            <p:nvPr/>
          </p:nvSpPr>
          <p:spPr>
            <a:xfrm>
              <a:off x="4704292" y="2735476"/>
              <a:ext cx="2935224" cy="1212108"/>
            </a:xfrm>
            <a:custGeom>
              <a:avLst/>
              <a:gdLst>
                <a:gd name="connsiteX0" fmla="*/ 0 w 3636000"/>
                <a:gd name="connsiteY0" fmla="*/ 2338917 h 2338917"/>
                <a:gd name="connsiteX1" fmla="*/ 894332 w 3636000"/>
                <a:gd name="connsiteY1" fmla="*/ 0 h 2338917"/>
                <a:gd name="connsiteX2" fmla="*/ 3636000 w 3636000"/>
                <a:gd name="connsiteY2" fmla="*/ 0 h 2338917"/>
                <a:gd name="connsiteX3" fmla="*/ 2741668 w 3636000"/>
                <a:gd name="connsiteY3" fmla="*/ 2338917 h 2338917"/>
                <a:gd name="connsiteX4" fmla="*/ 0 w 3636000"/>
                <a:gd name="connsiteY4" fmla="*/ 2338917 h 2338917"/>
                <a:gd name="connsiteX0" fmla="*/ 0 w 3636000"/>
                <a:gd name="connsiteY0" fmla="*/ 2338917 h 3152517"/>
                <a:gd name="connsiteX1" fmla="*/ 894332 w 3636000"/>
                <a:gd name="connsiteY1" fmla="*/ 0 h 3152517"/>
                <a:gd name="connsiteX2" fmla="*/ 3636000 w 3636000"/>
                <a:gd name="connsiteY2" fmla="*/ 0 h 3152517"/>
                <a:gd name="connsiteX3" fmla="*/ 1949668 w 3636000"/>
                <a:gd name="connsiteY3" fmla="*/ 3152517 h 3152517"/>
                <a:gd name="connsiteX4" fmla="*/ 0 w 3636000"/>
                <a:gd name="connsiteY4" fmla="*/ 2338917 h 3152517"/>
                <a:gd name="connsiteX0" fmla="*/ 0 w 3895200"/>
                <a:gd name="connsiteY0" fmla="*/ 2338917 h 3152517"/>
                <a:gd name="connsiteX1" fmla="*/ 894332 w 3895200"/>
                <a:gd name="connsiteY1" fmla="*/ 0 h 3152517"/>
                <a:gd name="connsiteX2" fmla="*/ 3895200 w 3895200"/>
                <a:gd name="connsiteY2" fmla="*/ 2332800 h 3152517"/>
                <a:gd name="connsiteX3" fmla="*/ 1949668 w 3895200"/>
                <a:gd name="connsiteY3" fmla="*/ 3152517 h 3152517"/>
                <a:gd name="connsiteX4" fmla="*/ 0 w 3895200"/>
                <a:gd name="connsiteY4" fmla="*/ 2338917 h 3152517"/>
                <a:gd name="connsiteX0" fmla="*/ 0 w 3895200"/>
                <a:gd name="connsiteY0" fmla="*/ 6117 h 819717"/>
                <a:gd name="connsiteX1" fmla="*/ 1909532 w 3895200"/>
                <a:gd name="connsiteY1" fmla="*/ 64800 h 819717"/>
                <a:gd name="connsiteX2" fmla="*/ 3895200 w 3895200"/>
                <a:gd name="connsiteY2" fmla="*/ 0 h 819717"/>
                <a:gd name="connsiteX3" fmla="*/ 1949668 w 3895200"/>
                <a:gd name="connsiteY3" fmla="*/ 819717 h 819717"/>
                <a:gd name="connsiteX4" fmla="*/ 0 w 3895200"/>
                <a:gd name="connsiteY4" fmla="*/ 6117 h 819717"/>
                <a:gd name="connsiteX0" fmla="*/ 0 w 3895200"/>
                <a:gd name="connsiteY0" fmla="*/ 430917 h 1244517"/>
                <a:gd name="connsiteX1" fmla="*/ 1923932 w 3895200"/>
                <a:gd name="connsiteY1" fmla="*/ 0 h 1244517"/>
                <a:gd name="connsiteX2" fmla="*/ 3895200 w 3895200"/>
                <a:gd name="connsiteY2" fmla="*/ 424800 h 1244517"/>
                <a:gd name="connsiteX3" fmla="*/ 1949668 w 3895200"/>
                <a:gd name="connsiteY3" fmla="*/ 1244517 h 1244517"/>
                <a:gd name="connsiteX4" fmla="*/ 0 w 3895200"/>
                <a:gd name="connsiteY4" fmla="*/ 430917 h 1244517"/>
                <a:gd name="connsiteX0" fmla="*/ 0 w 3895200"/>
                <a:gd name="connsiteY0" fmla="*/ 690117 h 1503717"/>
                <a:gd name="connsiteX1" fmla="*/ 1923932 w 3895200"/>
                <a:gd name="connsiteY1" fmla="*/ 0 h 1503717"/>
                <a:gd name="connsiteX2" fmla="*/ 3895200 w 3895200"/>
                <a:gd name="connsiteY2" fmla="*/ 684000 h 1503717"/>
                <a:gd name="connsiteX3" fmla="*/ 1949668 w 3895200"/>
                <a:gd name="connsiteY3" fmla="*/ 1503717 h 1503717"/>
                <a:gd name="connsiteX4" fmla="*/ 0 w 3895200"/>
                <a:gd name="connsiteY4" fmla="*/ 690117 h 1503717"/>
                <a:gd name="connsiteX0" fmla="*/ 0 w 3895200"/>
                <a:gd name="connsiteY0" fmla="*/ 920517 h 1734117"/>
                <a:gd name="connsiteX1" fmla="*/ 1923932 w 3895200"/>
                <a:gd name="connsiteY1" fmla="*/ 0 h 1734117"/>
                <a:gd name="connsiteX2" fmla="*/ 3895200 w 3895200"/>
                <a:gd name="connsiteY2" fmla="*/ 914400 h 1734117"/>
                <a:gd name="connsiteX3" fmla="*/ 1949668 w 3895200"/>
                <a:gd name="connsiteY3" fmla="*/ 1734117 h 1734117"/>
                <a:gd name="connsiteX4" fmla="*/ 0 w 3895200"/>
                <a:gd name="connsiteY4" fmla="*/ 920517 h 1734117"/>
                <a:gd name="connsiteX0" fmla="*/ 0 w 3895200"/>
                <a:gd name="connsiteY0" fmla="*/ 920517 h 1734117"/>
                <a:gd name="connsiteX1" fmla="*/ 1923932 w 3895200"/>
                <a:gd name="connsiteY1" fmla="*/ 0 h 1734117"/>
                <a:gd name="connsiteX2" fmla="*/ 3895200 w 3895200"/>
                <a:gd name="connsiteY2" fmla="*/ 914400 h 1734117"/>
                <a:gd name="connsiteX3" fmla="*/ 1922203 w 3895200"/>
                <a:gd name="connsiteY3" fmla="*/ 1734117 h 1734117"/>
                <a:gd name="connsiteX4" fmla="*/ 0 w 3895200"/>
                <a:gd name="connsiteY4" fmla="*/ 920517 h 1734117"/>
                <a:gd name="connsiteX0" fmla="*/ 0 w 3895200"/>
                <a:gd name="connsiteY0" fmla="*/ 920517 h 1734117"/>
                <a:gd name="connsiteX1" fmla="*/ 1923932 w 3895200"/>
                <a:gd name="connsiteY1" fmla="*/ 0 h 1734117"/>
                <a:gd name="connsiteX2" fmla="*/ 3895200 w 3895200"/>
                <a:gd name="connsiteY2" fmla="*/ 914400 h 1734117"/>
                <a:gd name="connsiteX3" fmla="*/ 1922203 w 3895200"/>
                <a:gd name="connsiteY3" fmla="*/ 1734117 h 1734117"/>
                <a:gd name="connsiteX4" fmla="*/ 0 w 3895200"/>
                <a:gd name="connsiteY4" fmla="*/ 920517 h 1734117"/>
                <a:gd name="connsiteX0" fmla="*/ 0 w 3895200"/>
                <a:gd name="connsiteY0" fmla="*/ 920517 h 1716346"/>
                <a:gd name="connsiteX1" fmla="*/ 1923932 w 3895200"/>
                <a:gd name="connsiteY1" fmla="*/ 0 h 1716346"/>
                <a:gd name="connsiteX2" fmla="*/ 3895200 w 3895200"/>
                <a:gd name="connsiteY2" fmla="*/ 914400 h 1716346"/>
                <a:gd name="connsiteX3" fmla="*/ 1973900 w 3895200"/>
                <a:gd name="connsiteY3" fmla="*/ 1716346 h 1716346"/>
                <a:gd name="connsiteX4" fmla="*/ 0 w 3895200"/>
                <a:gd name="connsiteY4" fmla="*/ 920517 h 1716346"/>
                <a:gd name="connsiteX0" fmla="*/ 0 w 3895200"/>
                <a:gd name="connsiteY0" fmla="*/ 920517 h 1730886"/>
                <a:gd name="connsiteX1" fmla="*/ 1923932 w 3895200"/>
                <a:gd name="connsiteY1" fmla="*/ 0 h 1730886"/>
                <a:gd name="connsiteX2" fmla="*/ 3895200 w 3895200"/>
                <a:gd name="connsiteY2" fmla="*/ 914400 h 1730886"/>
                <a:gd name="connsiteX3" fmla="*/ 1925433 w 3895200"/>
                <a:gd name="connsiteY3" fmla="*/ 1730886 h 1730886"/>
                <a:gd name="connsiteX4" fmla="*/ 0 w 3895200"/>
                <a:gd name="connsiteY4" fmla="*/ 920517 h 1730886"/>
                <a:gd name="connsiteX0" fmla="*/ 0 w 3895200"/>
                <a:gd name="connsiteY0" fmla="*/ 782404 h 1592773"/>
                <a:gd name="connsiteX1" fmla="*/ 1923932 w 3895200"/>
                <a:gd name="connsiteY1" fmla="*/ 0 h 1592773"/>
                <a:gd name="connsiteX2" fmla="*/ 3895200 w 3895200"/>
                <a:gd name="connsiteY2" fmla="*/ 776287 h 1592773"/>
                <a:gd name="connsiteX3" fmla="*/ 1925433 w 3895200"/>
                <a:gd name="connsiteY3" fmla="*/ 1592773 h 1592773"/>
                <a:gd name="connsiteX4" fmla="*/ 0 w 3895200"/>
                <a:gd name="connsiteY4" fmla="*/ 782404 h 1592773"/>
                <a:gd name="connsiteX0" fmla="*/ 0 w 3886962"/>
                <a:gd name="connsiteY0" fmla="*/ 759338 h 1592773"/>
                <a:gd name="connsiteX1" fmla="*/ 1915694 w 3886962"/>
                <a:gd name="connsiteY1" fmla="*/ 0 h 1592773"/>
                <a:gd name="connsiteX2" fmla="*/ 3886962 w 3886962"/>
                <a:gd name="connsiteY2" fmla="*/ 776287 h 1592773"/>
                <a:gd name="connsiteX3" fmla="*/ 1917195 w 3886962"/>
                <a:gd name="connsiteY3" fmla="*/ 1592773 h 1592773"/>
                <a:gd name="connsiteX4" fmla="*/ 0 w 3886962"/>
                <a:gd name="connsiteY4" fmla="*/ 759338 h 1592773"/>
                <a:gd name="connsiteX0" fmla="*/ 0 w 3901791"/>
                <a:gd name="connsiteY0" fmla="*/ 760986 h 1592773"/>
                <a:gd name="connsiteX1" fmla="*/ 1930523 w 3901791"/>
                <a:gd name="connsiteY1" fmla="*/ 0 h 1592773"/>
                <a:gd name="connsiteX2" fmla="*/ 3901791 w 3901791"/>
                <a:gd name="connsiteY2" fmla="*/ 776287 h 1592773"/>
                <a:gd name="connsiteX3" fmla="*/ 1932024 w 3901791"/>
                <a:gd name="connsiteY3" fmla="*/ 1592773 h 1592773"/>
                <a:gd name="connsiteX4" fmla="*/ 0 w 3901791"/>
                <a:gd name="connsiteY4" fmla="*/ 760986 h 1592773"/>
                <a:gd name="connsiteX0" fmla="*/ 0 w 3863897"/>
                <a:gd name="connsiteY0" fmla="*/ 760986 h 1592773"/>
                <a:gd name="connsiteX1" fmla="*/ 1930523 w 3863897"/>
                <a:gd name="connsiteY1" fmla="*/ 0 h 1592773"/>
                <a:gd name="connsiteX2" fmla="*/ 3863897 w 3863897"/>
                <a:gd name="connsiteY2" fmla="*/ 761459 h 1592773"/>
                <a:gd name="connsiteX3" fmla="*/ 1932024 w 3863897"/>
                <a:gd name="connsiteY3" fmla="*/ 1592773 h 1592773"/>
                <a:gd name="connsiteX4" fmla="*/ 0 w 3863897"/>
                <a:gd name="connsiteY4" fmla="*/ 760986 h 1592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897" h="1592773">
                  <a:moveTo>
                    <a:pt x="0" y="760986"/>
                  </a:moveTo>
                  <a:lnTo>
                    <a:pt x="1930523" y="0"/>
                  </a:lnTo>
                  <a:lnTo>
                    <a:pt x="3863897" y="761459"/>
                  </a:lnTo>
                  <a:lnTo>
                    <a:pt x="1932024" y="1592773"/>
                  </a:lnTo>
                  <a:lnTo>
                    <a:pt x="0" y="760986"/>
                  </a:lnTo>
                  <a:close/>
                </a:path>
              </a:pathLst>
            </a:custGeom>
            <a:solidFill>
              <a:srgbClr val="1AA5BD">
                <a:lumMod val="60000"/>
                <a:lumOff val="4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026">
                <a:defRPr/>
              </a:pPr>
              <a:endParaRPr lang="en-US" sz="3810" kern="0">
                <a:solidFill>
                  <a:prstClr val="white"/>
                </a:solidFill>
                <a:latin typeface="Open Sans Light"/>
              </a:endParaRPr>
            </a:p>
          </p:txBody>
        </p:sp>
      </p:grpSp>
      <p:grpSp>
        <p:nvGrpSpPr>
          <p:cNvPr id="244" name="Group 5"/>
          <p:cNvGrpSpPr/>
          <p:nvPr/>
        </p:nvGrpSpPr>
        <p:grpSpPr>
          <a:xfrm>
            <a:off x="4062610" y="2208060"/>
            <a:ext cx="2916411" cy="1751270"/>
            <a:chOff x="4713817" y="2196099"/>
            <a:chExt cx="2916767" cy="1751485"/>
          </a:xfrm>
        </p:grpSpPr>
        <p:sp>
          <p:nvSpPr>
            <p:cNvPr id="245" name="Freeform 9"/>
            <p:cNvSpPr>
              <a:spLocks/>
            </p:cNvSpPr>
            <p:nvPr/>
          </p:nvSpPr>
          <p:spPr bwMode="auto">
            <a:xfrm>
              <a:off x="6172200" y="2554817"/>
              <a:ext cx="1458384" cy="1392767"/>
            </a:xfrm>
            <a:custGeom>
              <a:avLst/>
              <a:gdLst>
                <a:gd name="T0" fmla="*/ 345 w 689"/>
                <a:gd name="T1" fmla="*/ 0 h 658"/>
                <a:gd name="T2" fmla="*/ 0 w 689"/>
                <a:gd name="T3" fmla="*/ 149 h 658"/>
                <a:gd name="T4" fmla="*/ 0 w 689"/>
                <a:gd name="T5" fmla="*/ 658 h 658"/>
                <a:gd name="T6" fmla="*/ 689 w 689"/>
                <a:gd name="T7" fmla="*/ 360 h 658"/>
                <a:gd name="T8" fmla="*/ 345 w 689"/>
                <a:gd name="T9" fmla="*/ 0 h 6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9" h="658">
                  <a:moveTo>
                    <a:pt x="345" y="0"/>
                  </a:moveTo>
                  <a:lnTo>
                    <a:pt x="0" y="149"/>
                  </a:lnTo>
                  <a:lnTo>
                    <a:pt x="0" y="658"/>
                  </a:lnTo>
                  <a:lnTo>
                    <a:pt x="689" y="360"/>
                  </a:lnTo>
                  <a:lnTo>
                    <a:pt x="345" y="0"/>
                  </a:lnTo>
                  <a:close/>
                </a:path>
              </a:pathLst>
            </a:custGeom>
            <a:solidFill>
              <a:srgbClr val="0097B7">
                <a:lumMod val="75000"/>
              </a:srgbClr>
            </a:solidFill>
            <a:ln>
              <a:noFill/>
            </a:ln>
          </p:spPr>
          <p:txBody>
            <a:bodyPr vert="horz" wrap="square" lIns="121906" tIns="60952" rIns="121906" bIns="60952" numCol="1" anchor="t" anchorCtr="0" compatLnSpc="1">
              <a:prstTxWarp prst="textNoShape">
                <a:avLst/>
              </a:prstTxWarp>
            </a:bodyPr>
            <a:lstStyle/>
            <a:p>
              <a:pPr defTabSz="1219026">
                <a:defRPr/>
              </a:pPr>
              <a:endParaRPr lang="en-US" sz="3200" kern="0">
                <a:solidFill>
                  <a:srgbClr val="FFFFFF"/>
                </a:solidFill>
              </a:endParaRPr>
            </a:p>
          </p:txBody>
        </p:sp>
        <p:sp>
          <p:nvSpPr>
            <p:cNvPr id="246" name="Freeform 13"/>
            <p:cNvSpPr>
              <a:spLocks/>
            </p:cNvSpPr>
            <p:nvPr/>
          </p:nvSpPr>
          <p:spPr bwMode="auto">
            <a:xfrm>
              <a:off x="4713817" y="2554817"/>
              <a:ext cx="1458384" cy="1392767"/>
            </a:xfrm>
            <a:custGeom>
              <a:avLst/>
              <a:gdLst>
                <a:gd name="T0" fmla="*/ 344 w 689"/>
                <a:gd name="T1" fmla="*/ 0 h 658"/>
                <a:gd name="T2" fmla="*/ 689 w 689"/>
                <a:gd name="T3" fmla="*/ 149 h 658"/>
                <a:gd name="T4" fmla="*/ 689 w 689"/>
                <a:gd name="T5" fmla="*/ 658 h 658"/>
                <a:gd name="T6" fmla="*/ 0 w 689"/>
                <a:gd name="T7" fmla="*/ 360 h 658"/>
                <a:gd name="T8" fmla="*/ 344 w 689"/>
                <a:gd name="T9" fmla="*/ 0 h 6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9" h="658">
                  <a:moveTo>
                    <a:pt x="344" y="0"/>
                  </a:moveTo>
                  <a:lnTo>
                    <a:pt x="689" y="149"/>
                  </a:lnTo>
                  <a:lnTo>
                    <a:pt x="689" y="658"/>
                  </a:lnTo>
                  <a:lnTo>
                    <a:pt x="0" y="360"/>
                  </a:lnTo>
                  <a:lnTo>
                    <a:pt x="344" y="0"/>
                  </a:lnTo>
                  <a:close/>
                </a:path>
              </a:pathLst>
            </a:custGeom>
            <a:solidFill>
              <a:srgbClr val="0086AC"/>
            </a:solidFill>
            <a:ln>
              <a:noFill/>
            </a:ln>
          </p:spPr>
          <p:txBody>
            <a:bodyPr vert="horz" wrap="square" lIns="121906" tIns="60952" rIns="121906" bIns="60952" numCol="1" anchor="t" anchorCtr="0" compatLnSpc="1">
              <a:prstTxWarp prst="textNoShape">
                <a:avLst/>
              </a:prstTxWarp>
            </a:bodyPr>
            <a:lstStyle/>
            <a:p>
              <a:pPr defTabSz="1219026">
                <a:defRPr/>
              </a:pPr>
              <a:endParaRPr lang="en-US" sz="3200" kern="0">
                <a:solidFill>
                  <a:srgbClr val="FFFFFF"/>
                </a:solidFill>
              </a:endParaRPr>
            </a:p>
          </p:txBody>
        </p:sp>
        <p:sp>
          <p:nvSpPr>
            <p:cNvPr id="247" name="Parallelogram 3"/>
            <p:cNvSpPr/>
            <p:nvPr/>
          </p:nvSpPr>
          <p:spPr>
            <a:xfrm flipV="1">
              <a:off x="5437496" y="2196099"/>
              <a:ext cx="1475650" cy="676656"/>
            </a:xfrm>
            <a:custGeom>
              <a:avLst/>
              <a:gdLst>
                <a:gd name="connsiteX0" fmla="*/ 0 w 3636000"/>
                <a:gd name="connsiteY0" fmla="*/ 2338917 h 2338917"/>
                <a:gd name="connsiteX1" fmla="*/ 894332 w 3636000"/>
                <a:gd name="connsiteY1" fmla="*/ 0 h 2338917"/>
                <a:gd name="connsiteX2" fmla="*/ 3636000 w 3636000"/>
                <a:gd name="connsiteY2" fmla="*/ 0 h 2338917"/>
                <a:gd name="connsiteX3" fmla="*/ 2741668 w 3636000"/>
                <a:gd name="connsiteY3" fmla="*/ 2338917 h 2338917"/>
                <a:gd name="connsiteX4" fmla="*/ 0 w 3636000"/>
                <a:gd name="connsiteY4" fmla="*/ 2338917 h 2338917"/>
                <a:gd name="connsiteX0" fmla="*/ 0 w 3636000"/>
                <a:gd name="connsiteY0" fmla="*/ 2338917 h 3152517"/>
                <a:gd name="connsiteX1" fmla="*/ 894332 w 3636000"/>
                <a:gd name="connsiteY1" fmla="*/ 0 h 3152517"/>
                <a:gd name="connsiteX2" fmla="*/ 3636000 w 3636000"/>
                <a:gd name="connsiteY2" fmla="*/ 0 h 3152517"/>
                <a:gd name="connsiteX3" fmla="*/ 1949668 w 3636000"/>
                <a:gd name="connsiteY3" fmla="*/ 3152517 h 3152517"/>
                <a:gd name="connsiteX4" fmla="*/ 0 w 3636000"/>
                <a:gd name="connsiteY4" fmla="*/ 2338917 h 3152517"/>
                <a:gd name="connsiteX0" fmla="*/ 0 w 3895200"/>
                <a:gd name="connsiteY0" fmla="*/ 2338917 h 3152517"/>
                <a:gd name="connsiteX1" fmla="*/ 894332 w 3895200"/>
                <a:gd name="connsiteY1" fmla="*/ 0 h 3152517"/>
                <a:gd name="connsiteX2" fmla="*/ 3895200 w 3895200"/>
                <a:gd name="connsiteY2" fmla="*/ 2332800 h 3152517"/>
                <a:gd name="connsiteX3" fmla="*/ 1949668 w 3895200"/>
                <a:gd name="connsiteY3" fmla="*/ 3152517 h 3152517"/>
                <a:gd name="connsiteX4" fmla="*/ 0 w 3895200"/>
                <a:gd name="connsiteY4" fmla="*/ 2338917 h 3152517"/>
                <a:gd name="connsiteX0" fmla="*/ 0 w 3895200"/>
                <a:gd name="connsiteY0" fmla="*/ 6117 h 819717"/>
                <a:gd name="connsiteX1" fmla="*/ 1909532 w 3895200"/>
                <a:gd name="connsiteY1" fmla="*/ 64800 h 819717"/>
                <a:gd name="connsiteX2" fmla="*/ 3895200 w 3895200"/>
                <a:gd name="connsiteY2" fmla="*/ 0 h 819717"/>
                <a:gd name="connsiteX3" fmla="*/ 1949668 w 3895200"/>
                <a:gd name="connsiteY3" fmla="*/ 819717 h 819717"/>
                <a:gd name="connsiteX4" fmla="*/ 0 w 3895200"/>
                <a:gd name="connsiteY4" fmla="*/ 6117 h 819717"/>
                <a:gd name="connsiteX0" fmla="*/ 0 w 3895200"/>
                <a:gd name="connsiteY0" fmla="*/ 430917 h 1244517"/>
                <a:gd name="connsiteX1" fmla="*/ 1923932 w 3895200"/>
                <a:gd name="connsiteY1" fmla="*/ 0 h 1244517"/>
                <a:gd name="connsiteX2" fmla="*/ 3895200 w 3895200"/>
                <a:gd name="connsiteY2" fmla="*/ 424800 h 1244517"/>
                <a:gd name="connsiteX3" fmla="*/ 1949668 w 3895200"/>
                <a:gd name="connsiteY3" fmla="*/ 1244517 h 1244517"/>
                <a:gd name="connsiteX4" fmla="*/ 0 w 3895200"/>
                <a:gd name="connsiteY4" fmla="*/ 430917 h 1244517"/>
                <a:gd name="connsiteX0" fmla="*/ 0 w 3895200"/>
                <a:gd name="connsiteY0" fmla="*/ 690117 h 1503717"/>
                <a:gd name="connsiteX1" fmla="*/ 1923932 w 3895200"/>
                <a:gd name="connsiteY1" fmla="*/ 0 h 1503717"/>
                <a:gd name="connsiteX2" fmla="*/ 3895200 w 3895200"/>
                <a:gd name="connsiteY2" fmla="*/ 684000 h 1503717"/>
                <a:gd name="connsiteX3" fmla="*/ 1949668 w 3895200"/>
                <a:gd name="connsiteY3" fmla="*/ 1503717 h 1503717"/>
                <a:gd name="connsiteX4" fmla="*/ 0 w 3895200"/>
                <a:gd name="connsiteY4" fmla="*/ 690117 h 1503717"/>
                <a:gd name="connsiteX0" fmla="*/ 0 w 3895200"/>
                <a:gd name="connsiteY0" fmla="*/ 920517 h 1734117"/>
                <a:gd name="connsiteX1" fmla="*/ 1923932 w 3895200"/>
                <a:gd name="connsiteY1" fmla="*/ 0 h 1734117"/>
                <a:gd name="connsiteX2" fmla="*/ 3895200 w 3895200"/>
                <a:gd name="connsiteY2" fmla="*/ 914400 h 1734117"/>
                <a:gd name="connsiteX3" fmla="*/ 1949668 w 3895200"/>
                <a:gd name="connsiteY3" fmla="*/ 1734117 h 1734117"/>
                <a:gd name="connsiteX4" fmla="*/ 0 w 3895200"/>
                <a:gd name="connsiteY4" fmla="*/ 920517 h 1734117"/>
                <a:gd name="connsiteX0" fmla="*/ 0 w 3895200"/>
                <a:gd name="connsiteY0" fmla="*/ 920517 h 1734117"/>
                <a:gd name="connsiteX1" fmla="*/ 1923932 w 3895200"/>
                <a:gd name="connsiteY1" fmla="*/ 0 h 1734117"/>
                <a:gd name="connsiteX2" fmla="*/ 3895200 w 3895200"/>
                <a:gd name="connsiteY2" fmla="*/ 914400 h 1734117"/>
                <a:gd name="connsiteX3" fmla="*/ 1922203 w 3895200"/>
                <a:gd name="connsiteY3" fmla="*/ 1734117 h 1734117"/>
                <a:gd name="connsiteX4" fmla="*/ 0 w 3895200"/>
                <a:gd name="connsiteY4" fmla="*/ 920517 h 1734117"/>
                <a:gd name="connsiteX0" fmla="*/ 0 w 3895200"/>
                <a:gd name="connsiteY0" fmla="*/ 920517 h 1734117"/>
                <a:gd name="connsiteX1" fmla="*/ 1923932 w 3895200"/>
                <a:gd name="connsiteY1" fmla="*/ 0 h 1734117"/>
                <a:gd name="connsiteX2" fmla="*/ 3895200 w 3895200"/>
                <a:gd name="connsiteY2" fmla="*/ 914400 h 1734117"/>
                <a:gd name="connsiteX3" fmla="*/ 1922203 w 3895200"/>
                <a:gd name="connsiteY3" fmla="*/ 1734117 h 1734117"/>
                <a:gd name="connsiteX4" fmla="*/ 0 w 3895200"/>
                <a:gd name="connsiteY4" fmla="*/ 920517 h 1734117"/>
                <a:gd name="connsiteX0" fmla="*/ 0 w 3895200"/>
                <a:gd name="connsiteY0" fmla="*/ 920517 h 1716346"/>
                <a:gd name="connsiteX1" fmla="*/ 1923932 w 3895200"/>
                <a:gd name="connsiteY1" fmla="*/ 0 h 1716346"/>
                <a:gd name="connsiteX2" fmla="*/ 3895200 w 3895200"/>
                <a:gd name="connsiteY2" fmla="*/ 914400 h 1716346"/>
                <a:gd name="connsiteX3" fmla="*/ 1973900 w 3895200"/>
                <a:gd name="connsiteY3" fmla="*/ 1716346 h 1716346"/>
                <a:gd name="connsiteX4" fmla="*/ 0 w 3895200"/>
                <a:gd name="connsiteY4" fmla="*/ 920517 h 1716346"/>
                <a:gd name="connsiteX0" fmla="*/ 0 w 3895200"/>
                <a:gd name="connsiteY0" fmla="*/ 920517 h 1730886"/>
                <a:gd name="connsiteX1" fmla="*/ 1923932 w 3895200"/>
                <a:gd name="connsiteY1" fmla="*/ 0 h 1730886"/>
                <a:gd name="connsiteX2" fmla="*/ 3895200 w 3895200"/>
                <a:gd name="connsiteY2" fmla="*/ 914400 h 1730886"/>
                <a:gd name="connsiteX3" fmla="*/ 1925433 w 3895200"/>
                <a:gd name="connsiteY3" fmla="*/ 1730886 h 1730886"/>
                <a:gd name="connsiteX4" fmla="*/ 0 w 3895200"/>
                <a:gd name="connsiteY4" fmla="*/ 920517 h 1730886"/>
                <a:gd name="connsiteX0" fmla="*/ 0 w 3895200"/>
                <a:gd name="connsiteY0" fmla="*/ 782404 h 1592773"/>
                <a:gd name="connsiteX1" fmla="*/ 1923932 w 3895200"/>
                <a:gd name="connsiteY1" fmla="*/ 0 h 1592773"/>
                <a:gd name="connsiteX2" fmla="*/ 3895200 w 3895200"/>
                <a:gd name="connsiteY2" fmla="*/ 776287 h 1592773"/>
                <a:gd name="connsiteX3" fmla="*/ 1925433 w 3895200"/>
                <a:gd name="connsiteY3" fmla="*/ 1592773 h 1592773"/>
                <a:gd name="connsiteX4" fmla="*/ 0 w 3895200"/>
                <a:gd name="connsiteY4" fmla="*/ 782404 h 1592773"/>
                <a:gd name="connsiteX0" fmla="*/ 0 w 3886962"/>
                <a:gd name="connsiteY0" fmla="*/ 759338 h 1592773"/>
                <a:gd name="connsiteX1" fmla="*/ 1915694 w 3886962"/>
                <a:gd name="connsiteY1" fmla="*/ 0 h 1592773"/>
                <a:gd name="connsiteX2" fmla="*/ 3886962 w 3886962"/>
                <a:gd name="connsiteY2" fmla="*/ 776287 h 1592773"/>
                <a:gd name="connsiteX3" fmla="*/ 1917195 w 3886962"/>
                <a:gd name="connsiteY3" fmla="*/ 1592773 h 1592773"/>
                <a:gd name="connsiteX4" fmla="*/ 0 w 3886962"/>
                <a:gd name="connsiteY4" fmla="*/ 759338 h 1592773"/>
                <a:gd name="connsiteX0" fmla="*/ 0 w 3901791"/>
                <a:gd name="connsiteY0" fmla="*/ 760986 h 1592773"/>
                <a:gd name="connsiteX1" fmla="*/ 1930523 w 3901791"/>
                <a:gd name="connsiteY1" fmla="*/ 0 h 1592773"/>
                <a:gd name="connsiteX2" fmla="*/ 3901791 w 3901791"/>
                <a:gd name="connsiteY2" fmla="*/ 776287 h 1592773"/>
                <a:gd name="connsiteX3" fmla="*/ 1932024 w 3901791"/>
                <a:gd name="connsiteY3" fmla="*/ 1592773 h 1592773"/>
                <a:gd name="connsiteX4" fmla="*/ 0 w 3901791"/>
                <a:gd name="connsiteY4" fmla="*/ 760986 h 1592773"/>
                <a:gd name="connsiteX0" fmla="*/ 0 w 3863897"/>
                <a:gd name="connsiteY0" fmla="*/ 760986 h 1592773"/>
                <a:gd name="connsiteX1" fmla="*/ 1930523 w 3863897"/>
                <a:gd name="connsiteY1" fmla="*/ 0 h 1592773"/>
                <a:gd name="connsiteX2" fmla="*/ 3863897 w 3863897"/>
                <a:gd name="connsiteY2" fmla="*/ 761459 h 1592773"/>
                <a:gd name="connsiteX3" fmla="*/ 1932024 w 3863897"/>
                <a:gd name="connsiteY3" fmla="*/ 1592773 h 1592773"/>
                <a:gd name="connsiteX4" fmla="*/ 0 w 3863897"/>
                <a:gd name="connsiteY4" fmla="*/ 760986 h 1592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897" h="1592773">
                  <a:moveTo>
                    <a:pt x="0" y="760986"/>
                  </a:moveTo>
                  <a:lnTo>
                    <a:pt x="1930523" y="0"/>
                  </a:lnTo>
                  <a:lnTo>
                    <a:pt x="3863897" y="761459"/>
                  </a:lnTo>
                  <a:lnTo>
                    <a:pt x="1932024" y="1592773"/>
                  </a:lnTo>
                  <a:lnTo>
                    <a:pt x="0" y="760986"/>
                  </a:lnTo>
                  <a:close/>
                </a:path>
              </a:pathLst>
            </a:custGeom>
            <a:solidFill>
              <a:srgbClr val="0086AC">
                <a:lumMod val="60000"/>
                <a:lumOff val="4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9026">
                <a:defRPr/>
              </a:pPr>
              <a:endParaRPr lang="en-US" sz="3810" kern="0">
                <a:solidFill>
                  <a:prstClr val="white"/>
                </a:solidFill>
                <a:latin typeface="Open Sans Light"/>
              </a:endParaRPr>
            </a:p>
          </p:txBody>
        </p:sp>
      </p:grpSp>
      <p:sp>
        <p:nvSpPr>
          <p:cNvPr id="248" name="Rectangle 5"/>
          <p:cNvSpPr>
            <a:spLocks noChangeArrowheads="1"/>
          </p:cNvSpPr>
          <p:nvPr/>
        </p:nvSpPr>
        <p:spPr bwMode="auto">
          <a:xfrm>
            <a:off x="5520815" y="1822943"/>
            <a:ext cx="6380521" cy="764024"/>
          </a:xfrm>
          <a:prstGeom prst="rect">
            <a:avLst/>
          </a:prstGeom>
          <a:solidFill>
            <a:srgbClr val="176490"/>
          </a:solidFill>
          <a:ln>
            <a:noFill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defTabSz="1219026">
              <a:defRPr/>
            </a:pPr>
            <a:endParaRPr lang="en-US" sz="3200" kern="0">
              <a:solidFill>
                <a:srgbClr val="FFFFFF"/>
              </a:solidFill>
            </a:endParaRPr>
          </a:p>
        </p:txBody>
      </p:sp>
      <p:grpSp>
        <p:nvGrpSpPr>
          <p:cNvPr id="249" name="Group 6"/>
          <p:cNvGrpSpPr/>
          <p:nvPr/>
        </p:nvGrpSpPr>
        <p:grpSpPr>
          <a:xfrm>
            <a:off x="4790653" y="1809339"/>
            <a:ext cx="1460321" cy="1079367"/>
            <a:chOff x="5441951" y="1790701"/>
            <a:chExt cx="1460500" cy="1079500"/>
          </a:xfrm>
        </p:grpSpPr>
        <p:sp>
          <p:nvSpPr>
            <p:cNvPr id="250" name="Freeform 10"/>
            <p:cNvSpPr>
              <a:spLocks/>
            </p:cNvSpPr>
            <p:nvPr/>
          </p:nvSpPr>
          <p:spPr bwMode="auto">
            <a:xfrm>
              <a:off x="6172200" y="1790701"/>
              <a:ext cx="730251" cy="1079500"/>
            </a:xfrm>
            <a:custGeom>
              <a:avLst/>
              <a:gdLst>
                <a:gd name="T0" fmla="*/ 0 w 345"/>
                <a:gd name="T1" fmla="*/ 0 h 510"/>
                <a:gd name="T2" fmla="*/ 0 w 345"/>
                <a:gd name="T3" fmla="*/ 510 h 510"/>
                <a:gd name="T4" fmla="*/ 345 w 345"/>
                <a:gd name="T5" fmla="*/ 361 h 510"/>
                <a:gd name="T6" fmla="*/ 0 w 345"/>
                <a:gd name="T7" fmla="*/ 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5" h="510">
                  <a:moveTo>
                    <a:pt x="0" y="0"/>
                  </a:moveTo>
                  <a:lnTo>
                    <a:pt x="0" y="510"/>
                  </a:lnTo>
                  <a:lnTo>
                    <a:pt x="345" y="3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76490">
                <a:lumMod val="75000"/>
              </a:srgbClr>
            </a:solidFill>
            <a:ln>
              <a:noFill/>
            </a:ln>
          </p:spPr>
          <p:txBody>
            <a:bodyPr vert="horz" wrap="square" lIns="121906" tIns="60952" rIns="121906" bIns="60952" numCol="1" anchor="t" anchorCtr="0" compatLnSpc="1">
              <a:prstTxWarp prst="textNoShape">
                <a:avLst/>
              </a:prstTxWarp>
            </a:bodyPr>
            <a:lstStyle/>
            <a:p>
              <a:pPr defTabSz="1219026">
                <a:defRPr/>
              </a:pPr>
              <a:endParaRPr lang="en-US" sz="3200" kern="0">
                <a:solidFill>
                  <a:srgbClr val="FFFFFF"/>
                </a:solidFill>
              </a:endParaRPr>
            </a:p>
          </p:txBody>
        </p:sp>
        <p:sp>
          <p:nvSpPr>
            <p:cNvPr id="251" name="Freeform 14"/>
            <p:cNvSpPr>
              <a:spLocks/>
            </p:cNvSpPr>
            <p:nvPr/>
          </p:nvSpPr>
          <p:spPr bwMode="auto">
            <a:xfrm>
              <a:off x="5441951" y="1790701"/>
              <a:ext cx="730251" cy="1079500"/>
            </a:xfrm>
            <a:custGeom>
              <a:avLst/>
              <a:gdLst>
                <a:gd name="T0" fmla="*/ 345 w 345"/>
                <a:gd name="T1" fmla="*/ 0 h 510"/>
                <a:gd name="T2" fmla="*/ 345 w 345"/>
                <a:gd name="T3" fmla="*/ 510 h 510"/>
                <a:gd name="T4" fmla="*/ 0 w 345"/>
                <a:gd name="T5" fmla="*/ 361 h 510"/>
                <a:gd name="T6" fmla="*/ 345 w 345"/>
                <a:gd name="T7" fmla="*/ 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5" h="510">
                  <a:moveTo>
                    <a:pt x="345" y="0"/>
                  </a:moveTo>
                  <a:lnTo>
                    <a:pt x="345" y="510"/>
                  </a:lnTo>
                  <a:lnTo>
                    <a:pt x="0" y="361"/>
                  </a:lnTo>
                  <a:lnTo>
                    <a:pt x="345" y="0"/>
                  </a:lnTo>
                  <a:close/>
                </a:path>
              </a:pathLst>
            </a:custGeom>
            <a:solidFill>
              <a:srgbClr val="176490"/>
            </a:solidFill>
            <a:ln>
              <a:noFill/>
            </a:ln>
          </p:spPr>
          <p:txBody>
            <a:bodyPr vert="horz" wrap="square" lIns="121906" tIns="60952" rIns="121906" bIns="60952" numCol="1" anchor="t" anchorCtr="0" compatLnSpc="1">
              <a:prstTxWarp prst="textNoShape">
                <a:avLst/>
              </a:prstTxWarp>
            </a:bodyPr>
            <a:lstStyle/>
            <a:p>
              <a:pPr defTabSz="1219026">
                <a:defRPr/>
              </a:pPr>
              <a:endParaRPr lang="en-US" sz="3200" kern="0">
                <a:solidFill>
                  <a:srgbClr val="FFFFFF"/>
                </a:solidFill>
              </a:endParaRPr>
            </a:p>
          </p:txBody>
        </p:sp>
      </p:grpSp>
      <p:sp>
        <p:nvSpPr>
          <p:cNvPr id="252" name="Rectangle 16"/>
          <p:cNvSpPr/>
          <p:nvPr/>
        </p:nvSpPr>
        <p:spPr>
          <a:xfrm>
            <a:off x="6929432" y="1795131"/>
            <a:ext cx="5006653" cy="846374"/>
          </a:xfrm>
          <a:prstGeom prst="rect">
            <a:avLst/>
          </a:prstGeom>
          <a:ln>
            <a:noFill/>
          </a:ln>
        </p:spPr>
        <p:txBody>
          <a:bodyPr wrap="square" lIns="243810" rIns="243810" bIns="97525">
            <a:spAutoFit/>
          </a:bodyPr>
          <a:lstStyle/>
          <a:p>
            <a:pPr defTabSz="1219026">
              <a:lnSpc>
                <a:spcPct val="95000"/>
              </a:lnSpc>
              <a:defRPr/>
            </a:pPr>
            <a:r>
              <a:rPr lang="ru-RU" sz="2400" b="1" kern="0" dirty="0" smtClean="0">
                <a:solidFill>
                  <a:srgbClr val="FFFFFF"/>
                </a:solidFill>
              </a:rPr>
              <a:t>Имели </a:t>
            </a:r>
            <a:r>
              <a:rPr lang="ru-RU" sz="2400" b="1" kern="0" dirty="0" smtClean="0">
                <a:solidFill>
                  <a:srgbClr val="FF0000"/>
                </a:solidFill>
              </a:rPr>
              <a:t>абсолютную</a:t>
            </a:r>
            <a:r>
              <a:rPr lang="ru-RU" sz="2400" b="1" kern="0" dirty="0" smtClean="0">
                <a:solidFill>
                  <a:srgbClr val="FFFFFF"/>
                </a:solidFill>
              </a:rPr>
              <a:t> власть </a:t>
            </a:r>
            <a:r>
              <a:rPr lang="ru-RU" sz="2400" b="1" kern="0" dirty="0" smtClean="0">
                <a:solidFill>
                  <a:srgbClr val="FFFFFF"/>
                </a:solidFill>
              </a:rPr>
              <a:t>                  в </a:t>
            </a:r>
            <a:r>
              <a:rPr lang="ru-RU" sz="2400" b="1" kern="0" dirty="0" smtClean="0">
                <a:solidFill>
                  <a:srgbClr val="FFFFFF"/>
                </a:solidFill>
              </a:rPr>
              <a:t>Туркестанском крае</a:t>
            </a:r>
            <a:endParaRPr lang="en-US" sz="2400" b="1" kern="0" dirty="0">
              <a:solidFill>
                <a:srgbClr val="FFFFFF"/>
              </a:solidFill>
            </a:endParaRPr>
          </a:p>
        </p:txBody>
      </p:sp>
      <p:sp>
        <p:nvSpPr>
          <p:cNvPr id="253" name="Rectangle 17"/>
          <p:cNvSpPr/>
          <p:nvPr/>
        </p:nvSpPr>
        <p:spPr>
          <a:xfrm>
            <a:off x="6339611" y="1926982"/>
            <a:ext cx="765567" cy="655556"/>
          </a:xfrm>
          <a:prstGeom prst="rect">
            <a:avLst/>
          </a:prstGeom>
          <a:ln>
            <a:noFill/>
          </a:ln>
        </p:spPr>
        <p:txBody>
          <a:bodyPr wrap="none" lIns="121906" rIns="121906" bIns="60952">
            <a:spAutoFit/>
          </a:bodyPr>
          <a:lstStyle/>
          <a:p>
            <a:pPr algn="r" defTabSz="1219026">
              <a:lnSpc>
                <a:spcPct val="89000"/>
              </a:lnSpc>
              <a:defRPr/>
            </a:pPr>
            <a:r>
              <a:rPr lang="en-US" sz="4000" kern="0" dirty="0" smtClean="0">
                <a:solidFill>
                  <a:srgbClr val="C00000"/>
                </a:solidFill>
              </a:rPr>
              <a:t>0</a:t>
            </a:r>
            <a:r>
              <a:rPr lang="ru-RU" sz="4000" kern="0" dirty="0" smtClean="0">
                <a:solidFill>
                  <a:srgbClr val="C00000"/>
                </a:solidFill>
              </a:rPr>
              <a:t>1</a:t>
            </a:r>
            <a:endParaRPr lang="en-US" sz="4000" kern="0" dirty="0">
              <a:solidFill>
                <a:srgbClr val="C00000"/>
              </a:solidFill>
            </a:endParaRPr>
          </a:p>
        </p:txBody>
      </p:sp>
      <p:sp>
        <p:nvSpPr>
          <p:cNvPr id="254" name="Rectangle 18"/>
          <p:cNvSpPr/>
          <p:nvPr/>
        </p:nvSpPr>
        <p:spPr>
          <a:xfrm>
            <a:off x="7050724" y="2672604"/>
            <a:ext cx="765567" cy="655556"/>
          </a:xfrm>
          <a:prstGeom prst="rect">
            <a:avLst/>
          </a:prstGeom>
          <a:ln>
            <a:noFill/>
          </a:ln>
        </p:spPr>
        <p:txBody>
          <a:bodyPr wrap="none" lIns="121906" rIns="121906" bIns="60952">
            <a:spAutoFit/>
          </a:bodyPr>
          <a:lstStyle/>
          <a:p>
            <a:pPr algn="r" defTabSz="1219026">
              <a:lnSpc>
                <a:spcPct val="89000"/>
              </a:lnSpc>
              <a:defRPr/>
            </a:pPr>
            <a:r>
              <a:rPr lang="en-US" sz="4000" kern="0" dirty="0" smtClean="0">
                <a:solidFill>
                  <a:srgbClr val="FFC000"/>
                </a:solidFill>
              </a:rPr>
              <a:t>0</a:t>
            </a:r>
            <a:r>
              <a:rPr lang="ru-RU" sz="4000" kern="0" dirty="0" smtClean="0">
                <a:solidFill>
                  <a:srgbClr val="FFC000"/>
                </a:solidFill>
              </a:rPr>
              <a:t>2</a:t>
            </a:r>
            <a:endParaRPr lang="en-US" sz="4000" kern="0" dirty="0">
              <a:solidFill>
                <a:srgbClr val="FFC000"/>
              </a:solidFill>
            </a:endParaRPr>
          </a:p>
        </p:txBody>
      </p:sp>
      <p:sp>
        <p:nvSpPr>
          <p:cNvPr id="255" name="Rectangle 32"/>
          <p:cNvSpPr/>
          <p:nvPr/>
        </p:nvSpPr>
        <p:spPr>
          <a:xfrm>
            <a:off x="7623171" y="2545711"/>
            <a:ext cx="4295540" cy="846374"/>
          </a:xfrm>
          <a:prstGeom prst="rect">
            <a:avLst/>
          </a:prstGeom>
          <a:ln>
            <a:noFill/>
          </a:ln>
        </p:spPr>
        <p:txBody>
          <a:bodyPr wrap="square" lIns="243810" rIns="243810" bIns="97525">
            <a:spAutoFit/>
          </a:bodyPr>
          <a:lstStyle/>
          <a:p>
            <a:pPr defTabSz="1219026">
              <a:lnSpc>
                <a:spcPct val="95000"/>
              </a:lnSpc>
              <a:defRPr/>
            </a:pPr>
            <a:r>
              <a:rPr lang="ru-RU" sz="2400" b="1" kern="0" dirty="0" smtClean="0">
                <a:solidFill>
                  <a:srgbClr val="FFFFFF"/>
                </a:solidFill>
              </a:rPr>
              <a:t>Управляли </a:t>
            </a:r>
            <a:r>
              <a:rPr lang="ru-RU" sz="2400" b="1" kern="0" dirty="0" smtClean="0">
                <a:solidFill>
                  <a:srgbClr val="FFC000"/>
                </a:solidFill>
              </a:rPr>
              <a:t>областями</a:t>
            </a:r>
            <a:r>
              <a:rPr lang="ru-RU" sz="2400" b="1" kern="0" dirty="0" smtClean="0">
                <a:solidFill>
                  <a:srgbClr val="FFFFFF"/>
                </a:solidFill>
              </a:rPr>
              <a:t> </a:t>
            </a:r>
            <a:r>
              <a:rPr lang="ru-RU" sz="2400" b="1" kern="0" dirty="0" smtClean="0">
                <a:solidFill>
                  <a:srgbClr val="FFFFFF"/>
                </a:solidFill>
              </a:rPr>
              <a:t>                 в </a:t>
            </a:r>
            <a:r>
              <a:rPr lang="ru-RU" sz="2400" b="1" kern="0" dirty="0" smtClean="0">
                <a:solidFill>
                  <a:srgbClr val="FFFFFF"/>
                </a:solidFill>
              </a:rPr>
              <a:t>Туркестанском крае</a:t>
            </a:r>
            <a:endParaRPr lang="en-US" sz="2400" b="1" kern="0" dirty="0">
              <a:solidFill>
                <a:srgbClr val="FFFFFF"/>
              </a:solidFill>
            </a:endParaRPr>
          </a:p>
        </p:txBody>
      </p:sp>
      <p:sp>
        <p:nvSpPr>
          <p:cNvPr id="256" name="Rectangle 33"/>
          <p:cNvSpPr/>
          <p:nvPr/>
        </p:nvSpPr>
        <p:spPr>
          <a:xfrm>
            <a:off x="8229286" y="3309610"/>
            <a:ext cx="3703389" cy="846374"/>
          </a:xfrm>
          <a:prstGeom prst="rect">
            <a:avLst/>
          </a:prstGeom>
          <a:ln>
            <a:noFill/>
          </a:ln>
        </p:spPr>
        <p:txBody>
          <a:bodyPr wrap="square" lIns="243810" rIns="243810" bIns="97525">
            <a:spAutoFit/>
          </a:bodyPr>
          <a:lstStyle/>
          <a:p>
            <a:pPr defTabSz="1219026">
              <a:lnSpc>
                <a:spcPct val="95000"/>
              </a:lnSpc>
              <a:defRPr/>
            </a:pPr>
            <a:r>
              <a:rPr lang="ru-RU" sz="2400" b="1" kern="0" dirty="0" smtClean="0">
                <a:solidFill>
                  <a:srgbClr val="FFFFFF"/>
                </a:solidFill>
              </a:rPr>
              <a:t>Управляли </a:t>
            </a:r>
            <a:r>
              <a:rPr lang="ru-RU" sz="2400" b="1" kern="0" dirty="0" smtClean="0">
                <a:solidFill>
                  <a:srgbClr val="00FF00"/>
                </a:solidFill>
              </a:rPr>
              <a:t>уездами</a:t>
            </a:r>
            <a:r>
              <a:rPr lang="ru-RU" sz="2400" b="1" kern="0" dirty="0" smtClean="0">
                <a:solidFill>
                  <a:srgbClr val="FFFFFF"/>
                </a:solidFill>
              </a:rPr>
              <a:t> </a:t>
            </a:r>
            <a:r>
              <a:rPr lang="ru-RU" sz="2400" b="1" kern="0" dirty="0" smtClean="0">
                <a:solidFill>
                  <a:srgbClr val="FFFFFF"/>
                </a:solidFill>
              </a:rPr>
              <a:t>             в </a:t>
            </a:r>
            <a:r>
              <a:rPr lang="ru-RU" sz="2400" b="1" kern="0" dirty="0" smtClean="0">
                <a:solidFill>
                  <a:srgbClr val="FFFFFF"/>
                </a:solidFill>
              </a:rPr>
              <a:t>составе областей</a:t>
            </a:r>
            <a:endParaRPr lang="en-US" sz="2400" b="1" kern="0" dirty="0">
              <a:solidFill>
                <a:srgbClr val="FFFFFF"/>
              </a:solidFill>
            </a:endParaRPr>
          </a:p>
        </p:txBody>
      </p:sp>
      <p:sp>
        <p:nvSpPr>
          <p:cNvPr id="257" name="Rectangle 34"/>
          <p:cNvSpPr/>
          <p:nvPr/>
        </p:nvSpPr>
        <p:spPr>
          <a:xfrm>
            <a:off x="8707273" y="4043312"/>
            <a:ext cx="3484728" cy="846374"/>
          </a:xfrm>
          <a:prstGeom prst="rect">
            <a:avLst/>
          </a:prstGeom>
          <a:ln>
            <a:noFill/>
          </a:ln>
        </p:spPr>
        <p:txBody>
          <a:bodyPr wrap="square" lIns="243810" rIns="243810" bIns="97525">
            <a:spAutoFit/>
          </a:bodyPr>
          <a:lstStyle/>
          <a:p>
            <a:pPr defTabSz="1219026">
              <a:lnSpc>
                <a:spcPct val="95000"/>
              </a:lnSpc>
              <a:defRPr/>
            </a:pPr>
            <a:r>
              <a:rPr lang="ru-RU" sz="2400" b="1" kern="0" dirty="0" smtClean="0">
                <a:solidFill>
                  <a:srgbClr val="FFFFFF"/>
                </a:solidFill>
              </a:rPr>
              <a:t>Управляли </a:t>
            </a:r>
            <a:r>
              <a:rPr lang="ru-RU" sz="2400" b="1" kern="0" dirty="0" smtClean="0">
                <a:solidFill>
                  <a:srgbClr val="002060"/>
                </a:solidFill>
              </a:rPr>
              <a:t>участками</a:t>
            </a:r>
            <a:r>
              <a:rPr lang="ru-RU" sz="2400" b="1" kern="0" dirty="0" smtClean="0">
                <a:solidFill>
                  <a:srgbClr val="FFFF00"/>
                </a:solidFill>
              </a:rPr>
              <a:t> </a:t>
            </a:r>
            <a:r>
              <a:rPr lang="ru-RU" sz="2400" b="1" kern="0" dirty="0" smtClean="0">
                <a:solidFill>
                  <a:srgbClr val="FFFFFF"/>
                </a:solidFill>
              </a:rPr>
              <a:t>в составе уездов </a:t>
            </a:r>
            <a:endParaRPr lang="en-US" sz="2400" b="1" kern="0" dirty="0">
              <a:solidFill>
                <a:srgbClr val="FFFFFF"/>
              </a:solidFill>
            </a:endParaRPr>
          </a:p>
        </p:txBody>
      </p:sp>
      <p:sp>
        <p:nvSpPr>
          <p:cNvPr id="258" name="Rectangle 35"/>
          <p:cNvSpPr/>
          <p:nvPr/>
        </p:nvSpPr>
        <p:spPr>
          <a:xfrm>
            <a:off x="7660249" y="3431474"/>
            <a:ext cx="765567" cy="655556"/>
          </a:xfrm>
          <a:prstGeom prst="rect">
            <a:avLst/>
          </a:prstGeom>
          <a:ln>
            <a:noFill/>
          </a:ln>
        </p:spPr>
        <p:txBody>
          <a:bodyPr wrap="none" lIns="121906" rIns="121906" bIns="60952">
            <a:spAutoFit/>
          </a:bodyPr>
          <a:lstStyle/>
          <a:p>
            <a:pPr algn="r" defTabSz="1219026">
              <a:lnSpc>
                <a:spcPct val="89000"/>
              </a:lnSpc>
              <a:defRPr/>
            </a:pPr>
            <a:r>
              <a:rPr lang="en-US" sz="4000" kern="0" dirty="0" smtClean="0">
                <a:solidFill>
                  <a:srgbClr val="00FF00"/>
                </a:solidFill>
              </a:rPr>
              <a:t>0</a:t>
            </a:r>
            <a:r>
              <a:rPr lang="ru-RU" sz="4000" kern="0" dirty="0" smtClean="0">
                <a:solidFill>
                  <a:srgbClr val="00FF00"/>
                </a:solidFill>
              </a:rPr>
              <a:t>3</a:t>
            </a:r>
            <a:endParaRPr lang="en-US" sz="4000" kern="0" dirty="0">
              <a:solidFill>
                <a:srgbClr val="00FF00"/>
              </a:solidFill>
            </a:endParaRPr>
          </a:p>
        </p:txBody>
      </p:sp>
      <p:sp>
        <p:nvSpPr>
          <p:cNvPr id="259" name="Rectangle 36"/>
          <p:cNvSpPr/>
          <p:nvPr/>
        </p:nvSpPr>
        <p:spPr>
          <a:xfrm>
            <a:off x="8252250" y="4177528"/>
            <a:ext cx="765567" cy="655556"/>
          </a:xfrm>
          <a:prstGeom prst="rect">
            <a:avLst/>
          </a:prstGeom>
          <a:ln>
            <a:noFill/>
          </a:ln>
        </p:spPr>
        <p:txBody>
          <a:bodyPr wrap="none" lIns="121906" rIns="121906" bIns="60952">
            <a:spAutoFit/>
          </a:bodyPr>
          <a:lstStyle/>
          <a:p>
            <a:pPr algn="r" defTabSz="1219026">
              <a:lnSpc>
                <a:spcPct val="89000"/>
              </a:lnSpc>
              <a:defRPr/>
            </a:pPr>
            <a:r>
              <a:rPr lang="en-US" sz="4000" kern="0" dirty="0" smtClean="0">
                <a:solidFill>
                  <a:srgbClr val="002060"/>
                </a:solidFill>
              </a:rPr>
              <a:t>0</a:t>
            </a:r>
            <a:r>
              <a:rPr lang="ru-RU" sz="4000" kern="0" dirty="0" smtClean="0">
                <a:solidFill>
                  <a:srgbClr val="002060"/>
                </a:solidFill>
              </a:rPr>
              <a:t>4</a:t>
            </a:r>
            <a:endParaRPr lang="en-US" sz="4000" kern="0" dirty="0">
              <a:solidFill>
                <a:srgbClr val="002060"/>
              </a:solidFill>
            </a:endParaRPr>
          </a:p>
        </p:txBody>
      </p:sp>
      <p:sp>
        <p:nvSpPr>
          <p:cNvPr id="260" name="Rectangle 37"/>
          <p:cNvSpPr/>
          <p:nvPr/>
        </p:nvSpPr>
        <p:spPr>
          <a:xfrm>
            <a:off x="4861650" y="2402972"/>
            <a:ext cx="1780267" cy="436393"/>
          </a:xfrm>
          <a:prstGeom prst="rect">
            <a:avLst/>
          </a:prstGeom>
          <a:ln>
            <a:noFill/>
          </a:ln>
        </p:spPr>
        <p:txBody>
          <a:bodyPr wrap="none" lIns="121906" rIns="121906" bIns="60952">
            <a:spAutoFit/>
            <a:scene3d>
              <a:camera prst="isometricBottomDown">
                <a:rot lat="1260000" lon="20400000" rev="19740000"/>
              </a:camera>
              <a:lightRig rig="threePt" dir="t"/>
            </a:scene3d>
          </a:bodyPr>
          <a:lstStyle/>
          <a:p>
            <a:pPr algn="ctr" defTabSz="1219026">
              <a:lnSpc>
                <a:spcPct val="89000"/>
              </a:lnSpc>
              <a:defRPr/>
            </a:pPr>
            <a:r>
              <a:rPr lang="ru-RU" sz="24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Губернатор</a:t>
            </a:r>
            <a:endParaRPr lang="en-US" sz="24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1" name="Rectangle 38"/>
          <p:cNvSpPr/>
          <p:nvPr/>
        </p:nvSpPr>
        <p:spPr>
          <a:xfrm>
            <a:off x="3912166" y="3885051"/>
            <a:ext cx="1467682" cy="436393"/>
          </a:xfrm>
          <a:prstGeom prst="rect">
            <a:avLst/>
          </a:prstGeom>
          <a:ln>
            <a:noFill/>
          </a:ln>
        </p:spPr>
        <p:txBody>
          <a:bodyPr wrap="none" lIns="121906" rIns="121906" bIns="60952">
            <a:spAutoFit/>
            <a:scene3d>
              <a:camera prst="isometricBottomDown">
                <a:rot lat="1260000" lon="20400000" rev="19740000"/>
              </a:camera>
              <a:lightRig rig="threePt" dir="t"/>
            </a:scene3d>
          </a:bodyPr>
          <a:lstStyle/>
          <a:p>
            <a:pPr algn="ctr" defTabSz="1219026">
              <a:lnSpc>
                <a:spcPct val="89000"/>
              </a:lnSpc>
              <a:defRPr/>
            </a:pPr>
            <a:r>
              <a:rPr lang="ru-RU" sz="2400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Военный</a:t>
            </a:r>
            <a:endParaRPr lang="en-US" sz="2400" b="1" kern="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2" name="Rectangle 39"/>
          <p:cNvSpPr/>
          <p:nvPr/>
        </p:nvSpPr>
        <p:spPr>
          <a:xfrm>
            <a:off x="4244561" y="2845995"/>
            <a:ext cx="1756222" cy="765073"/>
          </a:xfrm>
          <a:prstGeom prst="rect">
            <a:avLst/>
          </a:prstGeom>
          <a:ln>
            <a:noFill/>
          </a:ln>
        </p:spPr>
        <p:txBody>
          <a:bodyPr wrap="none" lIns="121906" rIns="121906" bIns="60952">
            <a:spAutoFit/>
            <a:scene3d>
              <a:camera prst="isometricBottomDown">
                <a:rot lat="1260000" lon="20400000" rev="19740000"/>
              </a:camera>
              <a:lightRig rig="threePt" dir="t"/>
            </a:scene3d>
          </a:bodyPr>
          <a:lstStyle/>
          <a:p>
            <a:pPr algn="ctr" defTabSz="1219026">
              <a:lnSpc>
                <a:spcPct val="89000"/>
              </a:lnSpc>
              <a:defRPr/>
            </a:pPr>
            <a:r>
              <a:rPr lang="ru-RU" sz="24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Военный </a:t>
            </a:r>
          </a:p>
          <a:p>
            <a:pPr algn="ctr" defTabSz="1219026">
              <a:lnSpc>
                <a:spcPct val="89000"/>
              </a:lnSpc>
              <a:defRPr/>
            </a:pPr>
            <a:r>
              <a:rPr lang="ru-RU" sz="24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губернатор</a:t>
            </a:r>
            <a:endParaRPr lang="en-US" sz="24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3" name="Rectangle 40"/>
          <p:cNvSpPr/>
          <p:nvPr/>
        </p:nvSpPr>
        <p:spPr>
          <a:xfrm>
            <a:off x="2706251" y="4870821"/>
            <a:ext cx="3291899" cy="436393"/>
          </a:xfrm>
          <a:prstGeom prst="rect">
            <a:avLst/>
          </a:prstGeom>
          <a:ln>
            <a:noFill/>
          </a:ln>
        </p:spPr>
        <p:txBody>
          <a:bodyPr wrap="none" lIns="121906" rIns="121906" bIns="60952">
            <a:spAutoFit/>
            <a:scene3d>
              <a:camera prst="isometricBottomDown">
                <a:rot lat="1260000" lon="20400000" rev="19740000"/>
              </a:camera>
              <a:lightRig rig="threePt" dir="t"/>
            </a:scene3d>
          </a:bodyPr>
          <a:lstStyle/>
          <a:p>
            <a:pPr algn="ctr" defTabSz="1219026">
              <a:lnSpc>
                <a:spcPct val="89000"/>
              </a:lnSpc>
              <a:defRPr/>
            </a:pPr>
            <a:r>
              <a:rPr lang="ru-RU" sz="24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Участковые приставы  </a:t>
            </a:r>
            <a:endParaRPr lang="en-US" sz="24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4" name="Rectangle 50"/>
          <p:cNvSpPr/>
          <p:nvPr/>
        </p:nvSpPr>
        <p:spPr>
          <a:xfrm>
            <a:off x="124072" y="1313851"/>
            <a:ext cx="6152766" cy="1431150"/>
          </a:xfrm>
          <a:prstGeom prst="rect">
            <a:avLst/>
          </a:prstGeom>
        </p:spPr>
        <p:txBody>
          <a:bodyPr wrap="square" lIns="243810" rIns="243810" bIns="97525">
            <a:spAutoFit/>
          </a:bodyPr>
          <a:lstStyle/>
          <a:p>
            <a:pPr defTabSz="1219026">
              <a:lnSpc>
                <a:spcPct val="95000"/>
              </a:lnSpc>
              <a:defRPr/>
            </a:pPr>
            <a:r>
              <a:rPr lang="ru-RU" sz="2200" b="1" kern="0" dirty="0">
                <a:solidFill>
                  <a:srgbClr val="57565A"/>
                </a:solidFill>
              </a:rPr>
              <a:t>Канцелярия генерал-губернаторства являлась основным исполнительным органом, обладавшим обширными </a:t>
            </a:r>
            <a:endParaRPr lang="ru-RU" sz="2200" b="1" kern="0" dirty="0" smtClean="0">
              <a:solidFill>
                <a:srgbClr val="57565A"/>
              </a:solidFill>
            </a:endParaRPr>
          </a:p>
          <a:p>
            <a:pPr defTabSz="1219026">
              <a:lnSpc>
                <a:spcPct val="95000"/>
              </a:lnSpc>
              <a:defRPr/>
            </a:pPr>
            <a:r>
              <a:rPr lang="ru-RU" sz="2200" b="1" kern="0" dirty="0" smtClean="0">
                <a:solidFill>
                  <a:srgbClr val="57565A"/>
                </a:solidFill>
              </a:rPr>
              <a:t>полномочиями</a:t>
            </a:r>
            <a:r>
              <a:rPr lang="ru-RU" sz="2200" b="1" kern="0" dirty="0">
                <a:solidFill>
                  <a:srgbClr val="57565A"/>
                </a:solidFill>
              </a:rPr>
              <a:t>. </a:t>
            </a:r>
            <a:endParaRPr lang="en-US" sz="2200" b="1" kern="0" dirty="0">
              <a:solidFill>
                <a:srgbClr val="57565A"/>
              </a:solidFill>
            </a:endParaRPr>
          </a:p>
        </p:txBody>
      </p:sp>
      <p:grpSp>
        <p:nvGrpSpPr>
          <p:cNvPr id="268" name="Group 8"/>
          <p:cNvGrpSpPr/>
          <p:nvPr/>
        </p:nvGrpSpPr>
        <p:grpSpPr>
          <a:xfrm>
            <a:off x="1702523" y="3801029"/>
            <a:ext cx="753003" cy="752997"/>
            <a:chOff x="711201" y="2532515"/>
            <a:chExt cx="753095" cy="753088"/>
          </a:xfrm>
        </p:grpSpPr>
        <p:sp>
          <p:nvSpPr>
            <p:cNvPr id="269" name="Oval 12"/>
            <p:cNvSpPr>
              <a:spLocks noChangeArrowheads="1"/>
            </p:cNvSpPr>
            <p:nvPr/>
          </p:nvSpPr>
          <p:spPr bwMode="auto">
            <a:xfrm>
              <a:off x="711201" y="2532515"/>
              <a:ext cx="753095" cy="753088"/>
            </a:xfrm>
            <a:prstGeom prst="ellipse">
              <a:avLst/>
            </a:prstGeom>
            <a:solidFill>
              <a:srgbClr val="0086AC"/>
            </a:solidFill>
            <a:ln>
              <a:noFill/>
            </a:ln>
            <a:extLst/>
          </p:spPr>
          <p:txBody>
            <a:bodyPr vert="horz" wrap="square" lIns="121906" tIns="60952" rIns="121906" bIns="60952" numCol="1" anchor="t" anchorCtr="0" compatLnSpc="1">
              <a:prstTxWarp prst="textNoShape">
                <a:avLst/>
              </a:prstTxWarp>
            </a:bodyPr>
            <a:lstStyle/>
            <a:p>
              <a:pPr defTabSz="1219026">
                <a:defRPr/>
              </a:pPr>
              <a:endParaRPr lang="en-US" sz="3200" kern="0">
                <a:solidFill>
                  <a:srgbClr val="57565A"/>
                </a:solidFill>
              </a:endParaRPr>
            </a:p>
          </p:txBody>
        </p:sp>
        <p:pic>
          <p:nvPicPr>
            <p:cNvPr id="270" name="Picture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6464" y="2763940"/>
              <a:ext cx="502565" cy="290241"/>
            </a:xfrm>
            <a:prstGeom prst="rect">
              <a:avLst/>
            </a:prstGeom>
          </p:spPr>
        </p:pic>
      </p:grpSp>
      <p:grpSp>
        <p:nvGrpSpPr>
          <p:cNvPr id="271" name="Group 10"/>
          <p:cNvGrpSpPr/>
          <p:nvPr/>
        </p:nvGrpSpPr>
        <p:grpSpPr>
          <a:xfrm>
            <a:off x="852041" y="5194363"/>
            <a:ext cx="753003" cy="752997"/>
            <a:chOff x="711201" y="3381244"/>
            <a:chExt cx="753095" cy="753088"/>
          </a:xfrm>
        </p:grpSpPr>
        <p:sp>
          <p:nvSpPr>
            <p:cNvPr id="272" name="Oval 12"/>
            <p:cNvSpPr>
              <a:spLocks noChangeArrowheads="1"/>
            </p:cNvSpPr>
            <p:nvPr/>
          </p:nvSpPr>
          <p:spPr bwMode="auto">
            <a:xfrm>
              <a:off x="711201" y="3381244"/>
              <a:ext cx="753095" cy="753088"/>
            </a:xfrm>
            <a:prstGeom prst="ellipse">
              <a:avLst/>
            </a:prstGeom>
            <a:solidFill>
              <a:srgbClr val="1AA5BD"/>
            </a:solidFill>
            <a:ln w="9525">
              <a:noFill/>
              <a:miter lim="800000"/>
              <a:headEnd/>
              <a:tailEnd/>
            </a:ln>
            <a:extLst/>
          </p:spPr>
          <p:txBody>
            <a:bodyPr vert="horz" wrap="square" lIns="121906" tIns="60952" rIns="121906" bIns="60952" numCol="1" anchor="t" anchorCtr="0" compatLnSpc="1">
              <a:prstTxWarp prst="textNoShape">
                <a:avLst/>
              </a:prstTxWarp>
            </a:bodyPr>
            <a:lstStyle/>
            <a:p>
              <a:pPr defTabSz="1219026">
                <a:defRPr/>
              </a:pPr>
              <a:endParaRPr lang="en-US" sz="3200" kern="0">
                <a:solidFill>
                  <a:srgbClr val="57565A"/>
                </a:solidFill>
              </a:endParaRPr>
            </a:p>
          </p:txBody>
        </p:sp>
        <p:pic>
          <p:nvPicPr>
            <p:cNvPr id="273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8649" y="3534720"/>
              <a:ext cx="298195" cy="446136"/>
            </a:xfrm>
            <a:prstGeom prst="rect">
              <a:avLst/>
            </a:prstGeom>
          </p:spPr>
        </p:pic>
      </p:grpSp>
      <p:grpSp>
        <p:nvGrpSpPr>
          <p:cNvPr id="274" name="Group 12"/>
          <p:cNvGrpSpPr/>
          <p:nvPr/>
        </p:nvGrpSpPr>
        <p:grpSpPr>
          <a:xfrm>
            <a:off x="2436825" y="5851483"/>
            <a:ext cx="753003" cy="752997"/>
            <a:chOff x="711201" y="4219411"/>
            <a:chExt cx="753095" cy="753088"/>
          </a:xfrm>
        </p:grpSpPr>
        <p:sp>
          <p:nvSpPr>
            <p:cNvPr id="275" name="Oval 12"/>
            <p:cNvSpPr>
              <a:spLocks noChangeArrowheads="1"/>
            </p:cNvSpPr>
            <p:nvPr/>
          </p:nvSpPr>
          <p:spPr bwMode="auto">
            <a:xfrm>
              <a:off x="711201" y="4219411"/>
              <a:ext cx="753095" cy="753088"/>
            </a:xfrm>
            <a:prstGeom prst="ellipse">
              <a:avLst/>
            </a:prstGeom>
            <a:solidFill>
              <a:srgbClr val="51C3CA"/>
            </a:solidFill>
            <a:ln w="9525">
              <a:noFill/>
              <a:round/>
              <a:headEnd/>
              <a:tailEnd/>
            </a:ln>
            <a:extLst/>
          </p:spPr>
          <p:txBody>
            <a:bodyPr vert="horz" wrap="square" lIns="121906" tIns="60952" rIns="121906" bIns="60952" numCol="1" anchor="t" anchorCtr="0" compatLnSpc="1">
              <a:prstTxWarp prst="textNoShape">
                <a:avLst/>
              </a:prstTxWarp>
            </a:bodyPr>
            <a:lstStyle/>
            <a:p>
              <a:pPr defTabSz="1219026">
                <a:defRPr/>
              </a:pPr>
              <a:endParaRPr lang="en-US" sz="3200" kern="0">
                <a:solidFill>
                  <a:srgbClr val="57565A"/>
                </a:solidFill>
              </a:endParaRPr>
            </a:p>
          </p:txBody>
        </p:sp>
        <p:pic>
          <p:nvPicPr>
            <p:cNvPr id="276" name="Picture 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7444" y="4461175"/>
              <a:ext cx="500609" cy="269560"/>
            </a:xfrm>
            <a:prstGeom prst="rect">
              <a:avLst/>
            </a:prstGeom>
          </p:spPr>
        </p:pic>
      </p:grpSp>
      <p:grpSp>
        <p:nvGrpSpPr>
          <p:cNvPr id="277" name="Group 7"/>
          <p:cNvGrpSpPr/>
          <p:nvPr/>
        </p:nvGrpSpPr>
        <p:grpSpPr>
          <a:xfrm>
            <a:off x="439185" y="2896815"/>
            <a:ext cx="753003" cy="752994"/>
            <a:chOff x="711201" y="1701801"/>
            <a:chExt cx="753095" cy="753087"/>
          </a:xfrm>
        </p:grpSpPr>
        <p:sp>
          <p:nvSpPr>
            <p:cNvPr id="278" name="Oval 12"/>
            <p:cNvSpPr>
              <a:spLocks noChangeArrowheads="1"/>
            </p:cNvSpPr>
            <p:nvPr/>
          </p:nvSpPr>
          <p:spPr bwMode="auto">
            <a:xfrm>
              <a:off x="711201" y="1701801"/>
              <a:ext cx="753095" cy="753087"/>
            </a:xfrm>
            <a:prstGeom prst="ellipse">
              <a:avLst/>
            </a:prstGeom>
            <a:solidFill>
              <a:srgbClr val="176490"/>
            </a:solidFill>
            <a:ln>
              <a:noFill/>
            </a:ln>
            <a:extLst/>
          </p:spPr>
          <p:txBody>
            <a:bodyPr vert="horz" wrap="square" lIns="121906" tIns="60952" rIns="121906" bIns="60952" numCol="1" anchor="t" anchorCtr="0" compatLnSpc="1">
              <a:prstTxWarp prst="textNoShape">
                <a:avLst/>
              </a:prstTxWarp>
            </a:bodyPr>
            <a:lstStyle/>
            <a:p>
              <a:pPr defTabSz="1219026">
                <a:defRPr/>
              </a:pPr>
              <a:endParaRPr lang="en-US" sz="3200" kern="0" dirty="0">
                <a:solidFill>
                  <a:srgbClr val="57565A"/>
                </a:solidFill>
              </a:endParaRPr>
            </a:p>
          </p:txBody>
        </p:sp>
        <p:pic>
          <p:nvPicPr>
            <p:cNvPr id="279" name="Picture 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86633" y="1885687"/>
              <a:ext cx="402231" cy="385312"/>
            </a:xfrm>
            <a:prstGeom prst="rect">
              <a:avLst/>
            </a:prstGeom>
          </p:spPr>
        </p:pic>
      </p:grpSp>
      <p:sp>
        <p:nvSpPr>
          <p:cNvPr id="5" name="Прямоугольник 4"/>
          <p:cNvSpPr/>
          <p:nvPr/>
        </p:nvSpPr>
        <p:spPr>
          <a:xfrm>
            <a:off x="6699063" y="5570862"/>
            <a:ext cx="6034664" cy="10572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026">
              <a:lnSpc>
                <a:spcPct val="95000"/>
              </a:lnSpc>
              <a:defRPr/>
            </a:pPr>
            <a:r>
              <a:rPr lang="ru-RU" sz="2200" b="1" kern="0" dirty="0">
                <a:solidFill>
                  <a:srgbClr val="57565A"/>
                </a:solidFill>
              </a:rPr>
              <a:t>Ни в одной из губерний Российской </a:t>
            </a:r>
            <a:endParaRPr lang="ru-RU" sz="2200" b="1" kern="0" dirty="0" smtClean="0">
              <a:solidFill>
                <a:srgbClr val="57565A"/>
              </a:solidFill>
            </a:endParaRPr>
          </a:p>
          <a:p>
            <a:pPr algn="just" defTabSz="1219026">
              <a:lnSpc>
                <a:spcPct val="95000"/>
              </a:lnSpc>
              <a:defRPr/>
            </a:pPr>
            <a:r>
              <a:rPr lang="ru-RU" sz="2200" b="1" kern="0" dirty="0" smtClean="0">
                <a:solidFill>
                  <a:srgbClr val="57565A"/>
                </a:solidFill>
              </a:rPr>
              <a:t>империи не </a:t>
            </a:r>
            <a:r>
              <a:rPr lang="ru-RU" sz="2200" b="1" kern="0" dirty="0">
                <a:solidFill>
                  <a:srgbClr val="57565A"/>
                </a:solidFill>
              </a:rPr>
              <a:t>было управленческого органа </a:t>
            </a:r>
            <a:endParaRPr lang="ru-RU" sz="2200" b="1" kern="0" dirty="0" smtClean="0">
              <a:solidFill>
                <a:srgbClr val="57565A"/>
              </a:solidFill>
            </a:endParaRPr>
          </a:p>
          <a:p>
            <a:pPr algn="just" defTabSz="1219026">
              <a:lnSpc>
                <a:spcPct val="95000"/>
              </a:lnSpc>
              <a:defRPr/>
            </a:pPr>
            <a:r>
              <a:rPr lang="ru-RU" sz="2200" b="1" kern="0" dirty="0" smtClean="0">
                <a:solidFill>
                  <a:srgbClr val="57565A"/>
                </a:solidFill>
              </a:rPr>
              <a:t>с </a:t>
            </a:r>
            <a:r>
              <a:rPr lang="ru-RU" sz="2200" b="1" kern="0" dirty="0">
                <a:solidFill>
                  <a:srgbClr val="57565A"/>
                </a:solidFill>
              </a:rPr>
              <a:t>подобными полномочиями</a:t>
            </a:r>
            <a:endParaRPr lang="en-US" sz="2200" b="1" kern="0" dirty="0">
              <a:solidFill>
                <a:srgbClr val="5756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04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75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800" fill="hold"/>
                                            <p:tgtEl>
                                              <p:spTgt spid="2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800" fill="hold"/>
                                            <p:tgtEl>
                                              <p:spTgt spid="2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75000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800" fill="hold"/>
                                            <p:tgtEl>
                                              <p:spTgt spid="2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800" fill="hold"/>
                                            <p:tgtEl>
                                              <p:spTgt spid="2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decel="7500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800" fill="hold"/>
                                            <p:tgtEl>
                                              <p:spTgt spid="2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800" fill="hold"/>
                                            <p:tgtEl>
                                              <p:spTgt spid="2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decel="75000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800" fill="hold"/>
                                            <p:tgtEl>
                                              <p:spTgt spid="2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800" fill="hold"/>
                                            <p:tgtEl>
                                              <p:spTgt spid="2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2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2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8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5" dur="200"/>
                                            <p:tgtEl>
                                              <p:spTgt spid="2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22" presetClass="entr" presetSubtype="8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8" dur="200"/>
                                            <p:tgtEl>
                                              <p:spTgt spid="2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22" presetClass="entr" presetSubtype="8" fill="hold" grpId="0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1" dur="200"/>
                                            <p:tgtEl>
                                              <p:spTgt spid="2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8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4" dur="200"/>
                                            <p:tgtEl>
                                              <p:spTgt spid="2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200"/>
                                            <p:tgtEl>
                                              <p:spTgt spid="2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grpId="0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200"/>
                                            <p:tgtEl>
                                              <p:spTgt spid="2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200"/>
                                            <p:tgtEl>
                                              <p:spTgt spid="2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grpId="0" nodeType="withEffect">
                                      <p:stCondLst>
                                        <p:cond delay="180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200"/>
                                            <p:tgtEl>
                                              <p:spTgt spid="2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200"/>
                                            <p:tgtEl>
                                              <p:spTgt spid="2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10" presetClass="entr" presetSubtype="0" fill="hold" grpId="0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2" dur="200"/>
                                            <p:tgtEl>
                                              <p:spTgt spid="2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10" presetClass="entr" presetSubtype="0" fill="hold" grpId="0" nodeType="withEffect">
                                      <p:stCondLst>
                                        <p:cond delay="170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200"/>
                                            <p:tgtEl>
                                              <p:spTgt spid="2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200"/>
                                            <p:tgtEl>
                                              <p:spTgt spid="2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1" fill="hold" nodeType="withEffect" p14:presetBounceEnd="61111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1111">
                                          <p:cBhvr additive="base">
                                            <p:cTn id="71" dur="900" fill="hold"/>
                                            <p:tgtEl>
                                              <p:spTgt spid="2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1111">
                                          <p:cBhvr additive="base">
                                            <p:cTn id="72" dur="900" fill="hold"/>
                                            <p:tgtEl>
                                              <p:spTgt spid="2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1" fill="hold" nodeType="withEffect" p14:presetBounceEnd="61111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1111">
                                          <p:cBhvr additive="base">
                                            <p:cTn id="75" dur="900" fill="hold"/>
                                            <p:tgtEl>
                                              <p:spTgt spid="2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1111">
                                          <p:cBhvr additive="base">
                                            <p:cTn id="76" dur="900" fill="hold"/>
                                            <p:tgtEl>
                                              <p:spTgt spid="2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1" fill="hold" nodeType="withEffect" p14:presetBounceEnd="61111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1111">
                                          <p:cBhvr additive="base">
                                            <p:cTn id="79" dur="900" fill="hold"/>
                                            <p:tgtEl>
                                              <p:spTgt spid="2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1111">
                                          <p:cBhvr additive="base">
                                            <p:cTn id="80" dur="900" fill="hold"/>
                                            <p:tgtEl>
                                              <p:spTgt spid="2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" presetClass="entr" presetSubtype="1" fill="hold" nodeType="withEffect" p14:presetBounceEnd="61111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1111">
                                          <p:cBhvr additive="base">
                                            <p:cTn id="83" dur="900" fill="hold"/>
                                            <p:tgtEl>
                                              <p:spTgt spid="2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1111">
                                          <p:cBhvr additive="base">
                                            <p:cTn id="84" dur="900" fill="hold"/>
                                            <p:tgtEl>
                                              <p:spTgt spid="2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10" presetClass="entr" presetSubtype="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2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3" grpId="0" animBg="1"/>
          <p:bldP spid="238" grpId="0" animBg="1"/>
          <p:bldP spid="239" grpId="0" animBg="1"/>
          <p:bldP spid="248" grpId="0" animBg="1"/>
          <p:bldP spid="252" grpId="0"/>
          <p:bldP spid="253" grpId="0"/>
          <p:bldP spid="254" grpId="0"/>
          <p:bldP spid="255" grpId="0"/>
          <p:bldP spid="256" grpId="0"/>
          <p:bldP spid="257" grpId="0"/>
          <p:bldP spid="258" grpId="0"/>
          <p:bldP spid="259" grpId="0"/>
          <p:bldP spid="260" grpId="0"/>
          <p:bldP spid="261" grpId="0"/>
          <p:bldP spid="262" grpId="0"/>
          <p:bldP spid="263" grpId="0"/>
          <p:bldP spid="26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75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800" fill="hold"/>
                                            <p:tgtEl>
                                              <p:spTgt spid="2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800" fill="hold"/>
                                            <p:tgtEl>
                                              <p:spTgt spid="2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75000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800" fill="hold"/>
                                            <p:tgtEl>
                                              <p:spTgt spid="2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800" fill="hold"/>
                                            <p:tgtEl>
                                              <p:spTgt spid="2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decel="7500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800" fill="hold"/>
                                            <p:tgtEl>
                                              <p:spTgt spid="2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800" fill="hold"/>
                                            <p:tgtEl>
                                              <p:spTgt spid="2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decel="75000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800" fill="hold"/>
                                            <p:tgtEl>
                                              <p:spTgt spid="2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800" fill="hold"/>
                                            <p:tgtEl>
                                              <p:spTgt spid="2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2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2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8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5" dur="200"/>
                                            <p:tgtEl>
                                              <p:spTgt spid="2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22" presetClass="entr" presetSubtype="8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8" dur="200"/>
                                            <p:tgtEl>
                                              <p:spTgt spid="2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22" presetClass="entr" presetSubtype="8" fill="hold" grpId="0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1" dur="200"/>
                                            <p:tgtEl>
                                              <p:spTgt spid="2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8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4" dur="200"/>
                                            <p:tgtEl>
                                              <p:spTgt spid="2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200"/>
                                            <p:tgtEl>
                                              <p:spTgt spid="2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grpId="0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200"/>
                                            <p:tgtEl>
                                              <p:spTgt spid="2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200"/>
                                            <p:tgtEl>
                                              <p:spTgt spid="2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grpId="0" nodeType="withEffect">
                                      <p:stCondLst>
                                        <p:cond delay="180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200"/>
                                            <p:tgtEl>
                                              <p:spTgt spid="2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200"/>
                                            <p:tgtEl>
                                              <p:spTgt spid="2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10" presetClass="entr" presetSubtype="0" fill="hold" grpId="0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2" dur="200"/>
                                            <p:tgtEl>
                                              <p:spTgt spid="2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10" presetClass="entr" presetSubtype="0" fill="hold" grpId="0" nodeType="withEffect">
                                      <p:stCondLst>
                                        <p:cond delay="170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200"/>
                                            <p:tgtEl>
                                              <p:spTgt spid="2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200"/>
                                            <p:tgtEl>
                                              <p:spTgt spid="2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900" fill="hold"/>
                                            <p:tgtEl>
                                              <p:spTgt spid="2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900" fill="hold"/>
                                            <p:tgtEl>
                                              <p:spTgt spid="2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1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900" fill="hold"/>
                                            <p:tgtEl>
                                              <p:spTgt spid="2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900" fill="hold"/>
                                            <p:tgtEl>
                                              <p:spTgt spid="2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1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900" fill="hold"/>
                                            <p:tgtEl>
                                              <p:spTgt spid="2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900" fill="hold"/>
                                            <p:tgtEl>
                                              <p:spTgt spid="2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" presetClass="entr" presetSubtype="1" fill="hold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3" dur="900" fill="hold"/>
                                            <p:tgtEl>
                                              <p:spTgt spid="2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4" dur="900" fill="hold"/>
                                            <p:tgtEl>
                                              <p:spTgt spid="2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10" presetClass="entr" presetSubtype="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2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3" grpId="0" animBg="1"/>
          <p:bldP spid="238" grpId="0" animBg="1"/>
          <p:bldP spid="239" grpId="0" animBg="1"/>
          <p:bldP spid="248" grpId="0" animBg="1"/>
          <p:bldP spid="252" grpId="0"/>
          <p:bldP spid="253" grpId="0"/>
          <p:bldP spid="254" grpId="0"/>
          <p:bldP spid="255" grpId="0"/>
          <p:bldP spid="256" grpId="0"/>
          <p:bldP spid="257" grpId="0"/>
          <p:bldP spid="258" grpId="0"/>
          <p:bldP spid="259" grpId="0"/>
          <p:bldP spid="260" grpId="0"/>
          <p:bldP spid="261" grpId="0"/>
          <p:bldP spid="262" grpId="0"/>
          <p:bldP spid="263" grpId="0"/>
          <p:bldP spid="264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Органы управления краем  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4263" y="1023368"/>
            <a:ext cx="6894515" cy="5783283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 надзором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вышестоящих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орга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-нов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сохранились органы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низшего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управленческого звена, состоящие из представителей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коренного населения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и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налоговая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система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Политика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сохранения органов низшего управленческого звена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диктовалась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тем, что царское правительство ясно осознавало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негативные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последствия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коренного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вмешательства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на начальных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эта-пах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традиционный уклад жизни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населения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748" t="3093" r="3166" b="3523"/>
          <a:stretch/>
        </p:blipFill>
        <p:spPr>
          <a:xfrm>
            <a:off x="259306" y="1023367"/>
            <a:ext cx="4722127" cy="5783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99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d45b9f937667cb1cd4194fbd9e7d8f5643ea13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</TotalTime>
  <Words>746</Words>
  <Application>Microsoft Office PowerPoint</Application>
  <PresentationFormat>Широкоэкранный</PresentationFormat>
  <Paragraphs>120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Open Sans</vt:lpstr>
      <vt:lpstr>Open Sans Light</vt:lpstr>
      <vt:lpstr>Тема Office</vt:lpstr>
      <vt:lpstr>3_Office Theme</vt:lpstr>
      <vt:lpstr>Проверь себя</vt:lpstr>
      <vt:lpstr>История Узбекистана</vt:lpstr>
      <vt:lpstr>ПЛАН</vt:lpstr>
      <vt:lpstr>Колониальная система управления </vt:lpstr>
      <vt:lpstr>Презентация PowerPoint</vt:lpstr>
      <vt:lpstr>Временное положение об управлении Туркестанской областью</vt:lpstr>
      <vt:lpstr>Завоевание туркмен </vt:lpstr>
      <vt:lpstr>Иерархия управления Туркестанским генерал-губернаторством</vt:lpstr>
      <vt:lpstr>Органы управления краем  </vt:lpstr>
      <vt:lpstr>Презентация PowerPoint</vt:lpstr>
      <vt:lpstr>Разделение уездов и их управление  </vt:lpstr>
      <vt:lpstr>Органы управления краем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UralSOFT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Узбекистана</dc:title>
  <dc:creator>admin</dc:creator>
  <cp:lastModifiedBy>Закирова Ф.М</cp:lastModifiedBy>
  <cp:revision>46</cp:revision>
  <dcterms:created xsi:type="dcterms:W3CDTF">2020-12-03T21:14:27Z</dcterms:created>
  <dcterms:modified xsi:type="dcterms:W3CDTF">2020-12-25T09:59:17Z</dcterms:modified>
</cp:coreProperties>
</file>