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60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C6E45D-4770-4240-B5AD-71AB096A8744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10948A8-3E19-46D7-828D-E2F8CDFDBDDA}">
      <dgm:prSet phldrT="[Текст]" custT="1"/>
      <dgm:spPr/>
      <dgm:t>
        <a:bodyPr/>
        <a:lstStyle/>
        <a:p>
          <a:endParaRPr lang="ru-RU" sz="20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B010FA-0BC2-45EE-A119-E176469BB13A}" type="parTrans" cxnId="{B9122973-6845-4711-8793-2C63345BECC3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43317C-8D6A-42C2-A4C1-6CC79C71CEA1}" type="sibTrans" cxnId="{B9122973-6845-4711-8793-2C63345BECC3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63283F-4822-49EA-AC97-05AFC0CF9765}">
      <dgm:prSet phldrT="[Текст]" custT="1"/>
      <dgm:spPr/>
      <dgm:t>
        <a:bodyPr/>
        <a:lstStyle/>
        <a:p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4C48F6-8BB3-4522-A9A1-342C6A92DE49}" type="parTrans" cxnId="{17989C77-667A-478A-9A4C-E286FA8F94D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910111-962C-46C2-ACA3-420A4731B409}" type="sibTrans" cxnId="{17989C77-667A-478A-9A4C-E286FA8F94D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4C0537-D963-49C7-9E37-EDC923816168}">
      <dgm:prSet phldrT="[Текст]" custT="1"/>
      <dgm:spPr/>
      <dgm:t>
        <a:bodyPr/>
        <a:lstStyle/>
        <a:p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946409-F0D1-4C1B-A429-1BF288298FBF}" type="parTrans" cxnId="{40A76699-8760-4FA1-BE81-89E583D9506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39C849-2405-44A1-97F5-2184FAC678CB}" type="sibTrans" cxnId="{40A76699-8760-4FA1-BE81-89E583D9506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FF21E6-C75A-4625-BAA0-9454A5938F01}" type="pres">
      <dgm:prSet presAssocID="{D7C6E45D-4770-4240-B5AD-71AB096A874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885FC5-97D6-4FA1-A5CB-8F742587ABF2}" type="pres">
      <dgm:prSet presAssocID="{010948A8-3E19-46D7-828D-E2F8CDFDBDDA}" presName="parentLin" presStyleCnt="0"/>
      <dgm:spPr/>
    </dgm:pt>
    <dgm:pt modelId="{98D1058E-D7E3-4963-B23B-66704FADA3FE}" type="pres">
      <dgm:prSet presAssocID="{010948A8-3E19-46D7-828D-E2F8CDFDBDD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D9057E5-94ED-492E-868A-20DF44751BA1}" type="pres">
      <dgm:prSet presAssocID="{010948A8-3E19-46D7-828D-E2F8CDFDBDDA}" presName="parentText" presStyleLbl="node1" presStyleIdx="0" presStyleCnt="3" custScaleX="119686" custScaleY="1061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F8E090-F5CD-4321-B69F-D291FD6ABE0B}" type="pres">
      <dgm:prSet presAssocID="{010948A8-3E19-46D7-828D-E2F8CDFDBDDA}" presName="negativeSpace" presStyleCnt="0"/>
      <dgm:spPr/>
    </dgm:pt>
    <dgm:pt modelId="{BADE3C83-85CE-4971-B808-CAB85B48D9B6}" type="pres">
      <dgm:prSet presAssocID="{010948A8-3E19-46D7-828D-E2F8CDFDBDDA}" presName="childText" presStyleLbl="conFgAcc1" presStyleIdx="0" presStyleCnt="3">
        <dgm:presLayoutVars>
          <dgm:bulletEnabled val="1"/>
        </dgm:presLayoutVars>
      </dgm:prSet>
      <dgm:spPr/>
    </dgm:pt>
    <dgm:pt modelId="{B01D15F6-F505-46D2-81B9-C36370528B53}" type="pres">
      <dgm:prSet presAssocID="{A243317C-8D6A-42C2-A4C1-6CC79C71CEA1}" presName="spaceBetweenRectangles" presStyleCnt="0"/>
      <dgm:spPr/>
    </dgm:pt>
    <dgm:pt modelId="{1191EC10-C8E4-41D4-A9F8-256458B97F48}" type="pres">
      <dgm:prSet presAssocID="{AA63283F-4822-49EA-AC97-05AFC0CF9765}" presName="parentLin" presStyleCnt="0"/>
      <dgm:spPr/>
    </dgm:pt>
    <dgm:pt modelId="{B50E05B2-F0F8-4370-953F-C393CDC11315}" type="pres">
      <dgm:prSet presAssocID="{AA63283F-4822-49EA-AC97-05AFC0CF976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B0CE50E-FF31-4F77-9413-17BC160552D9}" type="pres">
      <dgm:prSet presAssocID="{AA63283F-4822-49EA-AC97-05AFC0CF9765}" presName="parentText" presStyleLbl="node1" presStyleIdx="1" presStyleCnt="3" custScaleX="120977" custScaleY="1190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125ED-7C2A-45AC-A726-B27BAC78BC7D}" type="pres">
      <dgm:prSet presAssocID="{AA63283F-4822-49EA-AC97-05AFC0CF9765}" presName="negativeSpace" presStyleCnt="0"/>
      <dgm:spPr/>
    </dgm:pt>
    <dgm:pt modelId="{14F0545D-A0B2-4548-B64C-6B605C7D449E}" type="pres">
      <dgm:prSet presAssocID="{AA63283F-4822-49EA-AC97-05AFC0CF9765}" presName="childText" presStyleLbl="conFgAcc1" presStyleIdx="1" presStyleCnt="3">
        <dgm:presLayoutVars>
          <dgm:bulletEnabled val="1"/>
        </dgm:presLayoutVars>
      </dgm:prSet>
      <dgm:spPr/>
    </dgm:pt>
    <dgm:pt modelId="{E7CFD87F-7EDC-4312-8F2C-001569A90DA2}" type="pres">
      <dgm:prSet presAssocID="{83910111-962C-46C2-ACA3-420A4731B409}" presName="spaceBetweenRectangles" presStyleCnt="0"/>
      <dgm:spPr/>
    </dgm:pt>
    <dgm:pt modelId="{C9A1BD5E-1697-40B4-80E0-3F85E61BC0FA}" type="pres">
      <dgm:prSet presAssocID="{684C0537-D963-49C7-9E37-EDC923816168}" presName="parentLin" presStyleCnt="0"/>
      <dgm:spPr/>
    </dgm:pt>
    <dgm:pt modelId="{85C6B7E5-DECB-4FAA-A503-ABA27464A13E}" type="pres">
      <dgm:prSet presAssocID="{684C0537-D963-49C7-9E37-EDC92381616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1E30AA3-5C80-4753-8153-39A34B1C306E}" type="pres">
      <dgm:prSet presAssocID="{684C0537-D963-49C7-9E37-EDC923816168}" presName="parentText" presStyleLbl="node1" presStyleIdx="2" presStyleCnt="3" custScaleX="120977" custScaleY="123624" custLinFactNeighborX="10063" custLinFactNeighborY="86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44BAB0-F377-45FE-886E-F35FB7AC5128}" type="pres">
      <dgm:prSet presAssocID="{684C0537-D963-49C7-9E37-EDC923816168}" presName="negativeSpace" presStyleCnt="0"/>
      <dgm:spPr/>
    </dgm:pt>
    <dgm:pt modelId="{88755AD0-CBFE-4F61-B5FC-401477CAB302}" type="pres">
      <dgm:prSet presAssocID="{684C0537-D963-49C7-9E37-EDC92381616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8DEDACF-FE59-417E-A782-EE2500FBCD63}" type="presOf" srcId="{684C0537-D963-49C7-9E37-EDC923816168}" destId="{85C6B7E5-DECB-4FAA-A503-ABA27464A13E}" srcOrd="0" destOrd="0" presId="urn:microsoft.com/office/officeart/2005/8/layout/list1"/>
    <dgm:cxn modelId="{B9122973-6845-4711-8793-2C63345BECC3}" srcId="{D7C6E45D-4770-4240-B5AD-71AB096A8744}" destId="{010948A8-3E19-46D7-828D-E2F8CDFDBDDA}" srcOrd="0" destOrd="0" parTransId="{8FB010FA-0BC2-45EE-A119-E176469BB13A}" sibTransId="{A243317C-8D6A-42C2-A4C1-6CC79C71CEA1}"/>
    <dgm:cxn modelId="{17989C77-667A-478A-9A4C-E286FA8F94DC}" srcId="{D7C6E45D-4770-4240-B5AD-71AB096A8744}" destId="{AA63283F-4822-49EA-AC97-05AFC0CF9765}" srcOrd="1" destOrd="0" parTransId="{E44C48F6-8BB3-4522-A9A1-342C6A92DE49}" sibTransId="{83910111-962C-46C2-ACA3-420A4731B409}"/>
    <dgm:cxn modelId="{40A76699-8760-4FA1-BE81-89E583D95066}" srcId="{D7C6E45D-4770-4240-B5AD-71AB096A8744}" destId="{684C0537-D963-49C7-9E37-EDC923816168}" srcOrd="2" destOrd="0" parTransId="{20946409-F0D1-4C1B-A429-1BF288298FBF}" sibTransId="{AE39C849-2405-44A1-97F5-2184FAC678CB}"/>
    <dgm:cxn modelId="{2ABD18D2-705E-4DAE-BB12-F1DDEFC45F5F}" type="presOf" srcId="{010948A8-3E19-46D7-828D-E2F8CDFDBDDA}" destId="{8D9057E5-94ED-492E-868A-20DF44751BA1}" srcOrd="1" destOrd="0" presId="urn:microsoft.com/office/officeart/2005/8/layout/list1"/>
    <dgm:cxn modelId="{A281149B-AF06-486A-8195-62C136750E85}" type="presOf" srcId="{684C0537-D963-49C7-9E37-EDC923816168}" destId="{61E30AA3-5C80-4753-8153-39A34B1C306E}" srcOrd="1" destOrd="0" presId="urn:microsoft.com/office/officeart/2005/8/layout/list1"/>
    <dgm:cxn modelId="{10E3986F-B3C4-4507-8C86-B8E77DD8531F}" type="presOf" srcId="{D7C6E45D-4770-4240-B5AD-71AB096A8744}" destId="{B1FF21E6-C75A-4625-BAA0-9454A5938F01}" srcOrd="0" destOrd="0" presId="urn:microsoft.com/office/officeart/2005/8/layout/list1"/>
    <dgm:cxn modelId="{AAD24555-A813-46BC-A71F-B89CF6862EA1}" type="presOf" srcId="{AA63283F-4822-49EA-AC97-05AFC0CF9765}" destId="{B50E05B2-F0F8-4370-953F-C393CDC11315}" srcOrd="0" destOrd="0" presId="urn:microsoft.com/office/officeart/2005/8/layout/list1"/>
    <dgm:cxn modelId="{FFB78DCA-593F-4FAA-93BB-473F4ABE6D95}" type="presOf" srcId="{010948A8-3E19-46D7-828D-E2F8CDFDBDDA}" destId="{98D1058E-D7E3-4963-B23B-66704FADA3FE}" srcOrd="0" destOrd="0" presId="urn:microsoft.com/office/officeart/2005/8/layout/list1"/>
    <dgm:cxn modelId="{DCF9C114-55DB-4D3C-91D7-FA4A0BAECC86}" type="presOf" srcId="{AA63283F-4822-49EA-AC97-05AFC0CF9765}" destId="{AB0CE50E-FF31-4F77-9413-17BC160552D9}" srcOrd="1" destOrd="0" presId="urn:microsoft.com/office/officeart/2005/8/layout/list1"/>
    <dgm:cxn modelId="{759E9546-CA46-402D-A06D-6CCB718308C1}" type="presParOf" srcId="{B1FF21E6-C75A-4625-BAA0-9454A5938F01}" destId="{A7885FC5-97D6-4FA1-A5CB-8F742587ABF2}" srcOrd="0" destOrd="0" presId="urn:microsoft.com/office/officeart/2005/8/layout/list1"/>
    <dgm:cxn modelId="{56D9D079-2574-4C3B-B6BA-5705A4D20F5C}" type="presParOf" srcId="{A7885FC5-97D6-4FA1-A5CB-8F742587ABF2}" destId="{98D1058E-D7E3-4963-B23B-66704FADA3FE}" srcOrd="0" destOrd="0" presId="urn:microsoft.com/office/officeart/2005/8/layout/list1"/>
    <dgm:cxn modelId="{11B0E7E2-9219-4CE6-AB8A-5FCDAF8DF3C4}" type="presParOf" srcId="{A7885FC5-97D6-4FA1-A5CB-8F742587ABF2}" destId="{8D9057E5-94ED-492E-868A-20DF44751BA1}" srcOrd="1" destOrd="0" presId="urn:microsoft.com/office/officeart/2005/8/layout/list1"/>
    <dgm:cxn modelId="{58337A73-683A-4717-B526-15AC0DFC683E}" type="presParOf" srcId="{B1FF21E6-C75A-4625-BAA0-9454A5938F01}" destId="{96F8E090-F5CD-4321-B69F-D291FD6ABE0B}" srcOrd="1" destOrd="0" presId="urn:microsoft.com/office/officeart/2005/8/layout/list1"/>
    <dgm:cxn modelId="{D0C1D66C-68AF-4746-95AC-6D940DDA28B3}" type="presParOf" srcId="{B1FF21E6-C75A-4625-BAA0-9454A5938F01}" destId="{BADE3C83-85CE-4971-B808-CAB85B48D9B6}" srcOrd="2" destOrd="0" presId="urn:microsoft.com/office/officeart/2005/8/layout/list1"/>
    <dgm:cxn modelId="{B582743A-E4C0-4BA3-9059-FFD21C21BC9D}" type="presParOf" srcId="{B1FF21E6-C75A-4625-BAA0-9454A5938F01}" destId="{B01D15F6-F505-46D2-81B9-C36370528B53}" srcOrd="3" destOrd="0" presId="urn:microsoft.com/office/officeart/2005/8/layout/list1"/>
    <dgm:cxn modelId="{C4B466E2-9BE6-497A-BE9E-739B69E987B3}" type="presParOf" srcId="{B1FF21E6-C75A-4625-BAA0-9454A5938F01}" destId="{1191EC10-C8E4-41D4-A9F8-256458B97F48}" srcOrd="4" destOrd="0" presId="urn:microsoft.com/office/officeart/2005/8/layout/list1"/>
    <dgm:cxn modelId="{9642F345-C136-4ACC-AE0C-1835E1D33D63}" type="presParOf" srcId="{1191EC10-C8E4-41D4-A9F8-256458B97F48}" destId="{B50E05B2-F0F8-4370-953F-C393CDC11315}" srcOrd="0" destOrd="0" presId="urn:microsoft.com/office/officeart/2005/8/layout/list1"/>
    <dgm:cxn modelId="{944D99FF-DF64-46C6-BF55-EA415C162365}" type="presParOf" srcId="{1191EC10-C8E4-41D4-A9F8-256458B97F48}" destId="{AB0CE50E-FF31-4F77-9413-17BC160552D9}" srcOrd="1" destOrd="0" presId="urn:microsoft.com/office/officeart/2005/8/layout/list1"/>
    <dgm:cxn modelId="{9CC9C9F6-FD6D-40B6-8FFC-0FC3B7488172}" type="presParOf" srcId="{B1FF21E6-C75A-4625-BAA0-9454A5938F01}" destId="{682125ED-7C2A-45AC-A726-B27BAC78BC7D}" srcOrd="5" destOrd="0" presId="urn:microsoft.com/office/officeart/2005/8/layout/list1"/>
    <dgm:cxn modelId="{FCE8714B-1667-439D-BB6E-DDE1F569E96E}" type="presParOf" srcId="{B1FF21E6-C75A-4625-BAA0-9454A5938F01}" destId="{14F0545D-A0B2-4548-B64C-6B605C7D449E}" srcOrd="6" destOrd="0" presId="urn:microsoft.com/office/officeart/2005/8/layout/list1"/>
    <dgm:cxn modelId="{11373DB6-FE8E-4F8C-921A-FAB4E90E978E}" type="presParOf" srcId="{B1FF21E6-C75A-4625-BAA0-9454A5938F01}" destId="{E7CFD87F-7EDC-4312-8F2C-001569A90DA2}" srcOrd="7" destOrd="0" presId="urn:microsoft.com/office/officeart/2005/8/layout/list1"/>
    <dgm:cxn modelId="{164EC653-5971-47B1-92B7-A3DCE4E1572E}" type="presParOf" srcId="{B1FF21E6-C75A-4625-BAA0-9454A5938F01}" destId="{C9A1BD5E-1697-40B4-80E0-3F85E61BC0FA}" srcOrd="8" destOrd="0" presId="urn:microsoft.com/office/officeart/2005/8/layout/list1"/>
    <dgm:cxn modelId="{179AF3A1-0B11-4A0D-B9D7-1DF3752D0E52}" type="presParOf" srcId="{C9A1BD5E-1697-40B4-80E0-3F85E61BC0FA}" destId="{85C6B7E5-DECB-4FAA-A503-ABA27464A13E}" srcOrd="0" destOrd="0" presId="urn:microsoft.com/office/officeart/2005/8/layout/list1"/>
    <dgm:cxn modelId="{EA61D89A-ACB3-4423-85AF-019D25B33376}" type="presParOf" srcId="{C9A1BD5E-1697-40B4-80E0-3F85E61BC0FA}" destId="{61E30AA3-5C80-4753-8153-39A34B1C306E}" srcOrd="1" destOrd="0" presId="urn:microsoft.com/office/officeart/2005/8/layout/list1"/>
    <dgm:cxn modelId="{34356AF0-19CB-4A07-B996-D2385DB4AF34}" type="presParOf" srcId="{B1FF21E6-C75A-4625-BAA0-9454A5938F01}" destId="{BE44BAB0-F377-45FE-886E-F35FB7AC5128}" srcOrd="9" destOrd="0" presId="urn:microsoft.com/office/officeart/2005/8/layout/list1"/>
    <dgm:cxn modelId="{8FB6F975-0865-4FC5-AE12-0AFA169A9905}" type="presParOf" srcId="{B1FF21E6-C75A-4625-BAA0-9454A5938F01}" destId="{88755AD0-CBFE-4F61-B5FC-401477CAB30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6DA2BE-BBF6-44C3-A153-50520A51E0D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C92F594-D24C-4044-879D-F0D30C1B3265}">
      <dgm:prSet phldrT="[Текст]" custT="1"/>
      <dgm:spPr/>
      <dgm:t>
        <a:bodyPr/>
        <a:lstStyle/>
        <a:p>
          <a:r>
            <a:rPr lang="ru-RU" sz="3200" b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Прочитать параграф №12</a:t>
          </a:r>
          <a:endParaRPr lang="ru-RU" sz="3200" b="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DBF28C85-72EE-4BF1-B583-2ACDC67891DC}" type="parTrans" cxnId="{87ADC851-0E0B-409F-894A-3CB9AB768391}">
      <dgm:prSet/>
      <dgm:spPr/>
      <dgm:t>
        <a:bodyPr/>
        <a:lstStyle/>
        <a:p>
          <a:endParaRPr lang="ru-RU"/>
        </a:p>
      </dgm:t>
    </dgm:pt>
    <dgm:pt modelId="{6FCC85EA-584E-4DB2-A0A0-CD477884AE48}" type="sibTrans" cxnId="{87ADC851-0E0B-409F-894A-3CB9AB768391}">
      <dgm:prSet/>
      <dgm:spPr/>
      <dgm:t>
        <a:bodyPr/>
        <a:lstStyle/>
        <a:p>
          <a:endParaRPr lang="ru-RU"/>
        </a:p>
      </dgm:t>
    </dgm:pt>
    <dgm:pt modelId="{57DC7BA1-B86A-490E-87A7-761B012E2B1B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Напишите опорный конспект </a:t>
          </a:r>
          <a:endParaRPr lang="ru-RU" sz="3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78C382AD-51EA-455F-ABD1-257A7B25B29A}" type="parTrans" cxnId="{12B8E449-3B0B-45FE-ADDE-7B0B0AB662BB}">
      <dgm:prSet/>
      <dgm:spPr/>
      <dgm:t>
        <a:bodyPr/>
        <a:lstStyle/>
        <a:p>
          <a:endParaRPr lang="ru-RU"/>
        </a:p>
      </dgm:t>
    </dgm:pt>
    <dgm:pt modelId="{0D2A5158-2D03-4BA3-A610-10E8F4FC21F1}" type="sibTrans" cxnId="{12B8E449-3B0B-45FE-ADDE-7B0B0AB662BB}">
      <dgm:prSet/>
      <dgm:spPr/>
      <dgm:t>
        <a:bodyPr/>
        <a:lstStyle/>
        <a:p>
          <a:endParaRPr lang="ru-RU"/>
        </a:p>
      </dgm:t>
    </dgm:pt>
    <dgm:pt modelId="{44E3FC1D-C315-4BA4-B570-B5332F26C1D8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Нарисовать карту Ферганской области     </a:t>
          </a:r>
          <a:endParaRPr lang="ru-RU" sz="3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2AAF0E70-345A-4371-877E-95B9D32D745F}" type="parTrans" cxnId="{7DFC0E83-FAC6-4640-8B7B-7CBC6095B687}">
      <dgm:prSet/>
      <dgm:spPr/>
      <dgm:t>
        <a:bodyPr/>
        <a:lstStyle/>
        <a:p>
          <a:endParaRPr lang="ru-RU"/>
        </a:p>
      </dgm:t>
    </dgm:pt>
    <dgm:pt modelId="{98E6D02B-FB65-4173-A2E3-8D006BFA2D87}" type="sibTrans" cxnId="{7DFC0E83-FAC6-4640-8B7B-7CBC6095B687}">
      <dgm:prSet/>
      <dgm:spPr/>
      <dgm:t>
        <a:bodyPr/>
        <a:lstStyle/>
        <a:p>
          <a:endParaRPr lang="ru-RU"/>
        </a:p>
      </dgm:t>
    </dgm:pt>
    <dgm:pt modelId="{3B94F073-D742-4212-A2A0-85C74E3E3138}" type="pres">
      <dgm:prSet presAssocID="{466DA2BE-BBF6-44C3-A153-50520A51E0DF}" presName="linearFlow" presStyleCnt="0">
        <dgm:presLayoutVars>
          <dgm:dir/>
          <dgm:resizeHandles val="exact"/>
        </dgm:presLayoutVars>
      </dgm:prSet>
      <dgm:spPr/>
    </dgm:pt>
    <dgm:pt modelId="{B64A81EE-FFED-4F11-AA7C-1C803141FE85}" type="pres">
      <dgm:prSet presAssocID="{8C92F594-D24C-4044-879D-F0D30C1B3265}" presName="composite" presStyleCnt="0"/>
      <dgm:spPr/>
    </dgm:pt>
    <dgm:pt modelId="{0695C490-E4F3-44F9-95D3-DCB4ADA8C6F8}" type="pres">
      <dgm:prSet presAssocID="{8C92F594-D24C-4044-879D-F0D30C1B3265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B43DADA-43F7-4619-8643-0DEFA7A9F75B}" type="pres">
      <dgm:prSet presAssocID="{8C92F594-D24C-4044-879D-F0D30C1B3265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DDE74-47D4-4B6E-8BDF-59D45391C74B}" type="pres">
      <dgm:prSet presAssocID="{6FCC85EA-584E-4DB2-A0A0-CD477884AE48}" presName="spacing" presStyleCnt="0"/>
      <dgm:spPr/>
    </dgm:pt>
    <dgm:pt modelId="{F15048E4-E7F1-476C-9ABA-3210777AB54F}" type="pres">
      <dgm:prSet presAssocID="{57DC7BA1-B86A-490E-87A7-761B012E2B1B}" presName="composite" presStyleCnt="0"/>
      <dgm:spPr/>
    </dgm:pt>
    <dgm:pt modelId="{0A426044-E8F7-487B-91EF-34DFC983F853}" type="pres">
      <dgm:prSet presAssocID="{57DC7BA1-B86A-490E-87A7-761B012E2B1B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6C96DF3-B4EF-4630-AC8E-09B095856621}" type="pres">
      <dgm:prSet presAssocID="{57DC7BA1-B86A-490E-87A7-761B012E2B1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09121-478C-4D77-85BA-087F8D1F8BE1}" type="pres">
      <dgm:prSet presAssocID="{0D2A5158-2D03-4BA3-A610-10E8F4FC21F1}" presName="spacing" presStyleCnt="0"/>
      <dgm:spPr/>
    </dgm:pt>
    <dgm:pt modelId="{0A5FDA91-6757-491B-9C9D-6B65379851F0}" type="pres">
      <dgm:prSet presAssocID="{44E3FC1D-C315-4BA4-B570-B5332F26C1D8}" presName="composite" presStyleCnt="0"/>
      <dgm:spPr/>
    </dgm:pt>
    <dgm:pt modelId="{0CB44D7F-0C66-4497-B9EB-5134FE96849A}" type="pres">
      <dgm:prSet presAssocID="{44E3FC1D-C315-4BA4-B570-B5332F26C1D8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C0F39A9-601B-4C81-B0FF-9C5C457FF622}" type="pres">
      <dgm:prSet presAssocID="{44E3FC1D-C315-4BA4-B570-B5332F26C1D8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139052-ECFE-4BE1-8EDE-1B943209BC49}" type="presOf" srcId="{57DC7BA1-B86A-490E-87A7-761B012E2B1B}" destId="{66C96DF3-B4EF-4630-AC8E-09B095856621}" srcOrd="0" destOrd="0" presId="urn:microsoft.com/office/officeart/2005/8/layout/vList3"/>
    <dgm:cxn modelId="{87ADC851-0E0B-409F-894A-3CB9AB768391}" srcId="{466DA2BE-BBF6-44C3-A153-50520A51E0DF}" destId="{8C92F594-D24C-4044-879D-F0D30C1B3265}" srcOrd="0" destOrd="0" parTransId="{DBF28C85-72EE-4BF1-B583-2ACDC67891DC}" sibTransId="{6FCC85EA-584E-4DB2-A0A0-CD477884AE48}"/>
    <dgm:cxn modelId="{7DFC0E83-FAC6-4640-8B7B-7CBC6095B687}" srcId="{466DA2BE-BBF6-44C3-A153-50520A51E0DF}" destId="{44E3FC1D-C315-4BA4-B570-B5332F26C1D8}" srcOrd="2" destOrd="0" parTransId="{2AAF0E70-345A-4371-877E-95B9D32D745F}" sibTransId="{98E6D02B-FB65-4173-A2E3-8D006BFA2D87}"/>
    <dgm:cxn modelId="{3E459C05-729F-4504-9B68-E52EABC35338}" type="presOf" srcId="{8C92F594-D24C-4044-879D-F0D30C1B3265}" destId="{6B43DADA-43F7-4619-8643-0DEFA7A9F75B}" srcOrd="0" destOrd="0" presId="urn:microsoft.com/office/officeart/2005/8/layout/vList3"/>
    <dgm:cxn modelId="{637EC7CB-352E-421E-9EB9-3B81C4C04504}" type="presOf" srcId="{466DA2BE-BBF6-44C3-A153-50520A51E0DF}" destId="{3B94F073-D742-4212-A2A0-85C74E3E3138}" srcOrd="0" destOrd="0" presId="urn:microsoft.com/office/officeart/2005/8/layout/vList3"/>
    <dgm:cxn modelId="{12B8E449-3B0B-45FE-ADDE-7B0B0AB662BB}" srcId="{466DA2BE-BBF6-44C3-A153-50520A51E0DF}" destId="{57DC7BA1-B86A-490E-87A7-761B012E2B1B}" srcOrd="1" destOrd="0" parTransId="{78C382AD-51EA-455F-ABD1-257A7B25B29A}" sibTransId="{0D2A5158-2D03-4BA3-A610-10E8F4FC21F1}"/>
    <dgm:cxn modelId="{9F7DDEE1-EA7A-4CFA-A948-7FDE43C5BF13}" type="presOf" srcId="{44E3FC1D-C315-4BA4-B570-B5332F26C1D8}" destId="{8C0F39A9-601B-4C81-B0FF-9C5C457FF622}" srcOrd="0" destOrd="0" presId="urn:microsoft.com/office/officeart/2005/8/layout/vList3"/>
    <dgm:cxn modelId="{322063DD-FE24-4336-8CBB-9C0C07C1D023}" type="presParOf" srcId="{3B94F073-D742-4212-A2A0-85C74E3E3138}" destId="{B64A81EE-FFED-4F11-AA7C-1C803141FE85}" srcOrd="0" destOrd="0" presId="urn:microsoft.com/office/officeart/2005/8/layout/vList3"/>
    <dgm:cxn modelId="{E880858E-91D8-4C97-8EF8-8C8B06A96114}" type="presParOf" srcId="{B64A81EE-FFED-4F11-AA7C-1C803141FE85}" destId="{0695C490-E4F3-44F9-95D3-DCB4ADA8C6F8}" srcOrd="0" destOrd="0" presId="urn:microsoft.com/office/officeart/2005/8/layout/vList3"/>
    <dgm:cxn modelId="{A335E3C4-9A68-42F8-BDD1-225E1C7B37EE}" type="presParOf" srcId="{B64A81EE-FFED-4F11-AA7C-1C803141FE85}" destId="{6B43DADA-43F7-4619-8643-0DEFA7A9F75B}" srcOrd="1" destOrd="0" presId="urn:microsoft.com/office/officeart/2005/8/layout/vList3"/>
    <dgm:cxn modelId="{A46A1102-C2FA-440E-8717-59A154FAACB5}" type="presParOf" srcId="{3B94F073-D742-4212-A2A0-85C74E3E3138}" destId="{A06DDE74-47D4-4B6E-8BDF-59D45391C74B}" srcOrd="1" destOrd="0" presId="urn:microsoft.com/office/officeart/2005/8/layout/vList3"/>
    <dgm:cxn modelId="{1A03890D-0D7B-4426-A1BB-578E234C1B85}" type="presParOf" srcId="{3B94F073-D742-4212-A2A0-85C74E3E3138}" destId="{F15048E4-E7F1-476C-9ABA-3210777AB54F}" srcOrd="2" destOrd="0" presId="urn:microsoft.com/office/officeart/2005/8/layout/vList3"/>
    <dgm:cxn modelId="{B8CB759D-9F2D-446D-9AF3-086E56406D33}" type="presParOf" srcId="{F15048E4-E7F1-476C-9ABA-3210777AB54F}" destId="{0A426044-E8F7-487B-91EF-34DFC983F853}" srcOrd="0" destOrd="0" presId="urn:microsoft.com/office/officeart/2005/8/layout/vList3"/>
    <dgm:cxn modelId="{65FDC33D-7CAC-4281-87A9-D8870688D833}" type="presParOf" srcId="{F15048E4-E7F1-476C-9ABA-3210777AB54F}" destId="{66C96DF3-B4EF-4630-AC8E-09B095856621}" srcOrd="1" destOrd="0" presId="urn:microsoft.com/office/officeart/2005/8/layout/vList3"/>
    <dgm:cxn modelId="{B229669E-663F-42B2-81E7-B7D97622C858}" type="presParOf" srcId="{3B94F073-D742-4212-A2A0-85C74E3E3138}" destId="{F3809121-478C-4D77-85BA-087F8D1F8BE1}" srcOrd="3" destOrd="0" presId="urn:microsoft.com/office/officeart/2005/8/layout/vList3"/>
    <dgm:cxn modelId="{918CD171-8A78-4D67-A3FF-E05008FD2234}" type="presParOf" srcId="{3B94F073-D742-4212-A2A0-85C74E3E3138}" destId="{0A5FDA91-6757-491B-9C9D-6B65379851F0}" srcOrd="4" destOrd="0" presId="urn:microsoft.com/office/officeart/2005/8/layout/vList3"/>
    <dgm:cxn modelId="{A1A25E3E-DF22-4BC1-AD5B-F700719EC841}" type="presParOf" srcId="{0A5FDA91-6757-491B-9C9D-6B65379851F0}" destId="{0CB44D7F-0C66-4497-B9EB-5134FE96849A}" srcOrd="0" destOrd="0" presId="urn:microsoft.com/office/officeart/2005/8/layout/vList3"/>
    <dgm:cxn modelId="{D91C1DD1-756B-42A5-9327-2B5429E5F204}" type="presParOf" srcId="{0A5FDA91-6757-491B-9C9D-6B65379851F0}" destId="{8C0F39A9-601B-4C81-B0FF-9C5C457FF62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E3C83-85CE-4971-B808-CAB85B48D9B6}">
      <dsp:nvSpPr>
        <dsp:cNvPr id="0" name=""/>
        <dsp:cNvSpPr/>
      </dsp:nvSpPr>
      <dsp:spPr>
        <a:xfrm>
          <a:off x="0" y="635731"/>
          <a:ext cx="1208281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057E5-94ED-492E-868A-20DF44751BA1}">
      <dsp:nvSpPr>
        <dsp:cNvPr id="0" name=""/>
        <dsp:cNvSpPr/>
      </dsp:nvSpPr>
      <dsp:spPr>
        <a:xfrm>
          <a:off x="604140" y="38780"/>
          <a:ext cx="10123009" cy="112831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9220" y="93860"/>
        <a:ext cx="10012849" cy="1018151"/>
      </dsp:txXfrm>
    </dsp:sp>
    <dsp:sp modelId="{14F0545D-A0B2-4548-B64C-6B605C7D449E}">
      <dsp:nvSpPr>
        <dsp:cNvPr id="0" name=""/>
        <dsp:cNvSpPr/>
      </dsp:nvSpPr>
      <dsp:spPr>
        <a:xfrm>
          <a:off x="0" y="2471224"/>
          <a:ext cx="1208281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CE50E-FF31-4F77-9413-17BC160552D9}">
      <dsp:nvSpPr>
        <dsp:cNvPr id="0" name=""/>
        <dsp:cNvSpPr/>
      </dsp:nvSpPr>
      <dsp:spPr>
        <a:xfrm>
          <a:off x="604140" y="1737331"/>
          <a:ext cx="10232201" cy="1265253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5905" y="1799096"/>
        <a:ext cx="10108671" cy="1141723"/>
      </dsp:txXfrm>
    </dsp:sp>
    <dsp:sp modelId="{88755AD0-CBFE-4F61-B5FC-401477CAB302}">
      <dsp:nvSpPr>
        <dsp:cNvPr id="0" name=""/>
        <dsp:cNvSpPr/>
      </dsp:nvSpPr>
      <dsp:spPr>
        <a:xfrm>
          <a:off x="0" y="4355241"/>
          <a:ext cx="1208281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30AA3-5C80-4753-8153-39A34B1C306E}">
      <dsp:nvSpPr>
        <dsp:cNvPr id="0" name=""/>
        <dsp:cNvSpPr/>
      </dsp:nvSpPr>
      <dsp:spPr>
        <a:xfrm>
          <a:off x="664935" y="3664973"/>
          <a:ext cx="10232201" cy="1313776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9068" y="3729106"/>
        <a:ext cx="10103935" cy="11855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3DADA-43F7-4619-8643-0DEFA7A9F75B}">
      <dsp:nvSpPr>
        <dsp:cNvPr id="0" name=""/>
        <dsp:cNvSpPr/>
      </dsp:nvSpPr>
      <dsp:spPr>
        <a:xfrm rot="10800000">
          <a:off x="2288587" y="276"/>
          <a:ext cx="7641969" cy="14549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58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Прочитать параграф №12</a:t>
          </a:r>
          <a:endParaRPr lang="ru-RU" sz="3200" b="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52317" y="276"/>
        <a:ext cx="7278239" cy="1454921"/>
      </dsp:txXfrm>
    </dsp:sp>
    <dsp:sp modelId="{0695C490-E4F3-44F9-95D3-DCB4ADA8C6F8}">
      <dsp:nvSpPr>
        <dsp:cNvPr id="0" name=""/>
        <dsp:cNvSpPr/>
      </dsp:nvSpPr>
      <dsp:spPr>
        <a:xfrm>
          <a:off x="1561126" y="276"/>
          <a:ext cx="1454921" cy="145492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96DF3-B4EF-4630-AC8E-09B095856621}">
      <dsp:nvSpPr>
        <dsp:cNvPr id="0" name=""/>
        <dsp:cNvSpPr/>
      </dsp:nvSpPr>
      <dsp:spPr>
        <a:xfrm rot="10800000">
          <a:off x="2288587" y="1889502"/>
          <a:ext cx="7641969" cy="14549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58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Напишите опорный конспект </a:t>
          </a:r>
          <a:endParaRPr lang="ru-RU" sz="320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52317" y="1889502"/>
        <a:ext cx="7278239" cy="1454921"/>
      </dsp:txXfrm>
    </dsp:sp>
    <dsp:sp modelId="{0A426044-E8F7-487B-91EF-34DFC983F853}">
      <dsp:nvSpPr>
        <dsp:cNvPr id="0" name=""/>
        <dsp:cNvSpPr/>
      </dsp:nvSpPr>
      <dsp:spPr>
        <a:xfrm>
          <a:off x="1561126" y="1889502"/>
          <a:ext cx="1454921" cy="145492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F39A9-601B-4C81-B0FF-9C5C457FF622}">
      <dsp:nvSpPr>
        <dsp:cNvPr id="0" name=""/>
        <dsp:cNvSpPr/>
      </dsp:nvSpPr>
      <dsp:spPr>
        <a:xfrm rot="10800000">
          <a:off x="2288587" y="3778728"/>
          <a:ext cx="7641969" cy="14549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58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Нарисовать карту Ферганской области     </a:t>
          </a:r>
          <a:endParaRPr lang="ru-RU" sz="320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52317" y="3778728"/>
        <a:ext cx="7278239" cy="1454921"/>
      </dsp:txXfrm>
    </dsp:sp>
    <dsp:sp modelId="{0CB44D7F-0C66-4497-B9EB-5134FE96849A}">
      <dsp:nvSpPr>
        <dsp:cNvPr id="0" name=""/>
        <dsp:cNvSpPr/>
      </dsp:nvSpPr>
      <dsp:spPr>
        <a:xfrm>
          <a:off x="1561126" y="3778728"/>
          <a:ext cx="1454921" cy="145492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54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29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317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82397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6300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55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9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307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l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12/4/2020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005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25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329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33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937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576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476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19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769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2EA2B-3CF6-4309-9753-79ECD7C4F716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93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8548" y="3256"/>
            <a:ext cx="7852115" cy="2242800"/>
          </a:xfrm>
          <a:prstGeom prst="rect">
            <a:avLst/>
          </a:prstGeom>
        </p:spPr>
        <p:txBody>
          <a:bodyPr vert="horz" wrap="square" lIns="0" tIns="30867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41"/>
              </a:spcBef>
            </a:pPr>
            <a:r>
              <a:rPr lang="ru-RU" sz="7186" b="1" spc="1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Узбекистана</a:t>
            </a:r>
            <a:endParaRPr sz="718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353765" y="3335903"/>
            <a:ext cx="6595018" cy="2825450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spcBef>
                <a:spcPts val="233"/>
              </a:spcBef>
              <a:spcAft>
                <a:spcPts val="1200"/>
              </a:spcAft>
            </a:pPr>
            <a:r>
              <a:rPr lang="ru-RU" sz="5000" b="1" dirty="0" smtClean="0">
                <a:solidFill>
                  <a:srgbClr val="2365C7"/>
                </a:solidFill>
                <a:latin typeface="Arial"/>
                <a:cs typeface="Arial"/>
              </a:rPr>
              <a:t>Тема:</a:t>
            </a:r>
            <a:r>
              <a:rPr lang="en-US" sz="5000" b="1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endParaRPr lang="en-US" sz="5000" b="1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38918">
              <a:lnSpc>
                <a:spcPct val="80000"/>
              </a:lnSpc>
              <a:spcBef>
                <a:spcPts val="233"/>
              </a:spcBef>
              <a:spcAft>
                <a:spcPts val="1200"/>
              </a:spcAft>
            </a:pPr>
            <a:r>
              <a:rPr lang="ru-RU" sz="5000" b="1" dirty="0" smtClean="0">
                <a:solidFill>
                  <a:srgbClr val="2365C7"/>
                </a:solidFill>
                <a:latin typeface="Arial"/>
                <a:cs typeface="Arial"/>
              </a:rPr>
              <a:t>Завоевание </a:t>
            </a:r>
            <a:r>
              <a:rPr lang="ru-RU" sz="5000" b="1" dirty="0" err="1">
                <a:solidFill>
                  <a:srgbClr val="2365C7"/>
                </a:solidFill>
                <a:latin typeface="Arial"/>
                <a:cs typeface="Arial"/>
              </a:rPr>
              <a:t>К</a:t>
            </a:r>
            <a:r>
              <a:rPr lang="ru-RU" sz="5000" b="1" dirty="0" err="1" smtClean="0">
                <a:solidFill>
                  <a:srgbClr val="2365C7"/>
                </a:solidFill>
                <a:latin typeface="Arial"/>
                <a:cs typeface="Arial"/>
              </a:rPr>
              <a:t>окандского</a:t>
            </a:r>
            <a:r>
              <a:rPr lang="ru-RU" sz="5000" b="1" dirty="0" smtClean="0">
                <a:solidFill>
                  <a:srgbClr val="2365C7"/>
                </a:solidFill>
                <a:latin typeface="Arial"/>
                <a:cs typeface="Arial"/>
              </a:rPr>
              <a:t> ханства  </a:t>
            </a:r>
            <a:endParaRPr lang="ru-RU" sz="5000" b="1" dirty="0" smtClean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402210" y="3108103"/>
            <a:ext cx="612203" cy="106384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178572" y="1145408"/>
            <a:ext cx="1038407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xmlns="" id="{5B75B315-3F99-4F20-AE24-482E239D9233}"/>
              </a:ext>
            </a:extLst>
          </p:cNvPr>
          <p:cNvSpPr/>
          <p:nvPr/>
        </p:nvSpPr>
        <p:spPr>
          <a:xfrm>
            <a:off x="698849" y="657481"/>
            <a:ext cx="861532" cy="775515"/>
          </a:xfrm>
          <a:custGeom>
            <a:avLst/>
            <a:gdLst/>
            <a:ahLst/>
            <a:cxnLst/>
            <a:rect l="l" t="t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03" t="2032" r="17701" b="315"/>
          <a:stretch/>
        </p:blipFill>
        <p:spPr>
          <a:xfrm flipH="1">
            <a:off x="7014948" y="2421721"/>
            <a:ext cx="4946297" cy="4224739"/>
          </a:xfr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97447" y="4417796"/>
            <a:ext cx="631253" cy="161152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</p:spTree>
    <p:extLst>
      <p:ext uri="{BB962C8B-B14F-4D97-AF65-F5344CB8AC3E}">
        <p14:creationId xmlns:p14="http://schemas.microsoft.com/office/powerpoint/2010/main" val="334509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Ликвидация </a:t>
            </a:r>
            <a:r>
              <a:rPr lang="ru-RU" sz="3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Кокандского</a:t>
            </a:r>
            <a:r>
              <a:rPr lang="ru-RU" sz="3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ханства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0490" y="1030406"/>
            <a:ext cx="7058288" cy="5635866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 февраля 1876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года царское правительство издало указ о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ликвидации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Кокандского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ханства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80000"/>
              </a:lnSpc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Таким образом, вместо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Кокандского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ханства была образована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Ферганская область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вошедшая в состав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Туркестанского генерал-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губернаторства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Военным губернатором был назначен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Скобелев Михаил Дмитриевич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командовавший наступлением на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Кокандское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ханство.</a:t>
            </a:r>
            <a:endParaRPr lang="ru-R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012" y="1030406"/>
            <a:ext cx="3945106" cy="5635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592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99039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81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новых административных </a:t>
            </a:r>
            <a:br>
              <a:rPr lang="ru-RU" sz="381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81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территорий </a:t>
            </a:r>
            <a:endParaRPr lang="ru-RU" sz="381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394"/>
            <a:ext cx="10359360" cy="58676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44251" y="2667853"/>
            <a:ext cx="274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Герб Туркестанского генерал – губернаторства 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6346209" y="3799843"/>
            <a:ext cx="1696093" cy="2123285"/>
          </a:xfrm>
          <a:custGeom>
            <a:avLst/>
            <a:gdLst>
              <a:gd name="connsiteX0" fmla="*/ 1378424 w 1696093"/>
              <a:gd name="connsiteY0" fmla="*/ 881339 h 2123285"/>
              <a:gd name="connsiteX1" fmla="*/ 1269242 w 1696093"/>
              <a:gd name="connsiteY1" fmla="*/ 785805 h 2123285"/>
              <a:gd name="connsiteX2" fmla="*/ 1187355 w 1696093"/>
              <a:gd name="connsiteY2" fmla="*/ 758509 h 2123285"/>
              <a:gd name="connsiteX3" fmla="*/ 1146412 w 1696093"/>
              <a:gd name="connsiteY3" fmla="*/ 731214 h 2123285"/>
              <a:gd name="connsiteX4" fmla="*/ 1105469 w 1696093"/>
              <a:gd name="connsiteY4" fmla="*/ 690270 h 2123285"/>
              <a:gd name="connsiteX5" fmla="*/ 1023582 w 1696093"/>
              <a:gd name="connsiteY5" fmla="*/ 662975 h 2123285"/>
              <a:gd name="connsiteX6" fmla="*/ 982639 w 1696093"/>
              <a:gd name="connsiteY6" fmla="*/ 635679 h 2123285"/>
              <a:gd name="connsiteX7" fmla="*/ 955343 w 1696093"/>
              <a:gd name="connsiteY7" fmla="*/ 594736 h 2123285"/>
              <a:gd name="connsiteX8" fmla="*/ 1091821 w 1696093"/>
              <a:gd name="connsiteY8" fmla="*/ 526497 h 2123285"/>
              <a:gd name="connsiteX9" fmla="*/ 1132764 w 1696093"/>
              <a:gd name="connsiteY9" fmla="*/ 499202 h 2123285"/>
              <a:gd name="connsiteX10" fmla="*/ 1132764 w 1696093"/>
              <a:gd name="connsiteY10" fmla="*/ 390020 h 2123285"/>
              <a:gd name="connsiteX11" fmla="*/ 1091821 w 1696093"/>
              <a:gd name="connsiteY11" fmla="*/ 376372 h 2123285"/>
              <a:gd name="connsiteX12" fmla="*/ 1050878 w 1696093"/>
              <a:gd name="connsiteY12" fmla="*/ 349076 h 2123285"/>
              <a:gd name="connsiteX13" fmla="*/ 1064525 w 1696093"/>
              <a:gd name="connsiteY13" fmla="*/ 239894 h 2123285"/>
              <a:gd name="connsiteX14" fmla="*/ 1105469 w 1696093"/>
              <a:gd name="connsiteY14" fmla="*/ 253542 h 2123285"/>
              <a:gd name="connsiteX15" fmla="*/ 1119116 w 1696093"/>
              <a:gd name="connsiteY15" fmla="*/ 171656 h 2123285"/>
              <a:gd name="connsiteX16" fmla="*/ 1105469 w 1696093"/>
              <a:gd name="connsiteY16" fmla="*/ 7882 h 2123285"/>
              <a:gd name="connsiteX17" fmla="*/ 1037230 w 1696093"/>
              <a:gd name="connsiteY17" fmla="*/ 21530 h 2123285"/>
              <a:gd name="connsiteX18" fmla="*/ 955343 w 1696093"/>
              <a:gd name="connsiteY18" fmla="*/ 76121 h 2123285"/>
              <a:gd name="connsiteX19" fmla="*/ 873457 w 1696093"/>
              <a:gd name="connsiteY19" fmla="*/ 103417 h 2123285"/>
              <a:gd name="connsiteX20" fmla="*/ 791570 w 1696093"/>
              <a:gd name="connsiteY20" fmla="*/ 158008 h 2123285"/>
              <a:gd name="connsiteX21" fmla="*/ 750627 w 1696093"/>
              <a:gd name="connsiteY21" fmla="*/ 185303 h 2123285"/>
              <a:gd name="connsiteX22" fmla="*/ 709684 w 1696093"/>
              <a:gd name="connsiteY22" fmla="*/ 198951 h 2123285"/>
              <a:gd name="connsiteX23" fmla="*/ 668740 w 1696093"/>
              <a:gd name="connsiteY23" fmla="*/ 226247 h 2123285"/>
              <a:gd name="connsiteX24" fmla="*/ 573206 w 1696093"/>
              <a:gd name="connsiteY24" fmla="*/ 239894 h 2123285"/>
              <a:gd name="connsiteX25" fmla="*/ 491319 w 1696093"/>
              <a:gd name="connsiteY25" fmla="*/ 253542 h 2123285"/>
              <a:gd name="connsiteX26" fmla="*/ 409433 w 1696093"/>
              <a:gd name="connsiteY26" fmla="*/ 280838 h 2123285"/>
              <a:gd name="connsiteX27" fmla="*/ 368490 w 1696093"/>
              <a:gd name="connsiteY27" fmla="*/ 308133 h 2123285"/>
              <a:gd name="connsiteX28" fmla="*/ 327546 w 1696093"/>
              <a:gd name="connsiteY28" fmla="*/ 321781 h 2123285"/>
              <a:gd name="connsiteX29" fmla="*/ 286603 w 1696093"/>
              <a:gd name="connsiteY29" fmla="*/ 349076 h 2123285"/>
              <a:gd name="connsiteX30" fmla="*/ 245660 w 1696093"/>
              <a:gd name="connsiteY30" fmla="*/ 362724 h 2123285"/>
              <a:gd name="connsiteX31" fmla="*/ 163773 w 1696093"/>
              <a:gd name="connsiteY31" fmla="*/ 417315 h 2123285"/>
              <a:gd name="connsiteX32" fmla="*/ 122830 w 1696093"/>
              <a:gd name="connsiteY32" fmla="*/ 499202 h 2123285"/>
              <a:gd name="connsiteX33" fmla="*/ 204716 w 1696093"/>
              <a:gd name="connsiteY33" fmla="*/ 540145 h 2123285"/>
              <a:gd name="connsiteX34" fmla="*/ 218364 w 1696093"/>
              <a:gd name="connsiteY34" fmla="*/ 581088 h 2123285"/>
              <a:gd name="connsiteX35" fmla="*/ 177421 w 1696093"/>
              <a:gd name="connsiteY35" fmla="*/ 662975 h 2123285"/>
              <a:gd name="connsiteX36" fmla="*/ 136478 w 1696093"/>
              <a:gd name="connsiteY36" fmla="*/ 676623 h 2123285"/>
              <a:gd name="connsiteX37" fmla="*/ 54591 w 1696093"/>
              <a:gd name="connsiteY37" fmla="*/ 717566 h 2123285"/>
              <a:gd name="connsiteX38" fmla="*/ 40943 w 1696093"/>
              <a:gd name="connsiteY38" fmla="*/ 758509 h 2123285"/>
              <a:gd name="connsiteX39" fmla="*/ 0 w 1696093"/>
              <a:gd name="connsiteY39" fmla="*/ 840396 h 2123285"/>
              <a:gd name="connsiteX40" fmla="*/ 13648 w 1696093"/>
              <a:gd name="connsiteY40" fmla="*/ 922282 h 2123285"/>
              <a:gd name="connsiteX41" fmla="*/ 40943 w 1696093"/>
              <a:gd name="connsiteY41" fmla="*/ 1004169 h 2123285"/>
              <a:gd name="connsiteX42" fmla="*/ 27295 w 1696093"/>
              <a:gd name="connsiteY42" fmla="*/ 1113351 h 2123285"/>
              <a:gd name="connsiteX43" fmla="*/ 0 w 1696093"/>
              <a:gd name="connsiteY43" fmla="*/ 1195238 h 2123285"/>
              <a:gd name="connsiteX44" fmla="*/ 13648 w 1696093"/>
              <a:gd name="connsiteY44" fmla="*/ 1304420 h 2123285"/>
              <a:gd name="connsiteX45" fmla="*/ 54591 w 1696093"/>
              <a:gd name="connsiteY45" fmla="*/ 1331715 h 2123285"/>
              <a:gd name="connsiteX46" fmla="*/ 163773 w 1696093"/>
              <a:gd name="connsiteY46" fmla="*/ 1359011 h 2123285"/>
              <a:gd name="connsiteX47" fmla="*/ 218364 w 1696093"/>
              <a:gd name="connsiteY47" fmla="*/ 1372658 h 2123285"/>
              <a:gd name="connsiteX48" fmla="*/ 232012 w 1696093"/>
              <a:gd name="connsiteY48" fmla="*/ 1413602 h 2123285"/>
              <a:gd name="connsiteX49" fmla="*/ 354842 w 1696093"/>
              <a:gd name="connsiteY49" fmla="*/ 1454545 h 2123285"/>
              <a:gd name="connsiteX50" fmla="*/ 395785 w 1696093"/>
              <a:gd name="connsiteY50" fmla="*/ 1440897 h 2123285"/>
              <a:gd name="connsiteX51" fmla="*/ 477672 w 1696093"/>
              <a:gd name="connsiteY51" fmla="*/ 1372658 h 2123285"/>
              <a:gd name="connsiteX52" fmla="*/ 518615 w 1696093"/>
              <a:gd name="connsiteY52" fmla="*/ 1345363 h 2123285"/>
              <a:gd name="connsiteX53" fmla="*/ 627797 w 1696093"/>
              <a:gd name="connsiteY53" fmla="*/ 1386306 h 2123285"/>
              <a:gd name="connsiteX54" fmla="*/ 641445 w 1696093"/>
              <a:gd name="connsiteY54" fmla="*/ 1427250 h 2123285"/>
              <a:gd name="connsiteX55" fmla="*/ 696036 w 1696093"/>
              <a:gd name="connsiteY55" fmla="*/ 1509136 h 2123285"/>
              <a:gd name="connsiteX56" fmla="*/ 736979 w 1696093"/>
              <a:gd name="connsiteY56" fmla="*/ 1591023 h 2123285"/>
              <a:gd name="connsiteX57" fmla="*/ 777922 w 1696093"/>
              <a:gd name="connsiteY57" fmla="*/ 1741148 h 2123285"/>
              <a:gd name="connsiteX58" fmla="*/ 791570 w 1696093"/>
              <a:gd name="connsiteY58" fmla="*/ 1782091 h 2123285"/>
              <a:gd name="connsiteX59" fmla="*/ 777922 w 1696093"/>
              <a:gd name="connsiteY59" fmla="*/ 1904921 h 2123285"/>
              <a:gd name="connsiteX60" fmla="*/ 750627 w 1696093"/>
              <a:gd name="connsiteY60" fmla="*/ 1986808 h 2123285"/>
              <a:gd name="connsiteX61" fmla="*/ 764275 w 1696093"/>
              <a:gd name="connsiteY61" fmla="*/ 2055047 h 2123285"/>
              <a:gd name="connsiteX62" fmla="*/ 805218 w 1696093"/>
              <a:gd name="connsiteY62" fmla="*/ 2082342 h 2123285"/>
              <a:gd name="connsiteX63" fmla="*/ 832513 w 1696093"/>
              <a:gd name="connsiteY63" fmla="*/ 2123285 h 2123285"/>
              <a:gd name="connsiteX64" fmla="*/ 873457 w 1696093"/>
              <a:gd name="connsiteY64" fmla="*/ 2109638 h 2123285"/>
              <a:gd name="connsiteX65" fmla="*/ 928048 w 1696093"/>
              <a:gd name="connsiteY65" fmla="*/ 2041399 h 2123285"/>
              <a:gd name="connsiteX66" fmla="*/ 1009934 w 1696093"/>
              <a:gd name="connsiteY66" fmla="*/ 2027751 h 2123285"/>
              <a:gd name="connsiteX67" fmla="*/ 1091821 w 1696093"/>
              <a:gd name="connsiteY67" fmla="*/ 2000456 h 2123285"/>
              <a:gd name="connsiteX68" fmla="*/ 1132764 w 1696093"/>
              <a:gd name="connsiteY68" fmla="*/ 1986808 h 2123285"/>
              <a:gd name="connsiteX69" fmla="*/ 1214651 w 1696093"/>
              <a:gd name="connsiteY69" fmla="*/ 1973160 h 2123285"/>
              <a:gd name="connsiteX70" fmla="*/ 1282890 w 1696093"/>
              <a:gd name="connsiteY70" fmla="*/ 1986808 h 2123285"/>
              <a:gd name="connsiteX71" fmla="*/ 1310185 w 1696093"/>
              <a:gd name="connsiteY71" fmla="*/ 2027751 h 2123285"/>
              <a:gd name="connsiteX72" fmla="*/ 1351128 w 1696093"/>
              <a:gd name="connsiteY72" fmla="*/ 2055047 h 2123285"/>
              <a:gd name="connsiteX73" fmla="*/ 1487606 w 1696093"/>
              <a:gd name="connsiteY73" fmla="*/ 2082342 h 2123285"/>
              <a:gd name="connsiteX74" fmla="*/ 1569492 w 1696093"/>
              <a:gd name="connsiteY74" fmla="*/ 2123285 h 2123285"/>
              <a:gd name="connsiteX75" fmla="*/ 1651379 w 1696093"/>
              <a:gd name="connsiteY75" fmla="*/ 2109638 h 2123285"/>
              <a:gd name="connsiteX76" fmla="*/ 1692322 w 1696093"/>
              <a:gd name="connsiteY76" fmla="*/ 2095990 h 2123285"/>
              <a:gd name="connsiteX77" fmla="*/ 1651379 w 1696093"/>
              <a:gd name="connsiteY77" fmla="*/ 1973160 h 2123285"/>
              <a:gd name="connsiteX78" fmla="*/ 1665027 w 1696093"/>
              <a:gd name="connsiteY78" fmla="*/ 1932217 h 2123285"/>
              <a:gd name="connsiteX79" fmla="*/ 1651379 w 1696093"/>
              <a:gd name="connsiteY79" fmla="*/ 1850330 h 2123285"/>
              <a:gd name="connsiteX80" fmla="*/ 1583140 w 1696093"/>
              <a:gd name="connsiteY80" fmla="*/ 1768444 h 2123285"/>
              <a:gd name="connsiteX81" fmla="*/ 1569492 w 1696093"/>
              <a:gd name="connsiteY81" fmla="*/ 1727500 h 2123285"/>
              <a:gd name="connsiteX82" fmla="*/ 1555845 w 1696093"/>
              <a:gd name="connsiteY82" fmla="*/ 1672909 h 2123285"/>
              <a:gd name="connsiteX83" fmla="*/ 1501254 w 1696093"/>
              <a:gd name="connsiteY83" fmla="*/ 1591023 h 2123285"/>
              <a:gd name="connsiteX84" fmla="*/ 1405719 w 1696093"/>
              <a:gd name="connsiteY84" fmla="*/ 1604670 h 2123285"/>
              <a:gd name="connsiteX85" fmla="*/ 1364776 w 1696093"/>
              <a:gd name="connsiteY85" fmla="*/ 1618318 h 2123285"/>
              <a:gd name="connsiteX86" fmla="*/ 1214651 w 1696093"/>
              <a:gd name="connsiteY86" fmla="*/ 1604670 h 2123285"/>
              <a:gd name="connsiteX87" fmla="*/ 1173707 w 1696093"/>
              <a:gd name="connsiteY87" fmla="*/ 1413602 h 2123285"/>
              <a:gd name="connsiteX88" fmla="*/ 1105469 w 1696093"/>
              <a:gd name="connsiteY88" fmla="*/ 1331715 h 2123285"/>
              <a:gd name="connsiteX89" fmla="*/ 1119116 w 1696093"/>
              <a:gd name="connsiteY89" fmla="*/ 1290772 h 2123285"/>
              <a:gd name="connsiteX90" fmla="*/ 1201003 w 1696093"/>
              <a:gd name="connsiteY90" fmla="*/ 1236181 h 2123285"/>
              <a:gd name="connsiteX91" fmla="*/ 1187355 w 1696093"/>
              <a:gd name="connsiteY91" fmla="*/ 1167942 h 2123285"/>
              <a:gd name="connsiteX92" fmla="*/ 1201003 w 1696093"/>
              <a:gd name="connsiteY92" fmla="*/ 1072408 h 2123285"/>
              <a:gd name="connsiteX93" fmla="*/ 1241946 w 1696093"/>
              <a:gd name="connsiteY93" fmla="*/ 1058760 h 2123285"/>
              <a:gd name="connsiteX94" fmla="*/ 1351128 w 1696093"/>
              <a:gd name="connsiteY94" fmla="*/ 1045112 h 2123285"/>
              <a:gd name="connsiteX95" fmla="*/ 1392072 w 1696093"/>
              <a:gd name="connsiteY95" fmla="*/ 1031464 h 2123285"/>
              <a:gd name="connsiteX96" fmla="*/ 1378424 w 1696093"/>
              <a:gd name="connsiteY96" fmla="*/ 881339 h 212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696093" h="2123285">
                <a:moveTo>
                  <a:pt x="1378424" y="881339"/>
                </a:moveTo>
                <a:cubicBezTo>
                  <a:pt x="1357952" y="840396"/>
                  <a:pt x="1309868" y="803861"/>
                  <a:pt x="1269242" y="785805"/>
                </a:cubicBezTo>
                <a:cubicBezTo>
                  <a:pt x="1242950" y="774120"/>
                  <a:pt x="1211295" y="774469"/>
                  <a:pt x="1187355" y="758509"/>
                </a:cubicBezTo>
                <a:cubicBezTo>
                  <a:pt x="1173707" y="749411"/>
                  <a:pt x="1159013" y="741715"/>
                  <a:pt x="1146412" y="731214"/>
                </a:cubicBezTo>
                <a:cubicBezTo>
                  <a:pt x="1131585" y="718858"/>
                  <a:pt x="1122341" y="699643"/>
                  <a:pt x="1105469" y="690270"/>
                </a:cubicBezTo>
                <a:cubicBezTo>
                  <a:pt x="1080318" y="676297"/>
                  <a:pt x="1047522" y="678935"/>
                  <a:pt x="1023582" y="662975"/>
                </a:cubicBezTo>
                <a:lnTo>
                  <a:pt x="982639" y="635679"/>
                </a:lnTo>
                <a:cubicBezTo>
                  <a:pt x="973540" y="622031"/>
                  <a:pt x="947205" y="608977"/>
                  <a:pt x="955343" y="594736"/>
                </a:cubicBezTo>
                <a:cubicBezTo>
                  <a:pt x="982424" y="547344"/>
                  <a:pt x="1045664" y="538036"/>
                  <a:pt x="1091821" y="526497"/>
                </a:cubicBezTo>
                <a:cubicBezTo>
                  <a:pt x="1105469" y="517399"/>
                  <a:pt x="1122518" y="512010"/>
                  <a:pt x="1132764" y="499202"/>
                </a:cubicBezTo>
                <a:cubicBezTo>
                  <a:pt x="1154101" y="472531"/>
                  <a:pt x="1148663" y="413869"/>
                  <a:pt x="1132764" y="390020"/>
                </a:cubicBezTo>
                <a:cubicBezTo>
                  <a:pt x="1124784" y="378050"/>
                  <a:pt x="1104688" y="382806"/>
                  <a:pt x="1091821" y="376372"/>
                </a:cubicBezTo>
                <a:cubicBezTo>
                  <a:pt x="1077150" y="369036"/>
                  <a:pt x="1064526" y="358175"/>
                  <a:pt x="1050878" y="349076"/>
                </a:cubicBezTo>
                <a:cubicBezTo>
                  <a:pt x="1018395" y="251629"/>
                  <a:pt x="999643" y="283150"/>
                  <a:pt x="1064525" y="239894"/>
                </a:cubicBezTo>
                <a:cubicBezTo>
                  <a:pt x="1078173" y="244443"/>
                  <a:pt x="1092112" y="258885"/>
                  <a:pt x="1105469" y="253542"/>
                </a:cubicBezTo>
                <a:cubicBezTo>
                  <a:pt x="1152157" y="234867"/>
                  <a:pt x="1127941" y="198131"/>
                  <a:pt x="1119116" y="171656"/>
                </a:cubicBezTo>
                <a:cubicBezTo>
                  <a:pt x="1114567" y="117065"/>
                  <a:pt x="1131701" y="55974"/>
                  <a:pt x="1105469" y="7882"/>
                </a:cubicBezTo>
                <a:cubicBezTo>
                  <a:pt x="1094361" y="-12482"/>
                  <a:pt x="1058348" y="11931"/>
                  <a:pt x="1037230" y="21530"/>
                </a:cubicBezTo>
                <a:cubicBezTo>
                  <a:pt x="1007365" y="35105"/>
                  <a:pt x="986465" y="65747"/>
                  <a:pt x="955343" y="76121"/>
                </a:cubicBezTo>
                <a:cubicBezTo>
                  <a:pt x="928048" y="85220"/>
                  <a:pt x="897397" y="87457"/>
                  <a:pt x="873457" y="103417"/>
                </a:cubicBezTo>
                <a:lnTo>
                  <a:pt x="791570" y="158008"/>
                </a:lnTo>
                <a:cubicBezTo>
                  <a:pt x="777922" y="167106"/>
                  <a:pt x="766188" y="180116"/>
                  <a:pt x="750627" y="185303"/>
                </a:cubicBezTo>
                <a:cubicBezTo>
                  <a:pt x="736979" y="189852"/>
                  <a:pt x="722551" y="192517"/>
                  <a:pt x="709684" y="198951"/>
                </a:cubicBezTo>
                <a:cubicBezTo>
                  <a:pt x="695013" y="206287"/>
                  <a:pt x="684451" y="221534"/>
                  <a:pt x="668740" y="226247"/>
                </a:cubicBezTo>
                <a:cubicBezTo>
                  <a:pt x="637929" y="235490"/>
                  <a:pt x="605000" y="235003"/>
                  <a:pt x="573206" y="239894"/>
                </a:cubicBezTo>
                <a:cubicBezTo>
                  <a:pt x="545856" y="244102"/>
                  <a:pt x="518615" y="248993"/>
                  <a:pt x="491319" y="253542"/>
                </a:cubicBezTo>
                <a:cubicBezTo>
                  <a:pt x="464024" y="262641"/>
                  <a:pt x="433373" y="264878"/>
                  <a:pt x="409433" y="280838"/>
                </a:cubicBezTo>
                <a:cubicBezTo>
                  <a:pt x="395785" y="289936"/>
                  <a:pt x="383161" y="300798"/>
                  <a:pt x="368490" y="308133"/>
                </a:cubicBezTo>
                <a:cubicBezTo>
                  <a:pt x="355623" y="314567"/>
                  <a:pt x="340413" y="315347"/>
                  <a:pt x="327546" y="321781"/>
                </a:cubicBezTo>
                <a:cubicBezTo>
                  <a:pt x="312875" y="329116"/>
                  <a:pt x="301274" y="341741"/>
                  <a:pt x="286603" y="349076"/>
                </a:cubicBezTo>
                <a:cubicBezTo>
                  <a:pt x="273736" y="355510"/>
                  <a:pt x="258236" y="355738"/>
                  <a:pt x="245660" y="362724"/>
                </a:cubicBezTo>
                <a:cubicBezTo>
                  <a:pt x="216983" y="378656"/>
                  <a:pt x="163773" y="417315"/>
                  <a:pt x="163773" y="417315"/>
                </a:cubicBezTo>
                <a:cubicBezTo>
                  <a:pt x="158025" y="425937"/>
                  <a:pt x="115767" y="481544"/>
                  <a:pt x="122830" y="499202"/>
                </a:cubicBezTo>
                <a:cubicBezTo>
                  <a:pt x="130970" y="519552"/>
                  <a:pt x="187481" y="534400"/>
                  <a:pt x="204716" y="540145"/>
                </a:cubicBezTo>
                <a:cubicBezTo>
                  <a:pt x="209265" y="553793"/>
                  <a:pt x="218364" y="566702"/>
                  <a:pt x="218364" y="581088"/>
                </a:cubicBezTo>
                <a:cubicBezTo>
                  <a:pt x="218364" y="600867"/>
                  <a:pt x="191222" y="651934"/>
                  <a:pt x="177421" y="662975"/>
                </a:cubicBezTo>
                <a:cubicBezTo>
                  <a:pt x="166188" y="671962"/>
                  <a:pt x="149345" y="670189"/>
                  <a:pt x="136478" y="676623"/>
                </a:cubicBezTo>
                <a:cubicBezTo>
                  <a:pt x="30651" y="729536"/>
                  <a:pt x="157502" y="683262"/>
                  <a:pt x="54591" y="717566"/>
                </a:cubicBezTo>
                <a:cubicBezTo>
                  <a:pt x="50042" y="731214"/>
                  <a:pt x="47377" y="745642"/>
                  <a:pt x="40943" y="758509"/>
                </a:cubicBezTo>
                <a:cubicBezTo>
                  <a:pt x="-11970" y="864336"/>
                  <a:pt x="34304" y="737485"/>
                  <a:pt x="0" y="840396"/>
                </a:cubicBezTo>
                <a:cubicBezTo>
                  <a:pt x="4549" y="867691"/>
                  <a:pt x="6937" y="895436"/>
                  <a:pt x="13648" y="922282"/>
                </a:cubicBezTo>
                <a:cubicBezTo>
                  <a:pt x="20626" y="950195"/>
                  <a:pt x="40943" y="1004169"/>
                  <a:pt x="40943" y="1004169"/>
                </a:cubicBezTo>
                <a:cubicBezTo>
                  <a:pt x="36394" y="1040563"/>
                  <a:pt x="34980" y="1077488"/>
                  <a:pt x="27295" y="1113351"/>
                </a:cubicBezTo>
                <a:cubicBezTo>
                  <a:pt x="21266" y="1141484"/>
                  <a:pt x="0" y="1195238"/>
                  <a:pt x="0" y="1195238"/>
                </a:cubicBezTo>
                <a:cubicBezTo>
                  <a:pt x="4549" y="1231632"/>
                  <a:pt x="26" y="1270366"/>
                  <a:pt x="13648" y="1304420"/>
                </a:cubicBezTo>
                <a:cubicBezTo>
                  <a:pt x="19740" y="1319649"/>
                  <a:pt x="39920" y="1324380"/>
                  <a:pt x="54591" y="1331715"/>
                </a:cubicBezTo>
                <a:cubicBezTo>
                  <a:pt x="83857" y="1346348"/>
                  <a:pt x="135740" y="1352782"/>
                  <a:pt x="163773" y="1359011"/>
                </a:cubicBezTo>
                <a:cubicBezTo>
                  <a:pt x="182083" y="1363080"/>
                  <a:pt x="200167" y="1368109"/>
                  <a:pt x="218364" y="1372658"/>
                </a:cubicBezTo>
                <a:cubicBezTo>
                  <a:pt x="222913" y="1386306"/>
                  <a:pt x="228060" y="1399769"/>
                  <a:pt x="232012" y="1413602"/>
                </a:cubicBezTo>
                <a:cubicBezTo>
                  <a:pt x="257665" y="1503386"/>
                  <a:pt x="220968" y="1471280"/>
                  <a:pt x="354842" y="1454545"/>
                </a:cubicBezTo>
                <a:cubicBezTo>
                  <a:pt x="368490" y="1449996"/>
                  <a:pt x="382918" y="1447331"/>
                  <a:pt x="395785" y="1440897"/>
                </a:cubicBezTo>
                <a:cubicBezTo>
                  <a:pt x="446613" y="1415483"/>
                  <a:pt x="432395" y="1410389"/>
                  <a:pt x="477672" y="1372658"/>
                </a:cubicBezTo>
                <a:cubicBezTo>
                  <a:pt x="490273" y="1362157"/>
                  <a:pt x="504967" y="1354461"/>
                  <a:pt x="518615" y="1345363"/>
                </a:cubicBezTo>
                <a:cubicBezTo>
                  <a:pt x="555604" y="1352761"/>
                  <a:pt x="601023" y="1352838"/>
                  <a:pt x="627797" y="1386306"/>
                </a:cubicBezTo>
                <a:cubicBezTo>
                  <a:pt x="636784" y="1397540"/>
                  <a:pt x="634458" y="1414674"/>
                  <a:pt x="641445" y="1427250"/>
                </a:cubicBezTo>
                <a:cubicBezTo>
                  <a:pt x="657377" y="1455927"/>
                  <a:pt x="685662" y="1478015"/>
                  <a:pt x="696036" y="1509136"/>
                </a:cubicBezTo>
                <a:cubicBezTo>
                  <a:pt x="714871" y="1565640"/>
                  <a:pt x="701704" y="1538109"/>
                  <a:pt x="736979" y="1591023"/>
                </a:cubicBezTo>
                <a:cubicBezTo>
                  <a:pt x="756269" y="1687471"/>
                  <a:pt x="743293" y="1637259"/>
                  <a:pt x="777922" y="1741148"/>
                </a:cubicBezTo>
                <a:lnTo>
                  <a:pt x="791570" y="1782091"/>
                </a:lnTo>
                <a:cubicBezTo>
                  <a:pt x="787021" y="1823034"/>
                  <a:pt x="786001" y="1864526"/>
                  <a:pt x="777922" y="1904921"/>
                </a:cubicBezTo>
                <a:cubicBezTo>
                  <a:pt x="772279" y="1933134"/>
                  <a:pt x="750627" y="1986808"/>
                  <a:pt x="750627" y="1986808"/>
                </a:cubicBezTo>
                <a:cubicBezTo>
                  <a:pt x="755176" y="2009554"/>
                  <a:pt x="752766" y="2034907"/>
                  <a:pt x="764275" y="2055047"/>
                </a:cubicBezTo>
                <a:cubicBezTo>
                  <a:pt x="772413" y="2069288"/>
                  <a:pt x="793620" y="2070744"/>
                  <a:pt x="805218" y="2082342"/>
                </a:cubicBezTo>
                <a:cubicBezTo>
                  <a:pt x="816816" y="2093940"/>
                  <a:pt x="823415" y="2109637"/>
                  <a:pt x="832513" y="2123285"/>
                </a:cubicBezTo>
                <a:cubicBezTo>
                  <a:pt x="846161" y="2118736"/>
                  <a:pt x="863284" y="2119811"/>
                  <a:pt x="873457" y="2109638"/>
                </a:cubicBezTo>
                <a:cubicBezTo>
                  <a:pt x="925595" y="2057500"/>
                  <a:pt x="837162" y="2071694"/>
                  <a:pt x="928048" y="2041399"/>
                </a:cubicBezTo>
                <a:cubicBezTo>
                  <a:pt x="954300" y="2032648"/>
                  <a:pt x="983088" y="2034462"/>
                  <a:pt x="1009934" y="2027751"/>
                </a:cubicBezTo>
                <a:cubicBezTo>
                  <a:pt x="1037847" y="2020773"/>
                  <a:pt x="1064525" y="2009554"/>
                  <a:pt x="1091821" y="2000456"/>
                </a:cubicBezTo>
                <a:cubicBezTo>
                  <a:pt x="1105469" y="1995907"/>
                  <a:pt x="1118574" y="1989173"/>
                  <a:pt x="1132764" y="1986808"/>
                </a:cubicBezTo>
                <a:lnTo>
                  <a:pt x="1214651" y="1973160"/>
                </a:lnTo>
                <a:cubicBezTo>
                  <a:pt x="1237397" y="1977709"/>
                  <a:pt x="1262750" y="1975299"/>
                  <a:pt x="1282890" y="1986808"/>
                </a:cubicBezTo>
                <a:cubicBezTo>
                  <a:pt x="1297131" y="1994946"/>
                  <a:pt x="1298587" y="2016153"/>
                  <a:pt x="1310185" y="2027751"/>
                </a:cubicBezTo>
                <a:cubicBezTo>
                  <a:pt x="1321783" y="2039349"/>
                  <a:pt x="1336457" y="2047712"/>
                  <a:pt x="1351128" y="2055047"/>
                </a:cubicBezTo>
                <a:cubicBezTo>
                  <a:pt x="1389236" y="2074101"/>
                  <a:pt x="1452409" y="2077314"/>
                  <a:pt x="1487606" y="2082342"/>
                </a:cubicBezTo>
                <a:cubicBezTo>
                  <a:pt x="1508308" y="2096144"/>
                  <a:pt x="1541238" y="2123285"/>
                  <a:pt x="1569492" y="2123285"/>
                </a:cubicBezTo>
                <a:cubicBezTo>
                  <a:pt x="1597164" y="2123285"/>
                  <a:pt x="1624083" y="2114187"/>
                  <a:pt x="1651379" y="2109638"/>
                </a:cubicBezTo>
                <a:cubicBezTo>
                  <a:pt x="1665027" y="2105089"/>
                  <a:pt x="1688370" y="2109822"/>
                  <a:pt x="1692322" y="2095990"/>
                </a:cubicBezTo>
                <a:cubicBezTo>
                  <a:pt x="1707033" y="2044503"/>
                  <a:pt x="1675618" y="2009517"/>
                  <a:pt x="1651379" y="1973160"/>
                </a:cubicBezTo>
                <a:cubicBezTo>
                  <a:pt x="1655928" y="1959512"/>
                  <a:pt x="1665027" y="1946603"/>
                  <a:pt x="1665027" y="1932217"/>
                </a:cubicBezTo>
                <a:cubicBezTo>
                  <a:pt x="1665027" y="1904545"/>
                  <a:pt x="1660130" y="1876582"/>
                  <a:pt x="1651379" y="1850330"/>
                </a:cubicBezTo>
                <a:cubicBezTo>
                  <a:pt x="1641878" y="1821827"/>
                  <a:pt x="1602146" y="1787449"/>
                  <a:pt x="1583140" y="1768444"/>
                </a:cubicBezTo>
                <a:cubicBezTo>
                  <a:pt x="1578591" y="1754796"/>
                  <a:pt x="1573444" y="1741333"/>
                  <a:pt x="1569492" y="1727500"/>
                </a:cubicBezTo>
                <a:cubicBezTo>
                  <a:pt x="1564339" y="1709465"/>
                  <a:pt x="1564233" y="1689686"/>
                  <a:pt x="1555845" y="1672909"/>
                </a:cubicBezTo>
                <a:cubicBezTo>
                  <a:pt x="1541174" y="1643567"/>
                  <a:pt x="1501254" y="1591023"/>
                  <a:pt x="1501254" y="1591023"/>
                </a:cubicBezTo>
                <a:cubicBezTo>
                  <a:pt x="1469409" y="1595572"/>
                  <a:pt x="1437263" y="1598361"/>
                  <a:pt x="1405719" y="1604670"/>
                </a:cubicBezTo>
                <a:cubicBezTo>
                  <a:pt x="1391612" y="1607491"/>
                  <a:pt x="1379162" y="1618318"/>
                  <a:pt x="1364776" y="1618318"/>
                </a:cubicBezTo>
                <a:cubicBezTo>
                  <a:pt x="1314528" y="1618318"/>
                  <a:pt x="1264693" y="1609219"/>
                  <a:pt x="1214651" y="1604670"/>
                </a:cubicBezTo>
                <a:cubicBezTo>
                  <a:pt x="1149603" y="1507100"/>
                  <a:pt x="1219104" y="1625457"/>
                  <a:pt x="1173707" y="1413602"/>
                </a:cubicBezTo>
                <a:cubicBezTo>
                  <a:pt x="1168525" y="1389417"/>
                  <a:pt x="1119394" y="1345640"/>
                  <a:pt x="1105469" y="1331715"/>
                </a:cubicBezTo>
                <a:cubicBezTo>
                  <a:pt x="1110018" y="1318067"/>
                  <a:pt x="1108944" y="1300944"/>
                  <a:pt x="1119116" y="1290772"/>
                </a:cubicBezTo>
                <a:cubicBezTo>
                  <a:pt x="1142313" y="1267575"/>
                  <a:pt x="1201003" y="1236181"/>
                  <a:pt x="1201003" y="1236181"/>
                </a:cubicBezTo>
                <a:cubicBezTo>
                  <a:pt x="1196454" y="1213435"/>
                  <a:pt x="1187355" y="1191139"/>
                  <a:pt x="1187355" y="1167942"/>
                </a:cubicBezTo>
                <a:cubicBezTo>
                  <a:pt x="1187355" y="1135774"/>
                  <a:pt x="1186617" y="1101180"/>
                  <a:pt x="1201003" y="1072408"/>
                </a:cubicBezTo>
                <a:cubicBezTo>
                  <a:pt x="1207437" y="1059541"/>
                  <a:pt x="1227792" y="1061333"/>
                  <a:pt x="1241946" y="1058760"/>
                </a:cubicBezTo>
                <a:cubicBezTo>
                  <a:pt x="1278032" y="1052199"/>
                  <a:pt x="1314734" y="1049661"/>
                  <a:pt x="1351128" y="1045112"/>
                </a:cubicBezTo>
                <a:cubicBezTo>
                  <a:pt x="1364776" y="1040563"/>
                  <a:pt x="1381899" y="1041637"/>
                  <a:pt x="1392072" y="1031464"/>
                </a:cubicBezTo>
                <a:cubicBezTo>
                  <a:pt x="1412912" y="1010624"/>
                  <a:pt x="1398896" y="922282"/>
                  <a:pt x="1378424" y="881339"/>
                </a:cubicBezTo>
                <a:close/>
              </a:path>
            </a:pathLst>
          </a:custGeom>
          <a:solidFill>
            <a:srgbClr val="FF0000">
              <a:alpha val="30196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05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444251" y="2667853"/>
            <a:ext cx="2747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6" y="47483"/>
            <a:ext cx="5800299" cy="68013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97" y="83577"/>
            <a:ext cx="2246267" cy="2584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11568" y="2560131"/>
            <a:ext cx="28841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Герб Ферганской </a:t>
            </a: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99141" y="3583114"/>
            <a:ext cx="54785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Ферганская область граничила:</a:t>
            </a:r>
          </a:p>
          <a:p>
            <a:pPr marL="985838" indent="-285750">
              <a:buFontTx/>
              <a:buChar char="-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Сырдарьинская область; </a:t>
            </a:r>
          </a:p>
          <a:p>
            <a:pPr marL="985838" indent="-285750">
              <a:buFontTx/>
              <a:buChar char="-"/>
            </a:pP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Семиреченская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область;</a:t>
            </a:r>
          </a:p>
          <a:p>
            <a:pPr marL="985838" indent="-285750">
              <a:buFontTx/>
              <a:buChar char="-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Самаркандская область;</a:t>
            </a:r>
          </a:p>
          <a:p>
            <a:pPr marL="985838" indent="-285750">
              <a:buFontTx/>
              <a:buChar char="-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Бухарские владения;</a:t>
            </a:r>
          </a:p>
          <a:p>
            <a:pPr marL="985838" indent="-285750">
              <a:buFontTx/>
              <a:buChar char="-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Монголия;</a:t>
            </a:r>
          </a:p>
          <a:p>
            <a:pPr marL="985838" indent="-285750">
              <a:buFontTx/>
              <a:buChar char="-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Афганистан;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49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Ликвидация </a:t>
            </a:r>
            <a:r>
              <a:rPr lang="ru-RU" sz="3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Кокандского</a:t>
            </a:r>
            <a:r>
              <a:rPr lang="ru-RU" sz="3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ханства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68287" y="1078172"/>
            <a:ext cx="6430490" cy="5588099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ru-RU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Подчинением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Ферганской долины завершается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третий этап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захватнического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похода Российской империи на Среднюю Азию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(1873–1879). </a:t>
            </a:r>
            <a:endParaRPr lang="ru-RU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результате развязанной войны большая часть Средней Азии была превращена в колонию Российской империи.</a:t>
            </a:r>
            <a:endParaRPr lang="ru-R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" y="858492"/>
            <a:ext cx="5133383" cy="599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ВЫВОДЫ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2487" y="1119117"/>
            <a:ext cx="6667053" cy="5418161"/>
          </a:xfrm>
          <a:solidFill>
            <a:srgbClr val="00B050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1868 г. –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одписан договор с ханом, о льготах российским купцам </a:t>
            </a:r>
          </a:p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1875 г. – восстания в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Кокандском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ханстве во главе с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Пулатханом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22 сентября 1875 г. – подписан договор с ханом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Насриддинбеком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о поражении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Кокандского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ханства Российской империи </a:t>
            </a:r>
          </a:p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Октябрь 1875 г. – захват города Андижан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25" y="1119117"/>
            <a:ext cx="4384418" cy="54645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4813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ВЫВОДЫ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2487" y="1026995"/>
            <a:ext cx="6257619" cy="5602406"/>
          </a:xfrm>
          <a:solidFill>
            <a:srgbClr val="00B050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ru-RU" sz="11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Январь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1876 г. –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бои за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аманган</a:t>
            </a:r>
          </a:p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Февраль 1876 г. – захват города Наманган</a:t>
            </a:r>
          </a:p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 февраля 1876 г.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указ о ликвидации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Кокандского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ханства</a:t>
            </a:r>
          </a:p>
          <a:p>
            <a:pPr>
              <a:lnSpc>
                <a:spcPct val="100000"/>
              </a:lnSpc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Подчинением Ферганской долины завершается третий этап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захватнического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похода Российской империи на Среднюю Азию (1873–1879)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677" y="1026994"/>
            <a:ext cx="4088073" cy="5602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04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Проверь себя</a:t>
            </a:r>
            <a:endParaRPr lang="ru-RU" sz="508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460" y="1317977"/>
            <a:ext cx="10872716" cy="107721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Третий этап завоевания Средней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Азии Российской империей включал                           годы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94328" y="1810420"/>
            <a:ext cx="2492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(1873 – 1879)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0460" y="2644084"/>
            <a:ext cx="10872716" cy="107721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месте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окандского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ханства образовалась</a:t>
            </a:r>
          </a:p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89012" y="3136527"/>
            <a:ext cx="3734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Ферганская область</a:t>
            </a:r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50460" y="3970191"/>
            <a:ext cx="10872716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года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царское правительство издало указ о ликвидации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Кокандского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ханства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460" y="3970191"/>
            <a:ext cx="31518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февраля 1876</a:t>
            </a:r>
            <a:endParaRPr lang="ru-RU" sz="3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50460" y="5296298"/>
            <a:ext cx="10872716" cy="10772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Михаил Скобелев –</a:t>
            </a:r>
          </a:p>
          <a:p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36777" y="5296298"/>
            <a:ext cx="7186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военный губернатор Ферганской </a:t>
            </a:r>
            <a:endParaRPr lang="ru-R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 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651359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50161" y="1219200"/>
            <a:ext cx="11491683" cy="5233927"/>
            <a:chOff x="350161" y="1219200"/>
            <a:chExt cx="11491683" cy="5233927"/>
          </a:xfrm>
        </p:grpSpPr>
        <p:graphicFrame>
          <p:nvGraphicFramePr>
            <p:cNvPr id="4" name="Схема 3"/>
            <p:cNvGraphicFramePr/>
            <p:nvPr>
              <p:extLst/>
            </p:nvPr>
          </p:nvGraphicFramePr>
          <p:xfrm>
            <a:off x="350161" y="1219200"/>
            <a:ext cx="11491683" cy="52339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Freeform 42"/>
            <p:cNvSpPr>
              <a:spLocks noEditPoints="1"/>
            </p:cNvSpPr>
            <p:nvPr/>
          </p:nvSpPr>
          <p:spPr bwMode="auto">
            <a:xfrm>
              <a:off x="2285680" y="5257955"/>
              <a:ext cx="762064" cy="908167"/>
            </a:xfrm>
            <a:custGeom>
              <a:avLst/>
              <a:gdLst>
                <a:gd name="T0" fmla="*/ 122 w 419"/>
                <a:gd name="T1" fmla="*/ 141 h 491"/>
                <a:gd name="T2" fmla="*/ 156 w 419"/>
                <a:gd name="T3" fmla="*/ 239 h 491"/>
                <a:gd name="T4" fmla="*/ 169 w 419"/>
                <a:gd name="T5" fmla="*/ 276 h 491"/>
                <a:gd name="T6" fmla="*/ 194 w 419"/>
                <a:gd name="T7" fmla="*/ 293 h 491"/>
                <a:gd name="T8" fmla="*/ 220 w 419"/>
                <a:gd name="T9" fmla="*/ 276 h 491"/>
                <a:gd name="T10" fmla="*/ 233 w 419"/>
                <a:gd name="T11" fmla="*/ 239 h 491"/>
                <a:gd name="T12" fmla="*/ 266 w 419"/>
                <a:gd name="T13" fmla="*/ 141 h 491"/>
                <a:gd name="T14" fmla="*/ 194 w 419"/>
                <a:gd name="T15" fmla="*/ 283 h 491"/>
                <a:gd name="T16" fmla="*/ 207 w 419"/>
                <a:gd name="T17" fmla="*/ 276 h 491"/>
                <a:gd name="T18" fmla="*/ 223 w 419"/>
                <a:gd name="T19" fmla="*/ 263 h 491"/>
                <a:gd name="T20" fmla="*/ 169 w 419"/>
                <a:gd name="T21" fmla="*/ 266 h 491"/>
                <a:gd name="T22" fmla="*/ 165 w 419"/>
                <a:gd name="T23" fmla="*/ 244 h 491"/>
                <a:gd name="T24" fmla="*/ 223 w 419"/>
                <a:gd name="T25" fmla="*/ 263 h 491"/>
                <a:gd name="T26" fmla="*/ 223 w 419"/>
                <a:gd name="T27" fmla="*/ 235 h 491"/>
                <a:gd name="T28" fmla="*/ 199 w 419"/>
                <a:gd name="T29" fmla="*/ 168 h 491"/>
                <a:gd name="T30" fmla="*/ 221 w 419"/>
                <a:gd name="T31" fmla="*/ 134 h 491"/>
                <a:gd name="T32" fmla="*/ 194 w 419"/>
                <a:gd name="T33" fmla="*/ 159 h 491"/>
                <a:gd name="T34" fmla="*/ 168 w 419"/>
                <a:gd name="T35" fmla="*/ 134 h 491"/>
                <a:gd name="T36" fmla="*/ 190 w 419"/>
                <a:gd name="T37" fmla="*/ 168 h 491"/>
                <a:gd name="T38" fmla="*/ 165 w 419"/>
                <a:gd name="T39" fmla="*/ 235 h 491"/>
                <a:gd name="T40" fmla="*/ 132 w 419"/>
                <a:gd name="T41" fmla="*/ 141 h 491"/>
                <a:gd name="T42" fmla="*/ 257 w 419"/>
                <a:gd name="T43" fmla="*/ 141 h 491"/>
                <a:gd name="T44" fmla="*/ 407 w 419"/>
                <a:gd name="T45" fmla="*/ 250 h 491"/>
                <a:gd name="T46" fmla="*/ 374 w 419"/>
                <a:gd name="T47" fmla="*/ 183 h 491"/>
                <a:gd name="T48" fmla="*/ 374 w 419"/>
                <a:gd name="T49" fmla="*/ 118 h 491"/>
                <a:gd name="T50" fmla="*/ 193 w 419"/>
                <a:gd name="T51" fmla="*/ 0 h 491"/>
                <a:gd name="T52" fmla="*/ 61 w 419"/>
                <a:gd name="T53" fmla="*/ 288 h 491"/>
                <a:gd name="T54" fmla="*/ 72 w 419"/>
                <a:gd name="T55" fmla="*/ 454 h 491"/>
                <a:gd name="T56" fmla="*/ 197 w 419"/>
                <a:gd name="T57" fmla="*/ 491 h 491"/>
                <a:gd name="T58" fmla="*/ 259 w 419"/>
                <a:gd name="T59" fmla="*/ 480 h 491"/>
                <a:gd name="T60" fmla="*/ 345 w 419"/>
                <a:gd name="T61" fmla="*/ 413 h 491"/>
                <a:gd name="T62" fmla="*/ 378 w 419"/>
                <a:gd name="T63" fmla="*/ 391 h 491"/>
                <a:gd name="T64" fmla="*/ 378 w 419"/>
                <a:gd name="T65" fmla="*/ 360 h 491"/>
                <a:gd name="T66" fmla="*/ 388 w 419"/>
                <a:gd name="T67" fmla="*/ 339 h 491"/>
                <a:gd name="T68" fmla="*/ 394 w 419"/>
                <a:gd name="T69" fmla="*/ 319 h 491"/>
                <a:gd name="T70" fmla="*/ 390 w 419"/>
                <a:gd name="T71" fmla="*/ 304 h 491"/>
                <a:gd name="T72" fmla="*/ 409 w 419"/>
                <a:gd name="T73" fmla="*/ 289 h 491"/>
                <a:gd name="T74" fmla="*/ 407 w 419"/>
                <a:gd name="T75" fmla="*/ 250 h 491"/>
                <a:gd name="T76" fmla="*/ 385 w 419"/>
                <a:gd name="T77" fmla="*/ 286 h 491"/>
                <a:gd name="T78" fmla="*/ 380 w 419"/>
                <a:gd name="T79" fmla="*/ 307 h 491"/>
                <a:gd name="T80" fmla="*/ 385 w 419"/>
                <a:gd name="T81" fmla="*/ 317 h 491"/>
                <a:gd name="T82" fmla="*/ 376 w 419"/>
                <a:gd name="T83" fmla="*/ 331 h 491"/>
                <a:gd name="T84" fmla="*/ 375 w 419"/>
                <a:gd name="T85" fmla="*/ 344 h 491"/>
                <a:gd name="T86" fmla="*/ 369 w 419"/>
                <a:gd name="T87" fmla="*/ 365 h 491"/>
                <a:gd name="T88" fmla="*/ 347 w 419"/>
                <a:gd name="T89" fmla="*/ 404 h 491"/>
                <a:gd name="T90" fmla="*/ 261 w 419"/>
                <a:gd name="T91" fmla="*/ 386 h 491"/>
                <a:gd name="T92" fmla="*/ 250 w 419"/>
                <a:gd name="T93" fmla="*/ 476 h 491"/>
                <a:gd name="T94" fmla="*/ 89 w 419"/>
                <a:gd name="T95" fmla="*/ 307 h 491"/>
                <a:gd name="T96" fmla="*/ 9 w 419"/>
                <a:gd name="T97" fmla="*/ 167 h 491"/>
                <a:gd name="T98" fmla="*/ 193 w 419"/>
                <a:gd name="T99" fmla="*/ 9 h 491"/>
                <a:gd name="T100" fmla="*/ 365 w 419"/>
                <a:gd name="T101" fmla="*/ 120 h 491"/>
                <a:gd name="T102" fmla="*/ 365 w 419"/>
                <a:gd name="T103" fmla="*/ 180 h 491"/>
                <a:gd name="T104" fmla="*/ 399 w 419"/>
                <a:gd name="T105" fmla="*/ 255 h 491"/>
                <a:gd name="T106" fmla="*/ 405 w 419"/>
                <a:gd name="T107" fmla="*/ 28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9" h="491">
                  <a:moveTo>
                    <a:pt x="194" y="69"/>
                  </a:moveTo>
                  <a:cubicBezTo>
                    <a:pt x="155" y="69"/>
                    <a:pt x="122" y="101"/>
                    <a:pt x="122" y="141"/>
                  </a:cubicBezTo>
                  <a:cubicBezTo>
                    <a:pt x="122" y="161"/>
                    <a:pt x="130" y="180"/>
                    <a:pt x="144" y="195"/>
                  </a:cubicBezTo>
                  <a:cubicBezTo>
                    <a:pt x="148" y="199"/>
                    <a:pt x="156" y="210"/>
                    <a:pt x="156" y="239"/>
                  </a:cubicBezTo>
                  <a:cubicBezTo>
                    <a:pt x="156" y="263"/>
                    <a:pt x="156" y="263"/>
                    <a:pt x="156" y="263"/>
                  </a:cubicBezTo>
                  <a:cubicBezTo>
                    <a:pt x="156" y="270"/>
                    <a:pt x="162" y="276"/>
                    <a:pt x="169" y="276"/>
                  </a:cubicBezTo>
                  <a:cubicBezTo>
                    <a:pt x="172" y="276"/>
                    <a:pt x="172" y="276"/>
                    <a:pt x="172" y="276"/>
                  </a:cubicBezTo>
                  <a:cubicBezTo>
                    <a:pt x="174" y="285"/>
                    <a:pt x="183" y="293"/>
                    <a:pt x="194" y="293"/>
                  </a:cubicBezTo>
                  <a:cubicBezTo>
                    <a:pt x="205" y="293"/>
                    <a:pt x="214" y="285"/>
                    <a:pt x="217" y="276"/>
                  </a:cubicBezTo>
                  <a:cubicBezTo>
                    <a:pt x="220" y="276"/>
                    <a:pt x="220" y="276"/>
                    <a:pt x="220" y="276"/>
                  </a:cubicBezTo>
                  <a:cubicBezTo>
                    <a:pt x="227" y="276"/>
                    <a:pt x="233" y="270"/>
                    <a:pt x="233" y="263"/>
                  </a:cubicBezTo>
                  <a:cubicBezTo>
                    <a:pt x="233" y="239"/>
                    <a:pt x="233" y="239"/>
                    <a:pt x="233" y="239"/>
                  </a:cubicBezTo>
                  <a:cubicBezTo>
                    <a:pt x="233" y="210"/>
                    <a:pt x="241" y="199"/>
                    <a:pt x="244" y="195"/>
                  </a:cubicBezTo>
                  <a:cubicBezTo>
                    <a:pt x="258" y="180"/>
                    <a:pt x="266" y="161"/>
                    <a:pt x="266" y="141"/>
                  </a:cubicBezTo>
                  <a:cubicBezTo>
                    <a:pt x="266" y="101"/>
                    <a:pt x="234" y="69"/>
                    <a:pt x="194" y="69"/>
                  </a:cubicBezTo>
                  <a:close/>
                  <a:moveTo>
                    <a:pt x="194" y="283"/>
                  </a:moveTo>
                  <a:cubicBezTo>
                    <a:pt x="189" y="283"/>
                    <a:pt x="184" y="280"/>
                    <a:pt x="182" y="276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5" y="280"/>
                    <a:pt x="200" y="283"/>
                    <a:pt x="194" y="283"/>
                  </a:cubicBezTo>
                  <a:close/>
                  <a:moveTo>
                    <a:pt x="223" y="263"/>
                  </a:moveTo>
                  <a:cubicBezTo>
                    <a:pt x="223" y="265"/>
                    <a:pt x="222" y="266"/>
                    <a:pt x="220" y="266"/>
                  </a:cubicBezTo>
                  <a:cubicBezTo>
                    <a:pt x="169" y="266"/>
                    <a:pt x="169" y="266"/>
                    <a:pt x="169" y="266"/>
                  </a:cubicBezTo>
                  <a:cubicBezTo>
                    <a:pt x="167" y="266"/>
                    <a:pt x="165" y="265"/>
                    <a:pt x="165" y="263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223" y="244"/>
                    <a:pt x="223" y="244"/>
                    <a:pt x="223" y="244"/>
                  </a:cubicBezTo>
                  <a:lnTo>
                    <a:pt x="223" y="263"/>
                  </a:lnTo>
                  <a:close/>
                  <a:moveTo>
                    <a:pt x="237" y="188"/>
                  </a:moveTo>
                  <a:cubicBezTo>
                    <a:pt x="232" y="194"/>
                    <a:pt x="224" y="207"/>
                    <a:pt x="223" y="235"/>
                  </a:cubicBezTo>
                  <a:cubicBezTo>
                    <a:pt x="199" y="235"/>
                    <a:pt x="199" y="235"/>
                    <a:pt x="199" y="235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18" y="165"/>
                    <a:pt x="224" y="141"/>
                    <a:pt x="224" y="140"/>
                  </a:cubicBezTo>
                  <a:cubicBezTo>
                    <a:pt x="225" y="137"/>
                    <a:pt x="223" y="135"/>
                    <a:pt x="221" y="134"/>
                  </a:cubicBezTo>
                  <a:cubicBezTo>
                    <a:pt x="218" y="133"/>
                    <a:pt x="216" y="135"/>
                    <a:pt x="215" y="137"/>
                  </a:cubicBezTo>
                  <a:cubicBezTo>
                    <a:pt x="215" y="138"/>
                    <a:pt x="210" y="159"/>
                    <a:pt x="194" y="159"/>
                  </a:cubicBezTo>
                  <a:cubicBezTo>
                    <a:pt x="179" y="159"/>
                    <a:pt x="173" y="138"/>
                    <a:pt x="173" y="137"/>
                  </a:cubicBezTo>
                  <a:cubicBezTo>
                    <a:pt x="173" y="135"/>
                    <a:pt x="170" y="133"/>
                    <a:pt x="168" y="134"/>
                  </a:cubicBezTo>
                  <a:cubicBezTo>
                    <a:pt x="165" y="135"/>
                    <a:pt x="164" y="137"/>
                    <a:pt x="164" y="140"/>
                  </a:cubicBezTo>
                  <a:cubicBezTo>
                    <a:pt x="165" y="141"/>
                    <a:pt x="170" y="165"/>
                    <a:pt x="190" y="168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65" y="235"/>
                    <a:pt x="165" y="235"/>
                    <a:pt x="165" y="235"/>
                  </a:cubicBezTo>
                  <a:cubicBezTo>
                    <a:pt x="164" y="207"/>
                    <a:pt x="156" y="194"/>
                    <a:pt x="151" y="188"/>
                  </a:cubicBezTo>
                  <a:cubicBezTo>
                    <a:pt x="139" y="176"/>
                    <a:pt x="132" y="158"/>
                    <a:pt x="132" y="141"/>
                  </a:cubicBezTo>
                  <a:cubicBezTo>
                    <a:pt x="132" y="107"/>
                    <a:pt x="160" y="79"/>
                    <a:pt x="194" y="79"/>
                  </a:cubicBezTo>
                  <a:cubicBezTo>
                    <a:pt x="229" y="79"/>
                    <a:pt x="257" y="107"/>
                    <a:pt x="257" y="141"/>
                  </a:cubicBezTo>
                  <a:cubicBezTo>
                    <a:pt x="257" y="158"/>
                    <a:pt x="250" y="176"/>
                    <a:pt x="237" y="188"/>
                  </a:cubicBezTo>
                  <a:close/>
                  <a:moveTo>
                    <a:pt x="407" y="250"/>
                  </a:moveTo>
                  <a:cubicBezTo>
                    <a:pt x="395" y="232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5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6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7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8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6" name="Freeform 150"/>
            <p:cNvSpPr>
              <a:spLocks noEditPoints="1"/>
            </p:cNvSpPr>
            <p:nvPr/>
          </p:nvSpPr>
          <p:spPr bwMode="auto">
            <a:xfrm>
              <a:off x="2285680" y="3526013"/>
              <a:ext cx="762064" cy="665051"/>
            </a:xfrm>
            <a:custGeom>
              <a:avLst/>
              <a:gdLst>
                <a:gd name="T0" fmla="*/ 104 w 505"/>
                <a:gd name="T1" fmla="*/ 461 h 510"/>
                <a:gd name="T2" fmla="*/ 207 w 505"/>
                <a:gd name="T3" fmla="*/ 151 h 510"/>
                <a:gd name="T4" fmla="*/ 120 w 505"/>
                <a:gd name="T5" fmla="*/ 167 h 510"/>
                <a:gd name="T6" fmla="*/ 450 w 505"/>
                <a:gd name="T7" fmla="*/ 167 h 510"/>
                <a:gd name="T8" fmla="*/ 423 w 505"/>
                <a:gd name="T9" fmla="*/ 151 h 510"/>
                <a:gd name="T10" fmla="*/ 466 w 505"/>
                <a:gd name="T11" fmla="*/ 461 h 510"/>
                <a:gd name="T12" fmla="*/ 505 w 505"/>
                <a:gd name="T13" fmla="*/ 156 h 510"/>
                <a:gd name="T14" fmla="*/ 459 w 505"/>
                <a:gd name="T15" fmla="*/ 126 h 510"/>
                <a:gd name="T16" fmla="*/ 459 w 505"/>
                <a:gd name="T17" fmla="*/ 494 h 510"/>
                <a:gd name="T18" fmla="*/ 17 w 505"/>
                <a:gd name="T19" fmla="*/ 156 h 510"/>
                <a:gd name="T20" fmla="*/ 256 w 505"/>
                <a:gd name="T21" fmla="*/ 118 h 510"/>
                <a:gd name="T22" fmla="*/ 1 w 505"/>
                <a:gd name="T23" fmla="*/ 156 h 510"/>
                <a:gd name="T24" fmla="*/ 459 w 505"/>
                <a:gd name="T25" fmla="*/ 510 h 510"/>
                <a:gd name="T26" fmla="*/ 80 w 505"/>
                <a:gd name="T27" fmla="*/ 181 h 510"/>
                <a:gd name="T28" fmla="*/ 0 w 505"/>
                <a:gd name="T29" fmla="*/ 181 h 510"/>
                <a:gd name="T30" fmla="*/ 72 w 505"/>
                <a:gd name="T31" fmla="*/ 447 h 510"/>
                <a:gd name="T32" fmla="*/ 64 w 505"/>
                <a:gd name="T33" fmla="*/ 189 h 510"/>
                <a:gd name="T34" fmla="*/ 16 w 505"/>
                <a:gd name="T35" fmla="*/ 189 h 510"/>
                <a:gd name="T36" fmla="*/ 8 w 505"/>
                <a:gd name="T37" fmla="*/ 257 h 510"/>
                <a:gd name="T38" fmla="*/ 72 w 505"/>
                <a:gd name="T39" fmla="*/ 273 h 510"/>
                <a:gd name="T40" fmla="*/ 72 w 505"/>
                <a:gd name="T41" fmla="*/ 340 h 510"/>
                <a:gd name="T42" fmla="*/ 8 w 505"/>
                <a:gd name="T43" fmla="*/ 356 h 510"/>
                <a:gd name="T44" fmla="*/ 80 w 505"/>
                <a:gd name="T45" fmla="*/ 353 h 510"/>
                <a:gd name="T46" fmla="*/ 0 w 505"/>
                <a:gd name="T47" fmla="*/ 353 h 510"/>
                <a:gd name="T48" fmla="*/ 80 w 505"/>
                <a:gd name="T49" fmla="*/ 353 h 510"/>
                <a:gd name="T50" fmla="*/ 473 w 505"/>
                <a:gd name="T51" fmla="*/ 42 h 510"/>
                <a:gd name="T52" fmla="*/ 401 w 505"/>
                <a:gd name="T53" fmla="*/ 12 h 510"/>
                <a:gd name="T54" fmla="*/ 206 w 505"/>
                <a:gd name="T55" fmla="*/ 218 h 510"/>
                <a:gd name="T56" fmla="*/ 266 w 505"/>
                <a:gd name="T57" fmla="*/ 267 h 510"/>
                <a:gd name="T58" fmla="*/ 449 w 505"/>
                <a:gd name="T59" fmla="*/ 24 h 510"/>
                <a:gd name="T60" fmla="*/ 260 w 505"/>
                <a:gd name="T61" fmla="*/ 250 h 510"/>
                <a:gd name="T62" fmla="*/ 399 w 505"/>
                <a:gd name="T63" fmla="*/ 134 h 510"/>
                <a:gd name="T64" fmla="*/ 339 w 505"/>
                <a:gd name="T65" fmla="*/ 74 h 510"/>
                <a:gd name="T66" fmla="*/ 393 w 505"/>
                <a:gd name="T67" fmla="*/ 136 h 510"/>
                <a:gd name="T68" fmla="*/ 452 w 505"/>
                <a:gd name="T69" fmla="*/ 69 h 510"/>
                <a:gd name="T70" fmla="*/ 392 w 505"/>
                <a:gd name="T71" fmla="*/ 32 h 510"/>
                <a:gd name="T72" fmla="*/ 452 w 505"/>
                <a:gd name="T73" fmla="*/ 81 h 510"/>
                <a:gd name="T74" fmla="*/ 268 w 505"/>
                <a:gd name="T75" fmla="*/ 259 h 510"/>
                <a:gd name="T76" fmla="*/ 219 w 505"/>
                <a:gd name="T77" fmla="*/ 215 h 510"/>
                <a:gd name="T78" fmla="*/ 188 w 505"/>
                <a:gd name="T79" fmla="*/ 275 h 510"/>
                <a:gd name="T80" fmla="*/ 198 w 505"/>
                <a:gd name="T81" fmla="*/ 285 h 510"/>
                <a:gd name="T82" fmla="*/ 201 w 505"/>
                <a:gd name="T83" fmla="*/ 271 h 510"/>
                <a:gd name="T84" fmla="*/ 174 w 505"/>
                <a:gd name="T85" fmla="*/ 299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5" h="510">
                  <a:moveTo>
                    <a:pt x="458" y="469"/>
                  </a:moveTo>
                  <a:cubicBezTo>
                    <a:pt x="112" y="469"/>
                    <a:pt x="112" y="469"/>
                    <a:pt x="112" y="469"/>
                  </a:cubicBezTo>
                  <a:cubicBezTo>
                    <a:pt x="108" y="469"/>
                    <a:pt x="104" y="465"/>
                    <a:pt x="104" y="461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55"/>
                    <a:pt x="108" y="151"/>
                    <a:pt x="112" y="151"/>
                  </a:cubicBezTo>
                  <a:cubicBezTo>
                    <a:pt x="207" y="151"/>
                    <a:pt x="207" y="151"/>
                    <a:pt x="207" y="151"/>
                  </a:cubicBezTo>
                  <a:cubicBezTo>
                    <a:pt x="212" y="151"/>
                    <a:pt x="215" y="155"/>
                    <a:pt x="215" y="159"/>
                  </a:cubicBezTo>
                  <a:cubicBezTo>
                    <a:pt x="215" y="164"/>
                    <a:pt x="212" y="167"/>
                    <a:pt x="207" y="167"/>
                  </a:cubicBezTo>
                  <a:cubicBezTo>
                    <a:pt x="120" y="167"/>
                    <a:pt x="120" y="167"/>
                    <a:pt x="120" y="167"/>
                  </a:cubicBezTo>
                  <a:cubicBezTo>
                    <a:pt x="120" y="453"/>
                    <a:pt x="120" y="453"/>
                    <a:pt x="120" y="453"/>
                  </a:cubicBezTo>
                  <a:cubicBezTo>
                    <a:pt x="450" y="453"/>
                    <a:pt x="450" y="453"/>
                    <a:pt x="450" y="453"/>
                  </a:cubicBezTo>
                  <a:cubicBezTo>
                    <a:pt x="450" y="167"/>
                    <a:pt x="450" y="167"/>
                    <a:pt x="450" y="167"/>
                  </a:cubicBezTo>
                  <a:cubicBezTo>
                    <a:pt x="423" y="167"/>
                    <a:pt x="423" y="167"/>
                    <a:pt x="423" y="167"/>
                  </a:cubicBezTo>
                  <a:cubicBezTo>
                    <a:pt x="418" y="167"/>
                    <a:pt x="415" y="164"/>
                    <a:pt x="415" y="159"/>
                  </a:cubicBezTo>
                  <a:cubicBezTo>
                    <a:pt x="415" y="155"/>
                    <a:pt x="418" y="151"/>
                    <a:pt x="423" y="151"/>
                  </a:cubicBezTo>
                  <a:cubicBezTo>
                    <a:pt x="458" y="151"/>
                    <a:pt x="458" y="151"/>
                    <a:pt x="458" y="151"/>
                  </a:cubicBezTo>
                  <a:cubicBezTo>
                    <a:pt x="462" y="151"/>
                    <a:pt x="466" y="155"/>
                    <a:pt x="466" y="159"/>
                  </a:cubicBezTo>
                  <a:cubicBezTo>
                    <a:pt x="466" y="461"/>
                    <a:pt x="466" y="461"/>
                    <a:pt x="466" y="461"/>
                  </a:cubicBezTo>
                  <a:cubicBezTo>
                    <a:pt x="466" y="465"/>
                    <a:pt x="462" y="469"/>
                    <a:pt x="458" y="469"/>
                  </a:cubicBezTo>
                  <a:close/>
                  <a:moveTo>
                    <a:pt x="505" y="464"/>
                  </a:moveTo>
                  <a:cubicBezTo>
                    <a:pt x="505" y="156"/>
                    <a:pt x="505" y="156"/>
                    <a:pt x="505" y="156"/>
                  </a:cubicBezTo>
                  <a:cubicBezTo>
                    <a:pt x="505" y="130"/>
                    <a:pt x="484" y="110"/>
                    <a:pt x="459" y="110"/>
                  </a:cubicBezTo>
                  <a:cubicBezTo>
                    <a:pt x="454" y="110"/>
                    <a:pt x="451" y="113"/>
                    <a:pt x="451" y="118"/>
                  </a:cubicBezTo>
                  <a:cubicBezTo>
                    <a:pt x="451" y="122"/>
                    <a:pt x="454" y="126"/>
                    <a:pt x="459" y="126"/>
                  </a:cubicBezTo>
                  <a:cubicBezTo>
                    <a:pt x="475" y="126"/>
                    <a:pt x="489" y="139"/>
                    <a:pt x="489" y="156"/>
                  </a:cubicBezTo>
                  <a:cubicBezTo>
                    <a:pt x="489" y="464"/>
                    <a:pt x="489" y="464"/>
                    <a:pt x="489" y="464"/>
                  </a:cubicBezTo>
                  <a:cubicBezTo>
                    <a:pt x="489" y="481"/>
                    <a:pt x="475" y="494"/>
                    <a:pt x="459" y="494"/>
                  </a:cubicBezTo>
                  <a:cubicBezTo>
                    <a:pt x="47" y="494"/>
                    <a:pt x="47" y="494"/>
                    <a:pt x="47" y="494"/>
                  </a:cubicBezTo>
                  <a:cubicBezTo>
                    <a:pt x="31" y="494"/>
                    <a:pt x="17" y="481"/>
                    <a:pt x="17" y="464"/>
                  </a:cubicBezTo>
                  <a:cubicBezTo>
                    <a:pt x="17" y="156"/>
                    <a:pt x="17" y="156"/>
                    <a:pt x="17" y="156"/>
                  </a:cubicBezTo>
                  <a:cubicBezTo>
                    <a:pt x="17" y="139"/>
                    <a:pt x="31" y="126"/>
                    <a:pt x="47" y="126"/>
                  </a:cubicBezTo>
                  <a:cubicBezTo>
                    <a:pt x="248" y="126"/>
                    <a:pt x="248" y="126"/>
                    <a:pt x="248" y="126"/>
                  </a:cubicBezTo>
                  <a:cubicBezTo>
                    <a:pt x="253" y="126"/>
                    <a:pt x="256" y="122"/>
                    <a:pt x="256" y="118"/>
                  </a:cubicBezTo>
                  <a:cubicBezTo>
                    <a:pt x="256" y="113"/>
                    <a:pt x="253" y="110"/>
                    <a:pt x="248" y="110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22" y="110"/>
                    <a:pt x="1" y="130"/>
                    <a:pt x="1" y="156"/>
                  </a:cubicBezTo>
                  <a:cubicBezTo>
                    <a:pt x="1" y="464"/>
                    <a:pt x="1" y="464"/>
                    <a:pt x="1" y="464"/>
                  </a:cubicBezTo>
                  <a:cubicBezTo>
                    <a:pt x="1" y="490"/>
                    <a:pt x="22" y="510"/>
                    <a:pt x="47" y="510"/>
                  </a:cubicBezTo>
                  <a:cubicBezTo>
                    <a:pt x="459" y="510"/>
                    <a:pt x="459" y="510"/>
                    <a:pt x="459" y="510"/>
                  </a:cubicBezTo>
                  <a:cubicBezTo>
                    <a:pt x="484" y="510"/>
                    <a:pt x="505" y="490"/>
                    <a:pt x="505" y="464"/>
                  </a:cubicBezTo>
                  <a:close/>
                  <a:moveTo>
                    <a:pt x="80" y="439"/>
                  </a:moveTo>
                  <a:cubicBezTo>
                    <a:pt x="80" y="181"/>
                    <a:pt x="80" y="181"/>
                    <a:pt x="80" y="181"/>
                  </a:cubicBezTo>
                  <a:cubicBezTo>
                    <a:pt x="80" y="177"/>
                    <a:pt x="76" y="173"/>
                    <a:pt x="72" y="173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4" y="173"/>
                    <a:pt x="0" y="177"/>
                    <a:pt x="0" y="181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443"/>
                    <a:pt x="4" y="447"/>
                    <a:pt x="8" y="447"/>
                  </a:cubicBezTo>
                  <a:cubicBezTo>
                    <a:pt x="72" y="447"/>
                    <a:pt x="72" y="447"/>
                    <a:pt x="72" y="447"/>
                  </a:cubicBezTo>
                  <a:cubicBezTo>
                    <a:pt x="76" y="447"/>
                    <a:pt x="80" y="443"/>
                    <a:pt x="80" y="439"/>
                  </a:cubicBezTo>
                  <a:close/>
                  <a:moveTo>
                    <a:pt x="16" y="189"/>
                  </a:moveTo>
                  <a:cubicBezTo>
                    <a:pt x="64" y="189"/>
                    <a:pt x="64" y="189"/>
                    <a:pt x="64" y="189"/>
                  </a:cubicBezTo>
                  <a:cubicBezTo>
                    <a:pt x="64" y="431"/>
                    <a:pt x="64" y="431"/>
                    <a:pt x="64" y="431"/>
                  </a:cubicBezTo>
                  <a:cubicBezTo>
                    <a:pt x="16" y="431"/>
                    <a:pt x="16" y="431"/>
                    <a:pt x="16" y="431"/>
                  </a:cubicBezTo>
                  <a:lnTo>
                    <a:pt x="16" y="189"/>
                  </a:lnTo>
                  <a:close/>
                  <a:moveTo>
                    <a:pt x="80" y="265"/>
                  </a:moveTo>
                  <a:cubicBezTo>
                    <a:pt x="80" y="261"/>
                    <a:pt x="76" y="257"/>
                    <a:pt x="72" y="257"/>
                  </a:cubicBezTo>
                  <a:cubicBezTo>
                    <a:pt x="8" y="257"/>
                    <a:pt x="8" y="257"/>
                    <a:pt x="8" y="257"/>
                  </a:cubicBezTo>
                  <a:cubicBezTo>
                    <a:pt x="4" y="257"/>
                    <a:pt x="0" y="261"/>
                    <a:pt x="0" y="265"/>
                  </a:cubicBezTo>
                  <a:cubicBezTo>
                    <a:pt x="0" y="270"/>
                    <a:pt x="4" y="273"/>
                    <a:pt x="8" y="273"/>
                  </a:cubicBezTo>
                  <a:cubicBezTo>
                    <a:pt x="72" y="273"/>
                    <a:pt x="72" y="273"/>
                    <a:pt x="72" y="273"/>
                  </a:cubicBezTo>
                  <a:cubicBezTo>
                    <a:pt x="76" y="273"/>
                    <a:pt x="80" y="270"/>
                    <a:pt x="80" y="265"/>
                  </a:cubicBezTo>
                  <a:close/>
                  <a:moveTo>
                    <a:pt x="80" y="348"/>
                  </a:moveTo>
                  <a:cubicBezTo>
                    <a:pt x="80" y="344"/>
                    <a:pt x="76" y="340"/>
                    <a:pt x="72" y="340"/>
                  </a:cubicBezTo>
                  <a:cubicBezTo>
                    <a:pt x="8" y="340"/>
                    <a:pt x="8" y="340"/>
                    <a:pt x="8" y="340"/>
                  </a:cubicBezTo>
                  <a:cubicBezTo>
                    <a:pt x="4" y="340"/>
                    <a:pt x="0" y="344"/>
                    <a:pt x="0" y="348"/>
                  </a:cubicBezTo>
                  <a:cubicBezTo>
                    <a:pt x="0" y="353"/>
                    <a:pt x="4" y="356"/>
                    <a:pt x="8" y="356"/>
                  </a:cubicBezTo>
                  <a:cubicBezTo>
                    <a:pt x="72" y="356"/>
                    <a:pt x="72" y="356"/>
                    <a:pt x="72" y="356"/>
                  </a:cubicBezTo>
                  <a:cubicBezTo>
                    <a:pt x="76" y="356"/>
                    <a:pt x="80" y="353"/>
                    <a:pt x="80" y="348"/>
                  </a:cubicBezTo>
                  <a:close/>
                  <a:moveTo>
                    <a:pt x="80" y="353"/>
                  </a:moveTo>
                  <a:cubicBezTo>
                    <a:pt x="80" y="348"/>
                    <a:pt x="76" y="345"/>
                    <a:pt x="72" y="345"/>
                  </a:cubicBezTo>
                  <a:cubicBezTo>
                    <a:pt x="8" y="345"/>
                    <a:pt x="8" y="345"/>
                    <a:pt x="8" y="345"/>
                  </a:cubicBezTo>
                  <a:cubicBezTo>
                    <a:pt x="4" y="345"/>
                    <a:pt x="0" y="348"/>
                    <a:pt x="0" y="353"/>
                  </a:cubicBezTo>
                  <a:cubicBezTo>
                    <a:pt x="0" y="357"/>
                    <a:pt x="4" y="361"/>
                    <a:pt x="8" y="361"/>
                  </a:cubicBezTo>
                  <a:cubicBezTo>
                    <a:pt x="72" y="361"/>
                    <a:pt x="72" y="361"/>
                    <a:pt x="72" y="361"/>
                  </a:cubicBezTo>
                  <a:cubicBezTo>
                    <a:pt x="76" y="361"/>
                    <a:pt x="80" y="357"/>
                    <a:pt x="80" y="353"/>
                  </a:cubicBezTo>
                  <a:close/>
                  <a:moveTo>
                    <a:pt x="266" y="267"/>
                  </a:moveTo>
                  <a:cubicBezTo>
                    <a:pt x="460" y="72"/>
                    <a:pt x="460" y="72"/>
                    <a:pt x="460" y="72"/>
                  </a:cubicBezTo>
                  <a:cubicBezTo>
                    <a:pt x="468" y="64"/>
                    <a:pt x="473" y="53"/>
                    <a:pt x="473" y="42"/>
                  </a:cubicBezTo>
                  <a:cubicBezTo>
                    <a:pt x="473" y="31"/>
                    <a:pt x="468" y="20"/>
                    <a:pt x="460" y="12"/>
                  </a:cubicBezTo>
                  <a:cubicBezTo>
                    <a:pt x="452" y="4"/>
                    <a:pt x="442" y="0"/>
                    <a:pt x="431" y="0"/>
                  </a:cubicBezTo>
                  <a:cubicBezTo>
                    <a:pt x="419" y="0"/>
                    <a:pt x="409" y="4"/>
                    <a:pt x="401" y="12"/>
                  </a:cubicBezTo>
                  <a:cubicBezTo>
                    <a:pt x="206" y="207"/>
                    <a:pt x="206" y="207"/>
                    <a:pt x="206" y="207"/>
                  </a:cubicBezTo>
                  <a:cubicBezTo>
                    <a:pt x="204" y="209"/>
                    <a:pt x="204" y="211"/>
                    <a:pt x="204" y="213"/>
                  </a:cubicBezTo>
                  <a:cubicBezTo>
                    <a:pt x="204" y="215"/>
                    <a:pt x="204" y="217"/>
                    <a:pt x="206" y="218"/>
                  </a:cubicBezTo>
                  <a:cubicBezTo>
                    <a:pt x="254" y="267"/>
                    <a:pt x="254" y="267"/>
                    <a:pt x="254" y="267"/>
                  </a:cubicBezTo>
                  <a:cubicBezTo>
                    <a:pt x="256" y="268"/>
                    <a:pt x="258" y="269"/>
                    <a:pt x="260" y="269"/>
                  </a:cubicBezTo>
                  <a:cubicBezTo>
                    <a:pt x="262" y="269"/>
                    <a:pt x="264" y="268"/>
                    <a:pt x="266" y="267"/>
                  </a:cubicBezTo>
                  <a:close/>
                  <a:moveTo>
                    <a:pt x="412" y="24"/>
                  </a:moveTo>
                  <a:cubicBezTo>
                    <a:pt x="417" y="19"/>
                    <a:pt x="424" y="16"/>
                    <a:pt x="431" y="16"/>
                  </a:cubicBezTo>
                  <a:cubicBezTo>
                    <a:pt x="438" y="16"/>
                    <a:pt x="444" y="19"/>
                    <a:pt x="449" y="24"/>
                  </a:cubicBezTo>
                  <a:cubicBezTo>
                    <a:pt x="454" y="29"/>
                    <a:pt x="457" y="35"/>
                    <a:pt x="457" y="42"/>
                  </a:cubicBezTo>
                  <a:cubicBezTo>
                    <a:pt x="457" y="49"/>
                    <a:pt x="454" y="56"/>
                    <a:pt x="449" y="61"/>
                  </a:cubicBezTo>
                  <a:cubicBezTo>
                    <a:pt x="260" y="250"/>
                    <a:pt x="260" y="250"/>
                    <a:pt x="260" y="250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412" y="24"/>
                  </a:lnTo>
                  <a:close/>
                  <a:moveTo>
                    <a:pt x="399" y="134"/>
                  </a:moveTo>
                  <a:cubicBezTo>
                    <a:pt x="402" y="131"/>
                    <a:pt x="402" y="126"/>
                    <a:pt x="399" y="123"/>
                  </a:cubicBezTo>
                  <a:cubicBezTo>
                    <a:pt x="350" y="74"/>
                    <a:pt x="350" y="74"/>
                    <a:pt x="350" y="74"/>
                  </a:cubicBezTo>
                  <a:cubicBezTo>
                    <a:pt x="347" y="71"/>
                    <a:pt x="342" y="71"/>
                    <a:pt x="339" y="74"/>
                  </a:cubicBezTo>
                  <a:cubicBezTo>
                    <a:pt x="336" y="77"/>
                    <a:pt x="336" y="82"/>
                    <a:pt x="339" y="86"/>
                  </a:cubicBezTo>
                  <a:cubicBezTo>
                    <a:pt x="387" y="134"/>
                    <a:pt x="387" y="134"/>
                    <a:pt x="387" y="134"/>
                  </a:cubicBezTo>
                  <a:cubicBezTo>
                    <a:pt x="389" y="135"/>
                    <a:pt x="391" y="136"/>
                    <a:pt x="393" y="136"/>
                  </a:cubicBezTo>
                  <a:cubicBezTo>
                    <a:pt x="395" y="136"/>
                    <a:pt x="397" y="135"/>
                    <a:pt x="399" y="134"/>
                  </a:cubicBezTo>
                  <a:close/>
                  <a:moveTo>
                    <a:pt x="452" y="81"/>
                  </a:moveTo>
                  <a:cubicBezTo>
                    <a:pt x="455" y="78"/>
                    <a:pt x="455" y="73"/>
                    <a:pt x="452" y="69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0" y="18"/>
                    <a:pt x="395" y="18"/>
                    <a:pt x="392" y="21"/>
                  </a:cubicBezTo>
                  <a:cubicBezTo>
                    <a:pt x="389" y="24"/>
                    <a:pt x="389" y="29"/>
                    <a:pt x="392" y="32"/>
                  </a:cubicBezTo>
                  <a:cubicBezTo>
                    <a:pt x="440" y="81"/>
                    <a:pt x="440" y="81"/>
                    <a:pt x="440" y="81"/>
                  </a:cubicBezTo>
                  <a:cubicBezTo>
                    <a:pt x="442" y="82"/>
                    <a:pt x="444" y="83"/>
                    <a:pt x="446" y="83"/>
                  </a:cubicBezTo>
                  <a:cubicBezTo>
                    <a:pt x="448" y="83"/>
                    <a:pt x="450" y="82"/>
                    <a:pt x="452" y="81"/>
                  </a:cubicBezTo>
                  <a:close/>
                  <a:moveTo>
                    <a:pt x="198" y="285"/>
                  </a:moveTo>
                  <a:cubicBezTo>
                    <a:pt x="262" y="269"/>
                    <a:pt x="262" y="269"/>
                    <a:pt x="262" y="269"/>
                  </a:cubicBezTo>
                  <a:cubicBezTo>
                    <a:pt x="266" y="268"/>
                    <a:pt x="269" y="264"/>
                    <a:pt x="268" y="259"/>
                  </a:cubicBezTo>
                  <a:cubicBezTo>
                    <a:pt x="267" y="255"/>
                    <a:pt x="262" y="252"/>
                    <a:pt x="258" y="253"/>
                  </a:cubicBezTo>
                  <a:cubicBezTo>
                    <a:pt x="207" y="266"/>
                    <a:pt x="207" y="266"/>
                    <a:pt x="207" y="266"/>
                  </a:cubicBezTo>
                  <a:cubicBezTo>
                    <a:pt x="219" y="215"/>
                    <a:pt x="219" y="215"/>
                    <a:pt x="219" y="215"/>
                  </a:cubicBezTo>
                  <a:cubicBezTo>
                    <a:pt x="220" y="210"/>
                    <a:pt x="218" y="206"/>
                    <a:pt x="214" y="205"/>
                  </a:cubicBezTo>
                  <a:cubicBezTo>
                    <a:pt x="209" y="204"/>
                    <a:pt x="205" y="207"/>
                    <a:pt x="204" y="211"/>
                  </a:cubicBezTo>
                  <a:cubicBezTo>
                    <a:pt x="188" y="275"/>
                    <a:pt x="188" y="275"/>
                    <a:pt x="188" y="275"/>
                  </a:cubicBezTo>
                  <a:cubicBezTo>
                    <a:pt x="187" y="278"/>
                    <a:pt x="188" y="281"/>
                    <a:pt x="190" y="283"/>
                  </a:cubicBezTo>
                  <a:cubicBezTo>
                    <a:pt x="192" y="284"/>
                    <a:pt x="194" y="285"/>
                    <a:pt x="196" y="285"/>
                  </a:cubicBezTo>
                  <a:cubicBezTo>
                    <a:pt x="196" y="285"/>
                    <a:pt x="197" y="285"/>
                    <a:pt x="198" y="285"/>
                  </a:cubicBezTo>
                  <a:close/>
                  <a:moveTo>
                    <a:pt x="185" y="299"/>
                  </a:moveTo>
                  <a:cubicBezTo>
                    <a:pt x="201" y="283"/>
                    <a:pt x="201" y="283"/>
                    <a:pt x="201" y="283"/>
                  </a:cubicBezTo>
                  <a:cubicBezTo>
                    <a:pt x="205" y="279"/>
                    <a:pt x="205" y="274"/>
                    <a:pt x="201" y="271"/>
                  </a:cubicBezTo>
                  <a:cubicBezTo>
                    <a:pt x="198" y="268"/>
                    <a:pt x="193" y="268"/>
                    <a:pt x="190" y="271"/>
                  </a:cubicBezTo>
                  <a:cubicBezTo>
                    <a:pt x="174" y="288"/>
                    <a:pt x="174" y="288"/>
                    <a:pt x="174" y="288"/>
                  </a:cubicBezTo>
                  <a:cubicBezTo>
                    <a:pt x="171" y="291"/>
                    <a:pt x="171" y="296"/>
                    <a:pt x="174" y="299"/>
                  </a:cubicBezTo>
                  <a:cubicBezTo>
                    <a:pt x="175" y="301"/>
                    <a:pt x="177" y="301"/>
                    <a:pt x="179" y="301"/>
                  </a:cubicBezTo>
                  <a:cubicBezTo>
                    <a:pt x="181" y="301"/>
                    <a:pt x="183" y="301"/>
                    <a:pt x="185" y="299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8" name="Freeform 21"/>
            <p:cNvSpPr>
              <a:spLocks noEditPoints="1"/>
            </p:cNvSpPr>
            <p:nvPr/>
          </p:nvSpPr>
          <p:spPr bwMode="auto">
            <a:xfrm>
              <a:off x="2159411" y="1564949"/>
              <a:ext cx="888333" cy="79716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12190507" cy="109752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Задание для самостоятельного выполнения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62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493" y="218363"/>
            <a:ext cx="12190507" cy="99039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4868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/>
          </p:nvPr>
        </p:nvGraphicFramePr>
        <p:xfrm>
          <a:off x="109182" y="1537240"/>
          <a:ext cx="12082818" cy="5301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27964" y="1398060"/>
            <a:ext cx="1064525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Обострение внутренних противоречий </a:t>
            </a:r>
            <a:r>
              <a:rPr lang="en-US" sz="4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  <a:r>
              <a:rPr lang="ru-RU" sz="4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43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Кокандском</a:t>
            </a:r>
            <a:r>
              <a:rPr lang="ru-RU" sz="4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ханстве      </a:t>
            </a:r>
            <a:endParaRPr lang="ru-RU" sz="4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964" y="3471229"/>
            <a:ext cx="9941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Наступление на Андижан и Наманган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964" y="5444790"/>
            <a:ext cx="9941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Ликвидация </a:t>
            </a:r>
            <a:r>
              <a:rPr lang="ru-RU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Кокандского</a:t>
            </a: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ханства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016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Положение </a:t>
            </a:r>
            <a:r>
              <a:rPr lang="ru-RU" sz="36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Кокандского</a:t>
            </a:r>
            <a:r>
              <a:rPr lang="ru-RU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ханства в конце </a:t>
            </a:r>
            <a:r>
              <a:rPr lang="en-US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XIX </a:t>
            </a:r>
            <a:r>
              <a:rPr lang="ru-RU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века</a:t>
            </a:r>
            <a:endParaRPr lang="ru-RU" sz="3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07976" y="1049561"/>
            <a:ext cx="7915703" cy="5637842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75000"/>
              </a:lnSpc>
            </a:pPr>
            <a:endParaRPr lang="ru-RU" sz="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75000"/>
              </a:lnSpc>
            </a:pP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50–60-х гг. XIX в. Российская империя захватила часть </a:t>
            </a:r>
            <a:r>
              <a:rPr lang="ru-RU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Кокандского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ханства.</a:t>
            </a:r>
          </a:p>
          <a:p>
            <a:pPr algn="just">
              <a:lnSpc>
                <a:spcPct val="75000"/>
              </a:lnSpc>
            </a:pP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Кауфман в 1868 году подписывает 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ханом новый договор, согласно которому российские купцы получали большие права при ведении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торговли в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ханстве. </a:t>
            </a:r>
            <a:endParaRPr lang="ru-RU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75000"/>
              </a:lnSpc>
            </a:pP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Ханские земли значительно </a:t>
            </a:r>
            <a:r>
              <a:rPr lang="ru-RU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сокра-тились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что привело к резкому снижению дохода казны. Вся тяжесть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легла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плечи народа, увеличились налоги и пошлины, что привело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 возникновению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внутренних </a:t>
            </a:r>
            <a:r>
              <a:rPr lang="ru-RU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противо-речий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росту недовольства народных масс. 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" y="1367530"/>
            <a:ext cx="4107229" cy="5119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24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Arrow 14">
            <a:extLst>
              <a:ext uri="{FF2B5EF4-FFF2-40B4-BE49-F238E27FC236}">
                <a16:creationId xmlns:a16="http://schemas.microsoft.com/office/drawing/2014/main" xmlns="" id="{F05DBD00-73E1-4FC4-AA1B-919D9D70960D}"/>
              </a:ext>
            </a:extLst>
          </p:cNvPr>
          <p:cNvSpPr/>
          <p:nvPr/>
        </p:nvSpPr>
        <p:spPr>
          <a:xfrm>
            <a:off x="3577545" y="2154281"/>
            <a:ext cx="784432" cy="913836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7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ight Arrow 15">
            <a:extLst>
              <a:ext uri="{FF2B5EF4-FFF2-40B4-BE49-F238E27FC236}">
                <a16:creationId xmlns:a16="http://schemas.microsoft.com/office/drawing/2014/main" xmlns="" id="{834DD015-CEA7-472D-A16B-764CE5967173}"/>
              </a:ext>
            </a:extLst>
          </p:cNvPr>
          <p:cNvSpPr/>
          <p:nvPr/>
        </p:nvSpPr>
        <p:spPr>
          <a:xfrm>
            <a:off x="7431828" y="2166189"/>
            <a:ext cx="784432" cy="913836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7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xmlns="" id="{40F82D4B-0806-40E7-82DD-490ED9DCC420}"/>
              </a:ext>
            </a:extLst>
          </p:cNvPr>
          <p:cNvSpPr/>
          <p:nvPr/>
        </p:nvSpPr>
        <p:spPr>
          <a:xfrm>
            <a:off x="422815" y="3428999"/>
            <a:ext cx="3575712" cy="3094630"/>
          </a:xfrm>
          <a:prstGeom prst="rect">
            <a:avLst/>
          </a:prstGeom>
          <a:solidFill>
            <a:srgbClr val="FFFF00">
              <a:alpha val="40000"/>
            </a:srgb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182858" tIns="182858" rIns="182858" bIns="182858" anchor="ctr">
            <a:noAutofit/>
          </a:bodyPr>
          <a:lstStyle/>
          <a:p>
            <a:pPr lvl="0" algn="ctr" defTabSz="1218939">
              <a:lnSpc>
                <a:spcPct val="94000"/>
              </a:lnSpc>
              <a:spcAft>
                <a:spcPts val="800"/>
              </a:spcAft>
              <a:buClr>
                <a:srgbClr val="51C3CA"/>
              </a:buClr>
            </a:pP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Крупное восстание произошло весной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1875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года. Главной фигурой этих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восстаний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стал мулла </a:t>
            </a:r>
            <a:r>
              <a:rPr lang="ru-RU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Исхак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сын муллы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Хасана,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по прозвищу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Пулатхан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xmlns="" id="{A11439A7-9FD2-4A68-ADB6-442286817560}"/>
              </a:ext>
            </a:extLst>
          </p:cNvPr>
          <p:cNvSpPr/>
          <p:nvPr/>
        </p:nvSpPr>
        <p:spPr>
          <a:xfrm>
            <a:off x="4361977" y="3428999"/>
            <a:ext cx="3534770" cy="3094630"/>
          </a:xfrm>
          <a:prstGeom prst="rect">
            <a:avLst/>
          </a:prstGeom>
          <a:solidFill>
            <a:srgbClr val="92D050">
              <a:alpha val="40000"/>
            </a:srgb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182858" tIns="182858" rIns="182858" bIns="182858">
            <a:noAutofit/>
          </a:bodyPr>
          <a:lstStyle/>
          <a:p>
            <a:pPr lvl="0" algn="ctr" defTabSz="1218939">
              <a:lnSpc>
                <a:spcPct val="94000"/>
              </a:lnSpc>
              <a:spcAft>
                <a:spcPts val="800"/>
              </a:spcAft>
              <a:buClr>
                <a:srgbClr val="0097B7"/>
              </a:buClr>
            </a:pP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подавления </a:t>
            </a:r>
            <a:r>
              <a:rPr lang="ru-RU" sz="2000" b="1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вос-стания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хан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снаряжает войско под </a:t>
            </a:r>
            <a:r>
              <a:rPr lang="ru-RU" sz="2000" b="1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командо-ванием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Абдурахмана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Афтобачи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Исо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Авлия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Однако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 июля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они переходят на сторону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восставших, как и сын </a:t>
            </a:r>
            <a:r>
              <a:rPr lang="ru-RU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Худоярхана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Насриддинбек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xmlns="" id="{4D8144AD-025D-4ADF-9F26-E22431C3F75D}"/>
              </a:ext>
            </a:extLst>
          </p:cNvPr>
          <p:cNvSpPr/>
          <p:nvPr/>
        </p:nvSpPr>
        <p:spPr>
          <a:xfrm>
            <a:off x="8171085" y="3352200"/>
            <a:ext cx="3634228" cy="3171429"/>
          </a:xfrm>
          <a:prstGeom prst="rect">
            <a:avLst/>
          </a:prstGeom>
          <a:solidFill>
            <a:srgbClr val="7030A0">
              <a:alpha val="40000"/>
            </a:srgb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182858" tIns="182858" rIns="182858" bIns="182858">
            <a:noAutofit/>
          </a:bodyPr>
          <a:lstStyle/>
          <a:p>
            <a:pPr lvl="0" algn="ctr" defTabSz="1218939">
              <a:lnSpc>
                <a:spcPct val="94000"/>
              </a:lnSpc>
              <a:spcAft>
                <a:spcPts val="800"/>
              </a:spcAft>
              <a:buClr>
                <a:srgbClr val="0086AC"/>
              </a:buClr>
            </a:pP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июня 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 был </a:t>
            </a:r>
            <a:r>
              <a:rPr lang="ru-RU" sz="2000" b="1" dirty="0" err="1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вынуж-ден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обратиться 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Кауф-ману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Худоярхан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бежит 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Ташкент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Кауфман </a:t>
            </a:r>
            <a:r>
              <a:rPr lang="ru-RU" sz="2000" b="1" dirty="0" err="1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отпра-вляет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в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Оренбург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откуда </a:t>
            </a:r>
            <a:r>
              <a:rPr lang="ru-RU" sz="2000" b="1" dirty="0" err="1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Худоярхан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через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Индию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перебирается 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Мекку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</a:t>
            </a:r>
            <a:r>
              <a:rPr lang="ru-RU" sz="2000" b="1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 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тяжело заболел, и в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1882 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умирает в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Афганистане</a:t>
            </a:r>
            <a:r>
              <a:rPr lang="ru-RU" sz="20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A93F01E-BCC4-418C-917E-F22890E1C174}"/>
              </a:ext>
            </a:extLst>
          </p:cNvPr>
          <p:cNvSpPr txBox="1"/>
          <p:nvPr/>
        </p:nvSpPr>
        <p:spPr>
          <a:xfrm>
            <a:off x="422815" y="1660795"/>
            <a:ext cx="3580476" cy="1785076"/>
          </a:xfrm>
          <a:prstGeom prst="rect">
            <a:avLst/>
          </a:prstGeom>
          <a:solidFill>
            <a:srgbClr val="0070C0"/>
          </a:solidFill>
        </p:spPr>
        <p:txBody>
          <a:bodyPr wrap="square" lIns="243810" tIns="121906" rIns="243810" bIns="121906" rtlCol="0" anchor="ctr" anchorCtr="0">
            <a:spAutoFit/>
          </a:bodyPr>
          <a:lstStyle/>
          <a:p>
            <a:pPr marL="1071563" marR="0" lvl="0" indent="-17145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Предводители восстания в </a:t>
            </a:r>
            <a:r>
              <a:rPr lang="ru-RU" sz="25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Кокандском</a:t>
            </a:r>
            <a:r>
              <a:rPr lang="ru-RU" sz="25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ханстве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04DAD75-4F36-4D2A-BB18-4DCBF35F8D5E}"/>
              </a:ext>
            </a:extLst>
          </p:cNvPr>
          <p:cNvSpPr txBox="1"/>
          <p:nvPr/>
        </p:nvSpPr>
        <p:spPr>
          <a:xfrm>
            <a:off x="4373305" y="1660795"/>
            <a:ext cx="3523441" cy="1785076"/>
          </a:xfrm>
          <a:prstGeom prst="rect">
            <a:avLst/>
          </a:prstGeom>
          <a:solidFill>
            <a:srgbClr val="0070C0"/>
          </a:solidFill>
        </p:spPr>
        <p:txBody>
          <a:bodyPr wrap="square" lIns="243810" tIns="121906" rIns="243810" bIns="121906" rtlCol="0" anchor="ctr" anchorCtr="0">
            <a:spAutoFit/>
          </a:bodyPr>
          <a:lstStyle/>
          <a:p>
            <a:pPr marL="858736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Попытки подавление восстания в Коканде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168E661-C1A8-4EBE-8982-54E758341FCD}"/>
              </a:ext>
            </a:extLst>
          </p:cNvPr>
          <p:cNvSpPr txBox="1"/>
          <p:nvPr/>
        </p:nvSpPr>
        <p:spPr>
          <a:xfrm>
            <a:off x="8171083" y="1660795"/>
            <a:ext cx="3634230" cy="1785076"/>
          </a:xfrm>
          <a:prstGeom prst="rect">
            <a:avLst/>
          </a:prstGeom>
          <a:solidFill>
            <a:srgbClr val="0070C0"/>
          </a:solidFill>
        </p:spPr>
        <p:txBody>
          <a:bodyPr wrap="square" lIns="243810" tIns="121906" rIns="243810" bIns="121906" rtlCol="0" anchor="ctr" anchorCtr="0">
            <a:spAutoFit/>
          </a:bodyPr>
          <a:lstStyle/>
          <a:p>
            <a:pPr marL="79200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Судьба </a:t>
            </a:r>
            <a:r>
              <a:rPr lang="ru-RU" sz="25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Кокандского</a:t>
            </a:r>
            <a:r>
              <a:rPr lang="ru-RU" sz="25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хана </a:t>
            </a:r>
            <a:r>
              <a:rPr lang="ru-RU" sz="25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Худоярхана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xmlns="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1172851" y="2248612"/>
            <a:ext cx="507529" cy="725174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7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Freeform 136">
            <a:extLst>
              <a:ext uri="{FF2B5EF4-FFF2-40B4-BE49-F238E27FC236}">
                <a16:creationId xmlns:a16="http://schemas.microsoft.com/office/drawing/2014/main" xmlns="" id="{D05EFC8F-6FD8-4199-B335-F2CEC100CAD9}"/>
              </a:ext>
            </a:extLst>
          </p:cNvPr>
          <p:cNvSpPr>
            <a:spLocks noEditPoints="1"/>
          </p:cNvSpPr>
          <p:nvPr/>
        </p:nvSpPr>
        <p:spPr bwMode="auto">
          <a:xfrm>
            <a:off x="8403808" y="2302476"/>
            <a:ext cx="675209" cy="601894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7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Freeform 140">
            <a:extLst>
              <a:ext uri="{FF2B5EF4-FFF2-40B4-BE49-F238E27FC236}">
                <a16:creationId xmlns:a16="http://schemas.microsoft.com/office/drawing/2014/main" xmlns="" id="{E7C20720-FE14-4B8A-8DB6-7896C094EDB1}"/>
              </a:ext>
            </a:extLst>
          </p:cNvPr>
          <p:cNvSpPr>
            <a:spLocks noEditPoints="1"/>
          </p:cNvSpPr>
          <p:nvPr/>
        </p:nvSpPr>
        <p:spPr bwMode="auto">
          <a:xfrm>
            <a:off x="4749651" y="2248612"/>
            <a:ext cx="669668" cy="725174"/>
          </a:xfrm>
          <a:custGeom>
            <a:avLst/>
            <a:gdLst>
              <a:gd name="T0" fmla="*/ 418 w 791"/>
              <a:gd name="T1" fmla="*/ 262 h 792"/>
              <a:gd name="T2" fmla="*/ 402 w 791"/>
              <a:gd name="T3" fmla="*/ 292 h 792"/>
              <a:gd name="T4" fmla="*/ 527 w 791"/>
              <a:gd name="T5" fmla="*/ 280 h 792"/>
              <a:gd name="T6" fmla="*/ 370 w 791"/>
              <a:gd name="T7" fmla="*/ 236 h 792"/>
              <a:gd name="T8" fmla="*/ 453 w 791"/>
              <a:gd name="T9" fmla="*/ 288 h 792"/>
              <a:gd name="T10" fmla="*/ 494 w 791"/>
              <a:gd name="T11" fmla="*/ 281 h 792"/>
              <a:gd name="T12" fmla="*/ 757 w 791"/>
              <a:gd name="T13" fmla="*/ 235 h 792"/>
              <a:gd name="T14" fmla="*/ 467 w 791"/>
              <a:gd name="T15" fmla="*/ 7 h 792"/>
              <a:gd name="T16" fmla="*/ 395 w 791"/>
              <a:gd name="T17" fmla="*/ 0 h 792"/>
              <a:gd name="T18" fmla="*/ 225 w 791"/>
              <a:gd name="T19" fmla="*/ 39 h 792"/>
              <a:gd name="T20" fmla="*/ 15 w 791"/>
              <a:gd name="T21" fmla="*/ 285 h 792"/>
              <a:gd name="T22" fmla="*/ 2 w 791"/>
              <a:gd name="T23" fmla="*/ 350 h 792"/>
              <a:gd name="T24" fmla="*/ 0 w 791"/>
              <a:gd name="T25" fmla="*/ 419 h 792"/>
              <a:gd name="T26" fmla="*/ 167 w 791"/>
              <a:gd name="T27" fmla="*/ 719 h 792"/>
              <a:gd name="T28" fmla="*/ 71 w 791"/>
              <a:gd name="T29" fmla="*/ 597 h 792"/>
              <a:gd name="T30" fmla="*/ 14 w 791"/>
              <a:gd name="T31" fmla="*/ 382 h 792"/>
              <a:gd name="T32" fmla="*/ 18 w 791"/>
              <a:gd name="T33" fmla="*/ 336 h 792"/>
              <a:gd name="T34" fmla="*/ 122 w 791"/>
              <a:gd name="T35" fmla="*/ 524 h 792"/>
              <a:gd name="T36" fmla="*/ 117 w 791"/>
              <a:gd name="T37" fmla="*/ 177 h 792"/>
              <a:gd name="T38" fmla="*/ 101 w 791"/>
              <a:gd name="T39" fmla="*/ 153 h 792"/>
              <a:gd name="T40" fmla="*/ 198 w 791"/>
              <a:gd name="T41" fmla="*/ 69 h 792"/>
              <a:gd name="T42" fmla="*/ 248 w 791"/>
              <a:gd name="T43" fmla="*/ 68 h 792"/>
              <a:gd name="T44" fmla="*/ 221 w 791"/>
              <a:gd name="T45" fmla="*/ 77 h 792"/>
              <a:gd name="T46" fmla="*/ 443 w 791"/>
              <a:gd name="T47" fmla="*/ 17 h 792"/>
              <a:gd name="T48" fmla="*/ 300 w 791"/>
              <a:gd name="T49" fmla="*/ 86 h 792"/>
              <a:gd name="T50" fmla="*/ 263 w 791"/>
              <a:gd name="T51" fmla="*/ 64 h 792"/>
              <a:gd name="T52" fmla="*/ 757 w 791"/>
              <a:gd name="T53" fmla="*/ 519 h 792"/>
              <a:gd name="T54" fmla="*/ 732 w 791"/>
              <a:gd name="T55" fmla="*/ 273 h 792"/>
              <a:gd name="T56" fmla="*/ 725 w 791"/>
              <a:gd name="T57" fmla="*/ 259 h 792"/>
              <a:gd name="T58" fmla="*/ 642 w 791"/>
              <a:gd name="T59" fmla="*/ 315 h 792"/>
              <a:gd name="T60" fmla="*/ 602 w 791"/>
              <a:gd name="T61" fmla="*/ 392 h 792"/>
              <a:gd name="T62" fmla="*/ 591 w 791"/>
              <a:gd name="T63" fmla="*/ 419 h 792"/>
              <a:gd name="T64" fmla="*/ 454 w 791"/>
              <a:gd name="T65" fmla="*/ 677 h 792"/>
              <a:gd name="T66" fmla="*/ 323 w 791"/>
              <a:gd name="T67" fmla="*/ 460 h 792"/>
              <a:gd name="T68" fmla="*/ 310 w 791"/>
              <a:gd name="T69" fmla="*/ 240 h 792"/>
              <a:gd name="T70" fmla="*/ 434 w 791"/>
              <a:gd name="T71" fmla="*/ 180 h 792"/>
              <a:gd name="T72" fmla="*/ 400 w 791"/>
              <a:gd name="T73" fmla="*/ 104 h 792"/>
              <a:gd name="T74" fmla="*/ 79 w 791"/>
              <a:gd name="T75" fmla="*/ 444 h 792"/>
              <a:gd name="T76" fmla="*/ 322 w 791"/>
              <a:gd name="T77" fmla="*/ 97 h 792"/>
              <a:gd name="T78" fmla="*/ 305 w 791"/>
              <a:gd name="T79" fmla="*/ 115 h 792"/>
              <a:gd name="T80" fmla="*/ 479 w 791"/>
              <a:gd name="T81" fmla="*/ 76 h 792"/>
              <a:gd name="T82" fmla="*/ 327 w 791"/>
              <a:gd name="T83" fmla="*/ 122 h 792"/>
              <a:gd name="T84" fmla="*/ 381 w 791"/>
              <a:gd name="T85" fmla="*/ 164 h 792"/>
              <a:gd name="T86" fmla="*/ 337 w 791"/>
              <a:gd name="T87" fmla="*/ 189 h 792"/>
              <a:gd name="T88" fmla="*/ 255 w 791"/>
              <a:gd name="T89" fmla="*/ 144 h 792"/>
              <a:gd name="T90" fmla="*/ 360 w 791"/>
              <a:gd name="T91" fmla="*/ 168 h 792"/>
              <a:gd name="T92" fmla="*/ 330 w 791"/>
              <a:gd name="T93" fmla="*/ 176 h 792"/>
              <a:gd name="T94" fmla="*/ 229 w 791"/>
              <a:gd name="T95" fmla="*/ 389 h 792"/>
              <a:gd name="T96" fmla="*/ 325 w 791"/>
              <a:gd name="T97" fmla="*/ 474 h 792"/>
              <a:gd name="T98" fmla="*/ 402 w 791"/>
              <a:gd name="T99" fmla="*/ 567 h 792"/>
              <a:gd name="T100" fmla="*/ 423 w 791"/>
              <a:gd name="T101" fmla="*/ 165 h 792"/>
              <a:gd name="T102" fmla="*/ 240 w 791"/>
              <a:gd name="T103" fmla="*/ 648 h 792"/>
              <a:gd name="T104" fmla="*/ 220 w 791"/>
              <a:gd name="T105" fmla="*/ 533 h 792"/>
              <a:gd name="T106" fmla="*/ 458 w 791"/>
              <a:gd name="T107" fmla="*/ 691 h 792"/>
              <a:gd name="T108" fmla="*/ 536 w 791"/>
              <a:gd name="T109" fmla="*/ 648 h 792"/>
              <a:gd name="T110" fmla="*/ 570 w 791"/>
              <a:gd name="T111" fmla="*/ 592 h 792"/>
              <a:gd name="T112" fmla="*/ 669 w 791"/>
              <a:gd name="T113" fmla="*/ 66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91" h="792">
                <a:moveTo>
                  <a:pt x="495" y="267"/>
                </a:moveTo>
                <a:cubicBezTo>
                  <a:pt x="495" y="267"/>
                  <a:pt x="495" y="267"/>
                  <a:pt x="494" y="267"/>
                </a:cubicBezTo>
                <a:cubicBezTo>
                  <a:pt x="489" y="267"/>
                  <a:pt x="472" y="265"/>
                  <a:pt x="463" y="264"/>
                </a:cubicBezTo>
                <a:cubicBezTo>
                  <a:pt x="453" y="252"/>
                  <a:pt x="430" y="223"/>
                  <a:pt x="413" y="223"/>
                </a:cubicBezTo>
                <a:cubicBezTo>
                  <a:pt x="413" y="223"/>
                  <a:pt x="412" y="223"/>
                  <a:pt x="411" y="223"/>
                </a:cubicBezTo>
                <a:cubicBezTo>
                  <a:pt x="404" y="224"/>
                  <a:pt x="402" y="228"/>
                  <a:pt x="402" y="230"/>
                </a:cubicBezTo>
                <a:cubicBezTo>
                  <a:pt x="400" y="238"/>
                  <a:pt x="407" y="244"/>
                  <a:pt x="417" y="252"/>
                </a:cubicBezTo>
                <a:cubicBezTo>
                  <a:pt x="419" y="254"/>
                  <a:pt x="422" y="256"/>
                  <a:pt x="424" y="258"/>
                </a:cubicBezTo>
                <a:cubicBezTo>
                  <a:pt x="423" y="259"/>
                  <a:pt x="420" y="261"/>
                  <a:pt x="418" y="262"/>
                </a:cubicBezTo>
                <a:cubicBezTo>
                  <a:pt x="413" y="249"/>
                  <a:pt x="392" y="233"/>
                  <a:pt x="379" y="224"/>
                </a:cubicBezTo>
                <a:cubicBezTo>
                  <a:pt x="376" y="223"/>
                  <a:pt x="373" y="222"/>
                  <a:pt x="370" y="222"/>
                </a:cubicBezTo>
                <a:cubicBezTo>
                  <a:pt x="351" y="222"/>
                  <a:pt x="330" y="258"/>
                  <a:pt x="324" y="269"/>
                </a:cubicBezTo>
                <a:cubicBezTo>
                  <a:pt x="323" y="270"/>
                  <a:pt x="323" y="272"/>
                  <a:pt x="323" y="273"/>
                </a:cubicBezTo>
                <a:cubicBezTo>
                  <a:pt x="323" y="278"/>
                  <a:pt x="327" y="290"/>
                  <a:pt x="346" y="290"/>
                </a:cubicBezTo>
                <a:cubicBezTo>
                  <a:pt x="361" y="290"/>
                  <a:pt x="381" y="283"/>
                  <a:pt x="391" y="279"/>
                </a:cubicBezTo>
                <a:cubicBezTo>
                  <a:pt x="391" y="279"/>
                  <a:pt x="391" y="279"/>
                  <a:pt x="391" y="279"/>
                </a:cubicBezTo>
                <a:cubicBezTo>
                  <a:pt x="391" y="279"/>
                  <a:pt x="392" y="279"/>
                  <a:pt x="392" y="279"/>
                </a:cubicBezTo>
                <a:cubicBezTo>
                  <a:pt x="394" y="279"/>
                  <a:pt x="399" y="287"/>
                  <a:pt x="402" y="292"/>
                </a:cubicBezTo>
                <a:cubicBezTo>
                  <a:pt x="407" y="301"/>
                  <a:pt x="412" y="310"/>
                  <a:pt x="421" y="315"/>
                </a:cubicBezTo>
                <a:cubicBezTo>
                  <a:pt x="424" y="317"/>
                  <a:pt x="428" y="318"/>
                  <a:pt x="432" y="318"/>
                </a:cubicBezTo>
                <a:cubicBezTo>
                  <a:pt x="432" y="318"/>
                  <a:pt x="432" y="318"/>
                  <a:pt x="432" y="318"/>
                </a:cubicBezTo>
                <a:cubicBezTo>
                  <a:pt x="445" y="318"/>
                  <a:pt x="455" y="308"/>
                  <a:pt x="463" y="299"/>
                </a:cubicBezTo>
                <a:cubicBezTo>
                  <a:pt x="465" y="300"/>
                  <a:pt x="468" y="301"/>
                  <a:pt x="471" y="302"/>
                </a:cubicBezTo>
                <a:cubicBezTo>
                  <a:pt x="480" y="306"/>
                  <a:pt x="492" y="310"/>
                  <a:pt x="503" y="310"/>
                </a:cubicBezTo>
                <a:cubicBezTo>
                  <a:pt x="503" y="310"/>
                  <a:pt x="503" y="310"/>
                  <a:pt x="503" y="310"/>
                </a:cubicBezTo>
                <a:cubicBezTo>
                  <a:pt x="514" y="310"/>
                  <a:pt x="521" y="305"/>
                  <a:pt x="524" y="300"/>
                </a:cubicBezTo>
                <a:cubicBezTo>
                  <a:pt x="531" y="291"/>
                  <a:pt x="529" y="284"/>
                  <a:pt x="527" y="280"/>
                </a:cubicBezTo>
                <a:cubicBezTo>
                  <a:pt x="521" y="267"/>
                  <a:pt x="498" y="266"/>
                  <a:pt x="497" y="266"/>
                </a:cubicBezTo>
                <a:cubicBezTo>
                  <a:pt x="496" y="266"/>
                  <a:pt x="495" y="267"/>
                  <a:pt x="495" y="267"/>
                </a:cubicBezTo>
                <a:close/>
                <a:moveTo>
                  <a:pt x="403" y="269"/>
                </a:moveTo>
                <a:cubicBezTo>
                  <a:pt x="400" y="267"/>
                  <a:pt x="396" y="265"/>
                  <a:pt x="392" y="265"/>
                </a:cubicBezTo>
                <a:cubicBezTo>
                  <a:pt x="390" y="265"/>
                  <a:pt x="388" y="265"/>
                  <a:pt x="387" y="266"/>
                </a:cubicBezTo>
                <a:cubicBezTo>
                  <a:pt x="386" y="266"/>
                  <a:pt x="386" y="266"/>
                  <a:pt x="386" y="266"/>
                </a:cubicBezTo>
                <a:cubicBezTo>
                  <a:pt x="377" y="269"/>
                  <a:pt x="358" y="276"/>
                  <a:pt x="346" y="276"/>
                </a:cubicBezTo>
                <a:cubicBezTo>
                  <a:pt x="340" y="276"/>
                  <a:pt x="338" y="274"/>
                  <a:pt x="337" y="273"/>
                </a:cubicBezTo>
                <a:cubicBezTo>
                  <a:pt x="348" y="255"/>
                  <a:pt x="363" y="236"/>
                  <a:pt x="370" y="236"/>
                </a:cubicBezTo>
                <a:cubicBezTo>
                  <a:pt x="370" y="236"/>
                  <a:pt x="371" y="236"/>
                  <a:pt x="371" y="236"/>
                </a:cubicBezTo>
                <a:cubicBezTo>
                  <a:pt x="391" y="250"/>
                  <a:pt x="403" y="262"/>
                  <a:pt x="405" y="267"/>
                </a:cubicBezTo>
                <a:cubicBezTo>
                  <a:pt x="404" y="268"/>
                  <a:pt x="404" y="268"/>
                  <a:pt x="403" y="269"/>
                </a:cubicBezTo>
                <a:close/>
                <a:moveTo>
                  <a:pt x="515" y="286"/>
                </a:moveTo>
                <a:cubicBezTo>
                  <a:pt x="515" y="287"/>
                  <a:pt x="515" y="289"/>
                  <a:pt x="513" y="292"/>
                </a:cubicBezTo>
                <a:cubicBezTo>
                  <a:pt x="511" y="294"/>
                  <a:pt x="509" y="296"/>
                  <a:pt x="503" y="296"/>
                </a:cubicBezTo>
                <a:cubicBezTo>
                  <a:pt x="494" y="296"/>
                  <a:pt x="484" y="292"/>
                  <a:pt x="476" y="289"/>
                </a:cubicBezTo>
                <a:cubicBezTo>
                  <a:pt x="469" y="286"/>
                  <a:pt x="465" y="285"/>
                  <a:pt x="461" y="285"/>
                </a:cubicBezTo>
                <a:cubicBezTo>
                  <a:pt x="456" y="285"/>
                  <a:pt x="454" y="287"/>
                  <a:pt x="453" y="288"/>
                </a:cubicBezTo>
                <a:cubicBezTo>
                  <a:pt x="446" y="298"/>
                  <a:pt x="438" y="304"/>
                  <a:pt x="432" y="304"/>
                </a:cubicBezTo>
                <a:cubicBezTo>
                  <a:pt x="431" y="304"/>
                  <a:pt x="429" y="304"/>
                  <a:pt x="428" y="303"/>
                </a:cubicBezTo>
                <a:cubicBezTo>
                  <a:pt x="422" y="300"/>
                  <a:pt x="418" y="292"/>
                  <a:pt x="414" y="285"/>
                </a:cubicBezTo>
                <a:cubicBezTo>
                  <a:pt x="413" y="284"/>
                  <a:pt x="412" y="282"/>
                  <a:pt x="411" y="281"/>
                </a:cubicBezTo>
                <a:cubicBezTo>
                  <a:pt x="418" y="279"/>
                  <a:pt x="432" y="271"/>
                  <a:pt x="436" y="266"/>
                </a:cubicBezTo>
                <a:cubicBezTo>
                  <a:pt x="438" y="263"/>
                  <a:pt x="440" y="261"/>
                  <a:pt x="439" y="258"/>
                </a:cubicBezTo>
                <a:cubicBezTo>
                  <a:pt x="444" y="263"/>
                  <a:pt x="449" y="269"/>
                  <a:pt x="453" y="275"/>
                </a:cubicBezTo>
                <a:cubicBezTo>
                  <a:pt x="454" y="276"/>
                  <a:pt x="456" y="277"/>
                  <a:pt x="458" y="278"/>
                </a:cubicBezTo>
                <a:cubicBezTo>
                  <a:pt x="459" y="278"/>
                  <a:pt x="487" y="281"/>
                  <a:pt x="494" y="281"/>
                </a:cubicBezTo>
                <a:cubicBezTo>
                  <a:pt x="496" y="281"/>
                  <a:pt x="496" y="281"/>
                  <a:pt x="497" y="280"/>
                </a:cubicBezTo>
                <a:cubicBezTo>
                  <a:pt x="497" y="280"/>
                  <a:pt x="497" y="280"/>
                  <a:pt x="497" y="280"/>
                </a:cubicBezTo>
                <a:cubicBezTo>
                  <a:pt x="504" y="280"/>
                  <a:pt x="513" y="283"/>
                  <a:pt x="515" y="286"/>
                </a:cubicBezTo>
                <a:close/>
                <a:moveTo>
                  <a:pt x="691" y="658"/>
                </a:moveTo>
                <a:cubicBezTo>
                  <a:pt x="724" y="621"/>
                  <a:pt x="751" y="577"/>
                  <a:pt x="768" y="529"/>
                </a:cubicBezTo>
                <a:cubicBezTo>
                  <a:pt x="768" y="528"/>
                  <a:pt x="769" y="527"/>
                  <a:pt x="769" y="527"/>
                </a:cubicBezTo>
                <a:cubicBezTo>
                  <a:pt x="783" y="486"/>
                  <a:pt x="791" y="442"/>
                  <a:pt x="791" y="396"/>
                </a:cubicBezTo>
                <a:cubicBezTo>
                  <a:pt x="791" y="339"/>
                  <a:pt x="779" y="285"/>
                  <a:pt x="757" y="236"/>
                </a:cubicBezTo>
                <a:cubicBezTo>
                  <a:pt x="757" y="236"/>
                  <a:pt x="757" y="235"/>
                  <a:pt x="757" y="235"/>
                </a:cubicBezTo>
                <a:cubicBezTo>
                  <a:pt x="709" y="128"/>
                  <a:pt x="616" y="48"/>
                  <a:pt x="505" y="16"/>
                </a:cubicBezTo>
                <a:cubicBezTo>
                  <a:pt x="504" y="16"/>
                  <a:pt x="504" y="15"/>
                  <a:pt x="503" y="15"/>
                </a:cubicBezTo>
                <a:cubicBezTo>
                  <a:pt x="501" y="15"/>
                  <a:pt x="498" y="14"/>
                  <a:pt x="496" y="13"/>
                </a:cubicBezTo>
                <a:cubicBezTo>
                  <a:pt x="495" y="13"/>
                  <a:pt x="494" y="13"/>
                  <a:pt x="493" y="12"/>
                </a:cubicBezTo>
                <a:cubicBezTo>
                  <a:pt x="490" y="12"/>
                  <a:pt x="488" y="11"/>
                  <a:pt x="486" y="11"/>
                </a:cubicBezTo>
                <a:cubicBezTo>
                  <a:pt x="484" y="10"/>
                  <a:pt x="483" y="10"/>
                  <a:pt x="482" y="10"/>
                </a:cubicBezTo>
                <a:cubicBezTo>
                  <a:pt x="480" y="10"/>
                  <a:pt x="479" y="9"/>
                  <a:pt x="477" y="9"/>
                </a:cubicBezTo>
                <a:cubicBezTo>
                  <a:pt x="477" y="9"/>
                  <a:pt x="477" y="9"/>
                  <a:pt x="477" y="9"/>
                </a:cubicBezTo>
                <a:cubicBezTo>
                  <a:pt x="474" y="8"/>
                  <a:pt x="471" y="8"/>
                  <a:pt x="467" y="7"/>
                </a:cubicBezTo>
                <a:cubicBezTo>
                  <a:pt x="467" y="7"/>
                  <a:pt x="467" y="7"/>
                  <a:pt x="467" y="7"/>
                </a:cubicBezTo>
                <a:cubicBezTo>
                  <a:pt x="467" y="7"/>
                  <a:pt x="466" y="7"/>
                  <a:pt x="466" y="7"/>
                </a:cubicBezTo>
                <a:cubicBezTo>
                  <a:pt x="461" y="6"/>
                  <a:pt x="456" y="5"/>
                  <a:pt x="451" y="4"/>
                </a:cubicBezTo>
                <a:cubicBezTo>
                  <a:pt x="450" y="4"/>
                  <a:pt x="449" y="4"/>
                  <a:pt x="448" y="4"/>
                </a:cubicBezTo>
                <a:cubicBezTo>
                  <a:pt x="443" y="3"/>
                  <a:pt x="438" y="3"/>
                  <a:pt x="432" y="2"/>
                </a:cubicBezTo>
                <a:cubicBezTo>
                  <a:pt x="432" y="2"/>
                  <a:pt x="431" y="2"/>
                  <a:pt x="430" y="2"/>
                </a:cubicBezTo>
                <a:cubicBezTo>
                  <a:pt x="425" y="1"/>
                  <a:pt x="419" y="1"/>
                  <a:pt x="414" y="1"/>
                </a:cubicBezTo>
                <a:cubicBezTo>
                  <a:pt x="413" y="1"/>
                  <a:pt x="413" y="1"/>
                  <a:pt x="412" y="1"/>
                </a:cubicBezTo>
                <a:cubicBezTo>
                  <a:pt x="407" y="0"/>
                  <a:pt x="401" y="0"/>
                  <a:pt x="395" y="0"/>
                </a:cubicBezTo>
                <a:cubicBezTo>
                  <a:pt x="392" y="0"/>
                  <a:pt x="388" y="0"/>
                  <a:pt x="385" y="0"/>
                </a:cubicBezTo>
                <a:cubicBezTo>
                  <a:pt x="383" y="1"/>
                  <a:pt x="381" y="1"/>
                  <a:pt x="379" y="1"/>
                </a:cubicBezTo>
                <a:cubicBezTo>
                  <a:pt x="378" y="1"/>
                  <a:pt x="376" y="1"/>
                  <a:pt x="374" y="1"/>
                </a:cubicBezTo>
                <a:cubicBezTo>
                  <a:pt x="372" y="1"/>
                  <a:pt x="369" y="1"/>
                  <a:pt x="367" y="1"/>
                </a:cubicBezTo>
                <a:cubicBezTo>
                  <a:pt x="366" y="1"/>
                  <a:pt x="365" y="1"/>
                  <a:pt x="364" y="2"/>
                </a:cubicBezTo>
                <a:cubicBezTo>
                  <a:pt x="361" y="2"/>
                  <a:pt x="358" y="2"/>
                  <a:pt x="355" y="2"/>
                </a:cubicBezTo>
                <a:cubicBezTo>
                  <a:pt x="355" y="2"/>
                  <a:pt x="355" y="2"/>
                  <a:pt x="355" y="2"/>
                </a:cubicBezTo>
                <a:cubicBezTo>
                  <a:pt x="310" y="7"/>
                  <a:pt x="267" y="19"/>
                  <a:pt x="226" y="38"/>
                </a:cubicBezTo>
                <a:cubicBezTo>
                  <a:pt x="226" y="38"/>
                  <a:pt x="226" y="39"/>
                  <a:pt x="225" y="39"/>
                </a:cubicBezTo>
                <a:cubicBezTo>
                  <a:pt x="215" y="44"/>
                  <a:pt x="205" y="49"/>
                  <a:pt x="195" y="55"/>
                </a:cubicBezTo>
                <a:cubicBezTo>
                  <a:pt x="195" y="55"/>
                  <a:pt x="195" y="55"/>
                  <a:pt x="194" y="55"/>
                </a:cubicBezTo>
                <a:cubicBezTo>
                  <a:pt x="140" y="87"/>
                  <a:pt x="93" y="133"/>
                  <a:pt x="59" y="187"/>
                </a:cubicBezTo>
                <a:cubicBezTo>
                  <a:pt x="59" y="187"/>
                  <a:pt x="59" y="187"/>
                  <a:pt x="59" y="188"/>
                </a:cubicBezTo>
                <a:cubicBezTo>
                  <a:pt x="44" y="211"/>
                  <a:pt x="32" y="237"/>
                  <a:pt x="23" y="263"/>
                </a:cubicBezTo>
                <a:cubicBezTo>
                  <a:pt x="22" y="264"/>
                  <a:pt x="22" y="264"/>
                  <a:pt x="22" y="265"/>
                </a:cubicBezTo>
                <a:cubicBezTo>
                  <a:pt x="20" y="270"/>
                  <a:pt x="19" y="275"/>
                  <a:pt x="17" y="280"/>
                </a:cubicBezTo>
                <a:cubicBezTo>
                  <a:pt x="17" y="280"/>
                  <a:pt x="17" y="280"/>
                  <a:pt x="17" y="280"/>
                </a:cubicBezTo>
                <a:cubicBezTo>
                  <a:pt x="16" y="282"/>
                  <a:pt x="16" y="284"/>
                  <a:pt x="15" y="285"/>
                </a:cubicBezTo>
                <a:cubicBezTo>
                  <a:pt x="15" y="287"/>
                  <a:pt x="15" y="288"/>
                  <a:pt x="14" y="290"/>
                </a:cubicBezTo>
                <a:cubicBezTo>
                  <a:pt x="13" y="292"/>
                  <a:pt x="13" y="294"/>
                  <a:pt x="12" y="297"/>
                </a:cubicBezTo>
                <a:cubicBezTo>
                  <a:pt x="11" y="300"/>
                  <a:pt x="11" y="303"/>
                  <a:pt x="10" y="307"/>
                </a:cubicBezTo>
                <a:cubicBezTo>
                  <a:pt x="9" y="309"/>
                  <a:pt x="9" y="310"/>
                  <a:pt x="9" y="312"/>
                </a:cubicBezTo>
                <a:cubicBezTo>
                  <a:pt x="8" y="315"/>
                  <a:pt x="8" y="317"/>
                  <a:pt x="7" y="320"/>
                </a:cubicBezTo>
                <a:cubicBezTo>
                  <a:pt x="7" y="321"/>
                  <a:pt x="6" y="323"/>
                  <a:pt x="6" y="325"/>
                </a:cubicBezTo>
                <a:cubicBezTo>
                  <a:pt x="5" y="328"/>
                  <a:pt x="5" y="332"/>
                  <a:pt x="4" y="336"/>
                </a:cubicBezTo>
                <a:cubicBezTo>
                  <a:pt x="4" y="337"/>
                  <a:pt x="4" y="338"/>
                  <a:pt x="4" y="340"/>
                </a:cubicBezTo>
                <a:cubicBezTo>
                  <a:pt x="3" y="343"/>
                  <a:pt x="3" y="346"/>
                  <a:pt x="2" y="350"/>
                </a:cubicBezTo>
                <a:cubicBezTo>
                  <a:pt x="2" y="351"/>
                  <a:pt x="2" y="352"/>
                  <a:pt x="2" y="353"/>
                </a:cubicBezTo>
                <a:cubicBezTo>
                  <a:pt x="1" y="358"/>
                  <a:pt x="1" y="362"/>
                  <a:pt x="1" y="366"/>
                </a:cubicBezTo>
                <a:cubicBezTo>
                  <a:pt x="1" y="367"/>
                  <a:pt x="1" y="367"/>
                  <a:pt x="1" y="368"/>
                </a:cubicBezTo>
                <a:cubicBezTo>
                  <a:pt x="0" y="372"/>
                  <a:pt x="0" y="375"/>
                  <a:pt x="0" y="379"/>
                </a:cubicBezTo>
                <a:cubicBezTo>
                  <a:pt x="0" y="380"/>
                  <a:pt x="0" y="382"/>
                  <a:pt x="0" y="383"/>
                </a:cubicBezTo>
                <a:cubicBezTo>
                  <a:pt x="0" y="387"/>
                  <a:pt x="0" y="392"/>
                  <a:pt x="0" y="396"/>
                </a:cubicBezTo>
                <a:cubicBezTo>
                  <a:pt x="0" y="400"/>
                  <a:pt x="0" y="404"/>
                  <a:pt x="0" y="407"/>
                </a:cubicBezTo>
                <a:cubicBezTo>
                  <a:pt x="0" y="408"/>
                  <a:pt x="0" y="409"/>
                  <a:pt x="0" y="410"/>
                </a:cubicBezTo>
                <a:cubicBezTo>
                  <a:pt x="0" y="413"/>
                  <a:pt x="0" y="416"/>
                  <a:pt x="0" y="419"/>
                </a:cubicBezTo>
                <a:cubicBezTo>
                  <a:pt x="0" y="420"/>
                  <a:pt x="0" y="420"/>
                  <a:pt x="0" y="421"/>
                </a:cubicBezTo>
                <a:cubicBezTo>
                  <a:pt x="1" y="425"/>
                  <a:pt x="1" y="428"/>
                  <a:pt x="1" y="431"/>
                </a:cubicBezTo>
                <a:cubicBezTo>
                  <a:pt x="1" y="432"/>
                  <a:pt x="1" y="432"/>
                  <a:pt x="1" y="432"/>
                </a:cubicBezTo>
                <a:cubicBezTo>
                  <a:pt x="7" y="492"/>
                  <a:pt x="26" y="548"/>
                  <a:pt x="55" y="598"/>
                </a:cubicBezTo>
                <a:cubicBezTo>
                  <a:pt x="55" y="598"/>
                  <a:pt x="55" y="598"/>
                  <a:pt x="55" y="598"/>
                </a:cubicBezTo>
                <a:cubicBezTo>
                  <a:pt x="57" y="601"/>
                  <a:pt x="59" y="604"/>
                  <a:pt x="60" y="606"/>
                </a:cubicBezTo>
                <a:cubicBezTo>
                  <a:pt x="61" y="607"/>
                  <a:pt x="61" y="608"/>
                  <a:pt x="62" y="609"/>
                </a:cubicBezTo>
                <a:cubicBezTo>
                  <a:pt x="63" y="610"/>
                  <a:pt x="64" y="611"/>
                  <a:pt x="64" y="613"/>
                </a:cubicBezTo>
                <a:cubicBezTo>
                  <a:pt x="91" y="654"/>
                  <a:pt x="126" y="690"/>
                  <a:pt x="167" y="719"/>
                </a:cubicBezTo>
                <a:cubicBezTo>
                  <a:pt x="167" y="719"/>
                  <a:pt x="167" y="719"/>
                  <a:pt x="168" y="719"/>
                </a:cubicBezTo>
                <a:cubicBezTo>
                  <a:pt x="232" y="765"/>
                  <a:pt x="311" y="792"/>
                  <a:pt x="395" y="792"/>
                </a:cubicBezTo>
                <a:cubicBezTo>
                  <a:pt x="512" y="792"/>
                  <a:pt x="616" y="741"/>
                  <a:pt x="689" y="661"/>
                </a:cubicBezTo>
                <a:cubicBezTo>
                  <a:pt x="690" y="660"/>
                  <a:pt x="691" y="659"/>
                  <a:pt x="691" y="658"/>
                </a:cubicBezTo>
                <a:close/>
                <a:moveTo>
                  <a:pt x="79" y="610"/>
                </a:moveTo>
                <a:cubicBezTo>
                  <a:pt x="79" y="610"/>
                  <a:pt x="79" y="609"/>
                  <a:pt x="79" y="609"/>
                </a:cubicBezTo>
                <a:cubicBezTo>
                  <a:pt x="77" y="607"/>
                  <a:pt x="76" y="605"/>
                  <a:pt x="75" y="604"/>
                </a:cubicBezTo>
                <a:cubicBezTo>
                  <a:pt x="74" y="602"/>
                  <a:pt x="73" y="601"/>
                  <a:pt x="73" y="600"/>
                </a:cubicBezTo>
                <a:cubicBezTo>
                  <a:pt x="72" y="599"/>
                  <a:pt x="71" y="598"/>
                  <a:pt x="71" y="597"/>
                </a:cubicBezTo>
                <a:cubicBezTo>
                  <a:pt x="69" y="594"/>
                  <a:pt x="68" y="592"/>
                  <a:pt x="67" y="590"/>
                </a:cubicBezTo>
                <a:cubicBezTo>
                  <a:pt x="67" y="590"/>
                  <a:pt x="66" y="589"/>
                  <a:pt x="66" y="589"/>
                </a:cubicBezTo>
                <a:cubicBezTo>
                  <a:pt x="36" y="537"/>
                  <a:pt x="18" y="478"/>
                  <a:pt x="14" y="417"/>
                </a:cubicBezTo>
                <a:cubicBezTo>
                  <a:pt x="14" y="417"/>
                  <a:pt x="14" y="417"/>
                  <a:pt x="14" y="417"/>
                </a:cubicBezTo>
                <a:cubicBezTo>
                  <a:pt x="14" y="414"/>
                  <a:pt x="14" y="411"/>
                  <a:pt x="14" y="407"/>
                </a:cubicBezTo>
                <a:cubicBezTo>
                  <a:pt x="14" y="407"/>
                  <a:pt x="14" y="407"/>
                  <a:pt x="14" y="406"/>
                </a:cubicBezTo>
                <a:cubicBezTo>
                  <a:pt x="14" y="403"/>
                  <a:pt x="14" y="399"/>
                  <a:pt x="14" y="396"/>
                </a:cubicBezTo>
                <a:cubicBezTo>
                  <a:pt x="14" y="393"/>
                  <a:pt x="14" y="389"/>
                  <a:pt x="14" y="386"/>
                </a:cubicBezTo>
                <a:cubicBezTo>
                  <a:pt x="14" y="385"/>
                  <a:pt x="14" y="384"/>
                  <a:pt x="14" y="382"/>
                </a:cubicBezTo>
                <a:cubicBezTo>
                  <a:pt x="14" y="380"/>
                  <a:pt x="14" y="378"/>
                  <a:pt x="14" y="376"/>
                </a:cubicBezTo>
                <a:cubicBezTo>
                  <a:pt x="14" y="374"/>
                  <a:pt x="14" y="373"/>
                  <a:pt x="14" y="371"/>
                </a:cubicBezTo>
                <a:cubicBezTo>
                  <a:pt x="15" y="370"/>
                  <a:pt x="15" y="368"/>
                  <a:pt x="15" y="366"/>
                </a:cubicBezTo>
                <a:cubicBezTo>
                  <a:pt x="15" y="364"/>
                  <a:pt x="15" y="362"/>
                  <a:pt x="15" y="361"/>
                </a:cubicBezTo>
                <a:cubicBezTo>
                  <a:pt x="15" y="359"/>
                  <a:pt x="16" y="357"/>
                  <a:pt x="16" y="356"/>
                </a:cubicBezTo>
                <a:cubicBezTo>
                  <a:pt x="16" y="354"/>
                  <a:pt x="16" y="352"/>
                  <a:pt x="16" y="351"/>
                </a:cubicBezTo>
                <a:cubicBezTo>
                  <a:pt x="17" y="349"/>
                  <a:pt x="17" y="347"/>
                  <a:pt x="17" y="346"/>
                </a:cubicBezTo>
                <a:cubicBezTo>
                  <a:pt x="17" y="344"/>
                  <a:pt x="17" y="342"/>
                  <a:pt x="18" y="340"/>
                </a:cubicBezTo>
                <a:cubicBezTo>
                  <a:pt x="18" y="339"/>
                  <a:pt x="18" y="338"/>
                  <a:pt x="18" y="336"/>
                </a:cubicBezTo>
                <a:cubicBezTo>
                  <a:pt x="19" y="334"/>
                  <a:pt x="19" y="332"/>
                  <a:pt x="19" y="330"/>
                </a:cubicBezTo>
                <a:cubicBezTo>
                  <a:pt x="19" y="329"/>
                  <a:pt x="20" y="328"/>
                  <a:pt x="20" y="327"/>
                </a:cubicBezTo>
                <a:cubicBezTo>
                  <a:pt x="20" y="325"/>
                  <a:pt x="21" y="322"/>
                  <a:pt x="21" y="320"/>
                </a:cubicBezTo>
                <a:cubicBezTo>
                  <a:pt x="21" y="319"/>
                  <a:pt x="22" y="319"/>
                  <a:pt x="22" y="318"/>
                </a:cubicBezTo>
                <a:cubicBezTo>
                  <a:pt x="22" y="316"/>
                  <a:pt x="22" y="315"/>
                  <a:pt x="23" y="313"/>
                </a:cubicBezTo>
                <a:cubicBezTo>
                  <a:pt x="34" y="366"/>
                  <a:pt x="49" y="425"/>
                  <a:pt x="67" y="452"/>
                </a:cubicBezTo>
                <a:cubicBezTo>
                  <a:pt x="85" y="479"/>
                  <a:pt x="102" y="487"/>
                  <a:pt x="113" y="492"/>
                </a:cubicBezTo>
                <a:cubicBezTo>
                  <a:pt x="123" y="497"/>
                  <a:pt x="125" y="498"/>
                  <a:pt x="124" y="509"/>
                </a:cubicBezTo>
                <a:cubicBezTo>
                  <a:pt x="124" y="513"/>
                  <a:pt x="123" y="518"/>
                  <a:pt x="122" y="524"/>
                </a:cubicBezTo>
                <a:cubicBezTo>
                  <a:pt x="122" y="524"/>
                  <a:pt x="122" y="524"/>
                  <a:pt x="122" y="524"/>
                </a:cubicBezTo>
                <a:cubicBezTo>
                  <a:pt x="121" y="525"/>
                  <a:pt x="121" y="527"/>
                  <a:pt x="121" y="528"/>
                </a:cubicBezTo>
                <a:cubicBezTo>
                  <a:pt x="115" y="555"/>
                  <a:pt x="107" y="595"/>
                  <a:pt x="129" y="652"/>
                </a:cubicBezTo>
                <a:cubicBezTo>
                  <a:pt x="129" y="653"/>
                  <a:pt x="129" y="654"/>
                  <a:pt x="129" y="655"/>
                </a:cubicBezTo>
                <a:cubicBezTo>
                  <a:pt x="129" y="658"/>
                  <a:pt x="131" y="661"/>
                  <a:pt x="133" y="662"/>
                </a:cubicBezTo>
                <a:cubicBezTo>
                  <a:pt x="136" y="668"/>
                  <a:pt x="139" y="675"/>
                  <a:pt x="143" y="682"/>
                </a:cubicBezTo>
                <a:cubicBezTo>
                  <a:pt x="119" y="661"/>
                  <a:pt x="98" y="637"/>
                  <a:pt x="79" y="610"/>
                </a:cubicBezTo>
                <a:close/>
                <a:moveTo>
                  <a:pt x="70" y="196"/>
                </a:moveTo>
                <a:cubicBezTo>
                  <a:pt x="90" y="190"/>
                  <a:pt x="105" y="184"/>
                  <a:pt x="117" y="177"/>
                </a:cubicBezTo>
                <a:cubicBezTo>
                  <a:pt x="124" y="172"/>
                  <a:pt x="133" y="168"/>
                  <a:pt x="142" y="164"/>
                </a:cubicBezTo>
                <a:cubicBezTo>
                  <a:pt x="155" y="158"/>
                  <a:pt x="168" y="152"/>
                  <a:pt x="180" y="144"/>
                </a:cubicBezTo>
                <a:cubicBezTo>
                  <a:pt x="181" y="144"/>
                  <a:pt x="181" y="144"/>
                  <a:pt x="182" y="144"/>
                </a:cubicBezTo>
                <a:cubicBezTo>
                  <a:pt x="240" y="144"/>
                  <a:pt x="240" y="144"/>
                  <a:pt x="240" y="144"/>
                </a:cubicBezTo>
                <a:cubicBezTo>
                  <a:pt x="225" y="178"/>
                  <a:pt x="214" y="218"/>
                  <a:pt x="206" y="259"/>
                </a:cubicBezTo>
                <a:cubicBezTo>
                  <a:pt x="39" y="259"/>
                  <a:pt x="39" y="259"/>
                  <a:pt x="39" y="259"/>
                </a:cubicBezTo>
                <a:cubicBezTo>
                  <a:pt x="47" y="237"/>
                  <a:pt x="58" y="216"/>
                  <a:pt x="70" y="196"/>
                </a:cubicBezTo>
                <a:close/>
                <a:moveTo>
                  <a:pt x="101" y="154"/>
                </a:moveTo>
                <a:cubicBezTo>
                  <a:pt x="101" y="154"/>
                  <a:pt x="101" y="153"/>
                  <a:pt x="101" y="153"/>
                </a:cubicBezTo>
                <a:cubicBezTo>
                  <a:pt x="105" y="149"/>
                  <a:pt x="109" y="144"/>
                  <a:pt x="112" y="140"/>
                </a:cubicBezTo>
                <a:cubicBezTo>
                  <a:pt x="113" y="140"/>
                  <a:pt x="113" y="139"/>
                  <a:pt x="114" y="139"/>
                </a:cubicBezTo>
                <a:cubicBezTo>
                  <a:pt x="117" y="135"/>
                  <a:pt x="121" y="130"/>
                  <a:pt x="125" y="126"/>
                </a:cubicBezTo>
                <a:cubicBezTo>
                  <a:pt x="126" y="126"/>
                  <a:pt x="126" y="126"/>
                  <a:pt x="126" y="126"/>
                </a:cubicBezTo>
                <a:cubicBezTo>
                  <a:pt x="141" y="111"/>
                  <a:pt x="157" y="97"/>
                  <a:pt x="174" y="85"/>
                </a:cubicBezTo>
                <a:cubicBezTo>
                  <a:pt x="174" y="85"/>
                  <a:pt x="174" y="85"/>
                  <a:pt x="175" y="85"/>
                </a:cubicBezTo>
                <a:cubicBezTo>
                  <a:pt x="179" y="81"/>
                  <a:pt x="184" y="78"/>
                  <a:pt x="189" y="75"/>
                </a:cubicBezTo>
                <a:cubicBezTo>
                  <a:pt x="189" y="75"/>
                  <a:pt x="190" y="74"/>
                  <a:pt x="190" y="74"/>
                </a:cubicBezTo>
                <a:cubicBezTo>
                  <a:pt x="193" y="72"/>
                  <a:pt x="196" y="71"/>
                  <a:pt x="198" y="69"/>
                </a:cubicBezTo>
                <a:cubicBezTo>
                  <a:pt x="203" y="73"/>
                  <a:pt x="206" y="77"/>
                  <a:pt x="208" y="81"/>
                </a:cubicBezTo>
                <a:cubicBezTo>
                  <a:pt x="209" y="87"/>
                  <a:pt x="207" y="94"/>
                  <a:pt x="201" y="103"/>
                </a:cubicBezTo>
                <a:cubicBezTo>
                  <a:pt x="183" y="130"/>
                  <a:pt x="159" y="141"/>
                  <a:pt x="137" y="151"/>
                </a:cubicBezTo>
                <a:cubicBezTo>
                  <a:pt x="127" y="155"/>
                  <a:pt x="118" y="160"/>
                  <a:pt x="109" y="165"/>
                </a:cubicBezTo>
                <a:cubicBezTo>
                  <a:pt x="103" y="169"/>
                  <a:pt x="93" y="173"/>
                  <a:pt x="83" y="177"/>
                </a:cubicBezTo>
                <a:cubicBezTo>
                  <a:pt x="88" y="169"/>
                  <a:pt x="94" y="161"/>
                  <a:pt x="101" y="154"/>
                </a:cubicBezTo>
                <a:close/>
                <a:moveTo>
                  <a:pt x="229" y="52"/>
                </a:moveTo>
                <a:cubicBezTo>
                  <a:pt x="244" y="59"/>
                  <a:pt x="249" y="64"/>
                  <a:pt x="249" y="66"/>
                </a:cubicBezTo>
                <a:cubicBezTo>
                  <a:pt x="249" y="66"/>
                  <a:pt x="249" y="67"/>
                  <a:pt x="248" y="68"/>
                </a:cubicBezTo>
                <a:cubicBezTo>
                  <a:pt x="236" y="77"/>
                  <a:pt x="215" y="101"/>
                  <a:pt x="220" y="116"/>
                </a:cubicBezTo>
                <a:cubicBezTo>
                  <a:pt x="221" y="119"/>
                  <a:pt x="224" y="125"/>
                  <a:pt x="234" y="125"/>
                </a:cubicBezTo>
                <a:cubicBezTo>
                  <a:pt x="234" y="125"/>
                  <a:pt x="234" y="125"/>
                  <a:pt x="234" y="125"/>
                </a:cubicBezTo>
                <a:cubicBezTo>
                  <a:pt x="235" y="125"/>
                  <a:pt x="235" y="125"/>
                  <a:pt x="236" y="125"/>
                </a:cubicBezTo>
                <a:cubicBezTo>
                  <a:pt x="241" y="125"/>
                  <a:pt x="245" y="124"/>
                  <a:pt x="250" y="122"/>
                </a:cubicBezTo>
                <a:cubicBezTo>
                  <a:pt x="248" y="125"/>
                  <a:pt x="247" y="127"/>
                  <a:pt x="246" y="130"/>
                </a:cubicBezTo>
                <a:cubicBezTo>
                  <a:pt x="197" y="130"/>
                  <a:pt x="197" y="130"/>
                  <a:pt x="197" y="130"/>
                </a:cubicBezTo>
                <a:cubicBezTo>
                  <a:pt x="202" y="124"/>
                  <a:pt x="208" y="118"/>
                  <a:pt x="213" y="111"/>
                </a:cubicBezTo>
                <a:cubicBezTo>
                  <a:pt x="221" y="99"/>
                  <a:pt x="224" y="87"/>
                  <a:pt x="221" y="77"/>
                </a:cubicBezTo>
                <a:cubicBezTo>
                  <a:pt x="220" y="72"/>
                  <a:pt x="216" y="66"/>
                  <a:pt x="211" y="62"/>
                </a:cubicBezTo>
                <a:cubicBezTo>
                  <a:pt x="217" y="58"/>
                  <a:pt x="223" y="55"/>
                  <a:pt x="229" y="52"/>
                </a:cubicBezTo>
                <a:close/>
                <a:moveTo>
                  <a:pt x="395" y="14"/>
                </a:moveTo>
                <a:cubicBezTo>
                  <a:pt x="400" y="14"/>
                  <a:pt x="405" y="14"/>
                  <a:pt x="410" y="15"/>
                </a:cubicBezTo>
                <a:cubicBezTo>
                  <a:pt x="411" y="15"/>
                  <a:pt x="412" y="15"/>
                  <a:pt x="412" y="15"/>
                </a:cubicBezTo>
                <a:cubicBezTo>
                  <a:pt x="417" y="15"/>
                  <a:pt x="422" y="15"/>
                  <a:pt x="427" y="16"/>
                </a:cubicBezTo>
                <a:cubicBezTo>
                  <a:pt x="427" y="16"/>
                  <a:pt x="428" y="16"/>
                  <a:pt x="429" y="16"/>
                </a:cubicBezTo>
                <a:cubicBezTo>
                  <a:pt x="433" y="16"/>
                  <a:pt x="438" y="17"/>
                  <a:pt x="443" y="17"/>
                </a:cubicBezTo>
                <a:cubicBezTo>
                  <a:pt x="443" y="17"/>
                  <a:pt x="443" y="17"/>
                  <a:pt x="443" y="17"/>
                </a:cubicBezTo>
                <a:cubicBezTo>
                  <a:pt x="448" y="18"/>
                  <a:pt x="453" y="19"/>
                  <a:pt x="457" y="19"/>
                </a:cubicBezTo>
                <a:cubicBezTo>
                  <a:pt x="458" y="19"/>
                  <a:pt x="459" y="20"/>
                  <a:pt x="459" y="20"/>
                </a:cubicBezTo>
                <a:cubicBezTo>
                  <a:pt x="459" y="20"/>
                  <a:pt x="459" y="20"/>
                  <a:pt x="459" y="21"/>
                </a:cubicBezTo>
                <a:cubicBezTo>
                  <a:pt x="455" y="27"/>
                  <a:pt x="445" y="32"/>
                  <a:pt x="436" y="35"/>
                </a:cubicBezTo>
                <a:cubicBezTo>
                  <a:pt x="427" y="37"/>
                  <a:pt x="412" y="41"/>
                  <a:pt x="391" y="54"/>
                </a:cubicBezTo>
                <a:cubicBezTo>
                  <a:pt x="391" y="54"/>
                  <a:pt x="391" y="54"/>
                  <a:pt x="391" y="54"/>
                </a:cubicBezTo>
                <a:cubicBezTo>
                  <a:pt x="386" y="57"/>
                  <a:pt x="381" y="61"/>
                  <a:pt x="376" y="65"/>
                </a:cubicBezTo>
                <a:cubicBezTo>
                  <a:pt x="358" y="78"/>
                  <a:pt x="340" y="81"/>
                  <a:pt x="320" y="83"/>
                </a:cubicBezTo>
                <a:cubicBezTo>
                  <a:pt x="314" y="84"/>
                  <a:pt x="307" y="85"/>
                  <a:pt x="300" y="86"/>
                </a:cubicBezTo>
                <a:cubicBezTo>
                  <a:pt x="288" y="89"/>
                  <a:pt x="277" y="94"/>
                  <a:pt x="266" y="100"/>
                </a:cubicBezTo>
                <a:cubicBezTo>
                  <a:pt x="265" y="100"/>
                  <a:pt x="263" y="101"/>
                  <a:pt x="261" y="102"/>
                </a:cubicBezTo>
                <a:cubicBezTo>
                  <a:pt x="261" y="102"/>
                  <a:pt x="261" y="102"/>
                  <a:pt x="261" y="102"/>
                </a:cubicBezTo>
                <a:cubicBezTo>
                  <a:pt x="252" y="106"/>
                  <a:pt x="244" y="110"/>
                  <a:pt x="235" y="111"/>
                </a:cubicBezTo>
                <a:cubicBezTo>
                  <a:pt x="235" y="111"/>
                  <a:pt x="234" y="111"/>
                  <a:pt x="234" y="111"/>
                </a:cubicBezTo>
                <a:cubicBezTo>
                  <a:pt x="234" y="111"/>
                  <a:pt x="234" y="111"/>
                  <a:pt x="234" y="111"/>
                </a:cubicBezTo>
                <a:cubicBezTo>
                  <a:pt x="234" y="111"/>
                  <a:pt x="233" y="111"/>
                  <a:pt x="233" y="111"/>
                </a:cubicBezTo>
                <a:cubicBezTo>
                  <a:pt x="233" y="106"/>
                  <a:pt x="243" y="89"/>
                  <a:pt x="256" y="79"/>
                </a:cubicBezTo>
                <a:cubicBezTo>
                  <a:pt x="263" y="74"/>
                  <a:pt x="263" y="68"/>
                  <a:pt x="263" y="64"/>
                </a:cubicBezTo>
                <a:cubicBezTo>
                  <a:pt x="263" y="62"/>
                  <a:pt x="262" y="54"/>
                  <a:pt x="246" y="45"/>
                </a:cubicBezTo>
                <a:cubicBezTo>
                  <a:pt x="292" y="25"/>
                  <a:pt x="342" y="14"/>
                  <a:pt x="395" y="14"/>
                </a:cubicBezTo>
                <a:close/>
                <a:moveTo>
                  <a:pt x="757" y="519"/>
                </a:moveTo>
                <a:cubicBezTo>
                  <a:pt x="583" y="519"/>
                  <a:pt x="583" y="519"/>
                  <a:pt x="583" y="519"/>
                </a:cubicBezTo>
                <a:cubicBezTo>
                  <a:pt x="586" y="510"/>
                  <a:pt x="590" y="502"/>
                  <a:pt x="596" y="495"/>
                </a:cubicBezTo>
                <a:cubicBezTo>
                  <a:pt x="611" y="476"/>
                  <a:pt x="637" y="413"/>
                  <a:pt x="632" y="403"/>
                </a:cubicBezTo>
                <a:cubicBezTo>
                  <a:pt x="632" y="403"/>
                  <a:pt x="632" y="403"/>
                  <a:pt x="632" y="403"/>
                </a:cubicBezTo>
                <a:cubicBezTo>
                  <a:pt x="777" y="403"/>
                  <a:pt x="777" y="403"/>
                  <a:pt x="777" y="403"/>
                </a:cubicBezTo>
                <a:cubicBezTo>
                  <a:pt x="776" y="443"/>
                  <a:pt x="769" y="482"/>
                  <a:pt x="757" y="519"/>
                </a:cubicBezTo>
                <a:close/>
                <a:moveTo>
                  <a:pt x="652" y="328"/>
                </a:moveTo>
                <a:cubicBezTo>
                  <a:pt x="652" y="321"/>
                  <a:pt x="660" y="316"/>
                  <a:pt x="665" y="314"/>
                </a:cubicBezTo>
                <a:cubicBezTo>
                  <a:pt x="673" y="332"/>
                  <a:pt x="692" y="376"/>
                  <a:pt x="707" y="389"/>
                </a:cubicBezTo>
                <a:cubicBezTo>
                  <a:pt x="621" y="389"/>
                  <a:pt x="621" y="389"/>
                  <a:pt x="621" y="389"/>
                </a:cubicBezTo>
                <a:cubicBezTo>
                  <a:pt x="636" y="369"/>
                  <a:pt x="654" y="342"/>
                  <a:pt x="652" y="328"/>
                </a:cubicBezTo>
                <a:close/>
                <a:moveTo>
                  <a:pt x="730" y="389"/>
                </a:moveTo>
                <a:cubicBezTo>
                  <a:pt x="735" y="382"/>
                  <a:pt x="734" y="369"/>
                  <a:pt x="733" y="365"/>
                </a:cubicBezTo>
                <a:cubicBezTo>
                  <a:pt x="727" y="329"/>
                  <a:pt x="724" y="286"/>
                  <a:pt x="729" y="278"/>
                </a:cubicBezTo>
                <a:cubicBezTo>
                  <a:pt x="730" y="276"/>
                  <a:pt x="731" y="275"/>
                  <a:pt x="732" y="273"/>
                </a:cubicBezTo>
                <a:cubicBezTo>
                  <a:pt x="757" y="273"/>
                  <a:pt x="757" y="273"/>
                  <a:pt x="757" y="273"/>
                </a:cubicBezTo>
                <a:cubicBezTo>
                  <a:pt x="769" y="310"/>
                  <a:pt x="776" y="349"/>
                  <a:pt x="777" y="389"/>
                </a:cubicBezTo>
                <a:lnTo>
                  <a:pt x="730" y="389"/>
                </a:lnTo>
                <a:close/>
                <a:moveTo>
                  <a:pt x="752" y="259"/>
                </a:moveTo>
                <a:cubicBezTo>
                  <a:pt x="742" y="259"/>
                  <a:pt x="742" y="259"/>
                  <a:pt x="742" y="259"/>
                </a:cubicBezTo>
                <a:cubicBezTo>
                  <a:pt x="744" y="257"/>
                  <a:pt x="746" y="254"/>
                  <a:pt x="749" y="252"/>
                </a:cubicBezTo>
                <a:cubicBezTo>
                  <a:pt x="750" y="254"/>
                  <a:pt x="751" y="257"/>
                  <a:pt x="752" y="259"/>
                </a:cubicBezTo>
                <a:close/>
                <a:moveTo>
                  <a:pt x="742" y="237"/>
                </a:moveTo>
                <a:cubicBezTo>
                  <a:pt x="736" y="244"/>
                  <a:pt x="730" y="252"/>
                  <a:pt x="725" y="259"/>
                </a:cubicBezTo>
                <a:cubicBezTo>
                  <a:pt x="723" y="259"/>
                  <a:pt x="723" y="259"/>
                  <a:pt x="723" y="259"/>
                </a:cubicBezTo>
                <a:cubicBezTo>
                  <a:pt x="719" y="259"/>
                  <a:pt x="716" y="263"/>
                  <a:pt x="716" y="266"/>
                </a:cubicBezTo>
                <a:cubicBezTo>
                  <a:pt x="716" y="268"/>
                  <a:pt x="716" y="269"/>
                  <a:pt x="717" y="270"/>
                </a:cubicBezTo>
                <a:cubicBezTo>
                  <a:pt x="706" y="287"/>
                  <a:pt x="717" y="354"/>
                  <a:pt x="719" y="367"/>
                </a:cubicBezTo>
                <a:cubicBezTo>
                  <a:pt x="720" y="372"/>
                  <a:pt x="720" y="378"/>
                  <a:pt x="719" y="380"/>
                </a:cubicBezTo>
                <a:cubicBezTo>
                  <a:pt x="719" y="380"/>
                  <a:pt x="718" y="380"/>
                  <a:pt x="718" y="379"/>
                </a:cubicBezTo>
                <a:cubicBezTo>
                  <a:pt x="708" y="373"/>
                  <a:pt x="687" y="331"/>
                  <a:pt x="676" y="302"/>
                </a:cubicBezTo>
                <a:cubicBezTo>
                  <a:pt x="674" y="299"/>
                  <a:pt x="671" y="297"/>
                  <a:pt x="667" y="298"/>
                </a:cubicBezTo>
                <a:cubicBezTo>
                  <a:pt x="659" y="300"/>
                  <a:pt x="647" y="306"/>
                  <a:pt x="642" y="315"/>
                </a:cubicBezTo>
                <a:cubicBezTo>
                  <a:pt x="629" y="320"/>
                  <a:pt x="629" y="320"/>
                  <a:pt x="629" y="320"/>
                </a:cubicBezTo>
                <a:cubicBezTo>
                  <a:pt x="584" y="300"/>
                  <a:pt x="584" y="300"/>
                  <a:pt x="584" y="300"/>
                </a:cubicBezTo>
                <a:cubicBezTo>
                  <a:pt x="581" y="299"/>
                  <a:pt x="577" y="300"/>
                  <a:pt x="575" y="304"/>
                </a:cubicBezTo>
                <a:cubicBezTo>
                  <a:pt x="573" y="307"/>
                  <a:pt x="575" y="312"/>
                  <a:pt x="579" y="313"/>
                </a:cubicBezTo>
                <a:cubicBezTo>
                  <a:pt x="626" y="334"/>
                  <a:pt x="626" y="334"/>
                  <a:pt x="626" y="334"/>
                </a:cubicBezTo>
                <a:cubicBezTo>
                  <a:pt x="627" y="334"/>
                  <a:pt x="628" y="334"/>
                  <a:pt x="629" y="334"/>
                </a:cubicBezTo>
                <a:cubicBezTo>
                  <a:pt x="630" y="334"/>
                  <a:pt x="630" y="334"/>
                  <a:pt x="631" y="334"/>
                </a:cubicBezTo>
                <a:cubicBezTo>
                  <a:pt x="638" y="331"/>
                  <a:pt x="638" y="331"/>
                  <a:pt x="638" y="331"/>
                </a:cubicBezTo>
                <a:cubicBezTo>
                  <a:pt x="637" y="342"/>
                  <a:pt x="619" y="368"/>
                  <a:pt x="602" y="392"/>
                </a:cubicBezTo>
                <a:cubicBezTo>
                  <a:pt x="602" y="392"/>
                  <a:pt x="602" y="392"/>
                  <a:pt x="601" y="392"/>
                </a:cubicBezTo>
                <a:cubicBezTo>
                  <a:pt x="600" y="394"/>
                  <a:pt x="598" y="397"/>
                  <a:pt x="596" y="399"/>
                </a:cubicBezTo>
                <a:cubicBezTo>
                  <a:pt x="595" y="400"/>
                  <a:pt x="594" y="402"/>
                  <a:pt x="595" y="404"/>
                </a:cubicBezTo>
                <a:cubicBezTo>
                  <a:pt x="592" y="405"/>
                  <a:pt x="589" y="405"/>
                  <a:pt x="587" y="403"/>
                </a:cubicBezTo>
                <a:cubicBezTo>
                  <a:pt x="579" y="394"/>
                  <a:pt x="528" y="328"/>
                  <a:pt x="528" y="328"/>
                </a:cubicBezTo>
                <a:cubicBezTo>
                  <a:pt x="526" y="325"/>
                  <a:pt x="521" y="324"/>
                  <a:pt x="518" y="327"/>
                </a:cubicBezTo>
                <a:cubicBezTo>
                  <a:pt x="515" y="329"/>
                  <a:pt x="515" y="333"/>
                  <a:pt x="517" y="336"/>
                </a:cubicBezTo>
                <a:cubicBezTo>
                  <a:pt x="519" y="339"/>
                  <a:pt x="568" y="402"/>
                  <a:pt x="577" y="412"/>
                </a:cubicBezTo>
                <a:cubicBezTo>
                  <a:pt x="581" y="417"/>
                  <a:pt x="586" y="419"/>
                  <a:pt x="591" y="419"/>
                </a:cubicBezTo>
                <a:cubicBezTo>
                  <a:pt x="597" y="419"/>
                  <a:pt x="604" y="416"/>
                  <a:pt x="610" y="412"/>
                </a:cubicBezTo>
                <a:cubicBezTo>
                  <a:pt x="612" y="413"/>
                  <a:pt x="615" y="413"/>
                  <a:pt x="618" y="414"/>
                </a:cubicBezTo>
                <a:cubicBezTo>
                  <a:pt x="613" y="430"/>
                  <a:pt x="599" y="468"/>
                  <a:pt x="585" y="486"/>
                </a:cubicBezTo>
                <a:cubicBezTo>
                  <a:pt x="564" y="513"/>
                  <a:pt x="558" y="546"/>
                  <a:pt x="568" y="568"/>
                </a:cubicBezTo>
                <a:cubicBezTo>
                  <a:pt x="569" y="570"/>
                  <a:pt x="569" y="571"/>
                  <a:pt x="569" y="573"/>
                </a:cubicBezTo>
                <a:cubicBezTo>
                  <a:pt x="566" y="580"/>
                  <a:pt x="554" y="586"/>
                  <a:pt x="548" y="588"/>
                </a:cubicBezTo>
                <a:cubicBezTo>
                  <a:pt x="546" y="589"/>
                  <a:pt x="545" y="590"/>
                  <a:pt x="544" y="591"/>
                </a:cubicBezTo>
                <a:cubicBezTo>
                  <a:pt x="540" y="598"/>
                  <a:pt x="526" y="620"/>
                  <a:pt x="525" y="631"/>
                </a:cubicBezTo>
                <a:cubicBezTo>
                  <a:pt x="520" y="639"/>
                  <a:pt x="472" y="672"/>
                  <a:pt x="454" y="677"/>
                </a:cubicBezTo>
                <a:cubicBezTo>
                  <a:pt x="444" y="680"/>
                  <a:pt x="441" y="675"/>
                  <a:pt x="432" y="657"/>
                </a:cubicBezTo>
                <a:cubicBezTo>
                  <a:pt x="430" y="654"/>
                  <a:pt x="429" y="650"/>
                  <a:pt x="427" y="647"/>
                </a:cubicBezTo>
                <a:cubicBezTo>
                  <a:pt x="413" y="621"/>
                  <a:pt x="409" y="599"/>
                  <a:pt x="416" y="589"/>
                </a:cubicBezTo>
                <a:cubicBezTo>
                  <a:pt x="428" y="574"/>
                  <a:pt x="414" y="558"/>
                  <a:pt x="403" y="546"/>
                </a:cubicBezTo>
                <a:cubicBezTo>
                  <a:pt x="400" y="542"/>
                  <a:pt x="397" y="539"/>
                  <a:pt x="395" y="536"/>
                </a:cubicBezTo>
                <a:cubicBezTo>
                  <a:pt x="392" y="532"/>
                  <a:pt x="392" y="529"/>
                  <a:pt x="394" y="522"/>
                </a:cubicBezTo>
                <a:cubicBezTo>
                  <a:pt x="395" y="513"/>
                  <a:pt x="397" y="501"/>
                  <a:pt x="391" y="481"/>
                </a:cubicBezTo>
                <a:cubicBezTo>
                  <a:pt x="384" y="461"/>
                  <a:pt x="366" y="459"/>
                  <a:pt x="351" y="459"/>
                </a:cubicBezTo>
                <a:cubicBezTo>
                  <a:pt x="342" y="459"/>
                  <a:pt x="333" y="459"/>
                  <a:pt x="323" y="460"/>
                </a:cubicBezTo>
                <a:cubicBezTo>
                  <a:pt x="312" y="461"/>
                  <a:pt x="299" y="463"/>
                  <a:pt x="285" y="463"/>
                </a:cubicBezTo>
                <a:cubicBezTo>
                  <a:pt x="280" y="463"/>
                  <a:pt x="276" y="463"/>
                  <a:pt x="271" y="462"/>
                </a:cubicBezTo>
                <a:cubicBezTo>
                  <a:pt x="262" y="462"/>
                  <a:pt x="255" y="458"/>
                  <a:pt x="250" y="451"/>
                </a:cubicBezTo>
                <a:cubicBezTo>
                  <a:pt x="237" y="433"/>
                  <a:pt x="238" y="393"/>
                  <a:pt x="252" y="342"/>
                </a:cubicBezTo>
                <a:cubicBezTo>
                  <a:pt x="259" y="318"/>
                  <a:pt x="297" y="295"/>
                  <a:pt x="312" y="288"/>
                </a:cubicBezTo>
                <a:cubicBezTo>
                  <a:pt x="313" y="288"/>
                  <a:pt x="314" y="287"/>
                  <a:pt x="315" y="285"/>
                </a:cubicBezTo>
                <a:cubicBezTo>
                  <a:pt x="319" y="278"/>
                  <a:pt x="318" y="272"/>
                  <a:pt x="316" y="269"/>
                </a:cubicBezTo>
                <a:cubicBezTo>
                  <a:pt x="313" y="262"/>
                  <a:pt x="308" y="259"/>
                  <a:pt x="303" y="257"/>
                </a:cubicBezTo>
                <a:cubicBezTo>
                  <a:pt x="303" y="251"/>
                  <a:pt x="305" y="242"/>
                  <a:pt x="310" y="240"/>
                </a:cubicBezTo>
                <a:cubicBezTo>
                  <a:pt x="315" y="238"/>
                  <a:pt x="322" y="237"/>
                  <a:pt x="327" y="237"/>
                </a:cubicBezTo>
                <a:cubicBezTo>
                  <a:pt x="336" y="236"/>
                  <a:pt x="342" y="236"/>
                  <a:pt x="345" y="231"/>
                </a:cubicBezTo>
                <a:cubicBezTo>
                  <a:pt x="346" y="229"/>
                  <a:pt x="347" y="225"/>
                  <a:pt x="344" y="221"/>
                </a:cubicBezTo>
                <a:cubicBezTo>
                  <a:pt x="344" y="220"/>
                  <a:pt x="343" y="216"/>
                  <a:pt x="346" y="212"/>
                </a:cubicBezTo>
                <a:cubicBezTo>
                  <a:pt x="348" y="208"/>
                  <a:pt x="352" y="206"/>
                  <a:pt x="356" y="207"/>
                </a:cubicBezTo>
                <a:cubicBezTo>
                  <a:pt x="358" y="207"/>
                  <a:pt x="359" y="207"/>
                  <a:pt x="361" y="207"/>
                </a:cubicBezTo>
                <a:cubicBezTo>
                  <a:pt x="376" y="207"/>
                  <a:pt x="385" y="194"/>
                  <a:pt x="388" y="188"/>
                </a:cubicBezTo>
                <a:cubicBezTo>
                  <a:pt x="395" y="186"/>
                  <a:pt x="412" y="179"/>
                  <a:pt x="426" y="179"/>
                </a:cubicBezTo>
                <a:cubicBezTo>
                  <a:pt x="429" y="179"/>
                  <a:pt x="432" y="179"/>
                  <a:pt x="434" y="180"/>
                </a:cubicBezTo>
                <a:cubicBezTo>
                  <a:pt x="441" y="181"/>
                  <a:pt x="446" y="180"/>
                  <a:pt x="448" y="175"/>
                </a:cubicBezTo>
                <a:cubicBezTo>
                  <a:pt x="452" y="167"/>
                  <a:pt x="445" y="150"/>
                  <a:pt x="426" y="125"/>
                </a:cubicBezTo>
                <a:cubicBezTo>
                  <a:pt x="425" y="123"/>
                  <a:pt x="422" y="122"/>
                  <a:pt x="419" y="122"/>
                </a:cubicBezTo>
                <a:cubicBezTo>
                  <a:pt x="416" y="123"/>
                  <a:pt x="414" y="125"/>
                  <a:pt x="414" y="128"/>
                </a:cubicBezTo>
                <a:cubicBezTo>
                  <a:pt x="410" y="159"/>
                  <a:pt x="410" y="159"/>
                  <a:pt x="410" y="159"/>
                </a:cubicBezTo>
                <a:cubicBezTo>
                  <a:pt x="400" y="155"/>
                  <a:pt x="385" y="149"/>
                  <a:pt x="381" y="139"/>
                </a:cubicBezTo>
                <a:cubicBezTo>
                  <a:pt x="379" y="135"/>
                  <a:pt x="381" y="129"/>
                  <a:pt x="386" y="121"/>
                </a:cubicBezTo>
                <a:cubicBezTo>
                  <a:pt x="390" y="115"/>
                  <a:pt x="394" y="110"/>
                  <a:pt x="399" y="105"/>
                </a:cubicBezTo>
                <a:cubicBezTo>
                  <a:pt x="400" y="105"/>
                  <a:pt x="400" y="105"/>
                  <a:pt x="400" y="104"/>
                </a:cubicBezTo>
                <a:cubicBezTo>
                  <a:pt x="412" y="94"/>
                  <a:pt x="425" y="87"/>
                  <a:pt x="431" y="87"/>
                </a:cubicBezTo>
                <a:cubicBezTo>
                  <a:pt x="431" y="87"/>
                  <a:pt x="431" y="87"/>
                  <a:pt x="431" y="87"/>
                </a:cubicBezTo>
                <a:cubicBezTo>
                  <a:pt x="435" y="87"/>
                  <a:pt x="440" y="90"/>
                  <a:pt x="445" y="92"/>
                </a:cubicBezTo>
                <a:cubicBezTo>
                  <a:pt x="451" y="95"/>
                  <a:pt x="458" y="99"/>
                  <a:pt x="466" y="99"/>
                </a:cubicBezTo>
                <a:cubicBezTo>
                  <a:pt x="475" y="99"/>
                  <a:pt x="483" y="94"/>
                  <a:pt x="490" y="85"/>
                </a:cubicBezTo>
                <a:cubicBezTo>
                  <a:pt x="505" y="66"/>
                  <a:pt x="497" y="42"/>
                  <a:pt x="490" y="26"/>
                </a:cubicBezTo>
                <a:cubicBezTo>
                  <a:pt x="602" y="55"/>
                  <a:pt x="695" y="134"/>
                  <a:pt x="742" y="237"/>
                </a:cubicBezTo>
                <a:close/>
                <a:moveTo>
                  <a:pt x="119" y="480"/>
                </a:moveTo>
                <a:cubicBezTo>
                  <a:pt x="109" y="475"/>
                  <a:pt x="95" y="468"/>
                  <a:pt x="79" y="444"/>
                </a:cubicBezTo>
                <a:cubicBezTo>
                  <a:pt x="73" y="435"/>
                  <a:pt x="67" y="421"/>
                  <a:pt x="61" y="403"/>
                </a:cubicBezTo>
                <a:cubicBezTo>
                  <a:pt x="194" y="403"/>
                  <a:pt x="194" y="403"/>
                  <a:pt x="194" y="403"/>
                </a:cubicBezTo>
                <a:cubicBezTo>
                  <a:pt x="194" y="443"/>
                  <a:pt x="198" y="482"/>
                  <a:pt x="204" y="519"/>
                </a:cubicBezTo>
                <a:cubicBezTo>
                  <a:pt x="137" y="519"/>
                  <a:pt x="137" y="519"/>
                  <a:pt x="137" y="519"/>
                </a:cubicBezTo>
                <a:cubicBezTo>
                  <a:pt x="138" y="516"/>
                  <a:pt x="138" y="513"/>
                  <a:pt x="138" y="510"/>
                </a:cubicBezTo>
                <a:cubicBezTo>
                  <a:pt x="139" y="490"/>
                  <a:pt x="129" y="485"/>
                  <a:pt x="119" y="480"/>
                </a:cubicBezTo>
                <a:close/>
                <a:moveTo>
                  <a:pt x="273" y="112"/>
                </a:moveTo>
                <a:cubicBezTo>
                  <a:pt x="282" y="107"/>
                  <a:pt x="292" y="102"/>
                  <a:pt x="303" y="100"/>
                </a:cubicBezTo>
                <a:cubicBezTo>
                  <a:pt x="309" y="99"/>
                  <a:pt x="316" y="98"/>
                  <a:pt x="322" y="97"/>
                </a:cubicBezTo>
                <a:cubicBezTo>
                  <a:pt x="341" y="94"/>
                  <a:pt x="363" y="92"/>
                  <a:pt x="384" y="76"/>
                </a:cubicBezTo>
                <a:cubicBezTo>
                  <a:pt x="386" y="75"/>
                  <a:pt x="387" y="74"/>
                  <a:pt x="388" y="73"/>
                </a:cubicBezTo>
                <a:cubicBezTo>
                  <a:pt x="388" y="97"/>
                  <a:pt x="388" y="97"/>
                  <a:pt x="388" y="97"/>
                </a:cubicBezTo>
                <a:cubicBezTo>
                  <a:pt x="383" y="102"/>
                  <a:pt x="378" y="108"/>
                  <a:pt x="374" y="113"/>
                </a:cubicBezTo>
                <a:cubicBezTo>
                  <a:pt x="370" y="120"/>
                  <a:pt x="368" y="125"/>
                  <a:pt x="367" y="130"/>
                </a:cubicBezTo>
                <a:cubicBezTo>
                  <a:pt x="342" y="130"/>
                  <a:pt x="342" y="130"/>
                  <a:pt x="342" y="130"/>
                </a:cubicBezTo>
                <a:cubicBezTo>
                  <a:pt x="343" y="127"/>
                  <a:pt x="344" y="124"/>
                  <a:pt x="343" y="120"/>
                </a:cubicBezTo>
                <a:cubicBezTo>
                  <a:pt x="341" y="112"/>
                  <a:pt x="334" y="107"/>
                  <a:pt x="325" y="107"/>
                </a:cubicBezTo>
                <a:cubicBezTo>
                  <a:pt x="318" y="107"/>
                  <a:pt x="310" y="110"/>
                  <a:pt x="305" y="115"/>
                </a:cubicBezTo>
                <a:cubicBezTo>
                  <a:pt x="302" y="118"/>
                  <a:pt x="301" y="122"/>
                  <a:pt x="302" y="125"/>
                </a:cubicBezTo>
                <a:cubicBezTo>
                  <a:pt x="303" y="127"/>
                  <a:pt x="304" y="129"/>
                  <a:pt x="306" y="130"/>
                </a:cubicBezTo>
                <a:cubicBezTo>
                  <a:pt x="261" y="130"/>
                  <a:pt x="261" y="130"/>
                  <a:pt x="261" y="130"/>
                </a:cubicBezTo>
                <a:cubicBezTo>
                  <a:pt x="264" y="124"/>
                  <a:pt x="267" y="119"/>
                  <a:pt x="270" y="113"/>
                </a:cubicBezTo>
                <a:cubicBezTo>
                  <a:pt x="271" y="113"/>
                  <a:pt x="272" y="112"/>
                  <a:pt x="273" y="112"/>
                </a:cubicBezTo>
                <a:close/>
                <a:moveTo>
                  <a:pt x="440" y="48"/>
                </a:moveTo>
                <a:cubicBezTo>
                  <a:pt x="451" y="45"/>
                  <a:pt x="465" y="38"/>
                  <a:pt x="471" y="27"/>
                </a:cubicBezTo>
                <a:cubicBezTo>
                  <a:pt x="472" y="26"/>
                  <a:pt x="472" y="25"/>
                  <a:pt x="473" y="24"/>
                </a:cubicBezTo>
                <a:cubicBezTo>
                  <a:pt x="479" y="34"/>
                  <a:pt x="492" y="60"/>
                  <a:pt x="479" y="76"/>
                </a:cubicBezTo>
                <a:cubicBezTo>
                  <a:pt x="473" y="84"/>
                  <a:pt x="469" y="85"/>
                  <a:pt x="466" y="85"/>
                </a:cubicBezTo>
                <a:cubicBezTo>
                  <a:pt x="461" y="85"/>
                  <a:pt x="456" y="82"/>
                  <a:pt x="451" y="80"/>
                </a:cubicBezTo>
                <a:cubicBezTo>
                  <a:pt x="445" y="76"/>
                  <a:pt x="439" y="73"/>
                  <a:pt x="432" y="73"/>
                </a:cubicBezTo>
                <a:cubicBezTo>
                  <a:pt x="424" y="72"/>
                  <a:pt x="413" y="77"/>
                  <a:pt x="402" y="85"/>
                </a:cubicBezTo>
                <a:cubicBezTo>
                  <a:pt x="402" y="64"/>
                  <a:pt x="402" y="64"/>
                  <a:pt x="402" y="64"/>
                </a:cubicBezTo>
                <a:cubicBezTo>
                  <a:pt x="419" y="54"/>
                  <a:pt x="432" y="50"/>
                  <a:pt x="440" y="48"/>
                </a:cubicBezTo>
                <a:close/>
                <a:moveTo>
                  <a:pt x="322" y="122"/>
                </a:moveTo>
                <a:cubicBezTo>
                  <a:pt x="325" y="121"/>
                  <a:pt x="327" y="121"/>
                  <a:pt x="328" y="122"/>
                </a:cubicBezTo>
                <a:cubicBezTo>
                  <a:pt x="328" y="122"/>
                  <a:pt x="327" y="122"/>
                  <a:pt x="327" y="122"/>
                </a:cubicBezTo>
                <a:cubicBezTo>
                  <a:pt x="325" y="122"/>
                  <a:pt x="324" y="122"/>
                  <a:pt x="322" y="122"/>
                </a:cubicBezTo>
                <a:close/>
                <a:moveTo>
                  <a:pt x="368" y="144"/>
                </a:moveTo>
                <a:cubicBezTo>
                  <a:pt x="368" y="144"/>
                  <a:pt x="368" y="145"/>
                  <a:pt x="368" y="145"/>
                </a:cubicBezTo>
                <a:cubicBezTo>
                  <a:pt x="374" y="157"/>
                  <a:pt x="387" y="165"/>
                  <a:pt x="398" y="170"/>
                </a:cubicBezTo>
                <a:cubicBezTo>
                  <a:pt x="388" y="173"/>
                  <a:pt x="381" y="176"/>
                  <a:pt x="380" y="176"/>
                </a:cubicBezTo>
                <a:cubicBezTo>
                  <a:pt x="379" y="177"/>
                  <a:pt x="378" y="178"/>
                  <a:pt x="377" y="180"/>
                </a:cubicBezTo>
                <a:cubicBezTo>
                  <a:pt x="376" y="179"/>
                  <a:pt x="375" y="178"/>
                  <a:pt x="374" y="178"/>
                </a:cubicBezTo>
                <a:cubicBezTo>
                  <a:pt x="375" y="177"/>
                  <a:pt x="375" y="175"/>
                  <a:pt x="376" y="174"/>
                </a:cubicBezTo>
                <a:cubicBezTo>
                  <a:pt x="382" y="171"/>
                  <a:pt x="381" y="166"/>
                  <a:pt x="381" y="164"/>
                </a:cubicBezTo>
                <a:cubicBezTo>
                  <a:pt x="379" y="157"/>
                  <a:pt x="370" y="155"/>
                  <a:pt x="356" y="153"/>
                </a:cubicBezTo>
                <a:cubicBezTo>
                  <a:pt x="356" y="153"/>
                  <a:pt x="355" y="153"/>
                  <a:pt x="354" y="153"/>
                </a:cubicBezTo>
                <a:cubicBezTo>
                  <a:pt x="346" y="153"/>
                  <a:pt x="342" y="158"/>
                  <a:pt x="342" y="163"/>
                </a:cubicBezTo>
                <a:cubicBezTo>
                  <a:pt x="340" y="161"/>
                  <a:pt x="338" y="160"/>
                  <a:pt x="336" y="159"/>
                </a:cubicBezTo>
                <a:cubicBezTo>
                  <a:pt x="335" y="159"/>
                  <a:pt x="333" y="159"/>
                  <a:pt x="332" y="159"/>
                </a:cubicBezTo>
                <a:cubicBezTo>
                  <a:pt x="321" y="159"/>
                  <a:pt x="312" y="170"/>
                  <a:pt x="311" y="179"/>
                </a:cubicBezTo>
                <a:cubicBezTo>
                  <a:pt x="311" y="186"/>
                  <a:pt x="315" y="192"/>
                  <a:pt x="323" y="193"/>
                </a:cubicBezTo>
                <a:cubicBezTo>
                  <a:pt x="323" y="193"/>
                  <a:pt x="324" y="193"/>
                  <a:pt x="325" y="193"/>
                </a:cubicBezTo>
                <a:cubicBezTo>
                  <a:pt x="330" y="193"/>
                  <a:pt x="334" y="192"/>
                  <a:pt x="337" y="189"/>
                </a:cubicBezTo>
                <a:cubicBezTo>
                  <a:pt x="336" y="191"/>
                  <a:pt x="335" y="194"/>
                  <a:pt x="336" y="196"/>
                </a:cubicBezTo>
                <a:cubicBezTo>
                  <a:pt x="337" y="197"/>
                  <a:pt x="337" y="198"/>
                  <a:pt x="338" y="199"/>
                </a:cubicBezTo>
                <a:cubicBezTo>
                  <a:pt x="336" y="201"/>
                  <a:pt x="335" y="203"/>
                  <a:pt x="333" y="205"/>
                </a:cubicBezTo>
                <a:cubicBezTo>
                  <a:pt x="330" y="210"/>
                  <a:pt x="329" y="217"/>
                  <a:pt x="330" y="223"/>
                </a:cubicBezTo>
                <a:cubicBezTo>
                  <a:pt x="329" y="223"/>
                  <a:pt x="327" y="223"/>
                  <a:pt x="326" y="223"/>
                </a:cubicBezTo>
                <a:cubicBezTo>
                  <a:pt x="320" y="224"/>
                  <a:pt x="311" y="224"/>
                  <a:pt x="305" y="227"/>
                </a:cubicBezTo>
                <a:cubicBezTo>
                  <a:pt x="291" y="232"/>
                  <a:pt x="289" y="249"/>
                  <a:pt x="289" y="259"/>
                </a:cubicBezTo>
                <a:cubicBezTo>
                  <a:pt x="220" y="259"/>
                  <a:pt x="220" y="259"/>
                  <a:pt x="220" y="259"/>
                </a:cubicBezTo>
                <a:cubicBezTo>
                  <a:pt x="228" y="217"/>
                  <a:pt x="240" y="178"/>
                  <a:pt x="255" y="144"/>
                </a:cubicBezTo>
                <a:lnTo>
                  <a:pt x="368" y="144"/>
                </a:lnTo>
                <a:close/>
                <a:moveTo>
                  <a:pt x="346" y="175"/>
                </a:moveTo>
                <a:cubicBezTo>
                  <a:pt x="346" y="175"/>
                  <a:pt x="346" y="174"/>
                  <a:pt x="346" y="174"/>
                </a:cubicBezTo>
                <a:cubicBezTo>
                  <a:pt x="346" y="175"/>
                  <a:pt x="347" y="176"/>
                  <a:pt x="348" y="177"/>
                </a:cubicBezTo>
                <a:cubicBezTo>
                  <a:pt x="348" y="177"/>
                  <a:pt x="348" y="177"/>
                  <a:pt x="348" y="177"/>
                </a:cubicBezTo>
                <a:cubicBezTo>
                  <a:pt x="347" y="178"/>
                  <a:pt x="345" y="180"/>
                  <a:pt x="344" y="181"/>
                </a:cubicBezTo>
                <a:cubicBezTo>
                  <a:pt x="345" y="179"/>
                  <a:pt x="345" y="177"/>
                  <a:pt x="346" y="175"/>
                </a:cubicBezTo>
                <a:close/>
                <a:moveTo>
                  <a:pt x="363" y="169"/>
                </a:moveTo>
                <a:cubicBezTo>
                  <a:pt x="362" y="168"/>
                  <a:pt x="361" y="168"/>
                  <a:pt x="360" y="168"/>
                </a:cubicBezTo>
                <a:cubicBezTo>
                  <a:pt x="360" y="168"/>
                  <a:pt x="360" y="168"/>
                  <a:pt x="359" y="168"/>
                </a:cubicBezTo>
                <a:cubicBezTo>
                  <a:pt x="361" y="168"/>
                  <a:pt x="362" y="168"/>
                  <a:pt x="363" y="168"/>
                </a:cubicBezTo>
                <a:cubicBezTo>
                  <a:pt x="363" y="169"/>
                  <a:pt x="363" y="169"/>
                  <a:pt x="363" y="169"/>
                </a:cubicBezTo>
                <a:close/>
                <a:moveTo>
                  <a:pt x="361" y="184"/>
                </a:moveTo>
                <a:cubicBezTo>
                  <a:pt x="362" y="185"/>
                  <a:pt x="362" y="186"/>
                  <a:pt x="363" y="187"/>
                </a:cubicBezTo>
                <a:cubicBezTo>
                  <a:pt x="361" y="187"/>
                  <a:pt x="360" y="187"/>
                  <a:pt x="357" y="188"/>
                </a:cubicBezTo>
                <a:cubicBezTo>
                  <a:pt x="359" y="187"/>
                  <a:pt x="360" y="185"/>
                  <a:pt x="361" y="184"/>
                </a:cubicBezTo>
                <a:close/>
                <a:moveTo>
                  <a:pt x="332" y="173"/>
                </a:moveTo>
                <a:cubicBezTo>
                  <a:pt x="332" y="174"/>
                  <a:pt x="331" y="175"/>
                  <a:pt x="330" y="176"/>
                </a:cubicBezTo>
                <a:cubicBezTo>
                  <a:pt x="329" y="177"/>
                  <a:pt x="328" y="179"/>
                  <a:pt x="326" y="179"/>
                </a:cubicBezTo>
                <a:cubicBezTo>
                  <a:pt x="326" y="178"/>
                  <a:pt x="327" y="177"/>
                  <a:pt x="328" y="175"/>
                </a:cubicBezTo>
                <a:cubicBezTo>
                  <a:pt x="329" y="174"/>
                  <a:pt x="331" y="173"/>
                  <a:pt x="332" y="173"/>
                </a:cubicBezTo>
                <a:close/>
                <a:moveTo>
                  <a:pt x="297" y="273"/>
                </a:moveTo>
                <a:cubicBezTo>
                  <a:pt x="298" y="273"/>
                  <a:pt x="300" y="273"/>
                  <a:pt x="301" y="272"/>
                </a:cubicBezTo>
                <a:cubicBezTo>
                  <a:pt x="302" y="272"/>
                  <a:pt x="303" y="273"/>
                  <a:pt x="303" y="274"/>
                </a:cubicBezTo>
                <a:cubicBezTo>
                  <a:pt x="303" y="275"/>
                  <a:pt x="304" y="275"/>
                  <a:pt x="303" y="277"/>
                </a:cubicBezTo>
                <a:cubicBezTo>
                  <a:pt x="292" y="283"/>
                  <a:pt x="247" y="307"/>
                  <a:pt x="239" y="338"/>
                </a:cubicBezTo>
                <a:cubicBezTo>
                  <a:pt x="234" y="354"/>
                  <a:pt x="231" y="372"/>
                  <a:pt x="229" y="389"/>
                </a:cubicBezTo>
                <a:cubicBezTo>
                  <a:pt x="208" y="389"/>
                  <a:pt x="208" y="389"/>
                  <a:pt x="208" y="389"/>
                </a:cubicBezTo>
                <a:cubicBezTo>
                  <a:pt x="208" y="349"/>
                  <a:pt x="212" y="310"/>
                  <a:pt x="218" y="273"/>
                </a:cubicBezTo>
                <a:lnTo>
                  <a:pt x="297" y="273"/>
                </a:lnTo>
                <a:close/>
                <a:moveTo>
                  <a:pt x="208" y="403"/>
                </a:moveTo>
                <a:cubicBezTo>
                  <a:pt x="227" y="403"/>
                  <a:pt x="227" y="403"/>
                  <a:pt x="227" y="403"/>
                </a:cubicBezTo>
                <a:cubicBezTo>
                  <a:pt x="226" y="425"/>
                  <a:pt x="229" y="445"/>
                  <a:pt x="239" y="459"/>
                </a:cubicBezTo>
                <a:cubicBezTo>
                  <a:pt x="246" y="469"/>
                  <a:pt x="257" y="475"/>
                  <a:pt x="270" y="476"/>
                </a:cubicBezTo>
                <a:cubicBezTo>
                  <a:pt x="275" y="477"/>
                  <a:pt x="280" y="477"/>
                  <a:pt x="285" y="477"/>
                </a:cubicBezTo>
                <a:cubicBezTo>
                  <a:pt x="299" y="477"/>
                  <a:pt x="313" y="475"/>
                  <a:pt x="325" y="474"/>
                </a:cubicBezTo>
                <a:cubicBezTo>
                  <a:pt x="334" y="473"/>
                  <a:pt x="343" y="473"/>
                  <a:pt x="351" y="473"/>
                </a:cubicBezTo>
                <a:cubicBezTo>
                  <a:pt x="369" y="473"/>
                  <a:pt x="374" y="478"/>
                  <a:pt x="377" y="486"/>
                </a:cubicBezTo>
                <a:cubicBezTo>
                  <a:pt x="383" y="501"/>
                  <a:pt x="381" y="510"/>
                  <a:pt x="380" y="519"/>
                </a:cubicBezTo>
                <a:cubicBezTo>
                  <a:pt x="218" y="519"/>
                  <a:pt x="218" y="519"/>
                  <a:pt x="218" y="519"/>
                </a:cubicBezTo>
                <a:cubicBezTo>
                  <a:pt x="212" y="482"/>
                  <a:pt x="208" y="443"/>
                  <a:pt x="208" y="403"/>
                </a:cubicBezTo>
                <a:close/>
                <a:moveTo>
                  <a:pt x="402" y="567"/>
                </a:moveTo>
                <a:cubicBezTo>
                  <a:pt x="406" y="573"/>
                  <a:pt x="408" y="577"/>
                  <a:pt x="405" y="581"/>
                </a:cubicBezTo>
                <a:cubicBezTo>
                  <a:pt x="404" y="582"/>
                  <a:pt x="403" y="584"/>
                  <a:pt x="402" y="586"/>
                </a:cubicBezTo>
                <a:lnTo>
                  <a:pt x="402" y="567"/>
                </a:lnTo>
                <a:close/>
                <a:moveTo>
                  <a:pt x="402" y="623"/>
                </a:moveTo>
                <a:cubicBezTo>
                  <a:pt x="405" y="633"/>
                  <a:pt x="409" y="641"/>
                  <a:pt x="412" y="648"/>
                </a:cubicBezTo>
                <a:cubicBezTo>
                  <a:pt x="402" y="648"/>
                  <a:pt x="402" y="648"/>
                  <a:pt x="402" y="648"/>
                </a:cubicBezTo>
                <a:lnTo>
                  <a:pt x="402" y="623"/>
                </a:lnTo>
                <a:close/>
                <a:moveTo>
                  <a:pt x="423" y="165"/>
                </a:moveTo>
                <a:cubicBezTo>
                  <a:pt x="425" y="149"/>
                  <a:pt x="425" y="149"/>
                  <a:pt x="425" y="149"/>
                </a:cubicBezTo>
                <a:cubicBezTo>
                  <a:pt x="429" y="155"/>
                  <a:pt x="433" y="162"/>
                  <a:pt x="434" y="166"/>
                </a:cubicBezTo>
                <a:cubicBezTo>
                  <a:pt x="432" y="165"/>
                  <a:pt x="429" y="165"/>
                  <a:pt x="426" y="165"/>
                </a:cubicBezTo>
                <a:cubicBezTo>
                  <a:pt x="425" y="165"/>
                  <a:pt x="424" y="165"/>
                  <a:pt x="423" y="165"/>
                </a:cubicBezTo>
                <a:close/>
                <a:moveTo>
                  <a:pt x="204" y="273"/>
                </a:moveTo>
                <a:cubicBezTo>
                  <a:pt x="198" y="310"/>
                  <a:pt x="194" y="349"/>
                  <a:pt x="194" y="389"/>
                </a:cubicBezTo>
                <a:cubicBezTo>
                  <a:pt x="56" y="389"/>
                  <a:pt x="56" y="389"/>
                  <a:pt x="56" y="389"/>
                </a:cubicBezTo>
                <a:cubicBezTo>
                  <a:pt x="48" y="361"/>
                  <a:pt x="39" y="325"/>
                  <a:pt x="31" y="282"/>
                </a:cubicBezTo>
                <a:cubicBezTo>
                  <a:pt x="32" y="279"/>
                  <a:pt x="33" y="276"/>
                  <a:pt x="34" y="273"/>
                </a:cubicBezTo>
                <a:lnTo>
                  <a:pt x="204" y="273"/>
                </a:lnTo>
                <a:close/>
                <a:moveTo>
                  <a:pt x="134" y="533"/>
                </a:moveTo>
                <a:cubicBezTo>
                  <a:pt x="206" y="533"/>
                  <a:pt x="206" y="533"/>
                  <a:pt x="206" y="533"/>
                </a:cubicBezTo>
                <a:cubicBezTo>
                  <a:pt x="214" y="574"/>
                  <a:pt x="225" y="613"/>
                  <a:pt x="240" y="648"/>
                </a:cubicBezTo>
                <a:cubicBezTo>
                  <a:pt x="143" y="648"/>
                  <a:pt x="143" y="648"/>
                  <a:pt x="143" y="648"/>
                </a:cubicBezTo>
                <a:cubicBezTo>
                  <a:pt x="122" y="595"/>
                  <a:pt x="129" y="558"/>
                  <a:pt x="134" y="533"/>
                </a:cubicBezTo>
                <a:close/>
                <a:moveTo>
                  <a:pt x="220" y="533"/>
                </a:moveTo>
                <a:cubicBezTo>
                  <a:pt x="379" y="533"/>
                  <a:pt x="379" y="533"/>
                  <a:pt x="379" y="533"/>
                </a:cubicBezTo>
                <a:cubicBezTo>
                  <a:pt x="379" y="536"/>
                  <a:pt x="380" y="540"/>
                  <a:pt x="383" y="544"/>
                </a:cubicBezTo>
                <a:cubicBezTo>
                  <a:pt x="385" y="546"/>
                  <a:pt x="386" y="548"/>
                  <a:pt x="388" y="550"/>
                </a:cubicBezTo>
                <a:cubicBezTo>
                  <a:pt x="388" y="648"/>
                  <a:pt x="388" y="648"/>
                  <a:pt x="388" y="648"/>
                </a:cubicBezTo>
                <a:cubicBezTo>
                  <a:pt x="255" y="648"/>
                  <a:pt x="255" y="648"/>
                  <a:pt x="255" y="648"/>
                </a:cubicBezTo>
                <a:cubicBezTo>
                  <a:pt x="240" y="614"/>
                  <a:pt x="228" y="575"/>
                  <a:pt x="220" y="533"/>
                </a:cubicBezTo>
                <a:close/>
                <a:moveTo>
                  <a:pt x="388" y="662"/>
                </a:moveTo>
                <a:cubicBezTo>
                  <a:pt x="388" y="777"/>
                  <a:pt x="388" y="777"/>
                  <a:pt x="388" y="777"/>
                </a:cubicBezTo>
                <a:cubicBezTo>
                  <a:pt x="339" y="774"/>
                  <a:pt x="294" y="730"/>
                  <a:pt x="261" y="662"/>
                </a:cubicBezTo>
                <a:lnTo>
                  <a:pt x="388" y="662"/>
                </a:lnTo>
                <a:close/>
                <a:moveTo>
                  <a:pt x="402" y="662"/>
                </a:moveTo>
                <a:cubicBezTo>
                  <a:pt x="419" y="662"/>
                  <a:pt x="419" y="662"/>
                  <a:pt x="419" y="662"/>
                </a:cubicBezTo>
                <a:cubicBezTo>
                  <a:pt x="419" y="662"/>
                  <a:pt x="419" y="663"/>
                  <a:pt x="419" y="663"/>
                </a:cubicBezTo>
                <a:cubicBezTo>
                  <a:pt x="427" y="678"/>
                  <a:pt x="433" y="692"/>
                  <a:pt x="449" y="692"/>
                </a:cubicBezTo>
                <a:cubicBezTo>
                  <a:pt x="452" y="692"/>
                  <a:pt x="455" y="691"/>
                  <a:pt x="458" y="691"/>
                </a:cubicBezTo>
                <a:cubicBezTo>
                  <a:pt x="470" y="687"/>
                  <a:pt x="491" y="675"/>
                  <a:pt x="505" y="665"/>
                </a:cubicBezTo>
                <a:cubicBezTo>
                  <a:pt x="506" y="664"/>
                  <a:pt x="508" y="663"/>
                  <a:pt x="509" y="662"/>
                </a:cubicBezTo>
                <a:cubicBezTo>
                  <a:pt x="529" y="662"/>
                  <a:pt x="529" y="662"/>
                  <a:pt x="529" y="662"/>
                </a:cubicBezTo>
                <a:cubicBezTo>
                  <a:pt x="496" y="732"/>
                  <a:pt x="450" y="774"/>
                  <a:pt x="402" y="777"/>
                </a:cubicBezTo>
                <a:lnTo>
                  <a:pt x="402" y="662"/>
                </a:lnTo>
                <a:close/>
                <a:moveTo>
                  <a:pt x="528" y="648"/>
                </a:moveTo>
                <a:cubicBezTo>
                  <a:pt x="539" y="638"/>
                  <a:pt x="539" y="634"/>
                  <a:pt x="539" y="632"/>
                </a:cubicBezTo>
                <a:cubicBezTo>
                  <a:pt x="539" y="628"/>
                  <a:pt x="545" y="617"/>
                  <a:pt x="552" y="605"/>
                </a:cubicBezTo>
                <a:cubicBezTo>
                  <a:pt x="547" y="621"/>
                  <a:pt x="541" y="635"/>
                  <a:pt x="536" y="648"/>
                </a:cubicBezTo>
                <a:lnTo>
                  <a:pt x="528" y="648"/>
                </a:lnTo>
                <a:close/>
                <a:moveTo>
                  <a:pt x="570" y="592"/>
                </a:moveTo>
                <a:cubicBezTo>
                  <a:pt x="575" y="588"/>
                  <a:pt x="579" y="584"/>
                  <a:pt x="582" y="579"/>
                </a:cubicBezTo>
                <a:cubicBezTo>
                  <a:pt x="584" y="573"/>
                  <a:pt x="584" y="567"/>
                  <a:pt x="581" y="561"/>
                </a:cubicBezTo>
                <a:cubicBezTo>
                  <a:pt x="577" y="554"/>
                  <a:pt x="576" y="544"/>
                  <a:pt x="579" y="533"/>
                </a:cubicBezTo>
                <a:cubicBezTo>
                  <a:pt x="752" y="533"/>
                  <a:pt x="752" y="533"/>
                  <a:pt x="752" y="533"/>
                </a:cubicBezTo>
                <a:cubicBezTo>
                  <a:pt x="735" y="575"/>
                  <a:pt x="711" y="614"/>
                  <a:pt x="682" y="648"/>
                </a:cubicBezTo>
                <a:cubicBezTo>
                  <a:pt x="551" y="648"/>
                  <a:pt x="551" y="648"/>
                  <a:pt x="551" y="648"/>
                </a:cubicBezTo>
                <a:cubicBezTo>
                  <a:pt x="558" y="631"/>
                  <a:pt x="565" y="612"/>
                  <a:pt x="570" y="592"/>
                </a:cubicBezTo>
                <a:close/>
                <a:moveTo>
                  <a:pt x="175" y="708"/>
                </a:moveTo>
                <a:cubicBezTo>
                  <a:pt x="164" y="691"/>
                  <a:pt x="155" y="676"/>
                  <a:pt x="149" y="662"/>
                </a:cubicBezTo>
                <a:cubicBezTo>
                  <a:pt x="246" y="662"/>
                  <a:pt x="246" y="662"/>
                  <a:pt x="246" y="662"/>
                </a:cubicBezTo>
                <a:cubicBezTo>
                  <a:pt x="248" y="666"/>
                  <a:pt x="250" y="670"/>
                  <a:pt x="252" y="674"/>
                </a:cubicBezTo>
                <a:cubicBezTo>
                  <a:pt x="275" y="720"/>
                  <a:pt x="302" y="753"/>
                  <a:pt x="333" y="772"/>
                </a:cubicBezTo>
                <a:cubicBezTo>
                  <a:pt x="275" y="763"/>
                  <a:pt x="221" y="740"/>
                  <a:pt x="175" y="708"/>
                </a:cubicBezTo>
                <a:close/>
                <a:moveTo>
                  <a:pt x="457" y="773"/>
                </a:moveTo>
                <a:cubicBezTo>
                  <a:pt x="491" y="751"/>
                  <a:pt x="521" y="713"/>
                  <a:pt x="545" y="662"/>
                </a:cubicBezTo>
                <a:cubicBezTo>
                  <a:pt x="669" y="662"/>
                  <a:pt x="669" y="662"/>
                  <a:pt x="669" y="662"/>
                </a:cubicBezTo>
                <a:cubicBezTo>
                  <a:pt x="613" y="719"/>
                  <a:pt x="539" y="759"/>
                  <a:pt x="457" y="7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7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802" y="204717"/>
            <a:ext cx="11648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Ход восстаний в </a:t>
            </a:r>
            <a:r>
              <a:rPr lang="ru-RU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Кокандском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ханстве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236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04127 2.96296E-6 " pathEditMode="relative" rAng="0" ptsTypes="AA">
                                      <p:cBhvr>
                                        <p:cTn id="20" dur="3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5072E-6 3.64527E-6 L -0.04134 3.64527E-6 " pathEditMode="relative" rAng="0" ptsTypes="AA">
                                      <p:cBhvr>
                                        <p:cTn id="37" dur="3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Elbow Connector 34">
            <a:extLst>
              <a:ext uri="{FF2B5EF4-FFF2-40B4-BE49-F238E27FC236}">
                <a16:creationId xmlns:a16="http://schemas.microsoft.com/office/drawing/2014/main" xmlns="" id="{2AE05538-590F-49B4-99F8-AFBA282075F9}"/>
              </a:ext>
            </a:extLst>
          </p:cNvPr>
          <p:cNvCxnSpPr/>
          <p:nvPr/>
        </p:nvCxnSpPr>
        <p:spPr>
          <a:xfrm rot="5400000" flipH="1" flipV="1">
            <a:off x="6111423" y="1633408"/>
            <a:ext cx="26881" cy="7395785"/>
          </a:xfrm>
          <a:prstGeom prst="bentConnector3">
            <a:avLst>
              <a:gd name="adj1" fmla="val 1800000"/>
            </a:avLst>
          </a:prstGeom>
          <a:noFill/>
          <a:ln w="12700">
            <a:solidFill>
              <a:schemeClr val="bg1">
                <a:lumMod val="50000"/>
                <a:alpha val="4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4716" y="300281"/>
            <a:ext cx="11859905" cy="558455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3400" dirty="0" smtClean="0"/>
              <a:t> </a:t>
            </a:r>
            <a:endParaRPr lang="ru-RU" sz="3400" dirty="0"/>
          </a:p>
        </p:txBody>
      </p:sp>
      <p:grpSp>
        <p:nvGrpSpPr>
          <p:cNvPr id="52" name="Group 40">
            <a:extLst>
              <a:ext uri="{FF2B5EF4-FFF2-40B4-BE49-F238E27FC236}">
                <a16:creationId xmlns:a16="http://schemas.microsoft.com/office/drawing/2014/main" xmlns="" id="{78616CE7-9E65-43BE-8A75-F91AFAF510FB}"/>
              </a:ext>
            </a:extLst>
          </p:cNvPr>
          <p:cNvGrpSpPr/>
          <p:nvPr/>
        </p:nvGrpSpPr>
        <p:grpSpPr>
          <a:xfrm>
            <a:off x="4094328" y="1147375"/>
            <a:ext cx="4144881" cy="3859359"/>
            <a:chOff x="3170172" y="418973"/>
            <a:chExt cx="2668031" cy="2668031"/>
          </a:xfrm>
        </p:grpSpPr>
        <p:sp>
          <p:nvSpPr>
            <p:cNvPr id="53" name="Oval 32">
              <a:extLst>
                <a:ext uri="{FF2B5EF4-FFF2-40B4-BE49-F238E27FC236}">
                  <a16:creationId xmlns:a16="http://schemas.microsoft.com/office/drawing/2014/main" xmlns="" id="{5A5A0A04-0FA3-4098-AAF9-4B56463BFD24}"/>
                </a:ext>
              </a:extLst>
            </p:cNvPr>
            <p:cNvSpPr/>
            <p:nvPr/>
          </p:nvSpPr>
          <p:spPr>
            <a:xfrm>
              <a:off x="3170172" y="418973"/>
              <a:ext cx="2668031" cy="2668031"/>
            </a:xfrm>
            <a:prstGeom prst="ellipse">
              <a:avLst/>
            </a:prstGeom>
            <a:solidFill>
              <a:schemeClr val="bg1">
                <a:lumMod val="50000"/>
                <a:alpha val="1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B2B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4" name="Group 24">
              <a:extLst>
                <a:ext uri="{FF2B5EF4-FFF2-40B4-BE49-F238E27FC236}">
                  <a16:creationId xmlns:a16="http://schemas.microsoft.com/office/drawing/2014/main" xmlns="" id="{BC07C14E-02D5-436F-B644-C3C23FE61394}"/>
                </a:ext>
              </a:extLst>
            </p:cNvPr>
            <p:cNvGrpSpPr/>
            <p:nvPr/>
          </p:nvGrpSpPr>
          <p:grpSpPr>
            <a:xfrm>
              <a:off x="3542477" y="761387"/>
              <a:ext cx="2186917" cy="2215738"/>
              <a:chOff x="3559943" y="1188309"/>
              <a:chExt cx="2376016" cy="2407330"/>
            </a:xfrm>
          </p:grpSpPr>
          <p:sp>
            <p:nvSpPr>
              <p:cNvPr id="55" name="Arc 7">
                <a:extLst>
                  <a:ext uri="{FF2B5EF4-FFF2-40B4-BE49-F238E27FC236}">
                    <a16:creationId xmlns:a16="http://schemas.microsoft.com/office/drawing/2014/main" xmlns="" id="{FE6CE8CA-D835-449F-A285-495230BAC127}"/>
                  </a:ext>
                </a:extLst>
              </p:cNvPr>
              <p:cNvSpPr/>
              <p:nvPr/>
            </p:nvSpPr>
            <p:spPr>
              <a:xfrm rot="7200000">
                <a:off x="3578894" y="1251915"/>
                <a:ext cx="2041163" cy="2041163"/>
              </a:xfrm>
              <a:prstGeom prst="arc">
                <a:avLst>
                  <a:gd name="adj1" fmla="val 13037108"/>
                  <a:gd name="adj2" fmla="val 20341672"/>
                </a:avLst>
              </a:prstGeom>
              <a:ln w="307975">
                <a:gradFill flip="none" rotWithShape="1">
                  <a:gsLst>
                    <a:gs pos="58000">
                      <a:schemeClr val="accent4"/>
                    </a:gs>
                    <a:gs pos="93000">
                      <a:schemeClr val="accent4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Arc 6">
                <a:extLst>
                  <a:ext uri="{FF2B5EF4-FFF2-40B4-BE49-F238E27FC236}">
                    <a16:creationId xmlns:a16="http://schemas.microsoft.com/office/drawing/2014/main" xmlns="" id="{778DEB7D-ACA8-44DF-B069-0888B78CAAD6}"/>
                  </a:ext>
                </a:extLst>
              </p:cNvPr>
              <p:cNvSpPr/>
              <p:nvPr/>
            </p:nvSpPr>
            <p:spPr>
              <a:xfrm>
                <a:off x="3578894" y="1251915"/>
                <a:ext cx="2041163" cy="2041163"/>
              </a:xfrm>
              <a:prstGeom prst="arc">
                <a:avLst>
                  <a:gd name="adj1" fmla="val 13124794"/>
                  <a:gd name="adj2" fmla="val 20319424"/>
                </a:avLst>
              </a:prstGeom>
              <a:ln w="307975">
                <a:gradFill flip="none" rotWithShape="1">
                  <a:gsLst>
                    <a:gs pos="58000">
                      <a:schemeClr val="accent1"/>
                    </a:gs>
                    <a:gs pos="93000">
                      <a:schemeClr val="accent1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Arc 8">
                <a:extLst>
                  <a:ext uri="{FF2B5EF4-FFF2-40B4-BE49-F238E27FC236}">
                    <a16:creationId xmlns:a16="http://schemas.microsoft.com/office/drawing/2014/main" xmlns="" id="{88B71E55-3BF5-45C7-AEB2-091D85C6ABB5}"/>
                  </a:ext>
                </a:extLst>
              </p:cNvPr>
              <p:cNvSpPr/>
              <p:nvPr/>
            </p:nvSpPr>
            <p:spPr>
              <a:xfrm rot="14400000">
                <a:off x="3578894" y="1251915"/>
                <a:ext cx="2041163" cy="2041163"/>
              </a:xfrm>
              <a:prstGeom prst="arc">
                <a:avLst>
                  <a:gd name="adj1" fmla="val 13009644"/>
                  <a:gd name="adj2" fmla="val 20438234"/>
                </a:avLst>
              </a:prstGeom>
              <a:ln w="307975">
                <a:gradFill flip="none" rotWithShape="1">
                  <a:gsLst>
                    <a:gs pos="58000">
                      <a:schemeClr val="bg2"/>
                    </a:gs>
                    <a:gs pos="93000">
                      <a:schemeClr val="bg2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Isosceles Triangle 10">
                <a:extLst>
                  <a:ext uri="{FF2B5EF4-FFF2-40B4-BE49-F238E27FC236}">
                    <a16:creationId xmlns:a16="http://schemas.microsoft.com/office/drawing/2014/main" xmlns="" id="{54798493-1411-482C-8111-081C63BB2D22}"/>
                  </a:ext>
                </a:extLst>
              </p:cNvPr>
              <p:cNvSpPr/>
              <p:nvPr/>
            </p:nvSpPr>
            <p:spPr>
              <a:xfrm rot="9936452">
                <a:off x="5181733" y="1772462"/>
                <a:ext cx="754226" cy="49603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" name="Isosceles Triangle 11">
                <a:extLst>
                  <a:ext uri="{FF2B5EF4-FFF2-40B4-BE49-F238E27FC236}">
                    <a16:creationId xmlns:a16="http://schemas.microsoft.com/office/drawing/2014/main" xmlns="" id="{96BD6379-45E7-4E3E-975C-61FF66D7A0C5}"/>
                  </a:ext>
                </a:extLst>
              </p:cNvPr>
              <p:cNvSpPr/>
              <p:nvPr/>
            </p:nvSpPr>
            <p:spPr>
              <a:xfrm rot="2734381">
                <a:off x="3532432" y="1317404"/>
                <a:ext cx="754226" cy="496035"/>
              </a:xfrm>
              <a:prstGeom prst="triangl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0" name="Isosceles Triangle 13">
                <a:extLst>
                  <a:ext uri="{FF2B5EF4-FFF2-40B4-BE49-F238E27FC236}">
                    <a16:creationId xmlns:a16="http://schemas.microsoft.com/office/drawing/2014/main" xmlns="" id="{9630F7E5-F303-4574-9A3C-CD2DBA9D0484}"/>
                  </a:ext>
                </a:extLst>
              </p:cNvPr>
              <p:cNvSpPr/>
              <p:nvPr/>
            </p:nvSpPr>
            <p:spPr>
              <a:xfrm rot="17179612">
                <a:off x="3959244" y="2970508"/>
                <a:ext cx="754226" cy="496035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E397C2B3-6A19-414C-B72B-A954F00B1FA0}"/>
                  </a:ext>
                </a:extLst>
              </p:cNvPr>
              <p:cNvSpPr txBox="1"/>
              <p:nvPr/>
            </p:nvSpPr>
            <p:spPr>
              <a:xfrm rot="4336820">
                <a:off x="3571590" y="1228376"/>
                <a:ext cx="2093975" cy="2093977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6F0C2423-B75F-46D3-B4F8-F8F94939F29F}"/>
                  </a:ext>
                </a:extLst>
              </p:cNvPr>
              <p:cNvSpPr txBox="1"/>
              <p:nvPr/>
            </p:nvSpPr>
            <p:spPr>
              <a:xfrm rot="18996785">
                <a:off x="3559943" y="1199982"/>
                <a:ext cx="2070762" cy="2093975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BF07E730-742C-4609-A1D2-A1B0B38CF612}"/>
                  </a:ext>
                </a:extLst>
              </p:cNvPr>
              <p:cNvSpPr txBox="1"/>
              <p:nvPr/>
            </p:nvSpPr>
            <p:spPr>
              <a:xfrm rot="1084592">
                <a:off x="3607861" y="1263039"/>
                <a:ext cx="1992856" cy="1992856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A8CA81B0-5585-4D18-A074-0B7CF0D7DE90}"/>
              </a:ext>
            </a:extLst>
          </p:cNvPr>
          <p:cNvSpPr txBox="1"/>
          <p:nvPr/>
        </p:nvSpPr>
        <p:spPr>
          <a:xfrm>
            <a:off x="395788" y="5098528"/>
            <a:ext cx="3795260" cy="492426"/>
          </a:xfrm>
          <a:prstGeom prst="rect">
            <a:avLst/>
          </a:prstGeom>
          <a:solidFill>
            <a:schemeClr val="accent1"/>
          </a:solidFill>
        </p:spPr>
        <p:txBody>
          <a:bodyPr wrap="square" lIns="121906" tIns="60952" rIns="121906" bIns="60952" rtlCol="0" anchor="b" anchorCtr="0">
            <a:spAutoFit/>
          </a:bodyPr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Причина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5F8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563E1AE2-D90E-429D-8883-0C3805003AEF}"/>
              </a:ext>
            </a:extLst>
          </p:cNvPr>
          <p:cNvSpPr txBox="1"/>
          <p:nvPr/>
        </p:nvSpPr>
        <p:spPr>
          <a:xfrm>
            <a:off x="395788" y="5536987"/>
            <a:ext cx="3795260" cy="123109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square" lIns="121906" tIns="60952" rIns="121906" bIns="60952" rtlCol="0">
            <a:spAutoFit/>
          </a:bodyPr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Причина подписания договора заключается в неготовности </a:t>
            </a:r>
            <a:r>
              <a:rPr lang="ru-RU" b="1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Насриддинбека</a:t>
            </a:r>
            <a:r>
              <a:rPr lang="ru-RU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противостоять </a:t>
            </a:r>
            <a:r>
              <a:rPr lang="ru-RU" b="1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Пулатхану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DD3DAEB2-7454-4011-94D7-0F856581FD85}"/>
              </a:ext>
            </a:extLst>
          </p:cNvPr>
          <p:cNvSpPr txBox="1"/>
          <p:nvPr/>
        </p:nvSpPr>
        <p:spPr>
          <a:xfrm>
            <a:off x="4459445" y="5112502"/>
            <a:ext cx="3318503" cy="492426"/>
          </a:xfrm>
          <a:prstGeom prst="rect">
            <a:avLst/>
          </a:prstGeom>
          <a:solidFill>
            <a:schemeClr val="accent4"/>
          </a:solidFill>
        </p:spPr>
        <p:txBody>
          <a:bodyPr wrap="square" lIns="121906" tIns="60952" rIns="121906" bIns="60952" rtlCol="0" anchor="b" anchorCtr="0">
            <a:spAutoFit/>
          </a:bodyPr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Сущность договора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5F8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DE44DBA1-0E2D-4AB3-977B-D544148C155C}"/>
              </a:ext>
            </a:extLst>
          </p:cNvPr>
          <p:cNvSpPr txBox="1"/>
          <p:nvPr/>
        </p:nvSpPr>
        <p:spPr>
          <a:xfrm>
            <a:off x="4459445" y="5533036"/>
            <a:ext cx="3318503" cy="1231090"/>
          </a:xfrm>
          <a:prstGeom prst="rect">
            <a:avLst/>
          </a:prstGeom>
          <a:solidFill>
            <a:schemeClr val="accent4">
              <a:alpha val="20000"/>
            </a:schemeClr>
          </a:solidFill>
        </p:spPr>
        <p:txBody>
          <a:bodyPr wrap="square" lIns="121906" tIns="60952" rIns="121906" bIns="60952" rtlCol="0">
            <a:spAutoFit/>
          </a:bodyPr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Сущность договора заключается в полном подчинении Российской империи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4F6B59E-A32A-46D1-8654-847C0ABD4B18}"/>
              </a:ext>
            </a:extLst>
          </p:cNvPr>
          <p:cNvSpPr txBox="1"/>
          <p:nvPr/>
        </p:nvSpPr>
        <p:spPr>
          <a:xfrm>
            <a:off x="8239209" y="5114582"/>
            <a:ext cx="3318503" cy="492426"/>
          </a:xfrm>
          <a:prstGeom prst="rect">
            <a:avLst/>
          </a:prstGeom>
          <a:solidFill>
            <a:schemeClr val="bg2"/>
          </a:solidFill>
        </p:spPr>
        <p:txBody>
          <a:bodyPr wrap="square" lIns="121906" tIns="60952" rIns="121906" bIns="60952" rtlCol="0" anchor="b" anchorCtr="0">
            <a:spAutoFit/>
          </a:bodyPr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Исход договора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5F8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0D714CB9-6A3D-4FD6-9A46-D589E38CDB56}"/>
              </a:ext>
            </a:extLst>
          </p:cNvPr>
          <p:cNvSpPr txBox="1"/>
          <p:nvPr/>
        </p:nvSpPr>
        <p:spPr>
          <a:xfrm>
            <a:off x="8239209" y="5576485"/>
            <a:ext cx="3318503" cy="954091"/>
          </a:xfrm>
          <a:prstGeom prst="rect">
            <a:avLst/>
          </a:prstGeom>
          <a:solidFill>
            <a:schemeClr val="bg2">
              <a:alpha val="20000"/>
            </a:schemeClr>
          </a:solidFill>
        </p:spPr>
        <p:txBody>
          <a:bodyPr wrap="square" lIns="121906" tIns="60952" rIns="121906" bIns="60952" rtlCol="0">
            <a:spAutoFit/>
          </a:bodyPr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Сторонники </a:t>
            </a:r>
            <a:r>
              <a:rPr lang="ru-RU" b="1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Пулатхана</a:t>
            </a:r>
            <a:r>
              <a:rPr lang="ru-RU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возрастало, что привело к бегству </a:t>
            </a:r>
            <a:r>
              <a:rPr lang="ru-RU" b="1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Насриддинбека</a:t>
            </a:r>
            <a:r>
              <a:rPr lang="ru-RU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1" name="Straight Connector 45">
            <a:extLst>
              <a:ext uri="{FF2B5EF4-FFF2-40B4-BE49-F238E27FC236}">
                <a16:creationId xmlns:a16="http://schemas.microsoft.com/office/drawing/2014/main" xmlns="" id="{C65DB3D8-ED69-40BC-BF3E-E6C1ED57C30D}"/>
              </a:ext>
            </a:extLst>
          </p:cNvPr>
          <p:cNvCxnSpPr>
            <a:stCxn id="53" idx="4"/>
            <a:endCxn id="66" idx="0"/>
          </p:cNvCxnSpPr>
          <p:nvPr/>
        </p:nvCxnSpPr>
        <p:spPr>
          <a:xfrm flipH="1">
            <a:off x="6118697" y="4823863"/>
            <a:ext cx="6168" cy="288639"/>
          </a:xfrm>
          <a:prstGeom prst="line">
            <a:avLst/>
          </a:prstGeom>
          <a:noFill/>
          <a:ln w="12700">
            <a:solidFill>
              <a:schemeClr val="bg1">
                <a:lumMod val="50000"/>
                <a:alpha val="4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2" name="Rectangle 46">
            <a:extLst>
              <a:ext uri="{FF2B5EF4-FFF2-40B4-BE49-F238E27FC236}">
                <a16:creationId xmlns:a16="http://schemas.microsoft.com/office/drawing/2014/main" xmlns="" id="{D244D6F9-488A-4AC5-8B72-01970E1C449E}"/>
              </a:ext>
            </a:extLst>
          </p:cNvPr>
          <p:cNvSpPr/>
          <p:nvPr/>
        </p:nvSpPr>
        <p:spPr>
          <a:xfrm>
            <a:off x="5187194" y="2240929"/>
            <a:ext cx="2108689" cy="1643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сентября 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1875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подписание договора в </a:t>
            </a:r>
            <a:r>
              <a:rPr kumimoji="0" lang="ru-RU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Маргелане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Left Arrow Callout 54">
            <a:extLst>
              <a:ext uri="{FF2B5EF4-FFF2-40B4-BE49-F238E27FC236}">
                <a16:creationId xmlns:a16="http://schemas.microsoft.com/office/drawing/2014/main" xmlns="" id="{179B5714-EB11-4B57-9A6E-F21148C20F02}"/>
              </a:ext>
            </a:extLst>
          </p:cNvPr>
          <p:cNvSpPr/>
          <p:nvPr/>
        </p:nvSpPr>
        <p:spPr>
          <a:xfrm>
            <a:off x="8302997" y="1376294"/>
            <a:ext cx="3607046" cy="3420000"/>
          </a:xfrm>
          <a:prstGeom prst="leftArrowCallout">
            <a:avLst>
              <a:gd name="adj1" fmla="val 25000"/>
              <a:gd name="adj2" fmla="val 18055"/>
              <a:gd name="adj3" fmla="val 16318"/>
              <a:gd name="adj4" fmla="val 87657"/>
            </a:avLst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43810" tIns="243810" rIns="243810" bIns="243810" rtlCol="0" anchor="ctr">
            <a:spAutoFit/>
          </a:bodyPr>
          <a:lstStyle/>
          <a:p>
            <a:pPr lvl="0" algn="r" defTabSz="1218939">
              <a:lnSpc>
                <a:spcPct val="89000"/>
              </a:lnSpc>
            </a:pPr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Пулатхану</a:t>
            </a:r>
            <a:r>
              <a:rPr lang="ru-RU" sz="25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имевшему виды на </a:t>
            </a:r>
            <a:r>
              <a:rPr lang="ru-RU" sz="25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престол</a:t>
            </a:r>
            <a:r>
              <a:rPr lang="ru-RU" sz="25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теперь </a:t>
            </a:r>
            <a:r>
              <a:rPr lang="ru-RU" sz="25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противостоят </a:t>
            </a:r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Насриддинбек</a:t>
            </a:r>
            <a:r>
              <a:rPr lang="ru-RU" sz="25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Абдурахман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Афтобачи</a:t>
            </a:r>
            <a:endParaRPr kumimoji="0" lang="ru-RU" sz="25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Left Arrow Callout 55">
            <a:extLst>
              <a:ext uri="{FF2B5EF4-FFF2-40B4-BE49-F238E27FC236}">
                <a16:creationId xmlns:a16="http://schemas.microsoft.com/office/drawing/2014/main" xmlns="" id="{17436A48-76F6-4D2A-9730-22B354F28411}"/>
              </a:ext>
            </a:extLst>
          </p:cNvPr>
          <p:cNvSpPr/>
          <p:nvPr/>
        </p:nvSpPr>
        <p:spPr>
          <a:xfrm flipH="1">
            <a:off x="365978" y="1376294"/>
            <a:ext cx="3672000" cy="3450628"/>
          </a:xfrm>
          <a:prstGeom prst="leftArrowCallout">
            <a:avLst>
              <a:gd name="adj1" fmla="val 25000"/>
              <a:gd name="adj2" fmla="val 18055"/>
              <a:gd name="adj3" fmla="val 16318"/>
              <a:gd name="adj4" fmla="val 87657"/>
            </a:avLst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43810" tIns="243810" rIns="243810" bIns="243810" rtlCol="0" anchor="ctr">
            <a:spAutoFit/>
          </a:bodyPr>
          <a:lstStyle/>
          <a:p>
            <a:pPr lvl="0" defTabSz="1218939">
              <a:lnSpc>
                <a:spcPct val="89000"/>
              </a:lnSpc>
            </a:pPr>
            <a:r>
              <a:rPr lang="ru-RU" sz="27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 время </a:t>
            </a:r>
            <a:r>
              <a:rPr lang="ru-RU" sz="27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ожесточённых </a:t>
            </a:r>
            <a:r>
              <a:rPr lang="ru-RU" sz="27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боев, </a:t>
            </a:r>
            <a:r>
              <a:rPr lang="ru-RU" sz="27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 давлением, </a:t>
            </a:r>
            <a:r>
              <a:rPr lang="ru-RU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Насриддинбек</a:t>
            </a:r>
            <a:r>
              <a:rPr lang="ru-RU" sz="27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подписывает </a:t>
            </a:r>
            <a:r>
              <a:rPr lang="en-US" sz="27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Кауфманом</a:t>
            </a:r>
            <a:r>
              <a:rPr lang="ru-RU" sz="27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договор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777" y="311557"/>
            <a:ext cx="11797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Причины подписания договора от 22 сентября 1875 года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67764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/>
      <p:bldP spid="73" grpId="0" animBg="1"/>
      <p:bldP spid="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395" y="226527"/>
            <a:ext cx="11959958" cy="70202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 algn="l">
              <a:lnSpc>
                <a:spcPct val="100000"/>
              </a:lnSpc>
              <a:spcBef>
                <a:spcPts val="275"/>
              </a:spcBef>
            </a:pPr>
            <a:r>
              <a:rPr lang="ru-RU" sz="4333" dirty="0" smtClean="0"/>
              <a:t>Условия договора от 22</a:t>
            </a:r>
            <a:r>
              <a:rPr lang="ru-RU" sz="4333" dirty="0"/>
              <a:t> </a:t>
            </a:r>
            <a:r>
              <a:rPr lang="ru-RU" sz="4333" dirty="0" smtClean="0"/>
              <a:t>сентября 1875 года</a:t>
            </a:r>
            <a:endParaRPr sz="4333" dirty="0"/>
          </a:p>
        </p:txBody>
      </p:sp>
      <p:sp>
        <p:nvSpPr>
          <p:cNvPr id="62" name="Oval 6">
            <a:extLst>
              <a:ext uri="{FF2B5EF4-FFF2-40B4-BE49-F238E27FC236}">
                <a16:creationId xmlns:a16="http://schemas.microsoft.com/office/drawing/2014/main" xmlns="" id="{367294B8-5A68-483E-8C18-233EEBC4FE42}"/>
              </a:ext>
            </a:extLst>
          </p:cNvPr>
          <p:cNvSpPr>
            <a:spLocks noChangeAspect="1"/>
          </p:cNvSpPr>
          <p:nvPr/>
        </p:nvSpPr>
        <p:spPr>
          <a:xfrm>
            <a:off x="4277903" y="3241765"/>
            <a:ext cx="1326901" cy="1326901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val 5">
            <a:extLst>
              <a:ext uri="{FF2B5EF4-FFF2-40B4-BE49-F238E27FC236}">
                <a16:creationId xmlns:a16="http://schemas.microsoft.com/office/drawing/2014/main" xmlns="" id="{4798382B-41CA-4E4C-BEC2-2D8C9AD2F77D}"/>
              </a:ext>
            </a:extLst>
          </p:cNvPr>
          <p:cNvSpPr>
            <a:spLocks noChangeAspect="1"/>
          </p:cNvSpPr>
          <p:nvPr/>
        </p:nvSpPr>
        <p:spPr>
          <a:xfrm>
            <a:off x="2637891" y="4193833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val 8">
            <a:extLst>
              <a:ext uri="{FF2B5EF4-FFF2-40B4-BE49-F238E27FC236}">
                <a16:creationId xmlns:a16="http://schemas.microsoft.com/office/drawing/2014/main" xmlns="" id="{B9C77743-0324-4502-8442-BC014D540168}"/>
              </a:ext>
            </a:extLst>
          </p:cNvPr>
          <p:cNvSpPr>
            <a:spLocks noChangeAspect="1"/>
          </p:cNvSpPr>
          <p:nvPr/>
        </p:nvSpPr>
        <p:spPr>
          <a:xfrm>
            <a:off x="7571564" y="1337625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Oval 4">
            <a:extLst>
              <a:ext uri="{FF2B5EF4-FFF2-40B4-BE49-F238E27FC236}">
                <a16:creationId xmlns:a16="http://schemas.microsoft.com/office/drawing/2014/main" xmlns="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1066121" y="5132254"/>
            <a:ext cx="1326900" cy="1326900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1876224" y="5857742"/>
            <a:ext cx="10038270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defTabSz="1218939">
              <a:lnSpc>
                <a:spcPct val="89000"/>
              </a:lnSpc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договоре также указывается, что </a:t>
            </a:r>
            <a:r>
              <a:rPr lang="ru-RU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Кокандский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хан  отрекается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права самостоятельно вести внешнюю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политику.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ectangle 56">
            <a:extLst>
              <a:ext uri="{FF2B5EF4-FFF2-40B4-BE49-F238E27FC236}">
                <a16:creationId xmlns:a16="http://schemas.microsoft.com/office/drawing/2014/main" xmlns="" id="{8C94DBC6-7369-40EF-BA4F-FDA72617CC78}"/>
              </a:ext>
            </a:extLst>
          </p:cNvPr>
          <p:cNvSpPr/>
          <p:nvPr/>
        </p:nvSpPr>
        <p:spPr>
          <a:xfrm>
            <a:off x="3571039" y="4865471"/>
            <a:ext cx="8343455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defTabSz="1218939">
              <a:lnSpc>
                <a:spcPct val="89000"/>
              </a:lnSpc>
            </a:pPr>
            <a:r>
              <a:rPr lang="ru-RU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Кокандский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хан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Насриддинбек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объявляет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себя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«преданным подчиненным»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императора Российской империи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Rectangle 57">
            <a:extLst>
              <a:ext uri="{FF2B5EF4-FFF2-40B4-BE49-F238E27FC236}">
                <a16:creationId xmlns:a16="http://schemas.microsoft.com/office/drawing/2014/main" xmlns="" id="{CFE4024A-543A-4427-AA84-B2B741855338}"/>
              </a:ext>
            </a:extLst>
          </p:cNvPr>
          <p:cNvSpPr/>
          <p:nvPr/>
        </p:nvSpPr>
        <p:spPr>
          <a:xfrm>
            <a:off x="5183122" y="3914142"/>
            <a:ext cx="6731373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Образованным на этих территориях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Наманганским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отделом руководит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Михаил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Скобелев.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 59">
            <a:extLst>
              <a:ext uri="{FF2B5EF4-FFF2-40B4-BE49-F238E27FC236}">
                <a16:creationId xmlns:a16="http://schemas.microsoft.com/office/drawing/2014/main" xmlns="" id="{EAF808B5-E952-4235-BE57-831646DD307B}"/>
              </a:ext>
            </a:extLst>
          </p:cNvPr>
          <p:cNvSpPr/>
          <p:nvPr/>
        </p:nvSpPr>
        <p:spPr>
          <a:xfrm>
            <a:off x="8243248" y="2052427"/>
            <a:ext cx="3671247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marL="0" marR="0" lvl="0" indent="0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Выплата контрибуции в размере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миллионов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рублей</a:t>
            </a:r>
          </a:p>
        </p:txBody>
      </p:sp>
      <p:sp>
        <p:nvSpPr>
          <p:cNvPr id="99" name="Oval 61">
            <a:extLst>
              <a:ext uri="{FF2B5EF4-FFF2-40B4-BE49-F238E27FC236}">
                <a16:creationId xmlns:a16="http://schemas.microsoft.com/office/drawing/2014/main" xmlns="" id="{5CC70A5D-C440-4562-99A8-E9015B660481}"/>
              </a:ext>
            </a:extLst>
          </p:cNvPr>
          <p:cNvSpPr/>
          <p:nvPr/>
        </p:nvSpPr>
        <p:spPr>
          <a:xfrm>
            <a:off x="2620507" y="4110947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0" name="Oval 62">
            <a:extLst>
              <a:ext uri="{FF2B5EF4-FFF2-40B4-BE49-F238E27FC236}">
                <a16:creationId xmlns:a16="http://schemas.microsoft.com/office/drawing/2014/main" xmlns="" id="{35ED5DAF-4C55-40F8-B6DD-60CD27E3EBE5}"/>
              </a:ext>
            </a:extLst>
          </p:cNvPr>
          <p:cNvSpPr/>
          <p:nvPr/>
        </p:nvSpPr>
        <p:spPr>
          <a:xfrm>
            <a:off x="4267820" y="3127786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" name="Oval 64">
            <a:extLst>
              <a:ext uri="{FF2B5EF4-FFF2-40B4-BE49-F238E27FC236}">
                <a16:creationId xmlns:a16="http://schemas.microsoft.com/office/drawing/2014/main" xmlns="" id="{566012F5-2C2F-4398-99A7-AC611F5301FE}"/>
              </a:ext>
            </a:extLst>
          </p:cNvPr>
          <p:cNvSpPr/>
          <p:nvPr/>
        </p:nvSpPr>
        <p:spPr>
          <a:xfrm>
            <a:off x="7571564" y="1265558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2" name="Straight Arrow Connector 41">
            <a:extLst>
              <a:ext uri="{FF2B5EF4-FFF2-40B4-BE49-F238E27FC236}">
                <a16:creationId xmlns:a16="http://schemas.microsoft.com/office/drawing/2014/main" xmlns="" id="{1725F111-85AF-48F0-A14A-500702299977}"/>
              </a:ext>
            </a:extLst>
          </p:cNvPr>
          <p:cNvCxnSpPr/>
          <p:nvPr/>
        </p:nvCxnSpPr>
        <p:spPr>
          <a:xfrm flipV="1">
            <a:off x="2230918" y="5213265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65">
            <a:extLst>
              <a:ext uri="{FF2B5EF4-FFF2-40B4-BE49-F238E27FC236}">
                <a16:creationId xmlns:a16="http://schemas.microsoft.com/office/drawing/2014/main" xmlns="" id="{8EEB7967-C4B2-4585-95D1-A0753327D4C5}"/>
              </a:ext>
            </a:extLst>
          </p:cNvPr>
          <p:cNvCxnSpPr/>
          <p:nvPr/>
        </p:nvCxnSpPr>
        <p:spPr>
          <a:xfrm flipV="1">
            <a:off x="3891315" y="4256028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66">
            <a:extLst>
              <a:ext uri="{FF2B5EF4-FFF2-40B4-BE49-F238E27FC236}">
                <a16:creationId xmlns:a16="http://schemas.microsoft.com/office/drawing/2014/main" xmlns="" id="{BE670096-13A7-42F8-BCA5-2D873A11FB3F}"/>
              </a:ext>
            </a:extLst>
          </p:cNvPr>
          <p:cNvCxnSpPr/>
          <p:nvPr/>
        </p:nvCxnSpPr>
        <p:spPr>
          <a:xfrm flipV="1">
            <a:off x="5526654" y="3294063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67">
            <a:extLst>
              <a:ext uri="{FF2B5EF4-FFF2-40B4-BE49-F238E27FC236}">
                <a16:creationId xmlns:a16="http://schemas.microsoft.com/office/drawing/2014/main" xmlns="" id="{483564B3-83B9-4BD8-BF0E-EEF1EC4370F6}"/>
              </a:ext>
            </a:extLst>
          </p:cNvPr>
          <p:cNvCxnSpPr/>
          <p:nvPr/>
        </p:nvCxnSpPr>
        <p:spPr>
          <a:xfrm flipV="1">
            <a:off x="7187048" y="2336824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Rectangle 68">
            <a:extLst>
              <a:ext uri="{FF2B5EF4-FFF2-40B4-BE49-F238E27FC236}">
                <a16:creationId xmlns:a16="http://schemas.microsoft.com/office/drawing/2014/main" xmlns="" id="{D8A56FBD-DE87-4813-8065-C2D510A7BC54}"/>
              </a:ext>
            </a:extLst>
          </p:cNvPr>
          <p:cNvSpPr/>
          <p:nvPr/>
        </p:nvSpPr>
        <p:spPr>
          <a:xfrm>
            <a:off x="191590" y="1245275"/>
            <a:ext cx="6219501" cy="1256426"/>
          </a:xfrm>
          <a:prstGeom prst="rect">
            <a:avLst/>
          </a:prstGeom>
        </p:spPr>
        <p:txBody>
          <a:bodyPr wrap="square" lIns="121906" rIns="121906" bIns="60952">
            <a:spAutoFit/>
          </a:bodyPr>
          <a:lstStyle/>
          <a:p>
            <a:pPr marL="0" marR="0" lvl="0" indent="0" algn="l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87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условиям договора</a:t>
            </a:r>
          </a:p>
          <a:p>
            <a:pPr marL="0" marR="0" lvl="0" indent="0" algn="l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B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err="1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Кокандское</a:t>
            </a:r>
            <a:r>
              <a:rPr lang="ru-RU" sz="20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ханство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превращалось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в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протекторат Российской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империи.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Oval 7">
            <a:extLst>
              <a:ext uri="{FF2B5EF4-FFF2-40B4-BE49-F238E27FC236}">
                <a16:creationId xmlns:a16="http://schemas.microsoft.com/office/drawing/2014/main" xmlns="" id="{87651407-2A3D-4014-93CF-B52254ED5EED}"/>
              </a:ext>
            </a:extLst>
          </p:cNvPr>
          <p:cNvSpPr>
            <a:spLocks noChangeAspect="1"/>
          </p:cNvSpPr>
          <p:nvPr/>
        </p:nvSpPr>
        <p:spPr>
          <a:xfrm>
            <a:off x="5917908" y="2289693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" name="Oval 63">
            <a:extLst>
              <a:ext uri="{FF2B5EF4-FFF2-40B4-BE49-F238E27FC236}">
                <a16:creationId xmlns:a16="http://schemas.microsoft.com/office/drawing/2014/main" xmlns="" id="{8F2FFE5B-59F2-48A9-8CA4-F7F74913E9E8}"/>
              </a:ext>
            </a:extLst>
          </p:cNvPr>
          <p:cNvSpPr/>
          <p:nvPr/>
        </p:nvSpPr>
        <p:spPr>
          <a:xfrm>
            <a:off x="5971047" y="2159765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Oval 61">
            <a:extLst>
              <a:ext uri="{FF2B5EF4-FFF2-40B4-BE49-F238E27FC236}">
                <a16:creationId xmlns:a16="http://schemas.microsoft.com/office/drawing/2014/main" xmlns="" id="{5CC70A5D-C440-4562-99A8-E9015B660481}"/>
              </a:ext>
            </a:extLst>
          </p:cNvPr>
          <p:cNvSpPr/>
          <p:nvPr/>
        </p:nvSpPr>
        <p:spPr>
          <a:xfrm>
            <a:off x="981128" y="5121123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7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2840631" y="4263383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1187402" y="5247169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4452714" y="3324196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6066430" y="2358684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7775645" y="1376811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Rectangle 58">
            <a:extLst>
              <a:ext uri="{FF2B5EF4-FFF2-40B4-BE49-F238E27FC236}">
                <a16:creationId xmlns:a16="http://schemas.microsoft.com/office/drawing/2014/main" xmlns="" id="{1BFA9AE4-309B-44F3-ABC9-FADB8C4916A1}"/>
              </a:ext>
            </a:extLst>
          </p:cNvPr>
          <p:cNvSpPr/>
          <p:nvPr/>
        </p:nvSpPr>
        <p:spPr>
          <a:xfrm>
            <a:off x="6753283" y="2962815"/>
            <a:ext cx="5161212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marL="0" marR="0" lvl="0" indent="0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 правому берегу 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Сырдарьи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также 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Наманган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Чуст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переходили России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74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Наступление на Андижан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68788" y="1030406"/>
            <a:ext cx="5829990" cy="5704764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октябре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1875 года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начи-нается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атака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Андижан.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В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течение дня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Андижан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подвергается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артобстрелу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штурмом руководил генерал М. Скобелев. Защитники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-рода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оказали наступавшим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ожесточённое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сопротивление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Захватчики изменили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тактику и подожгли все здания, дома 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постройки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Город полыхал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пожарами. Кроме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того, не прекращался 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артобстрел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60" r="-1"/>
          <a:stretch/>
        </p:blipFill>
        <p:spPr>
          <a:xfrm>
            <a:off x="228600" y="1030406"/>
            <a:ext cx="5800725" cy="570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Наступление на Андижан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6010" y="987544"/>
            <a:ext cx="5977628" cy="5704764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Продолжавшиеся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течение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3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часов орудийные залпы по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городу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сменила атака войск. Однако и этот штурм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оказался безрезультатным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рассвете артобстрел продолжился с новой силой. Однако защитники города внезапно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перешли в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контр-наступление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что вынудило царские войска отступить.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 время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наступления,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цар-ские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войска, ценой больших потерь, взяли город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959" r="33781" b="2564"/>
          <a:stretch/>
        </p:blipFill>
        <p:spPr>
          <a:xfrm>
            <a:off x="6372226" y="987544"/>
            <a:ext cx="5749332" cy="570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6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467" y="3559888"/>
            <a:ext cx="4775241" cy="30729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3898" y="1251564"/>
            <a:ext cx="5497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6">
              <a:defRPr/>
            </a:pPr>
            <a:r>
              <a:rPr lang="ru-RU" sz="3400" b="1" kern="0" cap="all" spc="-99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Военные действия при захвате Намангана</a:t>
            </a:r>
            <a:r>
              <a:rPr lang="en-US" sz="3400" b="1" kern="0" cap="all" spc="-99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uz-Cyrl-UZ" sz="3400" b="1" kern="0" cap="all" spc="-99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defTabSz="1219026">
              <a:defRPr/>
            </a:pPr>
            <a:r>
              <a:rPr lang="ru-RU" sz="19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Отряд под командованием Скобелева, спасаясь от </a:t>
            </a:r>
            <a:r>
              <a:rPr lang="ru-RU" sz="19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преследования</a:t>
            </a:r>
            <a:r>
              <a:rPr lang="ru-RU" sz="19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поджигал все близлежащие селения. 18 октября, </a:t>
            </a:r>
            <a:r>
              <a:rPr lang="ru-RU" sz="19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достигнув </a:t>
            </a:r>
            <a:r>
              <a:rPr lang="ru-RU" sz="19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Намангана, </a:t>
            </a:r>
            <a:r>
              <a:rPr lang="ru-RU" sz="19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они примыкают </a:t>
            </a:r>
            <a:r>
              <a:rPr lang="ru-RU" sz="19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войску Кауфмана.</a:t>
            </a:r>
            <a:endParaRPr lang="en-US" sz="1399" kern="0" dirty="0">
              <a:solidFill>
                <a:srgbClr val="57565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7715" y="1535573"/>
            <a:ext cx="4460427" cy="979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6">
              <a:spcAft>
                <a:spcPts val="199"/>
              </a:spcAft>
              <a:defRPr/>
            </a:pPr>
            <a:r>
              <a:rPr lang="ru-RU" sz="2000" b="1" kern="0" spc="-7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Защитники города </a:t>
            </a:r>
            <a:endParaRPr lang="en-US" sz="2000" b="1" kern="0" spc="-7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219026">
              <a:spcAft>
                <a:spcPts val="199"/>
              </a:spcAft>
              <a:defRPr/>
            </a:pP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освобождения города </a:t>
            </a:r>
            <a:r>
              <a:rPr lang="ru-RU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соседних поселений прибывали новые силы</a:t>
            </a:r>
            <a:endParaRPr lang="en-US" kern="0" dirty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40419" y="2548574"/>
            <a:ext cx="4528667" cy="1533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6">
              <a:spcAft>
                <a:spcPts val="199"/>
              </a:spcAft>
              <a:defRPr/>
            </a:pPr>
            <a:r>
              <a:rPr lang="ru-RU" sz="2000" b="1" kern="0" spc="-7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Борьба за город</a:t>
            </a:r>
            <a:endParaRPr lang="en-US" sz="2000" b="1" kern="0" spc="-7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219026">
              <a:spcAft>
                <a:spcPts val="199"/>
              </a:spcAft>
              <a:defRPr/>
            </a:pP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Борьба против завоевателей </a:t>
            </a: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продолжа-</a:t>
            </a:r>
            <a:r>
              <a:rPr lang="ru-RU" kern="0" dirty="0" err="1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лась</a:t>
            </a: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Намангане около </a:t>
            </a: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месяца. Войсковые </a:t>
            </a:r>
            <a:r>
              <a:rPr lang="ru-RU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 </a:t>
            </a: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царского </a:t>
            </a:r>
            <a:r>
              <a:rPr lang="ru-RU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правительства вынуждены были укрываться в крепости три </a:t>
            </a: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дня</a:t>
            </a:r>
            <a:endParaRPr lang="en-US" sz="1399" kern="0" dirty="0">
              <a:solidFill>
                <a:srgbClr val="57565A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7715" y="5249421"/>
            <a:ext cx="4322813" cy="979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6">
              <a:spcAft>
                <a:spcPts val="199"/>
              </a:spcAft>
              <a:defRPr/>
            </a:pPr>
            <a:r>
              <a:rPr lang="ru-RU" sz="2000" b="1" kern="0" spc="-7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Учесть восставших</a:t>
            </a:r>
            <a:endParaRPr lang="en-US" sz="2000" b="1" kern="0" spc="-7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219026">
              <a:spcAft>
                <a:spcPts val="199"/>
              </a:spcAft>
              <a:defRPr/>
            </a:pPr>
            <a:r>
              <a:rPr lang="ru-RU" kern="0" dirty="0" err="1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Пулатхан</a:t>
            </a:r>
            <a:r>
              <a:rPr lang="ru-RU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его сторонники были </a:t>
            </a: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казнены. Местные защитники перебиты</a:t>
            </a:r>
            <a:endParaRPr lang="en-US" kern="0" dirty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40418" y="4037845"/>
            <a:ext cx="472428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6">
              <a:defRPr/>
            </a:pPr>
            <a:r>
              <a:rPr lang="ru-RU" sz="2000" b="1" kern="0" spc="-7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Итоги войны</a:t>
            </a:r>
          </a:p>
          <a:p>
            <a:pPr defTabSz="1219026">
              <a:defRPr/>
            </a:pPr>
            <a:r>
              <a:rPr lang="ru-RU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Бои </a:t>
            </a: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продолжались </a:t>
            </a:r>
            <a:r>
              <a:rPr lang="ru-RU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конца января 1876 </a:t>
            </a: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</a:t>
            </a:r>
          </a:p>
          <a:p>
            <a:pPr defTabSz="1219026">
              <a:defRPr/>
            </a:pP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лишь к февралю 1876 г. войскам </a:t>
            </a:r>
            <a:endParaRPr lang="ru-RU" kern="0" dirty="0" smtClean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1219026">
              <a:defRPr/>
            </a:pP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Скобелева, </a:t>
            </a:r>
            <a:r>
              <a:rPr lang="ru-RU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удалось добиться победы</a:t>
            </a:r>
            <a:endParaRPr lang="en-US" kern="0" dirty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Straight Connector 9"/>
          <p:cNvCxnSpPr/>
          <p:nvPr/>
        </p:nvCxnSpPr>
        <p:spPr>
          <a:xfrm>
            <a:off x="5880002" y="1583222"/>
            <a:ext cx="0" cy="4401750"/>
          </a:xfrm>
          <a:prstGeom prst="line">
            <a:avLst/>
          </a:prstGeom>
          <a:noFill/>
          <a:ln w="9525" cap="flat" cmpd="sng" algn="ctr">
            <a:solidFill>
              <a:srgbClr val="7F7F7F">
                <a:alpha val="50000"/>
              </a:srgbClr>
            </a:solidFill>
            <a:prstDash val="solid"/>
          </a:ln>
          <a:effectLst/>
        </p:spPr>
      </p:cxnSp>
      <p:sp>
        <p:nvSpPr>
          <p:cNvPr id="21" name="Oval 11"/>
          <p:cNvSpPr/>
          <p:nvPr/>
        </p:nvSpPr>
        <p:spPr>
          <a:xfrm>
            <a:off x="6419999" y="1568958"/>
            <a:ext cx="899989" cy="899989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26">
              <a:defRPr/>
            </a:pPr>
            <a:r>
              <a:rPr lang="en-US" sz="3810" kern="0" dirty="0">
                <a:solidFill>
                  <a:srgbClr val="FFFFFF"/>
                </a:solidFill>
                <a:latin typeface="Open Sans Light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6419999" y="2759384"/>
            <a:ext cx="899989" cy="899989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26">
              <a:defRPr/>
            </a:pPr>
            <a:r>
              <a:rPr lang="en-US" sz="3810" kern="0" dirty="0">
                <a:solidFill>
                  <a:srgbClr val="FFFFFF"/>
                </a:solidFill>
                <a:latin typeface="Open Sans Light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6419999" y="3990754"/>
            <a:ext cx="899989" cy="899989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26">
              <a:defRPr/>
            </a:pPr>
            <a:r>
              <a:rPr lang="en-US" sz="3810" kern="0" dirty="0">
                <a:solidFill>
                  <a:srgbClr val="FFFFFF"/>
                </a:solidFill>
                <a:latin typeface="Open Sans Light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6419999" y="5249421"/>
            <a:ext cx="899989" cy="899989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26">
              <a:defRPr/>
            </a:pPr>
            <a:r>
              <a:rPr lang="en-US" sz="3810" kern="0" dirty="0">
                <a:solidFill>
                  <a:srgbClr val="FFFFFF"/>
                </a:solidFill>
                <a:latin typeface="Open Sans Light"/>
              </a:rPr>
              <a:t>4</a:t>
            </a:r>
          </a:p>
        </p:txBody>
      </p: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946228" y="-273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Завоевание Намангана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2238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3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4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7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8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34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35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1" grpId="0" animBg="1"/>
          <p:bldP spid="22" grpId="0" animBg="1"/>
          <p:bldP spid="23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1" grpId="0" animBg="1"/>
          <p:bldP spid="22" grpId="0" animBg="1"/>
          <p:bldP spid="23" grpId="0" animBg="1"/>
          <p:bldP spid="24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33bfbe7b2fbfd75bb5964ee55ec1ab7d878f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869</Words>
  <Application>Microsoft Office PowerPoint</Application>
  <PresentationFormat>Широкоэкранный</PresentationFormat>
  <Paragraphs>114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Open Sans</vt:lpstr>
      <vt:lpstr>Open Sans Light</vt:lpstr>
      <vt:lpstr>Тема Office</vt:lpstr>
      <vt:lpstr>История Узбекистана</vt:lpstr>
      <vt:lpstr>ПЛАН</vt:lpstr>
      <vt:lpstr>Положение Кокандского ханства в конце XIX века</vt:lpstr>
      <vt:lpstr>Презентация PowerPoint</vt:lpstr>
      <vt:lpstr> </vt:lpstr>
      <vt:lpstr>Условия договора от 22 сентября 1875 года</vt:lpstr>
      <vt:lpstr>Наступление на Андижан</vt:lpstr>
      <vt:lpstr>Наступление на Андижан</vt:lpstr>
      <vt:lpstr>Завоевание Намангана </vt:lpstr>
      <vt:lpstr>Ликвидация Кокандского ханства</vt:lpstr>
      <vt:lpstr>Организация новых административных  территорий </vt:lpstr>
      <vt:lpstr>Презентация PowerPoint</vt:lpstr>
      <vt:lpstr>Ликвидация Кокандского ханства</vt:lpstr>
      <vt:lpstr>ВЫВОДЫ</vt:lpstr>
      <vt:lpstr>ВЫВОДЫ</vt:lpstr>
      <vt:lpstr>Проверь себя</vt:lpstr>
      <vt:lpstr>Презентация PowerPoint</vt:lpstr>
    </vt:vector>
  </TitlesOfParts>
  <Company>UralSOFT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Узбекистана</dc:title>
  <dc:creator>admin</dc:creator>
  <cp:lastModifiedBy>Закирова Ф.М</cp:lastModifiedBy>
  <cp:revision>4</cp:revision>
  <dcterms:created xsi:type="dcterms:W3CDTF">2020-12-03T21:14:27Z</dcterms:created>
  <dcterms:modified xsi:type="dcterms:W3CDTF">2020-12-04T06:42:37Z</dcterms:modified>
</cp:coreProperties>
</file>