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</p:sldMasterIdLst>
  <p:sldIdLst>
    <p:sldId id="257" r:id="rId3"/>
    <p:sldId id="258" r:id="rId4"/>
    <p:sldId id="298" r:id="rId5"/>
    <p:sldId id="300" r:id="rId6"/>
    <p:sldId id="299" r:id="rId7"/>
    <p:sldId id="301" r:id="rId8"/>
    <p:sldId id="302" r:id="rId9"/>
    <p:sldId id="305" r:id="rId10"/>
    <p:sldId id="306" r:id="rId11"/>
    <p:sldId id="303" r:id="rId12"/>
    <p:sldId id="308" r:id="rId13"/>
    <p:sldId id="307" r:id="rId14"/>
    <p:sldId id="304" r:id="rId15"/>
    <p:sldId id="294" r:id="rId16"/>
    <p:sldId id="296" r:id="rId17"/>
    <p:sldId id="310" r:id="rId18"/>
    <p:sldId id="309" r:id="rId19"/>
    <p:sldId id="276" r:id="rId20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0052A4"/>
    <a:srgbClr val="7030A0"/>
    <a:srgbClr val="92D050"/>
    <a:srgbClr val="9DC3E6"/>
    <a:srgbClr val="DEB400"/>
    <a:srgbClr val="FFCC00"/>
    <a:srgbClr val="F5F8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5BFF4B-F92A-4744-B6A8-4E626326616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7FE8BE-3CA8-463C-A2AF-DE43149AF19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0B5E2-FA45-4011-8510-2D2719DEB8A2}" type="parTrans" cxnId="{8B3465A8-8F0B-407A-8357-B4D61AB51E08}">
      <dgm:prSet/>
      <dgm:spPr/>
      <dgm:t>
        <a:bodyPr/>
        <a:lstStyle/>
        <a:p>
          <a:endParaRPr lang="ru-RU"/>
        </a:p>
      </dgm:t>
    </dgm:pt>
    <dgm:pt modelId="{06D2B33F-9536-447A-940C-06376ACF0763}" type="sibTrans" cxnId="{8B3465A8-8F0B-407A-8357-B4D61AB51E08}">
      <dgm:prSet/>
      <dgm:spPr/>
      <dgm:t>
        <a:bodyPr/>
        <a:lstStyle/>
        <a:p>
          <a:endParaRPr lang="ru-RU"/>
        </a:p>
      </dgm:t>
    </dgm:pt>
    <dgm:pt modelId="{10ABBFDF-B956-4B57-A5DE-DF47ECCC13E7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…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DE74C-2A59-4541-9EBE-32C32D0DC318}" type="parTrans" cxnId="{DD69979C-BD62-4E13-B0CA-3A9C79CDE02F}">
      <dgm:prSet/>
      <dgm:spPr/>
      <dgm:t>
        <a:bodyPr/>
        <a:lstStyle/>
        <a:p>
          <a:endParaRPr lang="ru-RU"/>
        </a:p>
      </dgm:t>
    </dgm:pt>
    <dgm:pt modelId="{AFAD82D8-956C-4A2A-8A46-F90FA67F6E1C}" type="sibTrans" cxnId="{DD69979C-BD62-4E13-B0CA-3A9C79CDE02F}">
      <dgm:prSet/>
      <dgm:spPr/>
      <dgm:t>
        <a:bodyPr/>
        <a:lstStyle/>
        <a:p>
          <a:endParaRPr lang="ru-RU"/>
        </a:p>
      </dgm:t>
    </dgm:pt>
    <dgm:pt modelId="{AAF1346E-B825-412A-9DA7-EDB9D8640409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F55A-BD23-47F9-B227-85E677BCE6C5}" type="parTrans" cxnId="{32895A60-AA27-4FD5-98F1-9FD229BC80DB}">
      <dgm:prSet/>
      <dgm:spPr/>
      <dgm:t>
        <a:bodyPr/>
        <a:lstStyle/>
        <a:p>
          <a:endParaRPr lang="ru-RU"/>
        </a:p>
      </dgm:t>
    </dgm:pt>
    <dgm:pt modelId="{3E561665-0738-451C-BF5F-BBD1BD96B8C5}" type="sibTrans" cxnId="{32895A60-AA27-4FD5-98F1-9FD229BC80DB}">
      <dgm:prSet/>
      <dgm:spPr/>
      <dgm:t>
        <a:bodyPr/>
        <a:lstStyle/>
        <a:p>
          <a:endParaRPr lang="ru-RU"/>
        </a:p>
      </dgm:t>
    </dgm:pt>
    <dgm:pt modelId="{A2D49017-1016-4FB1-8D71-8AA9AC244051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…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A38EE-032F-48DD-9B2B-2C5700B5BAC4}" type="parTrans" cxnId="{DAA6B2A2-1BCE-4B11-B3DC-BCCEED9E497A}">
      <dgm:prSet/>
      <dgm:spPr/>
      <dgm:t>
        <a:bodyPr/>
        <a:lstStyle/>
        <a:p>
          <a:endParaRPr lang="ru-RU"/>
        </a:p>
      </dgm:t>
    </dgm:pt>
    <dgm:pt modelId="{2C3172F0-08CA-421A-9508-7490442E63BB}" type="sibTrans" cxnId="{DAA6B2A2-1BCE-4B11-B3DC-BCCEED9E497A}">
      <dgm:prSet/>
      <dgm:spPr/>
      <dgm:t>
        <a:bodyPr/>
        <a:lstStyle/>
        <a:p>
          <a:endParaRPr lang="ru-RU"/>
        </a:p>
      </dgm:t>
    </dgm:pt>
    <dgm:pt modelId="{9A550101-3828-4DCA-98D8-E1CA9D3CEB0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282F1-9D2D-4CF9-B575-5D4054FB1B6F}" type="parTrans" cxnId="{918CA085-269A-41BC-8660-4116EF0CB4AF}">
      <dgm:prSet/>
      <dgm:spPr/>
      <dgm:t>
        <a:bodyPr/>
        <a:lstStyle/>
        <a:p>
          <a:endParaRPr lang="ru-RU"/>
        </a:p>
      </dgm:t>
    </dgm:pt>
    <dgm:pt modelId="{3F1EB41B-B518-4EC9-8236-FBB236520CCB}" type="sibTrans" cxnId="{918CA085-269A-41BC-8660-4116EF0CB4AF}">
      <dgm:prSet/>
      <dgm:spPr/>
      <dgm:t>
        <a:bodyPr/>
        <a:lstStyle/>
        <a:p>
          <a:endParaRPr lang="ru-RU"/>
        </a:p>
      </dgm:t>
    </dgm:pt>
    <dgm:pt modelId="{687B1DB3-42AA-49EE-B4B9-A16FA4D81999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14AE5-0A04-4A06-B149-A8CC96B942EC}" type="parTrans" cxnId="{BE3D1E8A-3340-4036-B7EF-D8CDE11BFE31}">
      <dgm:prSet/>
      <dgm:spPr/>
      <dgm:t>
        <a:bodyPr/>
        <a:lstStyle/>
        <a:p>
          <a:endParaRPr lang="ru-RU"/>
        </a:p>
      </dgm:t>
    </dgm:pt>
    <dgm:pt modelId="{EA980820-3547-484A-841C-AD4049F68802}" type="sibTrans" cxnId="{BE3D1E8A-3340-4036-B7EF-D8CDE11BFE31}">
      <dgm:prSet/>
      <dgm:spPr/>
      <dgm:t>
        <a:bodyPr/>
        <a:lstStyle/>
        <a:p>
          <a:endParaRPr lang="ru-RU"/>
        </a:p>
      </dgm:t>
    </dgm:pt>
    <dgm:pt modelId="{B60F8737-CF47-437F-978B-67D208AEAE65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AD0C6A-FF53-4EA3-8565-AA3CC676A486}" type="parTrans" cxnId="{FC705DA2-DEB8-4AB0-BF92-9BD0598170EA}">
      <dgm:prSet/>
      <dgm:spPr/>
      <dgm:t>
        <a:bodyPr/>
        <a:lstStyle/>
        <a:p>
          <a:endParaRPr lang="ru-RU"/>
        </a:p>
      </dgm:t>
    </dgm:pt>
    <dgm:pt modelId="{E8FA575E-A78D-44B6-AAC3-0B682C293ABF}" type="sibTrans" cxnId="{FC705DA2-DEB8-4AB0-BF92-9BD0598170EA}">
      <dgm:prSet/>
      <dgm:spPr/>
      <dgm:t>
        <a:bodyPr/>
        <a:lstStyle/>
        <a:p>
          <a:endParaRPr lang="ru-RU"/>
        </a:p>
      </dgm:t>
    </dgm:pt>
    <dgm:pt modelId="{AC17EB43-C353-4B27-B2F8-413DD5482A99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 …</a:t>
          </a:r>
          <a:endParaRPr lang="ru-RU" dirty="0">
            <a:latin typeface="+mn-lt"/>
          </a:endParaRPr>
        </a:p>
      </dgm:t>
    </dgm:pt>
    <dgm:pt modelId="{BDE1177D-24A2-47BD-8923-54BD288AC8E2}" type="parTrans" cxnId="{8D4402D0-08D2-4B18-BE9E-4FAC69DF0880}">
      <dgm:prSet/>
      <dgm:spPr/>
      <dgm:t>
        <a:bodyPr/>
        <a:lstStyle/>
        <a:p>
          <a:endParaRPr lang="ru-RU"/>
        </a:p>
      </dgm:t>
    </dgm:pt>
    <dgm:pt modelId="{031385AB-457D-45F7-A97E-98FCA638ED9B}" type="sibTrans" cxnId="{8D4402D0-08D2-4B18-BE9E-4FAC69DF0880}">
      <dgm:prSet/>
      <dgm:spPr/>
      <dgm:t>
        <a:bodyPr/>
        <a:lstStyle/>
        <a:p>
          <a:endParaRPr lang="ru-RU"/>
        </a:p>
      </dgm:t>
    </dgm:pt>
    <dgm:pt modelId="{AA71E7D3-7B95-4442-BA8B-9E1C147AA0FE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dirty="0">
            <a:latin typeface="+mn-lt"/>
          </a:endParaRPr>
        </a:p>
      </dgm:t>
    </dgm:pt>
    <dgm:pt modelId="{A54FDD06-3E50-4EA3-A329-EBF54D889CAD}" type="parTrans" cxnId="{97CEEAB1-3988-4D3A-ABD3-D0A2ACDBCFAC}">
      <dgm:prSet/>
      <dgm:spPr/>
      <dgm:t>
        <a:bodyPr/>
        <a:lstStyle/>
        <a:p>
          <a:endParaRPr lang="ru-RU"/>
        </a:p>
      </dgm:t>
    </dgm:pt>
    <dgm:pt modelId="{B6940B94-1D22-4F7A-B4CC-4DFD79E79DC0}" type="sibTrans" cxnId="{97CEEAB1-3988-4D3A-ABD3-D0A2ACDBCFAC}">
      <dgm:prSet/>
      <dgm:spPr/>
      <dgm:t>
        <a:bodyPr/>
        <a:lstStyle/>
        <a:p>
          <a:endParaRPr lang="ru-RU"/>
        </a:p>
      </dgm:t>
    </dgm:pt>
    <dgm:pt modelId="{95C7EE47-731E-44EF-B881-B1CDCC2E3326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2FDD3F-2F57-47B6-B25A-8C0C08AAD765}" type="parTrans" cxnId="{689FC20E-6E7E-4D4A-A2D6-84CCBE8ABB10}">
      <dgm:prSet/>
      <dgm:spPr/>
      <dgm:t>
        <a:bodyPr/>
        <a:lstStyle/>
        <a:p>
          <a:endParaRPr lang="ru-RU"/>
        </a:p>
      </dgm:t>
    </dgm:pt>
    <dgm:pt modelId="{A296CA51-29BE-48C8-B46A-92331BF4F447}" type="sibTrans" cxnId="{689FC20E-6E7E-4D4A-A2D6-84CCBE8ABB10}">
      <dgm:prSet/>
      <dgm:spPr/>
      <dgm:t>
        <a:bodyPr/>
        <a:lstStyle/>
        <a:p>
          <a:endParaRPr lang="ru-RU"/>
        </a:p>
      </dgm:t>
    </dgm:pt>
    <dgm:pt modelId="{3520724F-FC1F-4F58-9F02-7BBF847CDE0E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…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28416-8A86-4B2F-9DE0-A6445DF98A8E}" type="parTrans" cxnId="{770BE2AA-A03B-416F-ABD0-F26026A7774A}">
      <dgm:prSet/>
      <dgm:spPr/>
      <dgm:t>
        <a:bodyPr/>
        <a:lstStyle/>
        <a:p>
          <a:endParaRPr lang="ru-RU"/>
        </a:p>
      </dgm:t>
    </dgm:pt>
    <dgm:pt modelId="{A9CAEA8F-57CC-447B-BBD4-16C50658E5A8}" type="sibTrans" cxnId="{770BE2AA-A03B-416F-ABD0-F26026A7774A}">
      <dgm:prSet/>
      <dgm:spPr/>
      <dgm:t>
        <a:bodyPr/>
        <a:lstStyle/>
        <a:p>
          <a:endParaRPr lang="ru-RU"/>
        </a:p>
      </dgm:t>
    </dgm:pt>
    <dgm:pt modelId="{ABCC8BE2-F1DF-4541-8D2A-16C5B049AD4B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FEAA0D-CC40-4349-BFA1-9F85B63AB8F8}" type="parTrans" cxnId="{90F13726-115E-4AF5-8FC8-E213A5661989}">
      <dgm:prSet/>
      <dgm:spPr/>
      <dgm:t>
        <a:bodyPr/>
        <a:lstStyle/>
        <a:p>
          <a:endParaRPr lang="ru-RU"/>
        </a:p>
      </dgm:t>
    </dgm:pt>
    <dgm:pt modelId="{84A3D95D-717C-42A2-B1EF-05461D1C4465}" type="sibTrans" cxnId="{90F13726-115E-4AF5-8FC8-E213A5661989}">
      <dgm:prSet/>
      <dgm:spPr/>
      <dgm:t>
        <a:bodyPr/>
        <a:lstStyle/>
        <a:p>
          <a:endParaRPr lang="ru-RU"/>
        </a:p>
      </dgm:t>
    </dgm:pt>
    <dgm:pt modelId="{88C07939-4E69-486A-937F-06AE3D5A48B8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…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F13343-675C-4858-8889-B3B723E4CC23}" type="parTrans" cxnId="{0F6F7217-B71C-4B93-9BF2-56181D5607D2}">
      <dgm:prSet/>
      <dgm:spPr/>
      <dgm:t>
        <a:bodyPr/>
        <a:lstStyle/>
        <a:p>
          <a:endParaRPr lang="ru-RU"/>
        </a:p>
      </dgm:t>
    </dgm:pt>
    <dgm:pt modelId="{35C83E5C-0C22-4520-BFD6-FDBDE5AF96E4}" type="sibTrans" cxnId="{0F6F7217-B71C-4B93-9BF2-56181D5607D2}">
      <dgm:prSet/>
      <dgm:spPr/>
      <dgm:t>
        <a:bodyPr/>
        <a:lstStyle/>
        <a:p>
          <a:endParaRPr lang="ru-RU"/>
        </a:p>
      </dgm:t>
    </dgm:pt>
    <dgm:pt modelId="{6C04CC8B-892D-49B9-889A-B85A8294C29F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1CAC5-C781-4924-9D21-79AE68B25F16}" type="parTrans" cxnId="{D69E2B5A-5573-4063-BA69-C3A06A966B46}">
      <dgm:prSet/>
      <dgm:spPr/>
      <dgm:t>
        <a:bodyPr/>
        <a:lstStyle/>
        <a:p>
          <a:endParaRPr lang="ru-RU"/>
        </a:p>
      </dgm:t>
    </dgm:pt>
    <dgm:pt modelId="{BE3900B7-82DA-48C4-B1DB-E172D8932A91}" type="sibTrans" cxnId="{D69E2B5A-5573-4063-BA69-C3A06A966B46}">
      <dgm:prSet/>
      <dgm:spPr/>
      <dgm:t>
        <a:bodyPr/>
        <a:lstStyle/>
        <a:p>
          <a:endParaRPr lang="ru-RU"/>
        </a:p>
      </dgm:t>
    </dgm:pt>
    <dgm:pt modelId="{CB550EB3-9743-4AC8-B881-5EE396D053DD}" type="pres">
      <dgm:prSet presAssocID="{265BFF4B-F92A-4744-B6A8-4E62632661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E4BA9-8FC0-48A2-B7A5-8500ED9081A5}" type="pres">
      <dgm:prSet presAssocID="{607FE8BE-3CA8-463C-A2AF-DE43149AF19E}" presName="linNode" presStyleCnt="0"/>
      <dgm:spPr/>
    </dgm:pt>
    <dgm:pt modelId="{CE2715AA-CDFA-4F77-BD58-F3F4C63B5A09}" type="pres">
      <dgm:prSet presAssocID="{607FE8BE-3CA8-463C-A2AF-DE43149AF19E}" presName="parentText" presStyleLbl="node1" presStyleIdx="0" presStyleCnt="7" custScaleX="638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FFF65-0525-4A4B-B8B7-04F4EF2B48CF}" type="pres">
      <dgm:prSet presAssocID="{607FE8BE-3CA8-463C-A2AF-DE43149AF19E}" presName="descendantText" presStyleLbl="alignAccFollowNode1" presStyleIdx="0" presStyleCnt="7" custScaleX="13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171FF-EB2D-4CB1-B982-6CFA76D19B03}" type="pres">
      <dgm:prSet presAssocID="{06D2B33F-9536-447A-940C-06376ACF0763}" presName="sp" presStyleCnt="0"/>
      <dgm:spPr/>
    </dgm:pt>
    <dgm:pt modelId="{C88F7ECE-8A37-4F40-9AB8-E374902713E9}" type="pres">
      <dgm:prSet presAssocID="{AAF1346E-B825-412A-9DA7-EDB9D8640409}" presName="linNode" presStyleCnt="0"/>
      <dgm:spPr/>
    </dgm:pt>
    <dgm:pt modelId="{B9230FAD-E446-4EBD-8F2A-B3E145F262D0}" type="pres">
      <dgm:prSet presAssocID="{AAF1346E-B825-412A-9DA7-EDB9D8640409}" presName="parentText" presStyleLbl="node1" presStyleIdx="1" presStyleCnt="7" custScaleX="56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E3EE9-4281-4EDA-9116-B371E53C44C8}" type="pres">
      <dgm:prSet presAssocID="{AAF1346E-B825-412A-9DA7-EDB9D8640409}" presName="descendantText" presStyleLbl="alignAccFollowNode1" presStyleIdx="1" presStyleCnt="7" custScaleX="11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21A16-3975-415F-84C0-9E7BFE3F278F}" type="pres">
      <dgm:prSet presAssocID="{3E561665-0738-451C-BF5F-BBD1BD96B8C5}" presName="sp" presStyleCnt="0"/>
      <dgm:spPr/>
    </dgm:pt>
    <dgm:pt modelId="{E875E55A-C2FC-43DC-8A3C-7F07C56BF7FE}" type="pres">
      <dgm:prSet presAssocID="{9A550101-3828-4DCA-98D8-E1CA9D3CEB0C}" presName="linNode" presStyleCnt="0"/>
      <dgm:spPr/>
    </dgm:pt>
    <dgm:pt modelId="{D3B208A5-B2AC-496E-BD4B-FC85B3A18776}" type="pres">
      <dgm:prSet presAssocID="{9A550101-3828-4DCA-98D8-E1CA9D3CEB0C}" presName="parentText" presStyleLbl="node1" presStyleIdx="2" presStyleCnt="7" custScaleX="755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598E5-5591-4C9C-BAEC-F8FAA8D4900A}" type="pres">
      <dgm:prSet presAssocID="{9A550101-3828-4DCA-98D8-E1CA9D3CEB0C}" presName="descendantText" presStyleLbl="alignAccFollowNode1" presStyleIdx="2" presStyleCnt="7" custScaleX="150035" custScaleY="137959" custLinFactNeighborX="-2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EC867-6A89-4436-9711-3137B9323582}" type="pres">
      <dgm:prSet presAssocID="{3F1EB41B-B518-4EC9-8236-FBB236520CCB}" presName="sp" presStyleCnt="0"/>
      <dgm:spPr/>
    </dgm:pt>
    <dgm:pt modelId="{8E997122-0704-402A-AA55-78B9DCDA8CFA}" type="pres">
      <dgm:prSet presAssocID="{B60F8737-CF47-437F-978B-67D208AEAE65}" presName="linNode" presStyleCnt="0"/>
      <dgm:spPr/>
    </dgm:pt>
    <dgm:pt modelId="{16E8AB53-09BB-4BEF-B286-BC87A60E3BB8}" type="pres">
      <dgm:prSet presAssocID="{B60F8737-CF47-437F-978B-67D208AEAE65}" presName="parentText" presStyleLbl="node1" presStyleIdx="3" presStyleCnt="7" custScaleX="664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4FD28-0CA5-4AC9-B3D7-717A1AC6DF71}" type="pres">
      <dgm:prSet presAssocID="{B60F8737-CF47-437F-978B-67D208AEAE65}" presName="descendantText" presStyleLbl="alignAccFollowNode1" presStyleIdx="3" presStyleCnt="7" custScaleX="11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C983A-5F7A-4A32-9199-6F9B36394839}" type="pres">
      <dgm:prSet presAssocID="{E8FA575E-A78D-44B6-AAC3-0B682C293ABF}" presName="sp" presStyleCnt="0"/>
      <dgm:spPr/>
    </dgm:pt>
    <dgm:pt modelId="{323B0596-0E4E-44EA-B514-7EC910103AC8}" type="pres">
      <dgm:prSet presAssocID="{AC17EB43-C353-4B27-B2F8-413DD5482A99}" presName="linNode" presStyleCnt="0"/>
      <dgm:spPr/>
    </dgm:pt>
    <dgm:pt modelId="{81A4C7CC-B0DF-42FA-A676-A4AD83A0DE34}" type="pres">
      <dgm:prSet presAssocID="{AC17EB43-C353-4B27-B2F8-413DD5482A99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5627E-6DE6-4FB7-AE92-AAB1468E7663}" type="pres">
      <dgm:prSet presAssocID="{AC17EB43-C353-4B27-B2F8-413DD5482A99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DDA42-7348-4A77-8D72-B044BA18E6B5}" type="pres">
      <dgm:prSet presAssocID="{031385AB-457D-45F7-A97E-98FCA638ED9B}" presName="sp" presStyleCnt="0"/>
      <dgm:spPr/>
    </dgm:pt>
    <dgm:pt modelId="{8608098F-789B-4C3C-91EB-5023A002CA39}" type="pres">
      <dgm:prSet presAssocID="{AA71E7D3-7B95-4442-BA8B-9E1C147AA0FE}" presName="linNode" presStyleCnt="0"/>
      <dgm:spPr/>
    </dgm:pt>
    <dgm:pt modelId="{D5853097-F798-488B-888D-50F601EB6F82}" type="pres">
      <dgm:prSet presAssocID="{AA71E7D3-7B95-4442-BA8B-9E1C147AA0FE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9867-B41B-4234-AF45-BCB0AADDAC3A}" type="pres">
      <dgm:prSet presAssocID="{AA71E7D3-7B95-4442-BA8B-9E1C147AA0FE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8272-7363-436B-9F58-05347B9CF312}" type="pres">
      <dgm:prSet presAssocID="{B6940B94-1D22-4F7A-B4CC-4DFD79E79DC0}" presName="sp" presStyleCnt="0"/>
      <dgm:spPr/>
    </dgm:pt>
    <dgm:pt modelId="{EB556097-5FBB-4859-9EC1-E7AF786F3EB4}" type="pres">
      <dgm:prSet presAssocID="{95C7EE47-731E-44EF-B881-B1CDCC2E3326}" presName="linNode" presStyleCnt="0"/>
      <dgm:spPr/>
    </dgm:pt>
    <dgm:pt modelId="{81ED14EC-3E1C-4836-9807-7EC234228AC4}" type="pres">
      <dgm:prSet presAssocID="{95C7EE47-731E-44EF-B881-B1CDCC2E3326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455A1-6FB9-4C70-9D12-E4DCFF1D2808}" type="pres">
      <dgm:prSet presAssocID="{95C7EE47-731E-44EF-B881-B1CDCC2E3326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895A60-AA27-4FD5-98F1-9FD229BC80DB}" srcId="{265BFF4B-F92A-4744-B6A8-4E6263266166}" destId="{AAF1346E-B825-412A-9DA7-EDB9D8640409}" srcOrd="1" destOrd="0" parTransId="{4F3CF55A-BD23-47F9-B227-85E677BCE6C5}" sibTransId="{3E561665-0738-451C-BF5F-BBD1BD96B8C5}"/>
    <dgm:cxn modelId="{BE3D1E8A-3340-4036-B7EF-D8CDE11BFE31}" srcId="{9A550101-3828-4DCA-98D8-E1CA9D3CEB0C}" destId="{687B1DB3-42AA-49EE-B4B9-A16FA4D81999}" srcOrd="0" destOrd="0" parTransId="{BFE14AE5-0A04-4A06-B149-A8CC96B942EC}" sibTransId="{EA980820-3547-484A-841C-AD4049F68802}"/>
    <dgm:cxn modelId="{97CEEAB1-3988-4D3A-ABD3-D0A2ACDBCFAC}" srcId="{265BFF4B-F92A-4744-B6A8-4E6263266166}" destId="{AA71E7D3-7B95-4442-BA8B-9E1C147AA0FE}" srcOrd="5" destOrd="0" parTransId="{A54FDD06-3E50-4EA3-A329-EBF54D889CAD}" sibTransId="{B6940B94-1D22-4F7A-B4CC-4DFD79E79DC0}"/>
    <dgm:cxn modelId="{7CE5985A-373D-49E5-A197-75F340F9BFF7}" type="presOf" srcId="{265BFF4B-F92A-4744-B6A8-4E6263266166}" destId="{CB550EB3-9743-4AC8-B881-5EE396D053DD}" srcOrd="0" destOrd="0" presId="urn:microsoft.com/office/officeart/2005/8/layout/vList5"/>
    <dgm:cxn modelId="{110F9456-65DF-4592-A791-23174F51F422}" type="presOf" srcId="{95C7EE47-731E-44EF-B881-B1CDCC2E3326}" destId="{81ED14EC-3E1C-4836-9807-7EC234228AC4}" srcOrd="0" destOrd="0" presId="urn:microsoft.com/office/officeart/2005/8/layout/vList5"/>
    <dgm:cxn modelId="{918CA085-269A-41BC-8660-4116EF0CB4AF}" srcId="{265BFF4B-F92A-4744-B6A8-4E6263266166}" destId="{9A550101-3828-4DCA-98D8-E1CA9D3CEB0C}" srcOrd="2" destOrd="0" parTransId="{FBA282F1-9D2D-4CF9-B575-5D4054FB1B6F}" sibTransId="{3F1EB41B-B518-4EC9-8236-FBB236520CCB}"/>
    <dgm:cxn modelId="{0F6F7217-B71C-4B93-9BF2-56181D5607D2}" srcId="{AA71E7D3-7B95-4442-BA8B-9E1C147AA0FE}" destId="{88C07939-4E69-486A-937F-06AE3D5A48B8}" srcOrd="0" destOrd="0" parTransId="{DDF13343-675C-4858-8889-B3B723E4CC23}" sibTransId="{35C83E5C-0C22-4520-BFD6-FDBDE5AF96E4}"/>
    <dgm:cxn modelId="{6A515F07-3D22-4C3D-8638-9D2A86169054}" type="presOf" srcId="{3520724F-FC1F-4F58-9F02-7BBF847CDE0E}" destId="{BA34FD28-0CA5-4AC9-B3D7-717A1AC6DF71}" srcOrd="0" destOrd="0" presId="urn:microsoft.com/office/officeart/2005/8/layout/vList5"/>
    <dgm:cxn modelId="{3B6EA571-DBD4-47B4-9269-5F72879384B0}" type="presOf" srcId="{B60F8737-CF47-437F-978B-67D208AEAE65}" destId="{16E8AB53-09BB-4BEF-B286-BC87A60E3BB8}" srcOrd="0" destOrd="0" presId="urn:microsoft.com/office/officeart/2005/8/layout/vList5"/>
    <dgm:cxn modelId="{8B3465A8-8F0B-407A-8357-B4D61AB51E08}" srcId="{265BFF4B-F92A-4744-B6A8-4E6263266166}" destId="{607FE8BE-3CA8-463C-A2AF-DE43149AF19E}" srcOrd="0" destOrd="0" parTransId="{EC70B5E2-FA45-4011-8510-2D2719DEB8A2}" sibTransId="{06D2B33F-9536-447A-940C-06376ACF0763}"/>
    <dgm:cxn modelId="{B22F8C2B-524C-4BC5-914F-38A42A4A21F9}" type="presOf" srcId="{607FE8BE-3CA8-463C-A2AF-DE43149AF19E}" destId="{CE2715AA-CDFA-4F77-BD58-F3F4C63B5A09}" srcOrd="0" destOrd="0" presId="urn:microsoft.com/office/officeart/2005/8/layout/vList5"/>
    <dgm:cxn modelId="{90F13726-115E-4AF5-8FC8-E213A5661989}" srcId="{AC17EB43-C353-4B27-B2F8-413DD5482A99}" destId="{ABCC8BE2-F1DF-4541-8D2A-16C5B049AD4B}" srcOrd="0" destOrd="0" parTransId="{8DFEAA0D-CC40-4349-BFA1-9F85B63AB8F8}" sibTransId="{84A3D95D-717C-42A2-B1EF-05461D1C4465}"/>
    <dgm:cxn modelId="{FC705DA2-DEB8-4AB0-BF92-9BD0598170EA}" srcId="{265BFF4B-F92A-4744-B6A8-4E6263266166}" destId="{B60F8737-CF47-437F-978B-67D208AEAE65}" srcOrd="3" destOrd="0" parTransId="{7DAD0C6A-FF53-4EA3-8565-AA3CC676A486}" sibTransId="{E8FA575E-A78D-44B6-AAC3-0B682C293ABF}"/>
    <dgm:cxn modelId="{D69E2B5A-5573-4063-BA69-C3A06A966B46}" srcId="{95C7EE47-731E-44EF-B881-B1CDCC2E3326}" destId="{6C04CC8B-892D-49B9-889A-B85A8294C29F}" srcOrd="0" destOrd="0" parTransId="{7021CAC5-C781-4924-9D21-79AE68B25F16}" sibTransId="{BE3900B7-82DA-48C4-B1DB-E172D8932A91}"/>
    <dgm:cxn modelId="{1B31F529-A499-45FF-A19C-929282573FF0}" type="presOf" srcId="{AAF1346E-B825-412A-9DA7-EDB9D8640409}" destId="{B9230FAD-E446-4EBD-8F2A-B3E145F262D0}" srcOrd="0" destOrd="0" presId="urn:microsoft.com/office/officeart/2005/8/layout/vList5"/>
    <dgm:cxn modelId="{F5D96469-74BE-42E5-BDB8-8137AD3C1745}" type="presOf" srcId="{687B1DB3-42AA-49EE-B4B9-A16FA4D81999}" destId="{7D4598E5-5591-4C9C-BAEC-F8FAA8D4900A}" srcOrd="0" destOrd="0" presId="urn:microsoft.com/office/officeart/2005/8/layout/vList5"/>
    <dgm:cxn modelId="{273CA310-E768-46A2-AE0B-DAFF2A7CA054}" type="presOf" srcId="{AA71E7D3-7B95-4442-BA8B-9E1C147AA0FE}" destId="{D5853097-F798-488B-888D-50F601EB6F82}" srcOrd="0" destOrd="0" presId="urn:microsoft.com/office/officeart/2005/8/layout/vList5"/>
    <dgm:cxn modelId="{770BE2AA-A03B-416F-ABD0-F26026A7774A}" srcId="{B60F8737-CF47-437F-978B-67D208AEAE65}" destId="{3520724F-FC1F-4F58-9F02-7BBF847CDE0E}" srcOrd="0" destOrd="0" parTransId="{C3228416-8A86-4B2F-9DE0-A6445DF98A8E}" sibTransId="{A9CAEA8F-57CC-447B-BBD4-16C50658E5A8}"/>
    <dgm:cxn modelId="{676E6500-1088-4D99-8166-225AB1ABED06}" type="presOf" srcId="{ABCC8BE2-F1DF-4541-8D2A-16C5B049AD4B}" destId="{3455627E-6DE6-4FB7-AE92-AAB1468E7663}" srcOrd="0" destOrd="0" presId="urn:microsoft.com/office/officeart/2005/8/layout/vList5"/>
    <dgm:cxn modelId="{9A5D8E98-5B63-49FE-842D-663109383482}" type="presOf" srcId="{6C04CC8B-892D-49B9-889A-B85A8294C29F}" destId="{917455A1-6FB9-4C70-9D12-E4DCFF1D2808}" srcOrd="0" destOrd="0" presId="urn:microsoft.com/office/officeart/2005/8/layout/vList5"/>
    <dgm:cxn modelId="{DAA6B2A2-1BCE-4B11-B3DC-BCCEED9E497A}" srcId="{AAF1346E-B825-412A-9DA7-EDB9D8640409}" destId="{A2D49017-1016-4FB1-8D71-8AA9AC244051}" srcOrd="0" destOrd="0" parTransId="{91FA38EE-032F-48DD-9B2B-2C5700B5BAC4}" sibTransId="{2C3172F0-08CA-421A-9508-7490442E63BB}"/>
    <dgm:cxn modelId="{A9E77F81-A025-4ABD-8015-52EA2E365DD0}" type="presOf" srcId="{10ABBFDF-B956-4B57-A5DE-DF47ECCC13E7}" destId="{9D2FFF65-0525-4A4B-B8B7-04F4EF2B48CF}" srcOrd="0" destOrd="0" presId="urn:microsoft.com/office/officeart/2005/8/layout/vList5"/>
    <dgm:cxn modelId="{F3CAC925-7834-4B09-970A-BDE13B78A9F9}" type="presOf" srcId="{AC17EB43-C353-4B27-B2F8-413DD5482A99}" destId="{81A4C7CC-B0DF-42FA-A676-A4AD83A0DE34}" srcOrd="0" destOrd="0" presId="urn:microsoft.com/office/officeart/2005/8/layout/vList5"/>
    <dgm:cxn modelId="{E3FB114D-D9FA-4948-882B-7F9563322754}" type="presOf" srcId="{9A550101-3828-4DCA-98D8-E1CA9D3CEB0C}" destId="{D3B208A5-B2AC-496E-BD4B-FC85B3A18776}" srcOrd="0" destOrd="0" presId="urn:microsoft.com/office/officeart/2005/8/layout/vList5"/>
    <dgm:cxn modelId="{8D4402D0-08D2-4B18-BE9E-4FAC69DF0880}" srcId="{265BFF4B-F92A-4744-B6A8-4E6263266166}" destId="{AC17EB43-C353-4B27-B2F8-413DD5482A99}" srcOrd="4" destOrd="0" parTransId="{BDE1177D-24A2-47BD-8923-54BD288AC8E2}" sibTransId="{031385AB-457D-45F7-A97E-98FCA638ED9B}"/>
    <dgm:cxn modelId="{B835CA8A-E650-4740-B141-25F653DFEF97}" type="presOf" srcId="{88C07939-4E69-486A-937F-06AE3D5A48B8}" destId="{97919867-B41B-4234-AF45-BCB0AADDAC3A}" srcOrd="0" destOrd="0" presId="urn:microsoft.com/office/officeart/2005/8/layout/vList5"/>
    <dgm:cxn modelId="{DD69979C-BD62-4E13-B0CA-3A9C79CDE02F}" srcId="{607FE8BE-3CA8-463C-A2AF-DE43149AF19E}" destId="{10ABBFDF-B956-4B57-A5DE-DF47ECCC13E7}" srcOrd="0" destOrd="0" parTransId="{ACFDE74C-2A59-4541-9EBE-32C32D0DC318}" sibTransId="{AFAD82D8-956C-4A2A-8A46-F90FA67F6E1C}"/>
    <dgm:cxn modelId="{689FC20E-6E7E-4D4A-A2D6-84CCBE8ABB10}" srcId="{265BFF4B-F92A-4744-B6A8-4E6263266166}" destId="{95C7EE47-731E-44EF-B881-B1CDCC2E3326}" srcOrd="6" destOrd="0" parTransId="{9B2FDD3F-2F57-47B6-B25A-8C0C08AAD765}" sibTransId="{A296CA51-29BE-48C8-B46A-92331BF4F447}"/>
    <dgm:cxn modelId="{AE65A8E4-244B-46B6-9D8E-F293C94F1889}" type="presOf" srcId="{A2D49017-1016-4FB1-8D71-8AA9AC244051}" destId="{539E3EE9-4281-4EDA-9116-B371E53C44C8}" srcOrd="0" destOrd="0" presId="urn:microsoft.com/office/officeart/2005/8/layout/vList5"/>
    <dgm:cxn modelId="{9C2F667E-805D-4F2D-95B2-04E1DB990688}" type="presParOf" srcId="{CB550EB3-9743-4AC8-B881-5EE396D053DD}" destId="{407E4BA9-8FC0-48A2-B7A5-8500ED9081A5}" srcOrd="0" destOrd="0" presId="urn:microsoft.com/office/officeart/2005/8/layout/vList5"/>
    <dgm:cxn modelId="{32439448-B9C5-4AE1-8017-A45E79F7967E}" type="presParOf" srcId="{407E4BA9-8FC0-48A2-B7A5-8500ED9081A5}" destId="{CE2715AA-CDFA-4F77-BD58-F3F4C63B5A09}" srcOrd="0" destOrd="0" presId="urn:microsoft.com/office/officeart/2005/8/layout/vList5"/>
    <dgm:cxn modelId="{A3C5D25E-E6FE-4616-9A57-3F38370CBEF8}" type="presParOf" srcId="{407E4BA9-8FC0-48A2-B7A5-8500ED9081A5}" destId="{9D2FFF65-0525-4A4B-B8B7-04F4EF2B48CF}" srcOrd="1" destOrd="0" presId="urn:microsoft.com/office/officeart/2005/8/layout/vList5"/>
    <dgm:cxn modelId="{DA67B2B5-F7B5-436A-8A2D-43321B56F3CD}" type="presParOf" srcId="{CB550EB3-9743-4AC8-B881-5EE396D053DD}" destId="{386171FF-EB2D-4CB1-B982-6CFA76D19B03}" srcOrd="1" destOrd="0" presId="urn:microsoft.com/office/officeart/2005/8/layout/vList5"/>
    <dgm:cxn modelId="{AF259300-4E18-482D-BC12-059D57105357}" type="presParOf" srcId="{CB550EB3-9743-4AC8-B881-5EE396D053DD}" destId="{C88F7ECE-8A37-4F40-9AB8-E374902713E9}" srcOrd="2" destOrd="0" presId="urn:microsoft.com/office/officeart/2005/8/layout/vList5"/>
    <dgm:cxn modelId="{F15562FC-BBB9-4B6E-BEA1-D2702EC9AAFD}" type="presParOf" srcId="{C88F7ECE-8A37-4F40-9AB8-E374902713E9}" destId="{B9230FAD-E446-4EBD-8F2A-B3E145F262D0}" srcOrd="0" destOrd="0" presId="urn:microsoft.com/office/officeart/2005/8/layout/vList5"/>
    <dgm:cxn modelId="{003631CD-9CD4-4554-9762-70CC540E5F12}" type="presParOf" srcId="{C88F7ECE-8A37-4F40-9AB8-E374902713E9}" destId="{539E3EE9-4281-4EDA-9116-B371E53C44C8}" srcOrd="1" destOrd="0" presId="urn:microsoft.com/office/officeart/2005/8/layout/vList5"/>
    <dgm:cxn modelId="{4A603007-9118-4872-9A0C-71CE5FC5B647}" type="presParOf" srcId="{CB550EB3-9743-4AC8-B881-5EE396D053DD}" destId="{D2F21A16-3975-415F-84C0-9E7BFE3F278F}" srcOrd="3" destOrd="0" presId="urn:microsoft.com/office/officeart/2005/8/layout/vList5"/>
    <dgm:cxn modelId="{49E5E298-C436-49A0-AB3A-16EFC095699F}" type="presParOf" srcId="{CB550EB3-9743-4AC8-B881-5EE396D053DD}" destId="{E875E55A-C2FC-43DC-8A3C-7F07C56BF7FE}" srcOrd="4" destOrd="0" presId="urn:microsoft.com/office/officeart/2005/8/layout/vList5"/>
    <dgm:cxn modelId="{6B1215C4-2D49-4893-BCAA-4D67903112C6}" type="presParOf" srcId="{E875E55A-C2FC-43DC-8A3C-7F07C56BF7FE}" destId="{D3B208A5-B2AC-496E-BD4B-FC85B3A18776}" srcOrd="0" destOrd="0" presId="urn:microsoft.com/office/officeart/2005/8/layout/vList5"/>
    <dgm:cxn modelId="{082ED25D-1DB9-4923-B061-95AB4F4D14F4}" type="presParOf" srcId="{E875E55A-C2FC-43DC-8A3C-7F07C56BF7FE}" destId="{7D4598E5-5591-4C9C-BAEC-F8FAA8D4900A}" srcOrd="1" destOrd="0" presId="urn:microsoft.com/office/officeart/2005/8/layout/vList5"/>
    <dgm:cxn modelId="{CB205C12-906D-4950-9825-12488BF4757C}" type="presParOf" srcId="{CB550EB3-9743-4AC8-B881-5EE396D053DD}" destId="{09BEC867-6A89-4436-9711-3137B9323582}" srcOrd="5" destOrd="0" presId="urn:microsoft.com/office/officeart/2005/8/layout/vList5"/>
    <dgm:cxn modelId="{2A58D5FE-09F1-4B0E-8D1F-CE345A357DDF}" type="presParOf" srcId="{CB550EB3-9743-4AC8-B881-5EE396D053DD}" destId="{8E997122-0704-402A-AA55-78B9DCDA8CFA}" srcOrd="6" destOrd="0" presId="urn:microsoft.com/office/officeart/2005/8/layout/vList5"/>
    <dgm:cxn modelId="{2906D5B7-FFA2-4814-9A56-F21EBB437698}" type="presParOf" srcId="{8E997122-0704-402A-AA55-78B9DCDA8CFA}" destId="{16E8AB53-09BB-4BEF-B286-BC87A60E3BB8}" srcOrd="0" destOrd="0" presId="urn:microsoft.com/office/officeart/2005/8/layout/vList5"/>
    <dgm:cxn modelId="{9217805F-6211-4A0C-B940-84D748337F5F}" type="presParOf" srcId="{8E997122-0704-402A-AA55-78B9DCDA8CFA}" destId="{BA34FD28-0CA5-4AC9-B3D7-717A1AC6DF71}" srcOrd="1" destOrd="0" presId="urn:microsoft.com/office/officeart/2005/8/layout/vList5"/>
    <dgm:cxn modelId="{87E29EC2-7648-43C3-9CF1-5D01C6E31217}" type="presParOf" srcId="{CB550EB3-9743-4AC8-B881-5EE396D053DD}" destId="{4BAC983A-5F7A-4A32-9199-6F9B36394839}" srcOrd="7" destOrd="0" presId="urn:microsoft.com/office/officeart/2005/8/layout/vList5"/>
    <dgm:cxn modelId="{030DA54E-CD17-4EF6-A6DD-165A76FFFDB3}" type="presParOf" srcId="{CB550EB3-9743-4AC8-B881-5EE396D053DD}" destId="{323B0596-0E4E-44EA-B514-7EC910103AC8}" srcOrd="8" destOrd="0" presId="urn:microsoft.com/office/officeart/2005/8/layout/vList5"/>
    <dgm:cxn modelId="{3B055FAB-3F73-4798-81B7-10AA8B2CA6EA}" type="presParOf" srcId="{323B0596-0E4E-44EA-B514-7EC910103AC8}" destId="{81A4C7CC-B0DF-42FA-A676-A4AD83A0DE34}" srcOrd="0" destOrd="0" presId="urn:microsoft.com/office/officeart/2005/8/layout/vList5"/>
    <dgm:cxn modelId="{83B49549-8634-4A28-8E21-4D329BFFE0F6}" type="presParOf" srcId="{323B0596-0E4E-44EA-B514-7EC910103AC8}" destId="{3455627E-6DE6-4FB7-AE92-AAB1468E7663}" srcOrd="1" destOrd="0" presId="urn:microsoft.com/office/officeart/2005/8/layout/vList5"/>
    <dgm:cxn modelId="{475BDCDA-0831-4BDF-904E-F763A6A3B5F5}" type="presParOf" srcId="{CB550EB3-9743-4AC8-B881-5EE396D053DD}" destId="{AA7DDA42-7348-4A77-8D72-B044BA18E6B5}" srcOrd="9" destOrd="0" presId="urn:microsoft.com/office/officeart/2005/8/layout/vList5"/>
    <dgm:cxn modelId="{C48353F5-4316-4518-A8FC-A77A62A5C533}" type="presParOf" srcId="{CB550EB3-9743-4AC8-B881-5EE396D053DD}" destId="{8608098F-789B-4C3C-91EB-5023A002CA39}" srcOrd="10" destOrd="0" presId="urn:microsoft.com/office/officeart/2005/8/layout/vList5"/>
    <dgm:cxn modelId="{69CA52CE-3816-4641-8764-9743F9474B44}" type="presParOf" srcId="{8608098F-789B-4C3C-91EB-5023A002CA39}" destId="{D5853097-F798-488B-888D-50F601EB6F82}" srcOrd="0" destOrd="0" presId="urn:microsoft.com/office/officeart/2005/8/layout/vList5"/>
    <dgm:cxn modelId="{E2D0D7D8-7CCD-401C-93BA-7AA4A08B15D6}" type="presParOf" srcId="{8608098F-789B-4C3C-91EB-5023A002CA39}" destId="{97919867-B41B-4234-AF45-BCB0AADDAC3A}" srcOrd="1" destOrd="0" presId="urn:microsoft.com/office/officeart/2005/8/layout/vList5"/>
    <dgm:cxn modelId="{DC690FC0-98DC-4C74-AF86-6B5B2A93A94B}" type="presParOf" srcId="{CB550EB3-9743-4AC8-B881-5EE396D053DD}" destId="{E1698272-7363-436B-9F58-05347B9CF312}" srcOrd="11" destOrd="0" presId="urn:microsoft.com/office/officeart/2005/8/layout/vList5"/>
    <dgm:cxn modelId="{6184B2D6-3B3D-4197-8975-FDB890E912DE}" type="presParOf" srcId="{CB550EB3-9743-4AC8-B881-5EE396D053DD}" destId="{EB556097-5FBB-4859-9EC1-E7AF786F3EB4}" srcOrd="12" destOrd="0" presId="urn:microsoft.com/office/officeart/2005/8/layout/vList5"/>
    <dgm:cxn modelId="{48EB1BA4-CDD2-434B-A730-283DCB0B6AA2}" type="presParOf" srcId="{EB556097-5FBB-4859-9EC1-E7AF786F3EB4}" destId="{81ED14EC-3E1C-4836-9807-7EC234228AC4}" srcOrd="0" destOrd="0" presId="urn:microsoft.com/office/officeart/2005/8/layout/vList5"/>
    <dgm:cxn modelId="{1F1C15A7-C1C2-4C61-8704-02480373BFDF}" type="presParOf" srcId="{EB556097-5FBB-4859-9EC1-E7AF786F3EB4}" destId="{917455A1-6FB9-4C70-9D12-E4DCFF1D28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5BFF4B-F92A-4744-B6A8-4E626326616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7FE8BE-3CA8-463C-A2AF-DE43149AF19E}">
      <dgm:prSet phldrT="[Текст]"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0B5E2-FA45-4011-8510-2D2719DEB8A2}" type="parTrans" cxnId="{8B3465A8-8F0B-407A-8357-B4D61AB51E08}">
      <dgm:prSet/>
      <dgm:spPr/>
      <dgm:t>
        <a:bodyPr/>
        <a:lstStyle/>
        <a:p>
          <a:endParaRPr lang="ru-RU"/>
        </a:p>
      </dgm:t>
    </dgm:pt>
    <dgm:pt modelId="{06D2B33F-9536-447A-940C-06376ACF0763}" type="sibTrans" cxnId="{8B3465A8-8F0B-407A-8357-B4D61AB51E08}">
      <dgm:prSet/>
      <dgm:spPr/>
      <dgm:t>
        <a:bodyPr/>
        <a:lstStyle/>
        <a:p>
          <a:endParaRPr lang="ru-RU"/>
        </a:p>
      </dgm:t>
    </dgm:pt>
    <dgm:pt modelId="{10ABBFDF-B956-4B57-A5DE-DF47ECCC13E7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Черняева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DE74C-2A59-4541-9EBE-32C32D0DC318}" type="parTrans" cxnId="{DD69979C-BD62-4E13-B0CA-3A9C79CDE02F}">
      <dgm:prSet/>
      <dgm:spPr/>
      <dgm:t>
        <a:bodyPr/>
        <a:lstStyle/>
        <a:p>
          <a:endParaRPr lang="ru-RU"/>
        </a:p>
      </dgm:t>
    </dgm:pt>
    <dgm:pt modelId="{AFAD82D8-956C-4A2A-8A46-F90FA67F6E1C}" type="sibTrans" cxnId="{DD69979C-BD62-4E13-B0CA-3A9C79CDE02F}">
      <dgm:prSet/>
      <dgm:spPr/>
      <dgm:t>
        <a:bodyPr/>
        <a:lstStyle/>
        <a:p>
          <a:endParaRPr lang="ru-RU"/>
        </a:p>
      </dgm:t>
    </dgm:pt>
    <dgm:pt modelId="{AAF1346E-B825-412A-9DA7-EDB9D8640409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F55A-BD23-47F9-B227-85E677BCE6C5}" type="parTrans" cxnId="{32895A60-AA27-4FD5-98F1-9FD229BC80DB}">
      <dgm:prSet/>
      <dgm:spPr/>
      <dgm:t>
        <a:bodyPr/>
        <a:lstStyle/>
        <a:p>
          <a:endParaRPr lang="ru-RU"/>
        </a:p>
      </dgm:t>
    </dgm:pt>
    <dgm:pt modelId="{3E561665-0738-451C-BF5F-BBD1BD96B8C5}" type="sibTrans" cxnId="{32895A60-AA27-4FD5-98F1-9FD229BC80DB}">
      <dgm:prSet/>
      <dgm:spPr/>
      <dgm:t>
        <a:bodyPr/>
        <a:lstStyle/>
        <a:p>
          <a:endParaRPr lang="ru-RU"/>
        </a:p>
      </dgm:t>
    </dgm:pt>
    <dgm:pt modelId="{A2D49017-1016-4FB1-8D71-8AA9AC244051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Романовский 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A38EE-032F-48DD-9B2B-2C5700B5BAC4}" type="parTrans" cxnId="{DAA6B2A2-1BCE-4B11-B3DC-BCCEED9E497A}">
      <dgm:prSet/>
      <dgm:spPr/>
      <dgm:t>
        <a:bodyPr/>
        <a:lstStyle/>
        <a:p>
          <a:endParaRPr lang="ru-RU"/>
        </a:p>
      </dgm:t>
    </dgm:pt>
    <dgm:pt modelId="{2C3172F0-08CA-421A-9508-7490442E63BB}" type="sibTrans" cxnId="{DAA6B2A2-1BCE-4B11-B3DC-BCCEED9E497A}">
      <dgm:prSet/>
      <dgm:spPr/>
      <dgm:t>
        <a:bodyPr/>
        <a:lstStyle/>
        <a:p>
          <a:endParaRPr lang="ru-RU"/>
        </a:p>
      </dgm:t>
    </dgm:pt>
    <dgm:pt modelId="{9A550101-3828-4DCA-98D8-E1CA9D3CEB0C}">
      <dgm:prSet phldrT="[Текст]"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мая 1866 г. 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282F1-9D2D-4CF9-B575-5D4054FB1B6F}" type="parTrans" cxnId="{918CA085-269A-41BC-8660-4116EF0CB4AF}">
      <dgm:prSet/>
      <dgm:spPr/>
      <dgm:t>
        <a:bodyPr/>
        <a:lstStyle/>
        <a:p>
          <a:endParaRPr lang="ru-RU"/>
        </a:p>
      </dgm:t>
    </dgm:pt>
    <dgm:pt modelId="{3F1EB41B-B518-4EC9-8236-FBB236520CCB}" type="sibTrans" cxnId="{918CA085-269A-41BC-8660-4116EF0CB4AF}">
      <dgm:prSet/>
      <dgm:spPr/>
      <dgm:t>
        <a:bodyPr/>
        <a:lstStyle/>
        <a:p>
          <a:endParaRPr lang="ru-RU"/>
        </a:p>
      </dgm:t>
    </dgm:pt>
    <dgm:pt modelId="{687B1DB3-42AA-49EE-B4B9-A16FA4D81999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14AE5-0A04-4A06-B149-A8CC96B942EC}" type="parTrans" cxnId="{BE3D1E8A-3340-4036-B7EF-D8CDE11BFE31}">
      <dgm:prSet/>
      <dgm:spPr/>
      <dgm:t>
        <a:bodyPr/>
        <a:lstStyle/>
        <a:p>
          <a:endParaRPr lang="ru-RU"/>
        </a:p>
      </dgm:t>
    </dgm:pt>
    <dgm:pt modelId="{EA980820-3547-484A-841C-AD4049F68802}" type="sibTrans" cxnId="{BE3D1E8A-3340-4036-B7EF-D8CDE11BFE31}">
      <dgm:prSet/>
      <dgm:spPr/>
      <dgm:t>
        <a:bodyPr/>
        <a:lstStyle/>
        <a:p>
          <a:endParaRPr lang="ru-RU"/>
        </a:p>
      </dgm:t>
    </dgm:pt>
    <dgm:pt modelId="{B60F8737-CF47-437F-978B-67D208AEAE65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AD0C6A-FF53-4EA3-8565-AA3CC676A486}" type="parTrans" cxnId="{FC705DA2-DEB8-4AB0-BF92-9BD0598170EA}">
      <dgm:prSet/>
      <dgm:spPr/>
      <dgm:t>
        <a:bodyPr/>
        <a:lstStyle/>
        <a:p>
          <a:endParaRPr lang="ru-RU"/>
        </a:p>
      </dgm:t>
    </dgm:pt>
    <dgm:pt modelId="{E8FA575E-A78D-44B6-AAC3-0B682C293ABF}" type="sibTrans" cxnId="{FC705DA2-DEB8-4AB0-BF92-9BD0598170EA}">
      <dgm:prSet/>
      <dgm:spPr/>
      <dgm:t>
        <a:bodyPr/>
        <a:lstStyle/>
        <a:p>
          <a:endParaRPr lang="ru-RU"/>
        </a:p>
      </dgm:t>
    </dgm:pt>
    <dgm:pt modelId="{AC17EB43-C353-4B27-B2F8-413DD5482A99}">
      <dgm:prSet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24 мая 1866 г. </a:t>
          </a:r>
          <a:endParaRPr lang="ru-RU" dirty="0">
            <a:solidFill>
              <a:srgbClr val="FFFF43"/>
            </a:solidFill>
            <a:latin typeface="+mn-lt"/>
          </a:endParaRPr>
        </a:p>
      </dgm:t>
    </dgm:pt>
    <dgm:pt modelId="{BDE1177D-24A2-47BD-8923-54BD288AC8E2}" type="parTrans" cxnId="{8D4402D0-08D2-4B18-BE9E-4FAC69DF0880}">
      <dgm:prSet/>
      <dgm:spPr/>
      <dgm:t>
        <a:bodyPr/>
        <a:lstStyle/>
        <a:p>
          <a:endParaRPr lang="ru-RU"/>
        </a:p>
      </dgm:t>
    </dgm:pt>
    <dgm:pt modelId="{031385AB-457D-45F7-A97E-98FCA638ED9B}" type="sibTrans" cxnId="{8D4402D0-08D2-4B18-BE9E-4FAC69DF0880}">
      <dgm:prSet/>
      <dgm:spPr/>
      <dgm:t>
        <a:bodyPr/>
        <a:lstStyle/>
        <a:p>
          <a:endParaRPr lang="ru-RU"/>
        </a:p>
      </dgm:t>
    </dgm:pt>
    <dgm:pt modelId="{AA71E7D3-7B95-4442-BA8B-9E1C147AA0FE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dirty="0">
            <a:latin typeface="+mn-lt"/>
          </a:endParaRPr>
        </a:p>
      </dgm:t>
    </dgm:pt>
    <dgm:pt modelId="{A54FDD06-3E50-4EA3-A329-EBF54D889CAD}" type="parTrans" cxnId="{97CEEAB1-3988-4D3A-ABD3-D0A2ACDBCFAC}">
      <dgm:prSet/>
      <dgm:spPr/>
      <dgm:t>
        <a:bodyPr/>
        <a:lstStyle/>
        <a:p>
          <a:endParaRPr lang="ru-RU"/>
        </a:p>
      </dgm:t>
    </dgm:pt>
    <dgm:pt modelId="{B6940B94-1D22-4F7A-B4CC-4DFD79E79DC0}" type="sibTrans" cxnId="{97CEEAB1-3988-4D3A-ABD3-D0A2ACDBCFAC}">
      <dgm:prSet/>
      <dgm:spPr/>
      <dgm:t>
        <a:bodyPr/>
        <a:lstStyle/>
        <a:p>
          <a:endParaRPr lang="ru-RU"/>
        </a:p>
      </dgm:t>
    </dgm:pt>
    <dgm:pt modelId="{95C7EE47-731E-44EF-B881-B1CDCC2E3326}">
      <dgm:prSet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1864–1866 гг.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2FDD3F-2F57-47B6-B25A-8C0C08AAD765}" type="parTrans" cxnId="{689FC20E-6E7E-4D4A-A2D6-84CCBE8ABB10}">
      <dgm:prSet/>
      <dgm:spPr/>
      <dgm:t>
        <a:bodyPr/>
        <a:lstStyle/>
        <a:p>
          <a:endParaRPr lang="ru-RU"/>
        </a:p>
      </dgm:t>
    </dgm:pt>
    <dgm:pt modelId="{A296CA51-29BE-48C8-B46A-92331BF4F447}" type="sibTrans" cxnId="{689FC20E-6E7E-4D4A-A2D6-84CCBE8ABB10}">
      <dgm:prSet/>
      <dgm:spPr/>
      <dgm:t>
        <a:bodyPr/>
        <a:lstStyle/>
        <a:p>
          <a:endParaRPr lang="ru-RU"/>
        </a:p>
      </dgm:t>
    </dgm:pt>
    <dgm:pt modelId="{3520724F-FC1F-4F58-9F02-7BBF847CDE0E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</a:t>
          </a:r>
          <a:r>
            <a:rPr lang="ru-RU" sz="2800" b="1" dirty="0" err="1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28416-8A86-4B2F-9DE0-A6445DF98A8E}" type="parTrans" cxnId="{770BE2AA-A03B-416F-ABD0-F26026A7774A}">
      <dgm:prSet/>
      <dgm:spPr/>
      <dgm:t>
        <a:bodyPr/>
        <a:lstStyle/>
        <a:p>
          <a:endParaRPr lang="ru-RU"/>
        </a:p>
      </dgm:t>
    </dgm:pt>
    <dgm:pt modelId="{A9CAEA8F-57CC-447B-BBD4-16C50658E5A8}" type="sibTrans" cxnId="{770BE2AA-A03B-416F-ABD0-F26026A7774A}">
      <dgm:prSet/>
      <dgm:spPr/>
      <dgm:t>
        <a:bodyPr/>
        <a:lstStyle/>
        <a:p>
          <a:endParaRPr lang="ru-RU"/>
        </a:p>
      </dgm:t>
    </dgm:pt>
    <dgm:pt modelId="{ABCC8BE2-F1DF-4541-8D2A-16C5B049AD4B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FEAA0D-CC40-4349-BFA1-9F85B63AB8F8}" type="parTrans" cxnId="{90F13726-115E-4AF5-8FC8-E213A5661989}">
      <dgm:prSet/>
      <dgm:spPr/>
      <dgm:t>
        <a:bodyPr/>
        <a:lstStyle/>
        <a:p>
          <a:endParaRPr lang="ru-RU"/>
        </a:p>
      </dgm:t>
    </dgm:pt>
    <dgm:pt modelId="{84A3D95D-717C-42A2-B1EF-05461D1C4465}" type="sibTrans" cxnId="{90F13726-115E-4AF5-8FC8-E213A5661989}">
      <dgm:prSet/>
      <dgm:spPr/>
      <dgm:t>
        <a:bodyPr/>
        <a:lstStyle/>
        <a:p>
          <a:endParaRPr lang="ru-RU"/>
        </a:p>
      </dgm:t>
    </dgm:pt>
    <dgm:pt modelId="{88C07939-4E69-486A-937F-06AE3D5A48B8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Джизак 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F13343-675C-4858-8889-B3B723E4CC23}" type="parTrans" cxnId="{0F6F7217-B71C-4B93-9BF2-56181D5607D2}">
      <dgm:prSet/>
      <dgm:spPr/>
      <dgm:t>
        <a:bodyPr/>
        <a:lstStyle/>
        <a:p>
          <a:endParaRPr lang="ru-RU"/>
        </a:p>
      </dgm:t>
    </dgm:pt>
    <dgm:pt modelId="{35C83E5C-0C22-4520-BFD6-FDBDE5AF96E4}" type="sibTrans" cxnId="{0F6F7217-B71C-4B93-9BF2-56181D5607D2}">
      <dgm:prSet/>
      <dgm:spPr/>
      <dgm:t>
        <a:bodyPr/>
        <a:lstStyle/>
        <a:p>
          <a:endParaRPr lang="ru-RU"/>
        </a:p>
      </dgm:t>
    </dgm:pt>
    <dgm:pt modelId="{6C04CC8B-892D-49B9-889A-B85A8294C29F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1CAC5-C781-4924-9D21-79AE68B25F16}" type="parTrans" cxnId="{D69E2B5A-5573-4063-BA69-C3A06A966B46}">
      <dgm:prSet/>
      <dgm:spPr/>
      <dgm:t>
        <a:bodyPr/>
        <a:lstStyle/>
        <a:p>
          <a:endParaRPr lang="ru-RU"/>
        </a:p>
      </dgm:t>
    </dgm:pt>
    <dgm:pt modelId="{BE3900B7-82DA-48C4-B1DB-E172D8932A91}" type="sibTrans" cxnId="{D69E2B5A-5573-4063-BA69-C3A06A966B46}">
      <dgm:prSet/>
      <dgm:spPr/>
      <dgm:t>
        <a:bodyPr/>
        <a:lstStyle/>
        <a:p>
          <a:endParaRPr lang="ru-RU"/>
        </a:p>
      </dgm:t>
    </dgm:pt>
    <dgm:pt modelId="{CB550EB3-9743-4AC8-B881-5EE396D053DD}" type="pres">
      <dgm:prSet presAssocID="{265BFF4B-F92A-4744-B6A8-4E62632661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E4BA9-8FC0-48A2-B7A5-8500ED9081A5}" type="pres">
      <dgm:prSet presAssocID="{607FE8BE-3CA8-463C-A2AF-DE43149AF19E}" presName="linNode" presStyleCnt="0"/>
      <dgm:spPr/>
    </dgm:pt>
    <dgm:pt modelId="{CE2715AA-CDFA-4F77-BD58-F3F4C63B5A09}" type="pres">
      <dgm:prSet presAssocID="{607FE8BE-3CA8-463C-A2AF-DE43149AF19E}" presName="parentText" presStyleLbl="node1" presStyleIdx="0" presStyleCnt="7" custScaleX="638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FFF65-0525-4A4B-B8B7-04F4EF2B48CF}" type="pres">
      <dgm:prSet presAssocID="{607FE8BE-3CA8-463C-A2AF-DE43149AF19E}" presName="descendantText" presStyleLbl="alignAccFollowNode1" presStyleIdx="0" presStyleCnt="7" custScaleX="13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171FF-EB2D-4CB1-B982-6CFA76D19B03}" type="pres">
      <dgm:prSet presAssocID="{06D2B33F-9536-447A-940C-06376ACF0763}" presName="sp" presStyleCnt="0"/>
      <dgm:spPr/>
    </dgm:pt>
    <dgm:pt modelId="{C88F7ECE-8A37-4F40-9AB8-E374902713E9}" type="pres">
      <dgm:prSet presAssocID="{AAF1346E-B825-412A-9DA7-EDB9D8640409}" presName="linNode" presStyleCnt="0"/>
      <dgm:spPr/>
    </dgm:pt>
    <dgm:pt modelId="{B9230FAD-E446-4EBD-8F2A-B3E145F262D0}" type="pres">
      <dgm:prSet presAssocID="{AAF1346E-B825-412A-9DA7-EDB9D8640409}" presName="parentText" presStyleLbl="node1" presStyleIdx="1" presStyleCnt="7" custScaleX="56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E3EE9-4281-4EDA-9116-B371E53C44C8}" type="pres">
      <dgm:prSet presAssocID="{AAF1346E-B825-412A-9DA7-EDB9D8640409}" presName="descendantText" presStyleLbl="alignAccFollowNode1" presStyleIdx="1" presStyleCnt="7" custScaleX="11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21A16-3975-415F-84C0-9E7BFE3F278F}" type="pres">
      <dgm:prSet presAssocID="{3E561665-0738-451C-BF5F-BBD1BD96B8C5}" presName="sp" presStyleCnt="0"/>
      <dgm:spPr/>
    </dgm:pt>
    <dgm:pt modelId="{E875E55A-C2FC-43DC-8A3C-7F07C56BF7FE}" type="pres">
      <dgm:prSet presAssocID="{9A550101-3828-4DCA-98D8-E1CA9D3CEB0C}" presName="linNode" presStyleCnt="0"/>
      <dgm:spPr/>
    </dgm:pt>
    <dgm:pt modelId="{D3B208A5-B2AC-496E-BD4B-FC85B3A18776}" type="pres">
      <dgm:prSet presAssocID="{9A550101-3828-4DCA-98D8-E1CA9D3CEB0C}" presName="parentText" presStyleLbl="node1" presStyleIdx="2" presStyleCnt="7" custScaleX="755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598E5-5591-4C9C-BAEC-F8FAA8D4900A}" type="pres">
      <dgm:prSet presAssocID="{9A550101-3828-4DCA-98D8-E1CA9D3CEB0C}" presName="descendantText" presStyleLbl="alignAccFollowNode1" presStyleIdx="2" presStyleCnt="7" custScaleX="150035" custScaleY="137959" custLinFactNeighborX="-2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EC867-6A89-4436-9711-3137B9323582}" type="pres">
      <dgm:prSet presAssocID="{3F1EB41B-B518-4EC9-8236-FBB236520CCB}" presName="sp" presStyleCnt="0"/>
      <dgm:spPr/>
    </dgm:pt>
    <dgm:pt modelId="{8E997122-0704-402A-AA55-78B9DCDA8CFA}" type="pres">
      <dgm:prSet presAssocID="{B60F8737-CF47-437F-978B-67D208AEAE65}" presName="linNode" presStyleCnt="0"/>
      <dgm:spPr/>
    </dgm:pt>
    <dgm:pt modelId="{16E8AB53-09BB-4BEF-B286-BC87A60E3BB8}" type="pres">
      <dgm:prSet presAssocID="{B60F8737-CF47-437F-978B-67D208AEAE65}" presName="parentText" presStyleLbl="node1" presStyleIdx="3" presStyleCnt="7" custScaleX="664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4FD28-0CA5-4AC9-B3D7-717A1AC6DF71}" type="pres">
      <dgm:prSet presAssocID="{B60F8737-CF47-437F-978B-67D208AEAE65}" presName="descendantText" presStyleLbl="alignAccFollowNode1" presStyleIdx="3" presStyleCnt="7" custScaleX="11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C983A-5F7A-4A32-9199-6F9B36394839}" type="pres">
      <dgm:prSet presAssocID="{E8FA575E-A78D-44B6-AAC3-0B682C293ABF}" presName="sp" presStyleCnt="0"/>
      <dgm:spPr/>
    </dgm:pt>
    <dgm:pt modelId="{323B0596-0E4E-44EA-B514-7EC910103AC8}" type="pres">
      <dgm:prSet presAssocID="{AC17EB43-C353-4B27-B2F8-413DD5482A99}" presName="linNode" presStyleCnt="0"/>
      <dgm:spPr/>
    </dgm:pt>
    <dgm:pt modelId="{81A4C7CC-B0DF-42FA-A676-A4AD83A0DE34}" type="pres">
      <dgm:prSet presAssocID="{AC17EB43-C353-4B27-B2F8-413DD5482A99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5627E-6DE6-4FB7-AE92-AAB1468E7663}" type="pres">
      <dgm:prSet presAssocID="{AC17EB43-C353-4B27-B2F8-413DD5482A99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DDA42-7348-4A77-8D72-B044BA18E6B5}" type="pres">
      <dgm:prSet presAssocID="{031385AB-457D-45F7-A97E-98FCA638ED9B}" presName="sp" presStyleCnt="0"/>
      <dgm:spPr/>
    </dgm:pt>
    <dgm:pt modelId="{8608098F-789B-4C3C-91EB-5023A002CA39}" type="pres">
      <dgm:prSet presAssocID="{AA71E7D3-7B95-4442-BA8B-9E1C147AA0FE}" presName="linNode" presStyleCnt="0"/>
      <dgm:spPr/>
    </dgm:pt>
    <dgm:pt modelId="{D5853097-F798-488B-888D-50F601EB6F82}" type="pres">
      <dgm:prSet presAssocID="{AA71E7D3-7B95-4442-BA8B-9E1C147AA0FE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9867-B41B-4234-AF45-BCB0AADDAC3A}" type="pres">
      <dgm:prSet presAssocID="{AA71E7D3-7B95-4442-BA8B-9E1C147AA0FE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8272-7363-436B-9F58-05347B9CF312}" type="pres">
      <dgm:prSet presAssocID="{B6940B94-1D22-4F7A-B4CC-4DFD79E79DC0}" presName="sp" presStyleCnt="0"/>
      <dgm:spPr/>
    </dgm:pt>
    <dgm:pt modelId="{EB556097-5FBB-4859-9EC1-E7AF786F3EB4}" type="pres">
      <dgm:prSet presAssocID="{95C7EE47-731E-44EF-B881-B1CDCC2E3326}" presName="linNode" presStyleCnt="0"/>
      <dgm:spPr/>
    </dgm:pt>
    <dgm:pt modelId="{81ED14EC-3E1C-4836-9807-7EC234228AC4}" type="pres">
      <dgm:prSet presAssocID="{95C7EE47-731E-44EF-B881-B1CDCC2E3326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455A1-6FB9-4C70-9D12-E4DCFF1D2808}" type="pres">
      <dgm:prSet presAssocID="{95C7EE47-731E-44EF-B881-B1CDCC2E3326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895A60-AA27-4FD5-98F1-9FD229BC80DB}" srcId="{265BFF4B-F92A-4744-B6A8-4E6263266166}" destId="{AAF1346E-B825-412A-9DA7-EDB9D8640409}" srcOrd="1" destOrd="0" parTransId="{4F3CF55A-BD23-47F9-B227-85E677BCE6C5}" sibTransId="{3E561665-0738-451C-BF5F-BBD1BD96B8C5}"/>
    <dgm:cxn modelId="{BE3D1E8A-3340-4036-B7EF-D8CDE11BFE31}" srcId="{9A550101-3828-4DCA-98D8-E1CA9D3CEB0C}" destId="{687B1DB3-42AA-49EE-B4B9-A16FA4D81999}" srcOrd="0" destOrd="0" parTransId="{BFE14AE5-0A04-4A06-B149-A8CC96B942EC}" sibTransId="{EA980820-3547-484A-841C-AD4049F68802}"/>
    <dgm:cxn modelId="{97CEEAB1-3988-4D3A-ABD3-D0A2ACDBCFAC}" srcId="{265BFF4B-F92A-4744-B6A8-4E6263266166}" destId="{AA71E7D3-7B95-4442-BA8B-9E1C147AA0FE}" srcOrd="5" destOrd="0" parTransId="{A54FDD06-3E50-4EA3-A329-EBF54D889CAD}" sibTransId="{B6940B94-1D22-4F7A-B4CC-4DFD79E79DC0}"/>
    <dgm:cxn modelId="{7CE5985A-373D-49E5-A197-75F340F9BFF7}" type="presOf" srcId="{265BFF4B-F92A-4744-B6A8-4E6263266166}" destId="{CB550EB3-9743-4AC8-B881-5EE396D053DD}" srcOrd="0" destOrd="0" presId="urn:microsoft.com/office/officeart/2005/8/layout/vList5"/>
    <dgm:cxn modelId="{110F9456-65DF-4592-A791-23174F51F422}" type="presOf" srcId="{95C7EE47-731E-44EF-B881-B1CDCC2E3326}" destId="{81ED14EC-3E1C-4836-9807-7EC234228AC4}" srcOrd="0" destOrd="0" presId="urn:microsoft.com/office/officeart/2005/8/layout/vList5"/>
    <dgm:cxn modelId="{918CA085-269A-41BC-8660-4116EF0CB4AF}" srcId="{265BFF4B-F92A-4744-B6A8-4E6263266166}" destId="{9A550101-3828-4DCA-98D8-E1CA9D3CEB0C}" srcOrd="2" destOrd="0" parTransId="{FBA282F1-9D2D-4CF9-B575-5D4054FB1B6F}" sibTransId="{3F1EB41B-B518-4EC9-8236-FBB236520CCB}"/>
    <dgm:cxn modelId="{0F6F7217-B71C-4B93-9BF2-56181D5607D2}" srcId="{AA71E7D3-7B95-4442-BA8B-9E1C147AA0FE}" destId="{88C07939-4E69-486A-937F-06AE3D5A48B8}" srcOrd="0" destOrd="0" parTransId="{DDF13343-675C-4858-8889-B3B723E4CC23}" sibTransId="{35C83E5C-0C22-4520-BFD6-FDBDE5AF96E4}"/>
    <dgm:cxn modelId="{6A515F07-3D22-4C3D-8638-9D2A86169054}" type="presOf" srcId="{3520724F-FC1F-4F58-9F02-7BBF847CDE0E}" destId="{BA34FD28-0CA5-4AC9-B3D7-717A1AC6DF71}" srcOrd="0" destOrd="0" presId="urn:microsoft.com/office/officeart/2005/8/layout/vList5"/>
    <dgm:cxn modelId="{3B6EA571-DBD4-47B4-9269-5F72879384B0}" type="presOf" srcId="{B60F8737-CF47-437F-978B-67D208AEAE65}" destId="{16E8AB53-09BB-4BEF-B286-BC87A60E3BB8}" srcOrd="0" destOrd="0" presId="urn:microsoft.com/office/officeart/2005/8/layout/vList5"/>
    <dgm:cxn modelId="{8B3465A8-8F0B-407A-8357-B4D61AB51E08}" srcId="{265BFF4B-F92A-4744-B6A8-4E6263266166}" destId="{607FE8BE-3CA8-463C-A2AF-DE43149AF19E}" srcOrd="0" destOrd="0" parTransId="{EC70B5E2-FA45-4011-8510-2D2719DEB8A2}" sibTransId="{06D2B33F-9536-447A-940C-06376ACF0763}"/>
    <dgm:cxn modelId="{B22F8C2B-524C-4BC5-914F-38A42A4A21F9}" type="presOf" srcId="{607FE8BE-3CA8-463C-A2AF-DE43149AF19E}" destId="{CE2715AA-CDFA-4F77-BD58-F3F4C63B5A09}" srcOrd="0" destOrd="0" presId="urn:microsoft.com/office/officeart/2005/8/layout/vList5"/>
    <dgm:cxn modelId="{90F13726-115E-4AF5-8FC8-E213A5661989}" srcId="{AC17EB43-C353-4B27-B2F8-413DD5482A99}" destId="{ABCC8BE2-F1DF-4541-8D2A-16C5B049AD4B}" srcOrd="0" destOrd="0" parTransId="{8DFEAA0D-CC40-4349-BFA1-9F85B63AB8F8}" sibTransId="{84A3D95D-717C-42A2-B1EF-05461D1C4465}"/>
    <dgm:cxn modelId="{FC705DA2-DEB8-4AB0-BF92-9BD0598170EA}" srcId="{265BFF4B-F92A-4744-B6A8-4E6263266166}" destId="{B60F8737-CF47-437F-978B-67D208AEAE65}" srcOrd="3" destOrd="0" parTransId="{7DAD0C6A-FF53-4EA3-8565-AA3CC676A486}" sibTransId="{E8FA575E-A78D-44B6-AAC3-0B682C293ABF}"/>
    <dgm:cxn modelId="{D69E2B5A-5573-4063-BA69-C3A06A966B46}" srcId="{95C7EE47-731E-44EF-B881-B1CDCC2E3326}" destId="{6C04CC8B-892D-49B9-889A-B85A8294C29F}" srcOrd="0" destOrd="0" parTransId="{7021CAC5-C781-4924-9D21-79AE68B25F16}" sibTransId="{BE3900B7-82DA-48C4-B1DB-E172D8932A91}"/>
    <dgm:cxn modelId="{1B31F529-A499-45FF-A19C-929282573FF0}" type="presOf" srcId="{AAF1346E-B825-412A-9DA7-EDB9D8640409}" destId="{B9230FAD-E446-4EBD-8F2A-B3E145F262D0}" srcOrd="0" destOrd="0" presId="urn:microsoft.com/office/officeart/2005/8/layout/vList5"/>
    <dgm:cxn modelId="{F5D96469-74BE-42E5-BDB8-8137AD3C1745}" type="presOf" srcId="{687B1DB3-42AA-49EE-B4B9-A16FA4D81999}" destId="{7D4598E5-5591-4C9C-BAEC-F8FAA8D4900A}" srcOrd="0" destOrd="0" presId="urn:microsoft.com/office/officeart/2005/8/layout/vList5"/>
    <dgm:cxn modelId="{273CA310-E768-46A2-AE0B-DAFF2A7CA054}" type="presOf" srcId="{AA71E7D3-7B95-4442-BA8B-9E1C147AA0FE}" destId="{D5853097-F798-488B-888D-50F601EB6F82}" srcOrd="0" destOrd="0" presId="urn:microsoft.com/office/officeart/2005/8/layout/vList5"/>
    <dgm:cxn modelId="{770BE2AA-A03B-416F-ABD0-F26026A7774A}" srcId="{B60F8737-CF47-437F-978B-67D208AEAE65}" destId="{3520724F-FC1F-4F58-9F02-7BBF847CDE0E}" srcOrd="0" destOrd="0" parTransId="{C3228416-8A86-4B2F-9DE0-A6445DF98A8E}" sibTransId="{A9CAEA8F-57CC-447B-BBD4-16C50658E5A8}"/>
    <dgm:cxn modelId="{676E6500-1088-4D99-8166-225AB1ABED06}" type="presOf" srcId="{ABCC8BE2-F1DF-4541-8D2A-16C5B049AD4B}" destId="{3455627E-6DE6-4FB7-AE92-AAB1468E7663}" srcOrd="0" destOrd="0" presId="urn:microsoft.com/office/officeart/2005/8/layout/vList5"/>
    <dgm:cxn modelId="{9A5D8E98-5B63-49FE-842D-663109383482}" type="presOf" srcId="{6C04CC8B-892D-49B9-889A-B85A8294C29F}" destId="{917455A1-6FB9-4C70-9D12-E4DCFF1D2808}" srcOrd="0" destOrd="0" presId="urn:microsoft.com/office/officeart/2005/8/layout/vList5"/>
    <dgm:cxn modelId="{DAA6B2A2-1BCE-4B11-B3DC-BCCEED9E497A}" srcId="{AAF1346E-B825-412A-9DA7-EDB9D8640409}" destId="{A2D49017-1016-4FB1-8D71-8AA9AC244051}" srcOrd="0" destOrd="0" parTransId="{91FA38EE-032F-48DD-9B2B-2C5700B5BAC4}" sibTransId="{2C3172F0-08CA-421A-9508-7490442E63BB}"/>
    <dgm:cxn modelId="{A9E77F81-A025-4ABD-8015-52EA2E365DD0}" type="presOf" srcId="{10ABBFDF-B956-4B57-A5DE-DF47ECCC13E7}" destId="{9D2FFF65-0525-4A4B-B8B7-04F4EF2B48CF}" srcOrd="0" destOrd="0" presId="urn:microsoft.com/office/officeart/2005/8/layout/vList5"/>
    <dgm:cxn modelId="{F3CAC925-7834-4B09-970A-BDE13B78A9F9}" type="presOf" srcId="{AC17EB43-C353-4B27-B2F8-413DD5482A99}" destId="{81A4C7CC-B0DF-42FA-A676-A4AD83A0DE34}" srcOrd="0" destOrd="0" presId="urn:microsoft.com/office/officeart/2005/8/layout/vList5"/>
    <dgm:cxn modelId="{E3FB114D-D9FA-4948-882B-7F9563322754}" type="presOf" srcId="{9A550101-3828-4DCA-98D8-E1CA9D3CEB0C}" destId="{D3B208A5-B2AC-496E-BD4B-FC85B3A18776}" srcOrd="0" destOrd="0" presId="urn:microsoft.com/office/officeart/2005/8/layout/vList5"/>
    <dgm:cxn modelId="{8D4402D0-08D2-4B18-BE9E-4FAC69DF0880}" srcId="{265BFF4B-F92A-4744-B6A8-4E6263266166}" destId="{AC17EB43-C353-4B27-B2F8-413DD5482A99}" srcOrd="4" destOrd="0" parTransId="{BDE1177D-24A2-47BD-8923-54BD288AC8E2}" sibTransId="{031385AB-457D-45F7-A97E-98FCA638ED9B}"/>
    <dgm:cxn modelId="{B835CA8A-E650-4740-B141-25F653DFEF97}" type="presOf" srcId="{88C07939-4E69-486A-937F-06AE3D5A48B8}" destId="{97919867-B41B-4234-AF45-BCB0AADDAC3A}" srcOrd="0" destOrd="0" presId="urn:microsoft.com/office/officeart/2005/8/layout/vList5"/>
    <dgm:cxn modelId="{DD69979C-BD62-4E13-B0CA-3A9C79CDE02F}" srcId="{607FE8BE-3CA8-463C-A2AF-DE43149AF19E}" destId="{10ABBFDF-B956-4B57-A5DE-DF47ECCC13E7}" srcOrd="0" destOrd="0" parTransId="{ACFDE74C-2A59-4541-9EBE-32C32D0DC318}" sibTransId="{AFAD82D8-956C-4A2A-8A46-F90FA67F6E1C}"/>
    <dgm:cxn modelId="{689FC20E-6E7E-4D4A-A2D6-84CCBE8ABB10}" srcId="{265BFF4B-F92A-4744-B6A8-4E6263266166}" destId="{95C7EE47-731E-44EF-B881-B1CDCC2E3326}" srcOrd="6" destOrd="0" parTransId="{9B2FDD3F-2F57-47B6-B25A-8C0C08AAD765}" sibTransId="{A296CA51-29BE-48C8-B46A-92331BF4F447}"/>
    <dgm:cxn modelId="{AE65A8E4-244B-46B6-9D8E-F293C94F1889}" type="presOf" srcId="{A2D49017-1016-4FB1-8D71-8AA9AC244051}" destId="{539E3EE9-4281-4EDA-9116-B371E53C44C8}" srcOrd="0" destOrd="0" presId="urn:microsoft.com/office/officeart/2005/8/layout/vList5"/>
    <dgm:cxn modelId="{9C2F667E-805D-4F2D-95B2-04E1DB990688}" type="presParOf" srcId="{CB550EB3-9743-4AC8-B881-5EE396D053DD}" destId="{407E4BA9-8FC0-48A2-B7A5-8500ED9081A5}" srcOrd="0" destOrd="0" presId="urn:microsoft.com/office/officeart/2005/8/layout/vList5"/>
    <dgm:cxn modelId="{32439448-B9C5-4AE1-8017-A45E79F7967E}" type="presParOf" srcId="{407E4BA9-8FC0-48A2-B7A5-8500ED9081A5}" destId="{CE2715AA-CDFA-4F77-BD58-F3F4C63B5A09}" srcOrd="0" destOrd="0" presId="urn:microsoft.com/office/officeart/2005/8/layout/vList5"/>
    <dgm:cxn modelId="{A3C5D25E-E6FE-4616-9A57-3F38370CBEF8}" type="presParOf" srcId="{407E4BA9-8FC0-48A2-B7A5-8500ED9081A5}" destId="{9D2FFF65-0525-4A4B-B8B7-04F4EF2B48CF}" srcOrd="1" destOrd="0" presId="urn:microsoft.com/office/officeart/2005/8/layout/vList5"/>
    <dgm:cxn modelId="{DA67B2B5-F7B5-436A-8A2D-43321B56F3CD}" type="presParOf" srcId="{CB550EB3-9743-4AC8-B881-5EE396D053DD}" destId="{386171FF-EB2D-4CB1-B982-6CFA76D19B03}" srcOrd="1" destOrd="0" presId="urn:microsoft.com/office/officeart/2005/8/layout/vList5"/>
    <dgm:cxn modelId="{AF259300-4E18-482D-BC12-059D57105357}" type="presParOf" srcId="{CB550EB3-9743-4AC8-B881-5EE396D053DD}" destId="{C88F7ECE-8A37-4F40-9AB8-E374902713E9}" srcOrd="2" destOrd="0" presId="urn:microsoft.com/office/officeart/2005/8/layout/vList5"/>
    <dgm:cxn modelId="{F15562FC-BBB9-4B6E-BEA1-D2702EC9AAFD}" type="presParOf" srcId="{C88F7ECE-8A37-4F40-9AB8-E374902713E9}" destId="{B9230FAD-E446-4EBD-8F2A-B3E145F262D0}" srcOrd="0" destOrd="0" presId="urn:microsoft.com/office/officeart/2005/8/layout/vList5"/>
    <dgm:cxn modelId="{003631CD-9CD4-4554-9762-70CC540E5F12}" type="presParOf" srcId="{C88F7ECE-8A37-4F40-9AB8-E374902713E9}" destId="{539E3EE9-4281-4EDA-9116-B371E53C44C8}" srcOrd="1" destOrd="0" presId="urn:microsoft.com/office/officeart/2005/8/layout/vList5"/>
    <dgm:cxn modelId="{4A603007-9118-4872-9A0C-71CE5FC5B647}" type="presParOf" srcId="{CB550EB3-9743-4AC8-B881-5EE396D053DD}" destId="{D2F21A16-3975-415F-84C0-9E7BFE3F278F}" srcOrd="3" destOrd="0" presId="urn:microsoft.com/office/officeart/2005/8/layout/vList5"/>
    <dgm:cxn modelId="{49E5E298-C436-49A0-AB3A-16EFC095699F}" type="presParOf" srcId="{CB550EB3-9743-4AC8-B881-5EE396D053DD}" destId="{E875E55A-C2FC-43DC-8A3C-7F07C56BF7FE}" srcOrd="4" destOrd="0" presId="urn:microsoft.com/office/officeart/2005/8/layout/vList5"/>
    <dgm:cxn modelId="{6B1215C4-2D49-4893-BCAA-4D67903112C6}" type="presParOf" srcId="{E875E55A-C2FC-43DC-8A3C-7F07C56BF7FE}" destId="{D3B208A5-B2AC-496E-BD4B-FC85B3A18776}" srcOrd="0" destOrd="0" presId="urn:microsoft.com/office/officeart/2005/8/layout/vList5"/>
    <dgm:cxn modelId="{082ED25D-1DB9-4923-B061-95AB4F4D14F4}" type="presParOf" srcId="{E875E55A-C2FC-43DC-8A3C-7F07C56BF7FE}" destId="{7D4598E5-5591-4C9C-BAEC-F8FAA8D4900A}" srcOrd="1" destOrd="0" presId="urn:microsoft.com/office/officeart/2005/8/layout/vList5"/>
    <dgm:cxn modelId="{CB205C12-906D-4950-9825-12488BF4757C}" type="presParOf" srcId="{CB550EB3-9743-4AC8-B881-5EE396D053DD}" destId="{09BEC867-6A89-4436-9711-3137B9323582}" srcOrd="5" destOrd="0" presId="urn:microsoft.com/office/officeart/2005/8/layout/vList5"/>
    <dgm:cxn modelId="{2A58D5FE-09F1-4B0E-8D1F-CE345A357DDF}" type="presParOf" srcId="{CB550EB3-9743-4AC8-B881-5EE396D053DD}" destId="{8E997122-0704-402A-AA55-78B9DCDA8CFA}" srcOrd="6" destOrd="0" presId="urn:microsoft.com/office/officeart/2005/8/layout/vList5"/>
    <dgm:cxn modelId="{2906D5B7-FFA2-4814-9A56-F21EBB437698}" type="presParOf" srcId="{8E997122-0704-402A-AA55-78B9DCDA8CFA}" destId="{16E8AB53-09BB-4BEF-B286-BC87A60E3BB8}" srcOrd="0" destOrd="0" presId="urn:microsoft.com/office/officeart/2005/8/layout/vList5"/>
    <dgm:cxn modelId="{9217805F-6211-4A0C-B940-84D748337F5F}" type="presParOf" srcId="{8E997122-0704-402A-AA55-78B9DCDA8CFA}" destId="{BA34FD28-0CA5-4AC9-B3D7-717A1AC6DF71}" srcOrd="1" destOrd="0" presId="urn:microsoft.com/office/officeart/2005/8/layout/vList5"/>
    <dgm:cxn modelId="{87E29EC2-7648-43C3-9CF1-5D01C6E31217}" type="presParOf" srcId="{CB550EB3-9743-4AC8-B881-5EE396D053DD}" destId="{4BAC983A-5F7A-4A32-9199-6F9B36394839}" srcOrd="7" destOrd="0" presId="urn:microsoft.com/office/officeart/2005/8/layout/vList5"/>
    <dgm:cxn modelId="{030DA54E-CD17-4EF6-A6DD-165A76FFFDB3}" type="presParOf" srcId="{CB550EB3-9743-4AC8-B881-5EE396D053DD}" destId="{323B0596-0E4E-44EA-B514-7EC910103AC8}" srcOrd="8" destOrd="0" presId="urn:microsoft.com/office/officeart/2005/8/layout/vList5"/>
    <dgm:cxn modelId="{3B055FAB-3F73-4798-81B7-10AA8B2CA6EA}" type="presParOf" srcId="{323B0596-0E4E-44EA-B514-7EC910103AC8}" destId="{81A4C7CC-B0DF-42FA-A676-A4AD83A0DE34}" srcOrd="0" destOrd="0" presId="urn:microsoft.com/office/officeart/2005/8/layout/vList5"/>
    <dgm:cxn modelId="{83B49549-8634-4A28-8E21-4D329BFFE0F6}" type="presParOf" srcId="{323B0596-0E4E-44EA-B514-7EC910103AC8}" destId="{3455627E-6DE6-4FB7-AE92-AAB1468E7663}" srcOrd="1" destOrd="0" presId="urn:microsoft.com/office/officeart/2005/8/layout/vList5"/>
    <dgm:cxn modelId="{475BDCDA-0831-4BDF-904E-F763A6A3B5F5}" type="presParOf" srcId="{CB550EB3-9743-4AC8-B881-5EE396D053DD}" destId="{AA7DDA42-7348-4A77-8D72-B044BA18E6B5}" srcOrd="9" destOrd="0" presId="urn:microsoft.com/office/officeart/2005/8/layout/vList5"/>
    <dgm:cxn modelId="{C48353F5-4316-4518-A8FC-A77A62A5C533}" type="presParOf" srcId="{CB550EB3-9743-4AC8-B881-5EE396D053DD}" destId="{8608098F-789B-4C3C-91EB-5023A002CA39}" srcOrd="10" destOrd="0" presId="urn:microsoft.com/office/officeart/2005/8/layout/vList5"/>
    <dgm:cxn modelId="{69CA52CE-3816-4641-8764-9743F9474B44}" type="presParOf" srcId="{8608098F-789B-4C3C-91EB-5023A002CA39}" destId="{D5853097-F798-488B-888D-50F601EB6F82}" srcOrd="0" destOrd="0" presId="urn:microsoft.com/office/officeart/2005/8/layout/vList5"/>
    <dgm:cxn modelId="{E2D0D7D8-7CCD-401C-93BA-7AA4A08B15D6}" type="presParOf" srcId="{8608098F-789B-4C3C-91EB-5023A002CA39}" destId="{97919867-B41B-4234-AF45-BCB0AADDAC3A}" srcOrd="1" destOrd="0" presId="urn:microsoft.com/office/officeart/2005/8/layout/vList5"/>
    <dgm:cxn modelId="{DC690FC0-98DC-4C74-AF86-6B5B2A93A94B}" type="presParOf" srcId="{CB550EB3-9743-4AC8-B881-5EE396D053DD}" destId="{E1698272-7363-436B-9F58-05347B9CF312}" srcOrd="11" destOrd="0" presId="urn:microsoft.com/office/officeart/2005/8/layout/vList5"/>
    <dgm:cxn modelId="{6184B2D6-3B3D-4197-8975-FDB890E912DE}" type="presParOf" srcId="{CB550EB3-9743-4AC8-B881-5EE396D053DD}" destId="{EB556097-5FBB-4859-9EC1-E7AF786F3EB4}" srcOrd="12" destOrd="0" presId="urn:microsoft.com/office/officeart/2005/8/layout/vList5"/>
    <dgm:cxn modelId="{48EB1BA4-CDD2-434B-A730-283DCB0B6AA2}" type="presParOf" srcId="{EB556097-5FBB-4859-9EC1-E7AF786F3EB4}" destId="{81ED14EC-3E1C-4836-9807-7EC234228AC4}" srcOrd="0" destOrd="0" presId="urn:microsoft.com/office/officeart/2005/8/layout/vList5"/>
    <dgm:cxn modelId="{1F1C15A7-C1C2-4C61-8704-02480373BFDF}" type="presParOf" srcId="{EB556097-5FBB-4859-9EC1-E7AF786F3EB4}" destId="{917455A1-6FB9-4C70-9D12-E4DCFF1D28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B7E5EF-705F-4B98-BE78-AC2E2180407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0AFD760-AD72-4F7E-B82B-DB61EEBBB6B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46E300-9DA7-45EB-B977-F4D2A017B542}" type="parTrans" cxnId="{6A966664-E8EF-4024-8F67-08DCB8579DCD}">
      <dgm:prSet/>
      <dgm:spPr/>
      <dgm:t>
        <a:bodyPr/>
        <a:lstStyle/>
        <a:p>
          <a:endParaRPr lang="ru-RU"/>
        </a:p>
      </dgm:t>
    </dgm:pt>
    <dgm:pt modelId="{67FBDED6-D72A-43E4-B21A-A7F21E799126}" type="sibTrans" cxnId="{6A966664-E8EF-4024-8F67-08DCB8579DCD}">
      <dgm:prSet/>
      <dgm:spPr/>
      <dgm:t>
        <a:bodyPr/>
        <a:lstStyle/>
        <a:p>
          <a:endParaRPr lang="ru-RU"/>
        </a:p>
      </dgm:t>
    </dgm:pt>
    <dgm:pt modelId="{D132F806-1A0F-4671-902B-CC05652322A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6D478-ABE4-406A-9413-342161C91F7C}" type="parTrans" cxnId="{664EB86D-D8D5-4896-9C05-62F84F010BD3}">
      <dgm:prSet/>
      <dgm:spPr/>
      <dgm:t>
        <a:bodyPr/>
        <a:lstStyle/>
        <a:p>
          <a:endParaRPr lang="ru-RU"/>
        </a:p>
      </dgm:t>
    </dgm:pt>
    <dgm:pt modelId="{7E0B6DCD-50F7-4FFB-9599-92C8DED4F92E}" type="sibTrans" cxnId="{664EB86D-D8D5-4896-9C05-62F84F010BD3}">
      <dgm:prSet/>
      <dgm:spPr/>
      <dgm:t>
        <a:bodyPr/>
        <a:lstStyle/>
        <a:p>
          <a:endParaRPr lang="ru-RU"/>
        </a:p>
      </dgm:t>
    </dgm:pt>
    <dgm:pt modelId="{E6D24BAA-D510-4081-8E4A-FF6DB02104D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282859-7C1A-4B3C-BE8B-AB1D2911CFF0}" type="parTrans" cxnId="{52808B62-5910-4553-A97B-581BEAD90A06}">
      <dgm:prSet/>
      <dgm:spPr/>
      <dgm:t>
        <a:bodyPr/>
        <a:lstStyle/>
        <a:p>
          <a:endParaRPr lang="ru-RU"/>
        </a:p>
      </dgm:t>
    </dgm:pt>
    <dgm:pt modelId="{619D78DF-0BA6-4656-9DDD-1940384B3690}" type="sibTrans" cxnId="{52808B62-5910-4553-A97B-581BEAD90A06}">
      <dgm:prSet/>
      <dgm:spPr/>
      <dgm:t>
        <a:bodyPr/>
        <a:lstStyle/>
        <a:p>
          <a:endParaRPr lang="ru-RU"/>
        </a:p>
      </dgm:t>
    </dgm:pt>
    <dgm:pt modelId="{2285B4C9-9638-4ED9-88E9-21E1FA14834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C190AE-1702-40B7-8708-73E2895F0D94}" type="parTrans" cxnId="{E19E82D3-26EA-4B3A-BFB2-13815F533041}">
      <dgm:prSet/>
      <dgm:spPr/>
      <dgm:t>
        <a:bodyPr/>
        <a:lstStyle/>
        <a:p>
          <a:endParaRPr lang="ru-RU"/>
        </a:p>
      </dgm:t>
    </dgm:pt>
    <dgm:pt modelId="{9F3FDCD9-1061-4006-8BBA-21D1299D4335}" type="sibTrans" cxnId="{E19E82D3-26EA-4B3A-BFB2-13815F533041}">
      <dgm:prSet/>
      <dgm:spPr/>
      <dgm:t>
        <a:bodyPr/>
        <a:lstStyle/>
        <a:p>
          <a:endParaRPr lang="ru-RU"/>
        </a:p>
      </dgm:t>
    </dgm:pt>
    <dgm:pt modelId="{1C34FF07-29E3-44F1-B1AB-F06AB3E69BE7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115907-E8E6-44CA-A3BC-033E69F195ED}" type="parTrans" cxnId="{1619732C-E3EB-48E2-80AD-D7DF3164EB35}">
      <dgm:prSet/>
      <dgm:spPr/>
      <dgm:t>
        <a:bodyPr/>
        <a:lstStyle/>
        <a:p>
          <a:endParaRPr lang="ru-RU"/>
        </a:p>
      </dgm:t>
    </dgm:pt>
    <dgm:pt modelId="{AD6B66F4-7372-4319-8C42-4117D00D2848}" type="sibTrans" cxnId="{1619732C-E3EB-48E2-80AD-D7DF3164EB35}">
      <dgm:prSet/>
      <dgm:spPr/>
      <dgm:t>
        <a:bodyPr/>
        <a:lstStyle/>
        <a:p>
          <a:endParaRPr lang="ru-RU"/>
        </a:p>
      </dgm:t>
    </dgm:pt>
    <dgm:pt modelId="{23F18D13-18B3-4F17-B6FC-C049090C9C0A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Гандимянский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договор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B9241-D570-4F7F-B571-9444DDA47B6A}" type="parTrans" cxnId="{311445F4-20FE-4AD4-B970-60D8D66C9104}">
      <dgm:prSet/>
      <dgm:spPr/>
      <dgm:t>
        <a:bodyPr/>
        <a:lstStyle/>
        <a:p>
          <a:endParaRPr lang="ru-RU"/>
        </a:p>
      </dgm:t>
    </dgm:pt>
    <dgm:pt modelId="{B8C97A4B-0103-4728-A23F-5337DC74D7AD}" type="sibTrans" cxnId="{311445F4-20FE-4AD4-B970-60D8D66C9104}">
      <dgm:prSet/>
      <dgm:spPr/>
      <dgm:t>
        <a:bodyPr/>
        <a:lstStyle/>
        <a:p>
          <a:endParaRPr lang="ru-RU"/>
        </a:p>
      </dgm:t>
    </dgm:pt>
    <dgm:pt modelId="{1E7000FD-896A-40B1-A905-312869585B58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подошла к границам Хивинского ханства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F008F-40BE-4760-ADB1-FB2D91F72F38}" type="parTrans" cxnId="{3E588364-D558-4185-B617-61F8A0C2F1DB}">
      <dgm:prSet/>
      <dgm:spPr/>
      <dgm:t>
        <a:bodyPr/>
        <a:lstStyle/>
        <a:p>
          <a:endParaRPr lang="ru-RU"/>
        </a:p>
      </dgm:t>
    </dgm:pt>
    <dgm:pt modelId="{20D97E8D-3485-4EE9-A715-97CE2A7F2864}" type="sibTrans" cxnId="{3E588364-D558-4185-B617-61F8A0C2F1DB}">
      <dgm:prSet/>
      <dgm:spPr/>
      <dgm:t>
        <a:bodyPr/>
        <a:lstStyle/>
        <a:p>
          <a:endParaRPr lang="ru-RU"/>
        </a:p>
      </dgm:t>
    </dgm:pt>
    <dgm:pt modelId="{B4D1501E-3396-43EE-AD6C-E18CA52488DA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BDFF02-D538-4BA2-B533-2E1B9DA50ABF}" type="parTrans" cxnId="{6C74924F-6C48-4714-AAF3-5262118FD81B}">
      <dgm:prSet/>
      <dgm:spPr/>
      <dgm:t>
        <a:bodyPr/>
        <a:lstStyle/>
        <a:p>
          <a:endParaRPr lang="ru-RU"/>
        </a:p>
      </dgm:t>
    </dgm:pt>
    <dgm:pt modelId="{14945D22-666F-4BA7-8CB7-75AEEB85D8ED}" type="sibTrans" cxnId="{6C74924F-6C48-4714-AAF3-5262118FD81B}">
      <dgm:prSet/>
      <dgm:spPr/>
      <dgm:t>
        <a:bodyPr/>
        <a:lstStyle/>
        <a:p>
          <a:endParaRPr lang="ru-RU"/>
        </a:p>
      </dgm:t>
    </dgm:pt>
    <dgm:pt modelId="{26CFD0B0-38AB-42CC-9A1F-8F4549FB6B1A}" type="pres">
      <dgm:prSet presAssocID="{18B7E5EF-705F-4B98-BE78-AC2E218040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333D2-A0D4-48BC-A31E-6E5E651056E6}" type="pres">
      <dgm:prSet presAssocID="{30AFD760-AD72-4F7E-B82B-DB61EEBBB6B6}" presName="linNode" presStyleCnt="0"/>
      <dgm:spPr/>
    </dgm:pt>
    <dgm:pt modelId="{E6E336FF-CD18-4598-87F3-268AAEFED814}" type="pres">
      <dgm:prSet presAssocID="{30AFD760-AD72-4F7E-B82B-DB61EEBBB6B6}" presName="parentText" presStyleLbl="node1" presStyleIdx="0" presStyleCnt="4" custLinFactNeighborX="-12534" custLinFactNeighborY="-10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7AC1B-0075-41E6-B75F-CC102B5B35C3}" type="pres">
      <dgm:prSet presAssocID="{30AFD760-AD72-4F7E-B82B-DB61EEBBB6B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5E90B-2CAF-4136-901B-899E07AC4322}" type="pres">
      <dgm:prSet presAssocID="{67FBDED6-D72A-43E4-B21A-A7F21E799126}" presName="sp" presStyleCnt="0"/>
      <dgm:spPr/>
    </dgm:pt>
    <dgm:pt modelId="{C9FBC37F-125B-4470-A3F0-3F5FAA7A02CC}" type="pres">
      <dgm:prSet presAssocID="{B4D1501E-3396-43EE-AD6C-E18CA52488DA}" presName="linNode" presStyleCnt="0"/>
      <dgm:spPr/>
    </dgm:pt>
    <dgm:pt modelId="{3BE08B74-218B-4965-907D-4656D7F6C78F}" type="pres">
      <dgm:prSet presAssocID="{B4D1501E-3396-43EE-AD6C-E18CA52488D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3CCA8-23D8-4F7C-BC81-E4F77ED8D2FF}" type="pres">
      <dgm:prSet presAssocID="{B4D1501E-3396-43EE-AD6C-E18CA52488D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97FC3-0576-40A0-8FE7-F77D01A9F155}" type="pres">
      <dgm:prSet presAssocID="{14945D22-666F-4BA7-8CB7-75AEEB85D8ED}" presName="sp" presStyleCnt="0"/>
      <dgm:spPr/>
    </dgm:pt>
    <dgm:pt modelId="{65F94864-DEF5-42E6-A2DF-D6EB6874897F}" type="pres">
      <dgm:prSet presAssocID="{E6D24BAA-D510-4081-8E4A-FF6DB02104DE}" presName="linNode" presStyleCnt="0"/>
      <dgm:spPr/>
    </dgm:pt>
    <dgm:pt modelId="{248D19F3-0219-4F8B-B580-51D925B82D74}" type="pres">
      <dgm:prSet presAssocID="{E6D24BAA-D510-4081-8E4A-FF6DB02104D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A4297-D425-4AFC-BF77-2B25E31963B3}" type="pres">
      <dgm:prSet presAssocID="{E6D24BAA-D510-4081-8E4A-FF6DB02104D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E38E8-8EC6-4193-9163-35D97EF55225}" type="pres">
      <dgm:prSet presAssocID="{619D78DF-0BA6-4656-9DDD-1940384B3690}" presName="sp" presStyleCnt="0"/>
      <dgm:spPr/>
    </dgm:pt>
    <dgm:pt modelId="{9A1B75FD-ABEE-43B8-A5CE-78F146B986F3}" type="pres">
      <dgm:prSet presAssocID="{1C34FF07-29E3-44F1-B1AB-F06AB3E69BE7}" presName="linNode" presStyleCnt="0"/>
      <dgm:spPr/>
    </dgm:pt>
    <dgm:pt modelId="{066CB550-2687-4FB6-8638-394FD1161248}" type="pres">
      <dgm:prSet presAssocID="{1C34FF07-29E3-44F1-B1AB-F06AB3E69BE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D9F99-9566-4DB2-8756-57C62DA8B26B}" type="pres">
      <dgm:prSet presAssocID="{1C34FF07-29E3-44F1-B1AB-F06AB3E69BE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08410F-44FA-4BE4-BB66-97090BD1B768}" type="presOf" srcId="{E6D24BAA-D510-4081-8E4A-FF6DB02104DE}" destId="{248D19F3-0219-4F8B-B580-51D925B82D74}" srcOrd="0" destOrd="0" presId="urn:microsoft.com/office/officeart/2005/8/layout/vList5"/>
    <dgm:cxn modelId="{311445F4-20FE-4AD4-B970-60D8D66C9104}" srcId="{1C34FF07-29E3-44F1-B1AB-F06AB3E69BE7}" destId="{23F18D13-18B3-4F17-B6FC-C049090C9C0A}" srcOrd="0" destOrd="0" parTransId="{C80B9241-D570-4F7F-B571-9444DDA47B6A}" sibTransId="{B8C97A4B-0103-4728-A23F-5337DC74D7AD}"/>
    <dgm:cxn modelId="{664EB86D-D8D5-4896-9C05-62F84F010BD3}" srcId="{30AFD760-AD72-4F7E-B82B-DB61EEBBB6B6}" destId="{D132F806-1A0F-4671-902B-CC05652322AD}" srcOrd="0" destOrd="0" parTransId="{E706D478-ABE4-406A-9413-342161C91F7C}" sibTransId="{7E0B6DCD-50F7-4FFB-9599-92C8DED4F92E}"/>
    <dgm:cxn modelId="{FCA26C8E-E25E-4919-A257-02DF9F8DD8CF}" type="presOf" srcId="{B4D1501E-3396-43EE-AD6C-E18CA52488DA}" destId="{3BE08B74-218B-4965-907D-4656D7F6C78F}" srcOrd="0" destOrd="0" presId="urn:microsoft.com/office/officeart/2005/8/layout/vList5"/>
    <dgm:cxn modelId="{52808B62-5910-4553-A97B-581BEAD90A06}" srcId="{18B7E5EF-705F-4B98-BE78-AC2E2180407D}" destId="{E6D24BAA-D510-4081-8E4A-FF6DB02104DE}" srcOrd="2" destOrd="0" parTransId="{51282859-7C1A-4B3C-BE8B-AB1D2911CFF0}" sibTransId="{619D78DF-0BA6-4656-9DDD-1940384B3690}"/>
    <dgm:cxn modelId="{D59A4888-A709-4594-92D0-6876E2977C9D}" type="presOf" srcId="{D132F806-1A0F-4671-902B-CC05652322AD}" destId="{1397AC1B-0075-41E6-B75F-CC102B5B35C3}" srcOrd="0" destOrd="0" presId="urn:microsoft.com/office/officeart/2005/8/layout/vList5"/>
    <dgm:cxn modelId="{8A4569A0-28FF-4DED-8E87-6F42B8B65E85}" type="presOf" srcId="{23F18D13-18B3-4F17-B6FC-C049090C9C0A}" destId="{F15D9F99-9566-4DB2-8756-57C62DA8B26B}" srcOrd="0" destOrd="0" presId="urn:microsoft.com/office/officeart/2005/8/layout/vList5"/>
    <dgm:cxn modelId="{F9EC8635-5AC7-44D2-BCBA-D84F1F9EF7C1}" type="presOf" srcId="{1C34FF07-29E3-44F1-B1AB-F06AB3E69BE7}" destId="{066CB550-2687-4FB6-8638-394FD1161248}" srcOrd="0" destOrd="0" presId="urn:microsoft.com/office/officeart/2005/8/layout/vList5"/>
    <dgm:cxn modelId="{FFD35CF8-941F-4F6C-811C-D7A60021AE14}" type="presOf" srcId="{1E7000FD-896A-40B1-A905-312869585B58}" destId="{D083CCA8-23D8-4F7C-BC81-E4F77ED8D2FF}" srcOrd="0" destOrd="0" presId="urn:microsoft.com/office/officeart/2005/8/layout/vList5"/>
    <dgm:cxn modelId="{E19E82D3-26EA-4B3A-BFB2-13815F533041}" srcId="{E6D24BAA-D510-4081-8E4A-FF6DB02104DE}" destId="{2285B4C9-9638-4ED9-88E9-21E1FA14834B}" srcOrd="0" destOrd="0" parTransId="{A0C190AE-1702-40B7-8708-73E2895F0D94}" sibTransId="{9F3FDCD9-1061-4006-8BBA-21D1299D4335}"/>
    <dgm:cxn modelId="{6C74924F-6C48-4714-AAF3-5262118FD81B}" srcId="{18B7E5EF-705F-4B98-BE78-AC2E2180407D}" destId="{B4D1501E-3396-43EE-AD6C-E18CA52488DA}" srcOrd="1" destOrd="0" parTransId="{24BDFF02-D538-4BA2-B533-2E1B9DA50ABF}" sibTransId="{14945D22-666F-4BA7-8CB7-75AEEB85D8ED}"/>
    <dgm:cxn modelId="{6A966664-E8EF-4024-8F67-08DCB8579DCD}" srcId="{18B7E5EF-705F-4B98-BE78-AC2E2180407D}" destId="{30AFD760-AD72-4F7E-B82B-DB61EEBBB6B6}" srcOrd="0" destOrd="0" parTransId="{4746E300-9DA7-45EB-B977-F4D2A017B542}" sibTransId="{67FBDED6-D72A-43E4-B21A-A7F21E799126}"/>
    <dgm:cxn modelId="{62BC8BAE-5A1D-4F00-AA91-CEC48E6F6FC0}" type="presOf" srcId="{30AFD760-AD72-4F7E-B82B-DB61EEBBB6B6}" destId="{E6E336FF-CD18-4598-87F3-268AAEFED814}" srcOrd="0" destOrd="0" presId="urn:microsoft.com/office/officeart/2005/8/layout/vList5"/>
    <dgm:cxn modelId="{3E588364-D558-4185-B617-61F8A0C2F1DB}" srcId="{B4D1501E-3396-43EE-AD6C-E18CA52488DA}" destId="{1E7000FD-896A-40B1-A905-312869585B58}" srcOrd="0" destOrd="0" parTransId="{5AAF008F-40BE-4760-ADB1-FB2D91F72F38}" sibTransId="{20D97E8D-3485-4EE9-A715-97CE2A7F2864}"/>
    <dgm:cxn modelId="{1619732C-E3EB-48E2-80AD-D7DF3164EB35}" srcId="{18B7E5EF-705F-4B98-BE78-AC2E2180407D}" destId="{1C34FF07-29E3-44F1-B1AB-F06AB3E69BE7}" srcOrd="3" destOrd="0" parTransId="{B7115907-E8E6-44CA-A3BC-033E69F195ED}" sibTransId="{AD6B66F4-7372-4319-8C42-4117D00D2848}"/>
    <dgm:cxn modelId="{4111D25F-41F5-4902-9DF9-BE1EDB677365}" type="presOf" srcId="{2285B4C9-9638-4ED9-88E9-21E1FA14834B}" destId="{E3AA4297-D425-4AFC-BF77-2B25E31963B3}" srcOrd="0" destOrd="0" presId="urn:microsoft.com/office/officeart/2005/8/layout/vList5"/>
    <dgm:cxn modelId="{8A9B31C0-D4CD-44F1-967B-17001685930B}" type="presOf" srcId="{18B7E5EF-705F-4B98-BE78-AC2E2180407D}" destId="{26CFD0B0-38AB-42CC-9A1F-8F4549FB6B1A}" srcOrd="0" destOrd="0" presId="urn:microsoft.com/office/officeart/2005/8/layout/vList5"/>
    <dgm:cxn modelId="{ECF6314C-42E6-4342-855E-34C36CC353C1}" type="presParOf" srcId="{26CFD0B0-38AB-42CC-9A1F-8F4549FB6B1A}" destId="{0B0333D2-A0D4-48BC-A31E-6E5E651056E6}" srcOrd="0" destOrd="0" presId="urn:microsoft.com/office/officeart/2005/8/layout/vList5"/>
    <dgm:cxn modelId="{A8A1256F-BDFC-4453-B8BB-F66AA010F4B8}" type="presParOf" srcId="{0B0333D2-A0D4-48BC-A31E-6E5E651056E6}" destId="{E6E336FF-CD18-4598-87F3-268AAEFED814}" srcOrd="0" destOrd="0" presId="urn:microsoft.com/office/officeart/2005/8/layout/vList5"/>
    <dgm:cxn modelId="{34976E00-3A60-4F1C-8969-0C8F64900EB7}" type="presParOf" srcId="{0B0333D2-A0D4-48BC-A31E-6E5E651056E6}" destId="{1397AC1B-0075-41E6-B75F-CC102B5B35C3}" srcOrd="1" destOrd="0" presId="urn:microsoft.com/office/officeart/2005/8/layout/vList5"/>
    <dgm:cxn modelId="{8348003D-9FDE-4B61-9197-4656BF03F3F3}" type="presParOf" srcId="{26CFD0B0-38AB-42CC-9A1F-8F4549FB6B1A}" destId="{3835E90B-2CAF-4136-901B-899E07AC4322}" srcOrd="1" destOrd="0" presId="urn:microsoft.com/office/officeart/2005/8/layout/vList5"/>
    <dgm:cxn modelId="{2CEC30BF-8F2E-4F48-9622-6C4A5549D440}" type="presParOf" srcId="{26CFD0B0-38AB-42CC-9A1F-8F4549FB6B1A}" destId="{C9FBC37F-125B-4470-A3F0-3F5FAA7A02CC}" srcOrd="2" destOrd="0" presId="urn:microsoft.com/office/officeart/2005/8/layout/vList5"/>
    <dgm:cxn modelId="{A46F6D67-963D-4E4B-A25C-8F838329B669}" type="presParOf" srcId="{C9FBC37F-125B-4470-A3F0-3F5FAA7A02CC}" destId="{3BE08B74-218B-4965-907D-4656D7F6C78F}" srcOrd="0" destOrd="0" presId="urn:microsoft.com/office/officeart/2005/8/layout/vList5"/>
    <dgm:cxn modelId="{74D99CB5-2399-48AE-A2A4-9F3B6241EE6A}" type="presParOf" srcId="{C9FBC37F-125B-4470-A3F0-3F5FAA7A02CC}" destId="{D083CCA8-23D8-4F7C-BC81-E4F77ED8D2FF}" srcOrd="1" destOrd="0" presId="urn:microsoft.com/office/officeart/2005/8/layout/vList5"/>
    <dgm:cxn modelId="{8DC62385-D688-49C2-9B3F-1B4349400848}" type="presParOf" srcId="{26CFD0B0-38AB-42CC-9A1F-8F4549FB6B1A}" destId="{5FB97FC3-0576-40A0-8FE7-F77D01A9F155}" srcOrd="3" destOrd="0" presId="urn:microsoft.com/office/officeart/2005/8/layout/vList5"/>
    <dgm:cxn modelId="{8643091D-F5F4-4CB6-8463-58926618DE90}" type="presParOf" srcId="{26CFD0B0-38AB-42CC-9A1F-8F4549FB6B1A}" destId="{65F94864-DEF5-42E6-A2DF-D6EB6874897F}" srcOrd="4" destOrd="0" presId="urn:microsoft.com/office/officeart/2005/8/layout/vList5"/>
    <dgm:cxn modelId="{FA798E7A-51E8-4014-8550-CDD94D51550F}" type="presParOf" srcId="{65F94864-DEF5-42E6-A2DF-D6EB6874897F}" destId="{248D19F3-0219-4F8B-B580-51D925B82D74}" srcOrd="0" destOrd="0" presId="urn:microsoft.com/office/officeart/2005/8/layout/vList5"/>
    <dgm:cxn modelId="{5F5D7707-611F-49F6-B028-D969CD5247D1}" type="presParOf" srcId="{65F94864-DEF5-42E6-A2DF-D6EB6874897F}" destId="{E3AA4297-D425-4AFC-BF77-2B25E31963B3}" srcOrd="1" destOrd="0" presId="urn:microsoft.com/office/officeart/2005/8/layout/vList5"/>
    <dgm:cxn modelId="{9FDC5994-E20C-4D94-91F8-074DA43A1D85}" type="presParOf" srcId="{26CFD0B0-38AB-42CC-9A1F-8F4549FB6B1A}" destId="{5A8E38E8-8EC6-4193-9163-35D97EF55225}" srcOrd="5" destOrd="0" presId="urn:microsoft.com/office/officeart/2005/8/layout/vList5"/>
    <dgm:cxn modelId="{647C67D1-21F7-48CE-A2CF-4504E3313816}" type="presParOf" srcId="{26CFD0B0-38AB-42CC-9A1F-8F4549FB6B1A}" destId="{9A1B75FD-ABEE-43B8-A5CE-78F146B986F3}" srcOrd="6" destOrd="0" presId="urn:microsoft.com/office/officeart/2005/8/layout/vList5"/>
    <dgm:cxn modelId="{EE9EF996-0C80-4F6A-9D61-4176522CFA26}" type="presParOf" srcId="{9A1B75FD-ABEE-43B8-A5CE-78F146B986F3}" destId="{066CB550-2687-4FB6-8638-394FD1161248}" srcOrd="0" destOrd="0" presId="urn:microsoft.com/office/officeart/2005/8/layout/vList5"/>
    <dgm:cxn modelId="{20CCE880-E8E7-4B3D-AA2A-0729AEF2C3D9}" type="presParOf" srcId="{9A1B75FD-ABEE-43B8-A5CE-78F146B986F3}" destId="{F15D9F99-9566-4DB2-8756-57C62DA8B2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Повторить пройденные темы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Составить кроссворд по новым терминам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FFF65-0525-4A4B-B8B7-04F4EF2B48CF}">
      <dsp:nvSpPr>
        <dsp:cNvPr id="0" name=""/>
        <dsp:cNvSpPr/>
      </dsp:nvSpPr>
      <dsp:spPr>
        <a:xfrm rot="5400000">
          <a:off x="6736719" y="-4195747"/>
          <a:ext cx="603288" cy="91480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…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4354" y="106068"/>
        <a:ext cx="9118568" cy="544388"/>
      </dsp:txXfrm>
    </dsp:sp>
    <dsp:sp modelId="{CE2715AA-CDFA-4F77-BD58-F3F4C63B5A09}">
      <dsp:nvSpPr>
        <dsp:cNvPr id="0" name=""/>
        <dsp:cNvSpPr/>
      </dsp:nvSpPr>
      <dsp:spPr>
        <a:xfrm>
          <a:off x="0" y="1206"/>
          <a:ext cx="2464354" cy="7541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38019"/>
        <a:ext cx="2390728" cy="680484"/>
      </dsp:txXfrm>
    </dsp:sp>
    <dsp:sp modelId="{539E3EE9-4281-4EDA-9116-B371E53C44C8}">
      <dsp:nvSpPr>
        <dsp:cNvPr id="0" name=""/>
        <dsp:cNvSpPr/>
      </dsp:nvSpPr>
      <dsp:spPr>
        <a:xfrm rot="5400000">
          <a:off x="6208748" y="-2961229"/>
          <a:ext cx="603288" cy="8262614"/>
        </a:xfrm>
        <a:prstGeom prst="round2SameRect">
          <a:avLst/>
        </a:prstGeom>
        <a:solidFill>
          <a:schemeClr val="accent5">
            <a:tint val="40000"/>
            <a:alpha val="90000"/>
            <a:hueOff val="-1231959"/>
            <a:satOff val="-2136"/>
            <a:lumOff val="-21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31959"/>
              <a:satOff val="-2136"/>
              <a:lumOff val="-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…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379085" y="897884"/>
        <a:ext cx="8233164" cy="544388"/>
      </dsp:txXfrm>
    </dsp:sp>
    <dsp:sp modelId="{B9230FAD-E446-4EBD-8F2A-B3E145F262D0}">
      <dsp:nvSpPr>
        <dsp:cNvPr id="0" name=""/>
        <dsp:cNvSpPr/>
      </dsp:nvSpPr>
      <dsp:spPr>
        <a:xfrm>
          <a:off x="0" y="793022"/>
          <a:ext cx="2379085" cy="754110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829835"/>
        <a:ext cx="2305459" cy="680484"/>
      </dsp:txXfrm>
    </dsp:sp>
    <dsp:sp modelId="{7D4598E5-5591-4C9C-BAEC-F8FAA8D4900A}">
      <dsp:nvSpPr>
        <dsp:cNvPr id="0" name=""/>
        <dsp:cNvSpPr/>
      </dsp:nvSpPr>
      <dsp:spPr>
        <a:xfrm rot="5400000">
          <a:off x="6575593" y="-2523592"/>
          <a:ext cx="832290" cy="9049152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7163" y="1625467"/>
        <a:ext cx="9008523" cy="751032"/>
      </dsp:txXfrm>
    </dsp:sp>
    <dsp:sp modelId="{D3B208A5-B2AC-496E-BD4B-FC85B3A18776}">
      <dsp:nvSpPr>
        <dsp:cNvPr id="0" name=""/>
        <dsp:cNvSpPr/>
      </dsp:nvSpPr>
      <dsp:spPr>
        <a:xfrm>
          <a:off x="0" y="1623928"/>
          <a:ext cx="2562698" cy="75411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1660741"/>
        <a:ext cx="2489072" cy="680484"/>
      </dsp:txXfrm>
    </dsp:sp>
    <dsp:sp modelId="{BA34FD28-0CA5-4AC9-B3D7-717A1AC6DF71}">
      <dsp:nvSpPr>
        <dsp:cNvPr id="0" name=""/>
        <dsp:cNvSpPr/>
      </dsp:nvSpPr>
      <dsp:spPr>
        <a:xfrm rot="5400000">
          <a:off x="6573332" y="-1266344"/>
          <a:ext cx="603288" cy="819646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…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776742" y="2559696"/>
        <a:ext cx="8167018" cy="544388"/>
      </dsp:txXfrm>
    </dsp:sp>
    <dsp:sp modelId="{16E8AB53-09BB-4BEF-B286-BC87A60E3BB8}">
      <dsp:nvSpPr>
        <dsp:cNvPr id="0" name=""/>
        <dsp:cNvSpPr/>
      </dsp:nvSpPr>
      <dsp:spPr>
        <a:xfrm>
          <a:off x="0" y="2454834"/>
          <a:ext cx="2776742" cy="75411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2491647"/>
        <a:ext cx="2703116" cy="680484"/>
      </dsp:txXfrm>
    </dsp:sp>
    <dsp:sp modelId="{3455627E-6DE6-4FB7-AE92-AAB1468E7663}">
      <dsp:nvSpPr>
        <dsp:cNvPr id="0" name=""/>
        <dsp:cNvSpPr/>
      </dsp:nvSpPr>
      <dsp:spPr>
        <a:xfrm rot="5400000">
          <a:off x="7595011" y="-92367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3351512"/>
        <a:ext cx="7402696" cy="544388"/>
      </dsp:txXfrm>
    </dsp:sp>
    <dsp:sp modelId="{81A4C7CC-B0DF-42FA-A676-A4AD83A0DE34}">
      <dsp:nvSpPr>
        <dsp:cNvPr id="0" name=""/>
        <dsp:cNvSpPr/>
      </dsp:nvSpPr>
      <dsp:spPr>
        <a:xfrm>
          <a:off x="0" y="3246650"/>
          <a:ext cx="4180582" cy="75411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 …</a:t>
          </a:r>
          <a:endParaRPr lang="ru-RU" sz="3200" kern="1200" dirty="0">
            <a:latin typeface="+mn-lt"/>
          </a:endParaRPr>
        </a:p>
      </dsp:txBody>
      <dsp:txXfrm>
        <a:off x="36813" y="3283463"/>
        <a:ext cx="4106956" cy="680484"/>
      </dsp:txXfrm>
    </dsp:sp>
    <dsp:sp modelId="{97919867-B41B-4234-AF45-BCB0AADDAC3A}">
      <dsp:nvSpPr>
        <dsp:cNvPr id="0" name=""/>
        <dsp:cNvSpPr/>
      </dsp:nvSpPr>
      <dsp:spPr>
        <a:xfrm rot="5400000">
          <a:off x="7595011" y="699448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6159796"/>
            <a:satOff val="-10680"/>
            <a:lumOff val="-10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159796"/>
              <a:satOff val="-10680"/>
              <a:lumOff val="-10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…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143327"/>
        <a:ext cx="7402696" cy="544388"/>
      </dsp:txXfrm>
    </dsp:sp>
    <dsp:sp modelId="{D5853097-F798-488B-888D-50F601EB6F82}">
      <dsp:nvSpPr>
        <dsp:cNvPr id="0" name=""/>
        <dsp:cNvSpPr/>
      </dsp:nvSpPr>
      <dsp:spPr>
        <a:xfrm>
          <a:off x="0" y="4038466"/>
          <a:ext cx="4180582" cy="754110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sz="3200" kern="1200" dirty="0">
            <a:latin typeface="+mn-lt"/>
          </a:endParaRPr>
        </a:p>
      </dsp:txBody>
      <dsp:txXfrm>
        <a:off x="36813" y="4075279"/>
        <a:ext cx="4106956" cy="680484"/>
      </dsp:txXfrm>
    </dsp:sp>
    <dsp:sp modelId="{917455A1-6FB9-4C70-9D12-E4DCFF1D2808}">
      <dsp:nvSpPr>
        <dsp:cNvPr id="0" name=""/>
        <dsp:cNvSpPr/>
      </dsp:nvSpPr>
      <dsp:spPr>
        <a:xfrm rot="5400000">
          <a:off x="7595011" y="1491265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935144"/>
        <a:ext cx="7402696" cy="544388"/>
      </dsp:txXfrm>
    </dsp:sp>
    <dsp:sp modelId="{81ED14EC-3E1C-4836-9807-7EC234228AC4}">
      <dsp:nvSpPr>
        <dsp:cNvPr id="0" name=""/>
        <dsp:cNvSpPr/>
      </dsp:nvSpPr>
      <dsp:spPr>
        <a:xfrm>
          <a:off x="0" y="4830283"/>
          <a:ext cx="4180582" cy="7541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4867096"/>
        <a:ext cx="4106956" cy="680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FFF65-0525-4A4B-B8B7-04F4EF2B48CF}">
      <dsp:nvSpPr>
        <dsp:cNvPr id="0" name=""/>
        <dsp:cNvSpPr/>
      </dsp:nvSpPr>
      <dsp:spPr>
        <a:xfrm rot="5400000">
          <a:off x="6736719" y="-4195747"/>
          <a:ext cx="603288" cy="91480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Черняева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4354" y="106068"/>
        <a:ext cx="9118568" cy="544388"/>
      </dsp:txXfrm>
    </dsp:sp>
    <dsp:sp modelId="{CE2715AA-CDFA-4F77-BD58-F3F4C63B5A09}">
      <dsp:nvSpPr>
        <dsp:cNvPr id="0" name=""/>
        <dsp:cNvSpPr/>
      </dsp:nvSpPr>
      <dsp:spPr>
        <a:xfrm>
          <a:off x="0" y="1206"/>
          <a:ext cx="2464354" cy="7541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38019"/>
        <a:ext cx="2390728" cy="680484"/>
      </dsp:txXfrm>
    </dsp:sp>
    <dsp:sp modelId="{539E3EE9-4281-4EDA-9116-B371E53C44C8}">
      <dsp:nvSpPr>
        <dsp:cNvPr id="0" name=""/>
        <dsp:cNvSpPr/>
      </dsp:nvSpPr>
      <dsp:spPr>
        <a:xfrm rot="5400000">
          <a:off x="6208748" y="-2961229"/>
          <a:ext cx="603288" cy="8262614"/>
        </a:xfrm>
        <a:prstGeom prst="round2SameRect">
          <a:avLst/>
        </a:prstGeom>
        <a:solidFill>
          <a:schemeClr val="accent5">
            <a:tint val="40000"/>
            <a:alpha val="90000"/>
            <a:hueOff val="-1231959"/>
            <a:satOff val="-2136"/>
            <a:lumOff val="-21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31959"/>
              <a:satOff val="-2136"/>
              <a:lumOff val="-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Романовский 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379085" y="897884"/>
        <a:ext cx="8233164" cy="544388"/>
      </dsp:txXfrm>
    </dsp:sp>
    <dsp:sp modelId="{B9230FAD-E446-4EBD-8F2A-B3E145F262D0}">
      <dsp:nvSpPr>
        <dsp:cNvPr id="0" name=""/>
        <dsp:cNvSpPr/>
      </dsp:nvSpPr>
      <dsp:spPr>
        <a:xfrm>
          <a:off x="0" y="793022"/>
          <a:ext cx="2379085" cy="754110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829835"/>
        <a:ext cx="2305459" cy="680484"/>
      </dsp:txXfrm>
    </dsp:sp>
    <dsp:sp modelId="{7D4598E5-5591-4C9C-BAEC-F8FAA8D4900A}">
      <dsp:nvSpPr>
        <dsp:cNvPr id="0" name=""/>
        <dsp:cNvSpPr/>
      </dsp:nvSpPr>
      <dsp:spPr>
        <a:xfrm rot="5400000">
          <a:off x="6575593" y="-2523592"/>
          <a:ext cx="832290" cy="9049152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7163" y="1625467"/>
        <a:ext cx="9008523" cy="751032"/>
      </dsp:txXfrm>
    </dsp:sp>
    <dsp:sp modelId="{D3B208A5-B2AC-496E-BD4B-FC85B3A18776}">
      <dsp:nvSpPr>
        <dsp:cNvPr id="0" name=""/>
        <dsp:cNvSpPr/>
      </dsp:nvSpPr>
      <dsp:spPr>
        <a:xfrm>
          <a:off x="0" y="1623928"/>
          <a:ext cx="2562698" cy="75411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мая 1866 г. 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1660741"/>
        <a:ext cx="2489072" cy="680484"/>
      </dsp:txXfrm>
    </dsp:sp>
    <dsp:sp modelId="{BA34FD28-0CA5-4AC9-B3D7-717A1AC6DF71}">
      <dsp:nvSpPr>
        <dsp:cNvPr id="0" name=""/>
        <dsp:cNvSpPr/>
      </dsp:nvSpPr>
      <dsp:spPr>
        <a:xfrm rot="5400000">
          <a:off x="6573332" y="-1266344"/>
          <a:ext cx="603288" cy="819646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</a:t>
          </a:r>
          <a:r>
            <a:rPr lang="ru-RU" sz="2800" b="1" kern="1200" dirty="0" err="1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776742" y="2559696"/>
        <a:ext cx="8167018" cy="544388"/>
      </dsp:txXfrm>
    </dsp:sp>
    <dsp:sp modelId="{16E8AB53-09BB-4BEF-B286-BC87A60E3BB8}">
      <dsp:nvSpPr>
        <dsp:cNvPr id="0" name=""/>
        <dsp:cNvSpPr/>
      </dsp:nvSpPr>
      <dsp:spPr>
        <a:xfrm>
          <a:off x="0" y="2454834"/>
          <a:ext cx="2776742" cy="75411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2491647"/>
        <a:ext cx="2703116" cy="680484"/>
      </dsp:txXfrm>
    </dsp:sp>
    <dsp:sp modelId="{3455627E-6DE6-4FB7-AE92-AAB1468E7663}">
      <dsp:nvSpPr>
        <dsp:cNvPr id="0" name=""/>
        <dsp:cNvSpPr/>
      </dsp:nvSpPr>
      <dsp:spPr>
        <a:xfrm rot="5400000">
          <a:off x="7595011" y="-92367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3351512"/>
        <a:ext cx="7402696" cy="544388"/>
      </dsp:txXfrm>
    </dsp:sp>
    <dsp:sp modelId="{81A4C7CC-B0DF-42FA-A676-A4AD83A0DE34}">
      <dsp:nvSpPr>
        <dsp:cNvPr id="0" name=""/>
        <dsp:cNvSpPr/>
      </dsp:nvSpPr>
      <dsp:spPr>
        <a:xfrm>
          <a:off x="0" y="3246650"/>
          <a:ext cx="4180582" cy="75411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24 мая 1866 г. </a:t>
          </a:r>
          <a:endParaRPr lang="ru-RU" sz="3200" kern="1200" dirty="0">
            <a:solidFill>
              <a:srgbClr val="FFFF43"/>
            </a:solidFill>
            <a:latin typeface="+mn-lt"/>
          </a:endParaRPr>
        </a:p>
      </dsp:txBody>
      <dsp:txXfrm>
        <a:off x="36813" y="3283463"/>
        <a:ext cx="4106956" cy="680484"/>
      </dsp:txXfrm>
    </dsp:sp>
    <dsp:sp modelId="{97919867-B41B-4234-AF45-BCB0AADDAC3A}">
      <dsp:nvSpPr>
        <dsp:cNvPr id="0" name=""/>
        <dsp:cNvSpPr/>
      </dsp:nvSpPr>
      <dsp:spPr>
        <a:xfrm rot="5400000">
          <a:off x="7595011" y="699448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6159796"/>
            <a:satOff val="-10680"/>
            <a:lumOff val="-10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159796"/>
              <a:satOff val="-10680"/>
              <a:lumOff val="-10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Джизак 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143327"/>
        <a:ext cx="7402696" cy="544388"/>
      </dsp:txXfrm>
    </dsp:sp>
    <dsp:sp modelId="{D5853097-F798-488B-888D-50F601EB6F82}">
      <dsp:nvSpPr>
        <dsp:cNvPr id="0" name=""/>
        <dsp:cNvSpPr/>
      </dsp:nvSpPr>
      <dsp:spPr>
        <a:xfrm>
          <a:off x="0" y="4038466"/>
          <a:ext cx="4180582" cy="754110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sz="3200" kern="1200" dirty="0">
            <a:latin typeface="+mn-lt"/>
          </a:endParaRPr>
        </a:p>
      </dsp:txBody>
      <dsp:txXfrm>
        <a:off x="36813" y="4075279"/>
        <a:ext cx="4106956" cy="680484"/>
      </dsp:txXfrm>
    </dsp:sp>
    <dsp:sp modelId="{917455A1-6FB9-4C70-9D12-E4DCFF1D2808}">
      <dsp:nvSpPr>
        <dsp:cNvPr id="0" name=""/>
        <dsp:cNvSpPr/>
      </dsp:nvSpPr>
      <dsp:spPr>
        <a:xfrm rot="5400000">
          <a:off x="7595011" y="1491265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935144"/>
        <a:ext cx="7402696" cy="544388"/>
      </dsp:txXfrm>
    </dsp:sp>
    <dsp:sp modelId="{81ED14EC-3E1C-4836-9807-7EC234228AC4}">
      <dsp:nvSpPr>
        <dsp:cNvPr id="0" name=""/>
        <dsp:cNvSpPr/>
      </dsp:nvSpPr>
      <dsp:spPr>
        <a:xfrm>
          <a:off x="0" y="4830283"/>
          <a:ext cx="4180582" cy="7541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1864–1866 гг.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4867096"/>
        <a:ext cx="4106956" cy="680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7AC1B-0075-41E6-B75F-CC102B5B35C3}">
      <dsp:nvSpPr>
        <dsp:cNvPr id="0" name=""/>
        <dsp:cNvSpPr/>
      </dsp:nvSpPr>
      <dsp:spPr>
        <a:xfrm rot="5400000">
          <a:off x="7396713" y="-3071429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84092"/>
        <a:ext cx="7401739" cy="941636"/>
      </dsp:txXfrm>
    </dsp:sp>
    <dsp:sp modelId="{E6E336FF-CD18-4598-87F3-268AAEFED814}">
      <dsp:nvSpPr>
        <dsp:cNvPr id="0" name=""/>
        <dsp:cNvSpPr/>
      </dsp:nvSpPr>
      <dsp:spPr>
        <a:xfrm>
          <a:off x="0" y="0"/>
          <a:ext cx="4192132" cy="13043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63675"/>
        <a:ext cx="4064782" cy="1177045"/>
      </dsp:txXfrm>
    </dsp:sp>
    <dsp:sp modelId="{D083CCA8-23D8-4F7C-BC81-E4F77ED8D2FF}">
      <dsp:nvSpPr>
        <dsp:cNvPr id="0" name=""/>
        <dsp:cNvSpPr/>
      </dsp:nvSpPr>
      <dsp:spPr>
        <a:xfrm rot="5400000">
          <a:off x="7396713" y="-1701814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подошла к границам Хивинского ханства 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553707"/>
        <a:ext cx="7401739" cy="941636"/>
      </dsp:txXfrm>
    </dsp:sp>
    <dsp:sp modelId="{3BE08B74-218B-4965-907D-4656D7F6C78F}">
      <dsp:nvSpPr>
        <dsp:cNvPr id="0" name=""/>
        <dsp:cNvSpPr/>
      </dsp:nvSpPr>
      <dsp:spPr>
        <a:xfrm>
          <a:off x="0" y="1372327"/>
          <a:ext cx="4192132" cy="130439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1436002"/>
        <a:ext cx="4064782" cy="1177045"/>
      </dsp:txXfrm>
    </dsp:sp>
    <dsp:sp modelId="{E3AA4297-D425-4AFC-BF77-2B25E31963B3}">
      <dsp:nvSpPr>
        <dsp:cNvPr id="0" name=""/>
        <dsp:cNvSpPr/>
      </dsp:nvSpPr>
      <dsp:spPr>
        <a:xfrm rot="5400000">
          <a:off x="7396713" y="-332198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2923323"/>
        <a:ext cx="7401739" cy="941636"/>
      </dsp:txXfrm>
    </dsp:sp>
    <dsp:sp modelId="{248D19F3-0219-4F8B-B580-51D925B82D74}">
      <dsp:nvSpPr>
        <dsp:cNvPr id="0" name=""/>
        <dsp:cNvSpPr/>
      </dsp:nvSpPr>
      <dsp:spPr>
        <a:xfrm>
          <a:off x="0" y="2741943"/>
          <a:ext cx="4192132" cy="130439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2805618"/>
        <a:ext cx="4064782" cy="1177045"/>
      </dsp:txXfrm>
    </dsp:sp>
    <dsp:sp modelId="{F15D9F99-9566-4DB2-8756-57C62DA8B26B}">
      <dsp:nvSpPr>
        <dsp:cNvPr id="0" name=""/>
        <dsp:cNvSpPr/>
      </dsp:nvSpPr>
      <dsp:spPr>
        <a:xfrm rot="5400000">
          <a:off x="7396713" y="1037417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 </a:t>
          </a:r>
          <a:r>
            <a:rPr lang="ru-RU" sz="2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Гандимянский</a:t>
          </a: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договор 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4292938"/>
        <a:ext cx="7401739" cy="941636"/>
      </dsp:txXfrm>
    </dsp:sp>
    <dsp:sp modelId="{066CB550-2687-4FB6-8638-394FD1161248}">
      <dsp:nvSpPr>
        <dsp:cNvPr id="0" name=""/>
        <dsp:cNvSpPr/>
      </dsp:nvSpPr>
      <dsp:spPr>
        <a:xfrm>
          <a:off x="0" y="4111559"/>
          <a:ext cx="4192132" cy="130439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4175234"/>
        <a:ext cx="4064782" cy="1177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493479" y="2998"/>
          <a:ext cx="7641969" cy="22744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98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Повторить пройденные темы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062101" y="2998"/>
        <a:ext cx="7073347" cy="2274489"/>
      </dsp:txXfrm>
    </dsp:sp>
    <dsp:sp modelId="{0695C490-E4F3-44F9-95D3-DCB4ADA8C6F8}">
      <dsp:nvSpPr>
        <dsp:cNvPr id="0" name=""/>
        <dsp:cNvSpPr/>
      </dsp:nvSpPr>
      <dsp:spPr>
        <a:xfrm>
          <a:off x="1356234" y="2998"/>
          <a:ext cx="2274489" cy="22744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493479" y="2956439"/>
          <a:ext cx="7641969" cy="22744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98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Составить кроссворд по новым терминам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062101" y="2956439"/>
        <a:ext cx="7073347" cy="2274489"/>
      </dsp:txXfrm>
    </dsp:sp>
    <dsp:sp modelId="{0A426044-E8F7-487B-91EF-34DFC983F853}">
      <dsp:nvSpPr>
        <dsp:cNvPr id="0" name=""/>
        <dsp:cNvSpPr/>
      </dsp:nvSpPr>
      <dsp:spPr>
        <a:xfrm>
          <a:off x="1356234" y="2956439"/>
          <a:ext cx="2274489" cy="22744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12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2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  <p:sldLayoutId id="2147483789" r:id="rId13"/>
    <p:sldLayoutId id="214748379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55414" y="2515499"/>
            <a:ext cx="6595018" cy="232114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48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48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Закрепление </a:t>
            </a: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пройденного материала  </a:t>
            </a:r>
            <a:endParaRPr lang="ru-RU" sz="54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35146" y="2471959"/>
            <a:ext cx="727405" cy="220005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>
          <a:xfrm>
            <a:off x="7803375" y="2421721"/>
            <a:ext cx="4130844" cy="422891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59" y="4758272"/>
            <a:ext cx="2739378" cy="1974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6"/>
          <a:stretch/>
        </p:blipFill>
        <p:spPr>
          <a:xfrm>
            <a:off x="437749" y="4758272"/>
            <a:ext cx="3473047" cy="19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Установление протектората над Бухарским эмиратом</a:t>
            </a:r>
            <a:endParaRPr lang="ru-RU" sz="3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1" y="934235"/>
            <a:ext cx="5670766" cy="567128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1868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поражение Бухарского эмирата и превращение в протекторат России.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Зарафшанский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оазис был присоединен к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Туркестанскому генерал-губернаторству, включен-ному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состав России.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Борьба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 под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руко-водством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Абдумалика-тюры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Джурабека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Бабабека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 год – заключён новый договор 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назначении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пред-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ставителя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протекторате Бухары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4328" r="7071" b="4448"/>
          <a:stretch/>
        </p:blipFill>
        <p:spPr>
          <a:xfrm flipH="1">
            <a:off x="5870257" y="934234"/>
            <a:ext cx="6245308" cy="5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0" r="11261" b="4287"/>
          <a:stretch/>
        </p:blipFill>
        <p:spPr>
          <a:xfrm>
            <a:off x="54590" y="58126"/>
            <a:ext cx="7920000" cy="6735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140889" y="34692"/>
            <a:ext cx="3944202" cy="624786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завоеванные земли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Ташкента до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Самарканда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куда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входили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Пенджикент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Джизак,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Каттакурган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согласно договору,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отходили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империи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этих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образовали Зарафшан-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ский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округ в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составе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Самаркандского и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такурганского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отделов под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управлением гене-рала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А. Абрамова.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665" b="12659"/>
          <a:stretch/>
        </p:blipFill>
        <p:spPr>
          <a:xfrm>
            <a:off x="8127241" y="6357937"/>
            <a:ext cx="3964676" cy="4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Закрепление пройденного материала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0" y="934235"/>
            <a:ext cx="11866849" cy="567128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каком году генерал губернатор фон Кауфман начинает военные действия в Самарканд?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А) в феврале 1866г          Б)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марте 1867г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Найдите среди изображений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хакима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Шахрисабз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Бабабека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/>
          <a:stretch/>
        </p:blipFill>
        <p:spPr>
          <a:xfrm>
            <a:off x="759453" y="3229060"/>
            <a:ext cx="2540731" cy="273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6" name="Picture 133"/>
          <p:cNvPicPr/>
          <p:nvPr/>
        </p:nvPicPr>
        <p:blipFill rotWithShape="1">
          <a:blip r:embed="rId3">
            <a:extLst/>
          </a:blip>
          <a:srcRect r="50908"/>
          <a:stretch/>
        </p:blipFill>
        <p:spPr bwMode="auto">
          <a:xfrm>
            <a:off x="8372520" y="3229060"/>
            <a:ext cx="2520000" cy="2738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2" y="3229060"/>
            <a:ext cx="2556000" cy="273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606256" y="1793024"/>
            <a:ext cx="284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С) в апреле 1868г</a:t>
            </a:r>
          </a:p>
        </p:txBody>
      </p:sp>
    </p:spTree>
    <p:extLst>
      <p:ext uri="{BB962C8B-B14F-4D97-AF65-F5344CB8AC3E}">
        <p14:creationId xmlns:p14="http://schemas.microsoft.com/office/powerpoint/2010/main" val="13605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Установление протектората над </a:t>
            </a:r>
            <a:r>
              <a:rPr lang="ru-RU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Хивинским ханством</a:t>
            </a:r>
            <a:endParaRPr lang="ru-RU" sz="3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0" y="1037230"/>
            <a:ext cx="5889131" cy="5663821"/>
          </a:xfrm>
          <a:solidFill>
            <a:srgbClr val="00B050"/>
          </a:solidFill>
        </p:spPr>
        <p:txBody>
          <a:bodyPr>
            <a:normAutofit fontScale="62500" lnSpcReduction="20000"/>
          </a:bodyPr>
          <a:lstStyle/>
          <a:p>
            <a:endParaRPr lang="ru-RU" sz="381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1717 год – первая попытка завоевания Хивинского ханства закончилась поражением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1839 год – вторая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неудачей  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третья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установлением протектората </a:t>
            </a:r>
            <a:endParaRPr lang="ru-RU" sz="38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5" t="6379" r="30030" b="24520"/>
          <a:stretch/>
        </p:blipFill>
        <p:spPr>
          <a:xfrm>
            <a:off x="6164240" y="2968680"/>
            <a:ext cx="2565779" cy="3732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r="10069"/>
          <a:stretch/>
        </p:blipFill>
        <p:spPr>
          <a:xfrm flipH="1">
            <a:off x="8031764" y="1774208"/>
            <a:ext cx="2816307" cy="380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54" y="858492"/>
            <a:ext cx="2382500" cy="34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80" y="-1"/>
            <a:ext cx="11902325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Установление протектората над </a:t>
            </a:r>
            <a:r>
              <a:rPr lang="ru-RU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Хивинским ханством</a:t>
            </a:r>
            <a:endParaRPr lang="ru-RU" sz="3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0" y="989630"/>
            <a:ext cx="3932430" cy="5615885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pPr marL="144000" algn="just">
              <a:lnSpc>
                <a:spcPct val="100000"/>
              </a:lnSpc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Гандимянский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договор низводил Хивинское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уровня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мелкого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бекства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пол-ностью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подчинённого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Российской империи. Договор привел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насе-ление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 к краю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нищеты,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устанавливая новые налоги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новые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повинности,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ложивши-еся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тяжким бременем на плечи народа.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00" y="934234"/>
            <a:ext cx="7868005" cy="5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3917636"/>
              </p:ext>
            </p:extLst>
          </p:nvPr>
        </p:nvGraphicFramePr>
        <p:xfrm>
          <a:off x="307702" y="1033174"/>
          <a:ext cx="116448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04013" y="1405719"/>
            <a:ext cx="53918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армия завоевала Хиву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4013" y="3924700"/>
            <a:ext cx="7148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армия выступила на завоевание Хивинского ханства </a:t>
            </a:r>
          </a:p>
        </p:txBody>
      </p:sp>
    </p:spTree>
    <p:extLst>
      <p:ext uri="{BB962C8B-B14F-4D97-AF65-F5344CB8AC3E}">
        <p14:creationId xmlns:p14="http://schemas.microsoft.com/office/powerpoint/2010/main" val="23319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525" y="271632"/>
            <a:ext cx="11786157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/>
              <a:t>Условия договора от 10 октября 1873 года</a:t>
            </a:r>
            <a:endParaRPr sz="4333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 стал фактически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марионеткой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руках царского правительства, которое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использо-вало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 в своих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257551" y="4865471"/>
            <a:ext cx="8656944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равительство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предпочло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включать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Бухару полностью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состав империи, а руководить ею непосредственно через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 и его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подчинённых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4885899" y="3914142"/>
            <a:ext cx="7028597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Правительство Бухары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имеет права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принимать кого бы то ни было, кроме как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согласия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Российского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93287" y="1780969"/>
            <a:ext cx="3521208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Первым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представителем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царской России в Бухаре был назначен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Лессар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203453" y="1189182"/>
            <a:ext cx="6219501" cy="3310835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87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 году с Бухарским эмиратом был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под-писан новый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договор, согласно которому царское правительство наделялось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своего представителя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протекторате Бухары.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условиям, без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представителя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эмират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не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 решать внутренние или 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внешнеполитические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59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91861" y="2761516"/>
            <a:ext cx="5161212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каждое утро 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кушбеги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получал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редста-вителя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необходимые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указания,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которые доносились до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525" y="271632"/>
            <a:ext cx="11786157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75"/>
              </a:spcBef>
            </a:pPr>
            <a:r>
              <a:rPr lang="ru-RU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</a:t>
            </a:r>
            <a:r>
              <a:rPr lang="ru-RU" sz="433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Гандимянского</a:t>
            </a:r>
            <a:r>
              <a:rPr lang="ru-RU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договора</a:t>
            </a:r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68461" y="5858357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Российские купцы получали право свободно разъезжать по всему ханству и торговать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 всякой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пошлины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342659" y="4673699"/>
            <a:ext cx="8571835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Российским купцам предоставлялось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исключительное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 прохода по Амударье. За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российских купцов и сохранность их товаров отвечали представители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местной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власти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4892808" y="3739497"/>
            <a:ext cx="7013923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Хивы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имеет права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принимать кого бы то ни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было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отрекается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налаживания непосредственных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дружеских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отношений с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соседними правителями 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ханами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85523" y="1563954"/>
            <a:ext cx="3521208" cy="1093881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Мухаммад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Рахимхан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признает себя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вернопод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-данным Императора Все-российского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90627" y="1253923"/>
            <a:ext cx="5862977" cy="2572876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1873 году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Хивинским ханством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подписан договор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согласно которому царское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 наделялось исключительными правами в Хивинском 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ханстве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59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91861" y="2761516"/>
            <a:ext cx="5214870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Правый берег Амударьи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относящийся к Хивинскому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ханству, примыкавшие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нему земли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отходили к России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49411" y="1369326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709281777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22545" y="4549595"/>
              <a:ext cx="1285680" cy="1250703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222545" y="1756017"/>
              <a:ext cx="1285680" cy="1137307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173043"/>
              </p:ext>
            </p:extLst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964" y="1398060"/>
            <a:ext cx="106452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 создания Туркестанского генерал-губернаторства     </a:t>
            </a:r>
            <a:endParaRPr lang="ru-RU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964" y="3155959"/>
            <a:ext cx="994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установления протектората над Бухарским эмиратом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964" y="5158188"/>
            <a:ext cx="994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установления протектората над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Хивинским ханством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Создание Туркестанского генерал - губернаторства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1" y="1037230"/>
            <a:ext cx="5493345" cy="5663821"/>
          </a:xfrm>
          <a:solidFill>
            <a:srgbClr val="00B050"/>
          </a:solidFill>
        </p:spPr>
        <p:txBody>
          <a:bodyPr anchor="ctr">
            <a:normAutofit fontScale="62500" lnSpcReduction="20000"/>
          </a:bodyPr>
          <a:lstStyle/>
          <a:p>
            <a:endParaRPr lang="ru-RU" sz="381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2913"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1865 год - образовалась Туркестанская область</a:t>
            </a:r>
          </a:p>
          <a:p>
            <a:pPr marL="442913"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1867 год - создаётся Туркестанское генерал-губернаторство </a:t>
            </a:r>
          </a:p>
          <a:p>
            <a:pPr marL="442913"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1867–1881 года - Генерал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губернатором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назначен генерал-адъютант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Константин Петрович фон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</a:t>
            </a:r>
            <a:endParaRPr lang="ru-RU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381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8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65" y="2579963"/>
            <a:ext cx="1811239" cy="2475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39" y="934235"/>
            <a:ext cx="4011168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новых административных </a:t>
            </a:r>
            <a:b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endParaRPr lang="ru-RU" sz="381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8" t="10800" r="28068" b="36401"/>
          <a:stretch/>
        </p:blipFill>
        <p:spPr>
          <a:xfrm>
            <a:off x="1282889" y="948441"/>
            <a:ext cx="4599296" cy="334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4" t="3783" r="5825" b="35277"/>
          <a:stretch/>
        </p:blipFill>
        <p:spPr>
          <a:xfrm>
            <a:off x="6537276" y="990394"/>
            <a:ext cx="2511188" cy="335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255593" y="3766782"/>
            <a:ext cx="1501254" cy="1050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2262" y="4661641"/>
            <a:ext cx="4258102" cy="2246769"/>
          </a:xfrm>
          <a:prstGeom prst="rect">
            <a:avLst/>
          </a:prstGeom>
          <a:solidFill>
            <a:srgbClr val="F5F88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Сырдарьинской области включала в себя 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основном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Туркестанской области, образованной в 1865 году,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заво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ванные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северные земли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центром город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Ташкент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344770" y="3638058"/>
            <a:ext cx="1501254" cy="1050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44770" y="4661641"/>
            <a:ext cx="4258102" cy="1631216"/>
          </a:xfrm>
          <a:prstGeom prst="rect">
            <a:avLst/>
          </a:prstGeom>
          <a:solidFill>
            <a:srgbClr val="F5F88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Семиреченская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область была сформирована из окружных земель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Сергиополя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Копала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Олатавска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Туркестанской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центром город Верный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872" y="1103517"/>
            <a:ext cx="1143000" cy="1562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44251" y="2667853"/>
            <a:ext cx="274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Туркестанского генерал – губернаторства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5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новых административных </a:t>
            </a:r>
            <a:b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endParaRPr lang="ru-RU" sz="381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94"/>
            <a:ext cx="10359360" cy="5867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60" y="1105753"/>
            <a:ext cx="1143000" cy="156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4251" y="2667853"/>
            <a:ext cx="274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Туркестанского генерал – губернаторства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7227794" y="1284194"/>
            <a:ext cx="2433918" cy="3435724"/>
          </a:xfrm>
          <a:custGeom>
            <a:avLst/>
            <a:gdLst>
              <a:gd name="connsiteX0" fmla="*/ 504265 w 2433918"/>
              <a:gd name="connsiteY0" fmla="*/ 3368488 h 3435724"/>
              <a:gd name="connsiteX1" fmla="*/ 450477 w 2433918"/>
              <a:gd name="connsiteY1" fmla="*/ 3355041 h 3435724"/>
              <a:gd name="connsiteX2" fmla="*/ 410135 w 2433918"/>
              <a:gd name="connsiteY2" fmla="*/ 3334871 h 3435724"/>
              <a:gd name="connsiteX3" fmla="*/ 389965 w 2433918"/>
              <a:gd name="connsiteY3" fmla="*/ 3314700 h 3435724"/>
              <a:gd name="connsiteX4" fmla="*/ 349624 w 2433918"/>
              <a:gd name="connsiteY4" fmla="*/ 3287806 h 3435724"/>
              <a:gd name="connsiteX5" fmla="*/ 336177 w 2433918"/>
              <a:gd name="connsiteY5" fmla="*/ 3267635 h 3435724"/>
              <a:gd name="connsiteX6" fmla="*/ 316006 w 2433918"/>
              <a:gd name="connsiteY6" fmla="*/ 3260912 h 3435724"/>
              <a:gd name="connsiteX7" fmla="*/ 295835 w 2433918"/>
              <a:gd name="connsiteY7" fmla="*/ 3247465 h 3435724"/>
              <a:gd name="connsiteX8" fmla="*/ 275665 w 2433918"/>
              <a:gd name="connsiteY8" fmla="*/ 3240741 h 3435724"/>
              <a:gd name="connsiteX9" fmla="*/ 235324 w 2433918"/>
              <a:gd name="connsiteY9" fmla="*/ 3220571 h 3435724"/>
              <a:gd name="connsiteX10" fmla="*/ 221877 w 2433918"/>
              <a:gd name="connsiteY10" fmla="*/ 3200400 h 3435724"/>
              <a:gd name="connsiteX11" fmla="*/ 181535 w 2433918"/>
              <a:gd name="connsiteY11" fmla="*/ 3166782 h 3435724"/>
              <a:gd name="connsiteX12" fmla="*/ 134471 w 2433918"/>
              <a:gd name="connsiteY12" fmla="*/ 3119718 h 3435724"/>
              <a:gd name="connsiteX13" fmla="*/ 121024 w 2433918"/>
              <a:gd name="connsiteY13" fmla="*/ 3099547 h 3435724"/>
              <a:gd name="connsiteX14" fmla="*/ 87406 w 2433918"/>
              <a:gd name="connsiteY14" fmla="*/ 3065930 h 3435724"/>
              <a:gd name="connsiteX15" fmla="*/ 94130 w 2433918"/>
              <a:gd name="connsiteY15" fmla="*/ 3039035 h 3435724"/>
              <a:gd name="connsiteX16" fmla="*/ 154641 w 2433918"/>
              <a:gd name="connsiteY16" fmla="*/ 3012141 h 3435724"/>
              <a:gd name="connsiteX17" fmla="*/ 174812 w 2433918"/>
              <a:gd name="connsiteY17" fmla="*/ 2998694 h 3435724"/>
              <a:gd name="connsiteX18" fmla="*/ 215153 w 2433918"/>
              <a:gd name="connsiteY18" fmla="*/ 2985247 h 3435724"/>
              <a:gd name="connsiteX19" fmla="*/ 235324 w 2433918"/>
              <a:gd name="connsiteY19" fmla="*/ 2978524 h 3435724"/>
              <a:gd name="connsiteX20" fmla="*/ 242047 w 2433918"/>
              <a:gd name="connsiteY20" fmla="*/ 2958353 h 3435724"/>
              <a:gd name="connsiteX21" fmla="*/ 221877 w 2433918"/>
              <a:gd name="connsiteY21" fmla="*/ 2891118 h 3435724"/>
              <a:gd name="connsiteX22" fmla="*/ 201706 w 2433918"/>
              <a:gd name="connsiteY22" fmla="*/ 2884394 h 3435724"/>
              <a:gd name="connsiteX23" fmla="*/ 181535 w 2433918"/>
              <a:gd name="connsiteY23" fmla="*/ 2870947 h 3435724"/>
              <a:gd name="connsiteX24" fmla="*/ 174812 w 2433918"/>
              <a:gd name="connsiteY24" fmla="*/ 2850777 h 3435724"/>
              <a:gd name="connsiteX25" fmla="*/ 154641 w 2433918"/>
              <a:gd name="connsiteY25" fmla="*/ 2837330 h 3435724"/>
              <a:gd name="connsiteX26" fmla="*/ 141194 w 2433918"/>
              <a:gd name="connsiteY26" fmla="*/ 2796988 h 3435724"/>
              <a:gd name="connsiteX27" fmla="*/ 134471 w 2433918"/>
              <a:gd name="connsiteY27" fmla="*/ 2776818 h 3435724"/>
              <a:gd name="connsiteX28" fmla="*/ 154641 w 2433918"/>
              <a:gd name="connsiteY28" fmla="*/ 2756647 h 3435724"/>
              <a:gd name="connsiteX29" fmla="*/ 174812 w 2433918"/>
              <a:gd name="connsiteY29" fmla="*/ 2749924 h 3435724"/>
              <a:gd name="connsiteX30" fmla="*/ 235324 w 2433918"/>
              <a:gd name="connsiteY30" fmla="*/ 2743200 h 3435724"/>
              <a:gd name="connsiteX31" fmla="*/ 228600 w 2433918"/>
              <a:gd name="connsiteY31" fmla="*/ 2675965 h 3435724"/>
              <a:gd name="connsiteX32" fmla="*/ 215153 w 2433918"/>
              <a:gd name="connsiteY32" fmla="*/ 2622177 h 3435724"/>
              <a:gd name="connsiteX33" fmla="*/ 201706 w 2433918"/>
              <a:gd name="connsiteY33" fmla="*/ 2575112 h 3435724"/>
              <a:gd name="connsiteX34" fmla="*/ 194982 w 2433918"/>
              <a:gd name="connsiteY34" fmla="*/ 2521324 h 3435724"/>
              <a:gd name="connsiteX35" fmla="*/ 188259 w 2433918"/>
              <a:gd name="connsiteY35" fmla="*/ 2501153 h 3435724"/>
              <a:gd name="connsiteX36" fmla="*/ 181535 w 2433918"/>
              <a:gd name="connsiteY36" fmla="*/ 2474259 h 3435724"/>
              <a:gd name="connsiteX37" fmla="*/ 174812 w 2433918"/>
              <a:gd name="connsiteY37" fmla="*/ 2454088 h 3435724"/>
              <a:gd name="connsiteX38" fmla="*/ 161365 w 2433918"/>
              <a:gd name="connsiteY38" fmla="*/ 2400300 h 3435724"/>
              <a:gd name="connsiteX39" fmla="*/ 154641 w 2433918"/>
              <a:gd name="connsiteY39" fmla="*/ 2373406 h 3435724"/>
              <a:gd name="connsiteX40" fmla="*/ 141194 w 2433918"/>
              <a:gd name="connsiteY40" fmla="*/ 2252382 h 3435724"/>
              <a:gd name="connsiteX41" fmla="*/ 121024 w 2433918"/>
              <a:gd name="connsiteY41" fmla="*/ 2117912 h 3435724"/>
              <a:gd name="connsiteX42" fmla="*/ 107577 w 2433918"/>
              <a:gd name="connsiteY42" fmla="*/ 1882588 h 3435724"/>
              <a:gd name="connsiteX43" fmla="*/ 100853 w 2433918"/>
              <a:gd name="connsiteY43" fmla="*/ 1862418 h 3435724"/>
              <a:gd name="connsiteX44" fmla="*/ 107577 w 2433918"/>
              <a:gd name="connsiteY44" fmla="*/ 1801906 h 3435724"/>
              <a:gd name="connsiteX45" fmla="*/ 121024 w 2433918"/>
              <a:gd name="connsiteY45" fmla="*/ 1761565 h 3435724"/>
              <a:gd name="connsiteX46" fmla="*/ 134471 w 2433918"/>
              <a:gd name="connsiteY46" fmla="*/ 1721224 h 3435724"/>
              <a:gd name="connsiteX47" fmla="*/ 147918 w 2433918"/>
              <a:gd name="connsiteY47" fmla="*/ 1701053 h 3435724"/>
              <a:gd name="connsiteX48" fmla="*/ 154641 w 2433918"/>
              <a:gd name="connsiteY48" fmla="*/ 1667435 h 3435724"/>
              <a:gd name="connsiteX49" fmla="*/ 161365 w 2433918"/>
              <a:gd name="connsiteY49" fmla="*/ 1647265 h 3435724"/>
              <a:gd name="connsiteX50" fmla="*/ 168088 w 2433918"/>
              <a:gd name="connsiteY50" fmla="*/ 1593477 h 3435724"/>
              <a:gd name="connsiteX51" fmla="*/ 181535 w 2433918"/>
              <a:gd name="connsiteY51" fmla="*/ 1539688 h 3435724"/>
              <a:gd name="connsiteX52" fmla="*/ 161365 w 2433918"/>
              <a:gd name="connsiteY52" fmla="*/ 1526241 h 3435724"/>
              <a:gd name="connsiteX53" fmla="*/ 134471 w 2433918"/>
              <a:gd name="connsiteY53" fmla="*/ 1485900 h 3435724"/>
              <a:gd name="connsiteX54" fmla="*/ 114300 w 2433918"/>
              <a:gd name="connsiteY54" fmla="*/ 1479177 h 3435724"/>
              <a:gd name="connsiteX55" fmla="*/ 100853 w 2433918"/>
              <a:gd name="connsiteY55" fmla="*/ 1459006 h 3435724"/>
              <a:gd name="connsiteX56" fmla="*/ 67235 w 2433918"/>
              <a:gd name="connsiteY56" fmla="*/ 1425388 h 3435724"/>
              <a:gd name="connsiteX57" fmla="*/ 33618 w 2433918"/>
              <a:gd name="connsiteY57" fmla="*/ 1371600 h 3435724"/>
              <a:gd name="connsiteX58" fmla="*/ 6724 w 2433918"/>
              <a:gd name="connsiteY58" fmla="*/ 1364877 h 3435724"/>
              <a:gd name="connsiteX59" fmla="*/ 0 w 2433918"/>
              <a:gd name="connsiteY59" fmla="*/ 1344706 h 3435724"/>
              <a:gd name="connsiteX60" fmla="*/ 20171 w 2433918"/>
              <a:gd name="connsiteY60" fmla="*/ 1304365 h 3435724"/>
              <a:gd name="connsiteX61" fmla="*/ 26894 w 2433918"/>
              <a:gd name="connsiteY61" fmla="*/ 1257300 h 3435724"/>
              <a:gd name="connsiteX62" fmla="*/ 47065 w 2433918"/>
              <a:gd name="connsiteY62" fmla="*/ 1243853 h 3435724"/>
              <a:gd name="connsiteX63" fmla="*/ 53788 w 2433918"/>
              <a:gd name="connsiteY63" fmla="*/ 1223682 h 3435724"/>
              <a:gd name="connsiteX64" fmla="*/ 67235 w 2433918"/>
              <a:gd name="connsiteY64" fmla="*/ 1203512 h 3435724"/>
              <a:gd name="connsiteX65" fmla="*/ 53788 w 2433918"/>
              <a:gd name="connsiteY65" fmla="*/ 1129553 h 3435724"/>
              <a:gd name="connsiteX66" fmla="*/ 73959 w 2433918"/>
              <a:gd name="connsiteY66" fmla="*/ 1122830 h 3435724"/>
              <a:gd name="connsiteX67" fmla="*/ 121024 w 2433918"/>
              <a:gd name="connsiteY67" fmla="*/ 1116106 h 3435724"/>
              <a:gd name="connsiteX68" fmla="*/ 127747 w 2433918"/>
              <a:gd name="connsiteY68" fmla="*/ 1095935 h 3435724"/>
              <a:gd name="connsiteX69" fmla="*/ 161365 w 2433918"/>
              <a:gd name="connsiteY69" fmla="*/ 1055594 h 3435724"/>
              <a:gd name="connsiteX70" fmla="*/ 181535 w 2433918"/>
              <a:gd name="connsiteY70" fmla="*/ 1015253 h 3435724"/>
              <a:gd name="connsiteX71" fmla="*/ 201706 w 2433918"/>
              <a:gd name="connsiteY71" fmla="*/ 1008530 h 3435724"/>
              <a:gd name="connsiteX72" fmla="*/ 221877 w 2433918"/>
              <a:gd name="connsiteY72" fmla="*/ 995082 h 3435724"/>
              <a:gd name="connsiteX73" fmla="*/ 242047 w 2433918"/>
              <a:gd name="connsiteY73" fmla="*/ 988359 h 3435724"/>
              <a:gd name="connsiteX74" fmla="*/ 262218 w 2433918"/>
              <a:gd name="connsiteY74" fmla="*/ 948018 h 3435724"/>
              <a:gd name="connsiteX75" fmla="*/ 275665 w 2433918"/>
              <a:gd name="connsiteY75" fmla="*/ 927847 h 3435724"/>
              <a:gd name="connsiteX76" fmla="*/ 282388 w 2433918"/>
              <a:gd name="connsiteY76" fmla="*/ 907677 h 3435724"/>
              <a:gd name="connsiteX77" fmla="*/ 302559 w 2433918"/>
              <a:gd name="connsiteY77" fmla="*/ 894230 h 3435724"/>
              <a:gd name="connsiteX78" fmla="*/ 322730 w 2433918"/>
              <a:gd name="connsiteY78" fmla="*/ 887506 h 3435724"/>
              <a:gd name="connsiteX79" fmla="*/ 389965 w 2433918"/>
              <a:gd name="connsiteY79" fmla="*/ 874059 h 3435724"/>
              <a:gd name="connsiteX80" fmla="*/ 510988 w 2433918"/>
              <a:gd name="connsiteY80" fmla="*/ 880782 h 3435724"/>
              <a:gd name="connsiteX81" fmla="*/ 531159 w 2433918"/>
              <a:gd name="connsiteY81" fmla="*/ 887506 h 3435724"/>
              <a:gd name="connsiteX82" fmla="*/ 571500 w 2433918"/>
              <a:gd name="connsiteY82" fmla="*/ 874059 h 3435724"/>
              <a:gd name="connsiteX83" fmla="*/ 605118 w 2433918"/>
              <a:gd name="connsiteY83" fmla="*/ 847165 h 3435724"/>
              <a:gd name="connsiteX84" fmla="*/ 658906 w 2433918"/>
              <a:gd name="connsiteY84" fmla="*/ 833718 h 3435724"/>
              <a:gd name="connsiteX85" fmla="*/ 739588 w 2433918"/>
              <a:gd name="connsiteY85" fmla="*/ 840441 h 3435724"/>
              <a:gd name="connsiteX86" fmla="*/ 779930 w 2433918"/>
              <a:gd name="connsiteY86" fmla="*/ 853888 h 3435724"/>
              <a:gd name="connsiteX87" fmla="*/ 941294 w 2433918"/>
              <a:gd name="connsiteY87" fmla="*/ 860612 h 3435724"/>
              <a:gd name="connsiteX88" fmla="*/ 968188 w 2433918"/>
              <a:gd name="connsiteY88" fmla="*/ 867335 h 3435724"/>
              <a:gd name="connsiteX89" fmla="*/ 1015253 w 2433918"/>
              <a:gd name="connsiteY89" fmla="*/ 860612 h 3435724"/>
              <a:gd name="connsiteX90" fmla="*/ 1069041 w 2433918"/>
              <a:gd name="connsiteY90" fmla="*/ 847165 h 3435724"/>
              <a:gd name="connsiteX91" fmla="*/ 1095935 w 2433918"/>
              <a:gd name="connsiteY91" fmla="*/ 840441 h 3435724"/>
              <a:gd name="connsiteX92" fmla="*/ 1136277 w 2433918"/>
              <a:gd name="connsiteY92" fmla="*/ 826994 h 3435724"/>
              <a:gd name="connsiteX93" fmla="*/ 1190065 w 2433918"/>
              <a:gd name="connsiteY93" fmla="*/ 820271 h 3435724"/>
              <a:gd name="connsiteX94" fmla="*/ 1203512 w 2433918"/>
              <a:gd name="connsiteY94" fmla="*/ 766482 h 3435724"/>
              <a:gd name="connsiteX95" fmla="*/ 1216959 w 2433918"/>
              <a:gd name="connsiteY95" fmla="*/ 719418 h 3435724"/>
              <a:gd name="connsiteX96" fmla="*/ 1230406 w 2433918"/>
              <a:gd name="connsiteY96" fmla="*/ 699247 h 3435724"/>
              <a:gd name="connsiteX97" fmla="*/ 1237130 w 2433918"/>
              <a:gd name="connsiteY97" fmla="*/ 679077 h 3435724"/>
              <a:gd name="connsiteX98" fmla="*/ 1264024 w 2433918"/>
              <a:gd name="connsiteY98" fmla="*/ 638735 h 3435724"/>
              <a:gd name="connsiteX99" fmla="*/ 1277471 w 2433918"/>
              <a:gd name="connsiteY99" fmla="*/ 584947 h 3435724"/>
              <a:gd name="connsiteX100" fmla="*/ 1290918 w 2433918"/>
              <a:gd name="connsiteY100" fmla="*/ 544606 h 3435724"/>
              <a:gd name="connsiteX101" fmla="*/ 1311088 w 2433918"/>
              <a:gd name="connsiteY101" fmla="*/ 531159 h 3435724"/>
              <a:gd name="connsiteX102" fmla="*/ 1337982 w 2433918"/>
              <a:gd name="connsiteY102" fmla="*/ 490818 h 3435724"/>
              <a:gd name="connsiteX103" fmla="*/ 1344706 w 2433918"/>
              <a:gd name="connsiteY103" fmla="*/ 470647 h 3435724"/>
              <a:gd name="connsiteX104" fmla="*/ 1364877 w 2433918"/>
              <a:gd name="connsiteY104" fmla="*/ 450477 h 3435724"/>
              <a:gd name="connsiteX105" fmla="*/ 1358153 w 2433918"/>
              <a:gd name="connsiteY105" fmla="*/ 363071 h 3435724"/>
              <a:gd name="connsiteX106" fmla="*/ 1344706 w 2433918"/>
              <a:gd name="connsiteY106" fmla="*/ 342900 h 3435724"/>
              <a:gd name="connsiteX107" fmla="*/ 1337982 w 2433918"/>
              <a:gd name="connsiteY107" fmla="*/ 282388 h 3435724"/>
              <a:gd name="connsiteX108" fmla="*/ 1324535 w 2433918"/>
              <a:gd name="connsiteY108" fmla="*/ 242047 h 3435724"/>
              <a:gd name="connsiteX109" fmla="*/ 1331259 w 2433918"/>
              <a:gd name="connsiteY109" fmla="*/ 147918 h 3435724"/>
              <a:gd name="connsiteX110" fmla="*/ 1337982 w 2433918"/>
              <a:gd name="connsiteY110" fmla="*/ 127747 h 3435724"/>
              <a:gd name="connsiteX111" fmla="*/ 1351430 w 2433918"/>
              <a:gd name="connsiteY111" fmla="*/ 114300 h 3435724"/>
              <a:gd name="connsiteX112" fmla="*/ 1391771 w 2433918"/>
              <a:gd name="connsiteY112" fmla="*/ 87406 h 3435724"/>
              <a:gd name="connsiteX113" fmla="*/ 1411941 w 2433918"/>
              <a:gd name="connsiteY113" fmla="*/ 80682 h 3435724"/>
              <a:gd name="connsiteX114" fmla="*/ 1452282 w 2433918"/>
              <a:gd name="connsiteY114" fmla="*/ 87406 h 3435724"/>
              <a:gd name="connsiteX115" fmla="*/ 1485900 w 2433918"/>
              <a:gd name="connsiteY115" fmla="*/ 94130 h 3435724"/>
              <a:gd name="connsiteX116" fmla="*/ 1546412 w 2433918"/>
              <a:gd name="connsiteY116" fmla="*/ 87406 h 3435724"/>
              <a:gd name="connsiteX117" fmla="*/ 1586753 w 2433918"/>
              <a:gd name="connsiteY117" fmla="*/ 73959 h 3435724"/>
              <a:gd name="connsiteX118" fmla="*/ 1633818 w 2433918"/>
              <a:gd name="connsiteY118" fmla="*/ 47065 h 3435724"/>
              <a:gd name="connsiteX119" fmla="*/ 1701053 w 2433918"/>
              <a:gd name="connsiteY119" fmla="*/ 26894 h 3435724"/>
              <a:gd name="connsiteX120" fmla="*/ 1721224 w 2433918"/>
              <a:gd name="connsiteY120" fmla="*/ 13447 h 3435724"/>
              <a:gd name="connsiteX121" fmla="*/ 1761565 w 2433918"/>
              <a:gd name="connsiteY121" fmla="*/ 0 h 3435724"/>
              <a:gd name="connsiteX122" fmla="*/ 1882588 w 2433918"/>
              <a:gd name="connsiteY122" fmla="*/ 6724 h 3435724"/>
              <a:gd name="connsiteX123" fmla="*/ 1902759 w 2433918"/>
              <a:gd name="connsiteY123" fmla="*/ 13447 h 3435724"/>
              <a:gd name="connsiteX124" fmla="*/ 1916206 w 2433918"/>
              <a:gd name="connsiteY124" fmla="*/ 33618 h 3435724"/>
              <a:gd name="connsiteX125" fmla="*/ 1896035 w 2433918"/>
              <a:gd name="connsiteY125" fmla="*/ 114300 h 3435724"/>
              <a:gd name="connsiteX126" fmla="*/ 1875865 w 2433918"/>
              <a:gd name="connsiteY126" fmla="*/ 127747 h 3435724"/>
              <a:gd name="connsiteX127" fmla="*/ 1862418 w 2433918"/>
              <a:gd name="connsiteY127" fmla="*/ 188259 h 3435724"/>
              <a:gd name="connsiteX128" fmla="*/ 1869141 w 2433918"/>
              <a:gd name="connsiteY128" fmla="*/ 208430 h 3435724"/>
              <a:gd name="connsiteX129" fmla="*/ 1889312 w 2433918"/>
              <a:gd name="connsiteY129" fmla="*/ 221877 h 3435724"/>
              <a:gd name="connsiteX130" fmla="*/ 1902759 w 2433918"/>
              <a:gd name="connsiteY130" fmla="*/ 275665 h 3435724"/>
              <a:gd name="connsiteX131" fmla="*/ 1922930 w 2433918"/>
              <a:gd name="connsiteY131" fmla="*/ 289112 h 3435724"/>
              <a:gd name="connsiteX132" fmla="*/ 1949824 w 2433918"/>
              <a:gd name="connsiteY132" fmla="*/ 322730 h 3435724"/>
              <a:gd name="connsiteX133" fmla="*/ 1969994 w 2433918"/>
              <a:gd name="connsiteY133" fmla="*/ 329453 h 3435724"/>
              <a:gd name="connsiteX134" fmla="*/ 2010335 w 2433918"/>
              <a:gd name="connsiteY134" fmla="*/ 356347 h 3435724"/>
              <a:gd name="connsiteX135" fmla="*/ 2023782 w 2433918"/>
              <a:gd name="connsiteY135" fmla="*/ 376518 h 3435724"/>
              <a:gd name="connsiteX136" fmla="*/ 2064124 w 2433918"/>
              <a:gd name="connsiteY136" fmla="*/ 389965 h 3435724"/>
              <a:gd name="connsiteX137" fmla="*/ 2084294 w 2433918"/>
              <a:gd name="connsiteY137" fmla="*/ 396688 h 3435724"/>
              <a:gd name="connsiteX138" fmla="*/ 2158253 w 2433918"/>
              <a:gd name="connsiteY138" fmla="*/ 389965 h 3435724"/>
              <a:gd name="connsiteX139" fmla="*/ 2265830 w 2433918"/>
              <a:gd name="connsiteY139" fmla="*/ 376518 h 3435724"/>
              <a:gd name="connsiteX140" fmla="*/ 2393577 w 2433918"/>
              <a:gd name="connsiteY140" fmla="*/ 383241 h 3435724"/>
              <a:gd name="connsiteX141" fmla="*/ 2380130 w 2433918"/>
              <a:gd name="connsiteY141" fmla="*/ 510988 h 3435724"/>
              <a:gd name="connsiteX142" fmla="*/ 2373406 w 2433918"/>
              <a:gd name="connsiteY142" fmla="*/ 578224 h 3435724"/>
              <a:gd name="connsiteX143" fmla="*/ 2366682 w 2433918"/>
              <a:gd name="connsiteY143" fmla="*/ 618565 h 3435724"/>
              <a:gd name="connsiteX144" fmla="*/ 2380130 w 2433918"/>
              <a:gd name="connsiteY144" fmla="*/ 726141 h 3435724"/>
              <a:gd name="connsiteX145" fmla="*/ 2393577 w 2433918"/>
              <a:gd name="connsiteY145" fmla="*/ 766482 h 3435724"/>
              <a:gd name="connsiteX146" fmla="*/ 2400300 w 2433918"/>
              <a:gd name="connsiteY146" fmla="*/ 786653 h 3435724"/>
              <a:gd name="connsiteX147" fmla="*/ 2407024 w 2433918"/>
              <a:gd name="connsiteY147" fmla="*/ 927847 h 3435724"/>
              <a:gd name="connsiteX148" fmla="*/ 2427194 w 2433918"/>
              <a:gd name="connsiteY148" fmla="*/ 941294 h 3435724"/>
              <a:gd name="connsiteX149" fmla="*/ 2433918 w 2433918"/>
              <a:gd name="connsiteY149" fmla="*/ 968188 h 3435724"/>
              <a:gd name="connsiteX150" fmla="*/ 2427194 w 2433918"/>
              <a:gd name="connsiteY150" fmla="*/ 1001806 h 3435724"/>
              <a:gd name="connsiteX151" fmla="*/ 2386853 w 2433918"/>
              <a:gd name="connsiteY151" fmla="*/ 1028700 h 3435724"/>
              <a:gd name="connsiteX152" fmla="*/ 2326341 w 2433918"/>
              <a:gd name="connsiteY152" fmla="*/ 1069041 h 3435724"/>
              <a:gd name="connsiteX153" fmla="*/ 2265830 w 2433918"/>
              <a:gd name="connsiteY153" fmla="*/ 1095935 h 3435724"/>
              <a:gd name="connsiteX154" fmla="*/ 2205318 w 2433918"/>
              <a:gd name="connsiteY154" fmla="*/ 1102659 h 3435724"/>
              <a:gd name="connsiteX155" fmla="*/ 2144806 w 2433918"/>
              <a:gd name="connsiteY155" fmla="*/ 1136277 h 3435724"/>
              <a:gd name="connsiteX156" fmla="*/ 2097741 w 2433918"/>
              <a:gd name="connsiteY156" fmla="*/ 1156447 h 3435724"/>
              <a:gd name="connsiteX157" fmla="*/ 2057400 w 2433918"/>
              <a:gd name="connsiteY157" fmla="*/ 1196788 h 3435724"/>
              <a:gd name="connsiteX158" fmla="*/ 2037230 w 2433918"/>
              <a:gd name="connsiteY158" fmla="*/ 1210235 h 3435724"/>
              <a:gd name="connsiteX159" fmla="*/ 2017059 w 2433918"/>
              <a:gd name="connsiteY159" fmla="*/ 1237130 h 3435724"/>
              <a:gd name="connsiteX160" fmla="*/ 1996888 w 2433918"/>
              <a:gd name="connsiteY160" fmla="*/ 1257300 h 3435724"/>
              <a:gd name="connsiteX161" fmla="*/ 1956547 w 2433918"/>
              <a:gd name="connsiteY161" fmla="*/ 1270747 h 3435724"/>
              <a:gd name="connsiteX162" fmla="*/ 1916206 w 2433918"/>
              <a:gd name="connsiteY162" fmla="*/ 1297641 h 3435724"/>
              <a:gd name="connsiteX163" fmla="*/ 1875865 w 2433918"/>
              <a:gd name="connsiteY163" fmla="*/ 1311088 h 3435724"/>
              <a:gd name="connsiteX164" fmla="*/ 1855694 w 2433918"/>
              <a:gd name="connsiteY164" fmla="*/ 1317812 h 3435724"/>
              <a:gd name="connsiteX165" fmla="*/ 1835524 w 2433918"/>
              <a:gd name="connsiteY165" fmla="*/ 1331259 h 3435724"/>
              <a:gd name="connsiteX166" fmla="*/ 1828800 w 2433918"/>
              <a:gd name="connsiteY166" fmla="*/ 1351430 h 3435724"/>
              <a:gd name="connsiteX167" fmla="*/ 1848971 w 2433918"/>
              <a:gd name="connsiteY167" fmla="*/ 1358153 h 3435724"/>
              <a:gd name="connsiteX168" fmla="*/ 1889312 w 2433918"/>
              <a:gd name="connsiteY168" fmla="*/ 1385047 h 3435724"/>
              <a:gd name="connsiteX169" fmla="*/ 1896035 w 2433918"/>
              <a:gd name="connsiteY169" fmla="*/ 1405218 h 3435724"/>
              <a:gd name="connsiteX170" fmla="*/ 1922930 w 2433918"/>
              <a:gd name="connsiteY170" fmla="*/ 1438835 h 3435724"/>
              <a:gd name="connsiteX171" fmla="*/ 1936377 w 2433918"/>
              <a:gd name="connsiteY171" fmla="*/ 1647265 h 3435724"/>
              <a:gd name="connsiteX172" fmla="*/ 1949824 w 2433918"/>
              <a:gd name="connsiteY172" fmla="*/ 1674159 h 3435724"/>
              <a:gd name="connsiteX173" fmla="*/ 1956547 w 2433918"/>
              <a:gd name="connsiteY173" fmla="*/ 1701053 h 3435724"/>
              <a:gd name="connsiteX174" fmla="*/ 1976718 w 2433918"/>
              <a:gd name="connsiteY174" fmla="*/ 1775012 h 3435724"/>
              <a:gd name="connsiteX175" fmla="*/ 1983441 w 2433918"/>
              <a:gd name="connsiteY175" fmla="*/ 1795182 h 3435724"/>
              <a:gd name="connsiteX176" fmla="*/ 1996888 w 2433918"/>
              <a:gd name="connsiteY176" fmla="*/ 1815353 h 3435724"/>
              <a:gd name="connsiteX177" fmla="*/ 2017059 w 2433918"/>
              <a:gd name="connsiteY177" fmla="*/ 1855694 h 3435724"/>
              <a:gd name="connsiteX178" fmla="*/ 2037230 w 2433918"/>
              <a:gd name="connsiteY178" fmla="*/ 1869141 h 3435724"/>
              <a:gd name="connsiteX179" fmla="*/ 2064124 w 2433918"/>
              <a:gd name="connsiteY179" fmla="*/ 1909482 h 3435724"/>
              <a:gd name="connsiteX180" fmla="*/ 2084294 w 2433918"/>
              <a:gd name="connsiteY180" fmla="*/ 1956547 h 3435724"/>
              <a:gd name="connsiteX181" fmla="*/ 2097741 w 2433918"/>
              <a:gd name="connsiteY181" fmla="*/ 1996888 h 3435724"/>
              <a:gd name="connsiteX182" fmla="*/ 2091018 w 2433918"/>
              <a:gd name="connsiteY182" fmla="*/ 2050677 h 3435724"/>
              <a:gd name="connsiteX183" fmla="*/ 2030506 w 2433918"/>
              <a:gd name="connsiteY183" fmla="*/ 2084294 h 3435724"/>
              <a:gd name="connsiteX184" fmla="*/ 2023782 w 2433918"/>
              <a:gd name="connsiteY184" fmla="*/ 2124635 h 3435724"/>
              <a:gd name="connsiteX185" fmla="*/ 2017059 w 2433918"/>
              <a:gd name="connsiteY185" fmla="*/ 2144806 h 3435724"/>
              <a:gd name="connsiteX186" fmla="*/ 2023782 w 2433918"/>
              <a:gd name="connsiteY186" fmla="*/ 2185147 h 3435724"/>
              <a:gd name="connsiteX187" fmla="*/ 2037230 w 2433918"/>
              <a:gd name="connsiteY187" fmla="*/ 2225488 h 3435724"/>
              <a:gd name="connsiteX188" fmla="*/ 2037230 w 2433918"/>
              <a:gd name="connsiteY188" fmla="*/ 2420471 h 3435724"/>
              <a:gd name="connsiteX189" fmla="*/ 2030506 w 2433918"/>
              <a:gd name="connsiteY189" fmla="*/ 2454088 h 3435724"/>
              <a:gd name="connsiteX190" fmla="*/ 2010335 w 2433918"/>
              <a:gd name="connsiteY190" fmla="*/ 2474259 h 3435724"/>
              <a:gd name="connsiteX191" fmla="*/ 1963271 w 2433918"/>
              <a:gd name="connsiteY191" fmla="*/ 2501153 h 3435724"/>
              <a:gd name="connsiteX192" fmla="*/ 1943100 w 2433918"/>
              <a:gd name="connsiteY192" fmla="*/ 2521324 h 3435724"/>
              <a:gd name="connsiteX193" fmla="*/ 1922930 w 2433918"/>
              <a:gd name="connsiteY193" fmla="*/ 2534771 h 3435724"/>
              <a:gd name="connsiteX194" fmla="*/ 1909482 w 2433918"/>
              <a:gd name="connsiteY194" fmla="*/ 2548218 h 3435724"/>
              <a:gd name="connsiteX195" fmla="*/ 1869141 w 2433918"/>
              <a:gd name="connsiteY195" fmla="*/ 2568388 h 3435724"/>
              <a:gd name="connsiteX196" fmla="*/ 1828800 w 2433918"/>
              <a:gd name="connsiteY196" fmla="*/ 2595282 h 3435724"/>
              <a:gd name="connsiteX197" fmla="*/ 1808630 w 2433918"/>
              <a:gd name="connsiteY197" fmla="*/ 2608730 h 3435724"/>
              <a:gd name="connsiteX198" fmla="*/ 1768288 w 2433918"/>
              <a:gd name="connsiteY198" fmla="*/ 2622177 h 3435724"/>
              <a:gd name="connsiteX199" fmla="*/ 1707777 w 2433918"/>
              <a:gd name="connsiteY199" fmla="*/ 2655794 h 3435724"/>
              <a:gd name="connsiteX200" fmla="*/ 1667435 w 2433918"/>
              <a:gd name="connsiteY200" fmla="*/ 2696135 h 3435724"/>
              <a:gd name="connsiteX201" fmla="*/ 1647265 w 2433918"/>
              <a:gd name="connsiteY201" fmla="*/ 2716306 h 3435724"/>
              <a:gd name="connsiteX202" fmla="*/ 1627094 w 2433918"/>
              <a:gd name="connsiteY202" fmla="*/ 2790265 h 3435724"/>
              <a:gd name="connsiteX203" fmla="*/ 1613647 w 2433918"/>
              <a:gd name="connsiteY203" fmla="*/ 2830606 h 3435724"/>
              <a:gd name="connsiteX204" fmla="*/ 1606924 w 2433918"/>
              <a:gd name="connsiteY204" fmla="*/ 2864224 h 3435724"/>
              <a:gd name="connsiteX205" fmla="*/ 1566582 w 2433918"/>
              <a:gd name="connsiteY205" fmla="*/ 2897841 h 3435724"/>
              <a:gd name="connsiteX206" fmla="*/ 1546412 w 2433918"/>
              <a:gd name="connsiteY206" fmla="*/ 2918012 h 3435724"/>
              <a:gd name="connsiteX207" fmla="*/ 1519518 w 2433918"/>
              <a:gd name="connsiteY207" fmla="*/ 2924735 h 3435724"/>
              <a:gd name="connsiteX208" fmla="*/ 1499347 w 2433918"/>
              <a:gd name="connsiteY208" fmla="*/ 2931459 h 3435724"/>
              <a:gd name="connsiteX209" fmla="*/ 1479177 w 2433918"/>
              <a:gd name="connsiteY209" fmla="*/ 2944906 h 3435724"/>
              <a:gd name="connsiteX210" fmla="*/ 1459006 w 2433918"/>
              <a:gd name="connsiteY210" fmla="*/ 2951630 h 3435724"/>
              <a:gd name="connsiteX211" fmla="*/ 1398494 w 2433918"/>
              <a:gd name="connsiteY211" fmla="*/ 2985247 h 3435724"/>
              <a:gd name="connsiteX212" fmla="*/ 1331259 w 2433918"/>
              <a:gd name="connsiteY212" fmla="*/ 2991971 h 3435724"/>
              <a:gd name="connsiteX213" fmla="*/ 1290918 w 2433918"/>
              <a:gd name="connsiteY213" fmla="*/ 2998694 h 3435724"/>
              <a:gd name="connsiteX214" fmla="*/ 1250577 w 2433918"/>
              <a:gd name="connsiteY214" fmla="*/ 3025588 h 3435724"/>
              <a:gd name="connsiteX215" fmla="*/ 1230406 w 2433918"/>
              <a:gd name="connsiteY215" fmla="*/ 3039035 h 3435724"/>
              <a:gd name="connsiteX216" fmla="*/ 1216959 w 2433918"/>
              <a:gd name="connsiteY216" fmla="*/ 3059206 h 3435724"/>
              <a:gd name="connsiteX217" fmla="*/ 1183341 w 2433918"/>
              <a:gd name="connsiteY217" fmla="*/ 3099547 h 3435724"/>
              <a:gd name="connsiteX218" fmla="*/ 1176618 w 2433918"/>
              <a:gd name="connsiteY218" fmla="*/ 3160059 h 3435724"/>
              <a:gd name="connsiteX219" fmla="*/ 1190065 w 2433918"/>
              <a:gd name="connsiteY219" fmla="*/ 3180230 h 3435724"/>
              <a:gd name="connsiteX220" fmla="*/ 1210235 w 2433918"/>
              <a:gd name="connsiteY220" fmla="*/ 3193677 h 3435724"/>
              <a:gd name="connsiteX221" fmla="*/ 1230406 w 2433918"/>
              <a:gd name="connsiteY221" fmla="*/ 3254188 h 3435724"/>
              <a:gd name="connsiteX222" fmla="*/ 1237130 w 2433918"/>
              <a:gd name="connsiteY222" fmla="*/ 3274359 h 3435724"/>
              <a:gd name="connsiteX223" fmla="*/ 1250577 w 2433918"/>
              <a:gd name="connsiteY223" fmla="*/ 3334871 h 3435724"/>
              <a:gd name="connsiteX224" fmla="*/ 1230406 w 2433918"/>
              <a:gd name="connsiteY224" fmla="*/ 3408830 h 3435724"/>
              <a:gd name="connsiteX225" fmla="*/ 1169894 w 2433918"/>
              <a:gd name="connsiteY225" fmla="*/ 3429000 h 3435724"/>
              <a:gd name="connsiteX226" fmla="*/ 1149724 w 2433918"/>
              <a:gd name="connsiteY226" fmla="*/ 3435724 h 3435724"/>
              <a:gd name="connsiteX227" fmla="*/ 1055594 w 2433918"/>
              <a:gd name="connsiteY227" fmla="*/ 3422277 h 3435724"/>
              <a:gd name="connsiteX228" fmla="*/ 1021977 w 2433918"/>
              <a:gd name="connsiteY228" fmla="*/ 3395382 h 3435724"/>
              <a:gd name="connsiteX229" fmla="*/ 1001806 w 2433918"/>
              <a:gd name="connsiteY229" fmla="*/ 3388659 h 3435724"/>
              <a:gd name="connsiteX230" fmla="*/ 961465 w 2433918"/>
              <a:gd name="connsiteY230" fmla="*/ 3361765 h 3435724"/>
              <a:gd name="connsiteX231" fmla="*/ 900953 w 2433918"/>
              <a:gd name="connsiteY231" fmla="*/ 3314700 h 3435724"/>
              <a:gd name="connsiteX232" fmla="*/ 880782 w 2433918"/>
              <a:gd name="connsiteY232" fmla="*/ 3307977 h 3435724"/>
              <a:gd name="connsiteX233" fmla="*/ 800100 w 2433918"/>
              <a:gd name="connsiteY233" fmla="*/ 3321424 h 3435724"/>
              <a:gd name="connsiteX234" fmla="*/ 779930 w 2433918"/>
              <a:gd name="connsiteY234" fmla="*/ 3328147 h 3435724"/>
              <a:gd name="connsiteX235" fmla="*/ 732865 w 2433918"/>
              <a:gd name="connsiteY235" fmla="*/ 3355041 h 3435724"/>
              <a:gd name="connsiteX236" fmla="*/ 712694 w 2433918"/>
              <a:gd name="connsiteY236" fmla="*/ 3368488 h 3435724"/>
              <a:gd name="connsiteX237" fmla="*/ 672353 w 2433918"/>
              <a:gd name="connsiteY237" fmla="*/ 3381935 h 3435724"/>
              <a:gd name="connsiteX238" fmla="*/ 632012 w 2433918"/>
              <a:gd name="connsiteY238" fmla="*/ 3361765 h 3435724"/>
              <a:gd name="connsiteX239" fmla="*/ 618565 w 2433918"/>
              <a:gd name="connsiteY239" fmla="*/ 3341594 h 3435724"/>
              <a:gd name="connsiteX240" fmla="*/ 578224 w 2433918"/>
              <a:gd name="connsiteY240" fmla="*/ 3328147 h 3435724"/>
              <a:gd name="connsiteX241" fmla="*/ 544606 w 2433918"/>
              <a:gd name="connsiteY241" fmla="*/ 3334871 h 3435724"/>
              <a:gd name="connsiteX242" fmla="*/ 504265 w 2433918"/>
              <a:gd name="connsiteY242" fmla="*/ 3368488 h 34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2433918" h="3435724">
                <a:moveTo>
                  <a:pt x="504265" y="3368488"/>
                </a:moveTo>
                <a:cubicBezTo>
                  <a:pt x="488577" y="3371850"/>
                  <a:pt x="464264" y="3361935"/>
                  <a:pt x="450477" y="3355041"/>
                </a:cubicBezTo>
                <a:cubicBezTo>
                  <a:pt x="398353" y="3328978"/>
                  <a:pt x="460825" y="3351766"/>
                  <a:pt x="410135" y="3334871"/>
                </a:cubicBezTo>
                <a:cubicBezTo>
                  <a:pt x="403412" y="3328147"/>
                  <a:pt x="397470" y="3320538"/>
                  <a:pt x="389965" y="3314700"/>
                </a:cubicBezTo>
                <a:cubicBezTo>
                  <a:pt x="377208" y="3304778"/>
                  <a:pt x="349624" y="3287806"/>
                  <a:pt x="349624" y="3287806"/>
                </a:cubicBezTo>
                <a:cubicBezTo>
                  <a:pt x="345142" y="3281082"/>
                  <a:pt x="342487" y="3272683"/>
                  <a:pt x="336177" y="3267635"/>
                </a:cubicBezTo>
                <a:cubicBezTo>
                  <a:pt x="330643" y="3263208"/>
                  <a:pt x="322345" y="3264081"/>
                  <a:pt x="316006" y="3260912"/>
                </a:cubicBezTo>
                <a:cubicBezTo>
                  <a:pt x="308778" y="3257298"/>
                  <a:pt x="303063" y="3251079"/>
                  <a:pt x="295835" y="3247465"/>
                </a:cubicBezTo>
                <a:cubicBezTo>
                  <a:pt x="289496" y="3244295"/>
                  <a:pt x="282004" y="3243911"/>
                  <a:pt x="275665" y="3240741"/>
                </a:cubicBezTo>
                <a:cubicBezTo>
                  <a:pt x="223539" y="3214677"/>
                  <a:pt x="286014" y="3237467"/>
                  <a:pt x="235324" y="3220571"/>
                </a:cubicBezTo>
                <a:cubicBezTo>
                  <a:pt x="230842" y="3213847"/>
                  <a:pt x="227591" y="3206114"/>
                  <a:pt x="221877" y="3200400"/>
                </a:cubicBezTo>
                <a:cubicBezTo>
                  <a:pt x="183027" y="3161550"/>
                  <a:pt x="220090" y="3216353"/>
                  <a:pt x="181535" y="3166782"/>
                </a:cubicBezTo>
                <a:cubicBezTo>
                  <a:pt x="143774" y="3118233"/>
                  <a:pt x="173014" y="3132565"/>
                  <a:pt x="134471" y="3119718"/>
                </a:cubicBezTo>
                <a:cubicBezTo>
                  <a:pt x="129989" y="3112994"/>
                  <a:pt x="126738" y="3105261"/>
                  <a:pt x="121024" y="3099547"/>
                </a:cubicBezTo>
                <a:cubicBezTo>
                  <a:pt x="76198" y="3054721"/>
                  <a:pt x="123267" y="3119720"/>
                  <a:pt x="87406" y="3065930"/>
                </a:cubicBezTo>
                <a:cubicBezTo>
                  <a:pt x="89647" y="3056965"/>
                  <a:pt x="89004" y="3046724"/>
                  <a:pt x="94130" y="3039035"/>
                </a:cubicBezTo>
                <a:cubicBezTo>
                  <a:pt x="105077" y="3022614"/>
                  <a:pt x="143500" y="3019568"/>
                  <a:pt x="154641" y="3012141"/>
                </a:cubicBezTo>
                <a:cubicBezTo>
                  <a:pt x="161365" y="3007659"/>
                  <a:pt x="167428" y="3001976"/>
                  <a:pt x="174812" y="2998694"/>
                </a:cubicBezTo>
                <a:cubicBezTo>
                  <a:pt x="187765" y="2992937"/>
                  <a:pt x="201706" y="2989729"/>
                  <a:pt x="215153" y="2985247"/>
                </a:cubicBezTo>
                <a:lnTo>
                  <a:pt x="235324" y="2978524"/>
                </a:lnTo>
                <a:cubicBezTo>
                  <a:pt x="237565" y="2971800"/>
                  <a:pt x="242047" y="2965440"/>
                  <a:pt x="242047" y="2958353"/>
                </a:cubicBezTo>
                <a:cubicBezTo>
                  <a:pt x="242047" y="2940109"/>
                  <a:pt x="240104" y="2905700"/>
                  <a:pt x="221877" y="2891118"/>
                </a:cubicBezTo>
                <a:cubicBezTo>
                  <a:pt x="216343" y="2886691"/>
                  <a:pt x="208045" y="2887564"/>
                  <a:pt x="201706" y="2884394"/>
                </a:cubicBezTo>
                <a:cubicBezTo>
                  <a:pt x="194478" y="2880780"/>
                  <a:pt x="188259" y="2875429"/>
                  <a:pt x="181535" y="2870947"/>
                </a:cubicBezTo>
                <a:cubicBezTo>
                  <a:pt x="179294" y="2864224"/>
                  <a:pt x="179239" y="2856311"/>
                  <a:pt x="174812" y="2850777"/>
                </a:cubicBezTo>
                <a:cubicBezTo>
                  <a:pt x="169764" y="2844467"/>
                  <a:pt x="158924" y="2844182"/>
                  <a:pt x="154641" y="2837330"/>
                </a:cubicBezTo>
                <a:cubicBezTo>
                  <a:pt x="147128" y="2825310"/>
                  <a:pt x="145676" y="2810435"/>
                  <a:pt x="141194" y="2796988"/>
                </a:cubicBezTo>
                <a:lnTo>
                  <a:pt x="134471" y="2776818"/>
                </a:lnTo>
                <a:cubicBezTo>
                  <a:pt x="141194" y="2770094"/>
                  <a:pt x="146729" y="2761921"/>
                  <a:pt x="154641" y="2756647"/>
                </a:cubicBezTo>
                <a:cubicBezTo>
                  <a:pt x="160538" y="2752716"/>
                  <a:pt x="167821" y="2751089"/>
                  <a:pt x="174812" y="2749924"/>
                </a:cubicBezTo>
                <a:cubicBezTo>
                  <a:pt x="194831" y="2746588"/>
                  <a:pt x="215153" y="2745441"/>
                  <a:pt x="235324" y="2743200"/>
                </a:cubicBezTo>
                <a:cubicBezTo>
                  <a:pt x="233083" y="2720788"/>
                  <a:pt x="231577" y="2698291"/>
                  <a:pt x="228600" y="2675965"/>
                </a:cubicBezTo>
                <a:cubicBezTo>
                  <a:pt x="223472" y="2637503"/>
                  <a:pt x="223640" y="2651883"/>
                  <a:pt x="215153" y="2622177"/>
                </a:cubicBezTo>
                <a:cubicBezTo>
                  <a:pt x="198268" y="2563080"/>
                  <a:pt x="217828" y="2623472"/>
                  <a:pt x="201706" y="2575112"/>
                </a:cubicBezTo>
                <a:cubicBezTo>
                  <a:pt x="199465" y="2557183"/>
                  <a:pt x="198214" y="2539101"/>
                  <a:pt x="194982" y="2521324"/>
                </a:cubicBezTo>
                <a:cubicBezTo>
                  <a:pt x="193714" y="2514351"/>
                  <a:pt x="190206" y="2507968"/>
                  <a:pt x="188259" y="2501153"/>
                </a:cubicBezTo>
                <a:cubicBezTo>
                  <a:pt x="185720" y="2492268"/>
                  <a:pt x="184074" y="2483144"/>
                  <a:pt x="181535" y="2474259"/>
                </a:cubicBezTo>
                <a:cubicBezTo>
                  <a:pt x="179588" y="2467444"/>
                  <a:pt x="176677" y="2460926"/>
                  <a:pt x="174812" y="2454088"/>
                </a:cubicBezTo>
                <a:cubicBezTo>
                  <a:pt x="169949" y="2436258"/>
                  <a:pt x="165847" y="2418229"/>
                  <a:pt x="161365" y="2400300"/>
                </a:cubicBezTo>
                <a:lnTo>
                  <a:pt x="154641" y="2373406"/>
                </a:lnTo>
                <a:cubicBezTo>
                  <a:pt x="150159" y="2333065"/>
                  <a:pt x="146229" y="2292658"/>
                  <a:pt x="141194" y="2252382"/>
                </a:cubicBezTo>
                <a:cubicBezTo>
                  <a:pt x="126601" y="2135637"/>
                  <a:pt x="136511" y="2179865"/>
                  <a:pt x="121024" y="2117912"/>
                </a:cubicBezTo>
                <a:cubicBezTo>
                  <a:pt x="117230" y="2000298"/>
                  <a:pt x="130729" y="1963619"/>
                  <a:pt x="107577" y="1882588"/>
                </a:cubicBezTo>
                <a:cubicBezTo>
                  <a:pt x="105630" y="1875774"/>
                  <a:pt x="103094" y="1869141"/>
                  <a:pt x="100853" y="1862418"/>
                </a:cubicBezTo>
                <a:cubicBezTo>
                  <a:pt x="103094" y="1842247"/>
                  <a:pt x="103597" y="1821807"/>
                  <a:pt x="107577" y="1801906"/>
                </a:cubicBezTo>
                <a:cubicBezTo>
                  <a:pt x="110357" y="1788007"/>
                  <a:pt x="116542" y="1775012"/>
                  <a:pt x="121024" y="1761565"/>
                </a:cubicBezTo>
                <a:cubicBezTo>
                  <a:pt x="121026" y="1761560"/>
                  <a:pt x="134467" y="1721229"/>
                  <a:pt x="134471" y="1721224"/>
                </a:cubicBezTo>
                <a:lnTo>
                  <a:pt x="147918" y="1701053"/>
                </a:lnTo>
                <a:cubicBezTo>
                  <a:pt x="150159" y="1689847"/>
                  <a:pt x="151869" y="1678522"/>
                  <a:pt x="154641" y="1667435"/>
                </a:cubicBezTo>
                <a:cubicBezTo>
                  <a:pt x="156360" y="1660560"/>
                  <a:pt x="160097" y="1654238"/>
                  <a:pt x="161365" y="1647265"/>
                </a:cubicBezTo>
                <a:cubicBezTo>
                  <a:pt x="164597" y="1629488"/>
                  <a:pt x="165341" y="1611336"/>
                  <a:pt x="168088" y="1593477"/>
                </a:cubicBezTo>
                <a:cubicBezTo>
                  <a:pt x="172724" y="1563346"/>
                  <a:pt x="173356" y="1564228"/>
                  <a:pt x="181535" y="1539688"/>
                </a:cubicBezTo>
                <a:cubicBezTo>
                  <a:pt x="174812" y="1535206"/>
                  <a:pt x="166686" y="1532322"/>
                  <a:pt x="161365" y="1526241"/>
                </a:cubicBezTo>
                <a:cubicBezTo>
                  <a:pt x="150723" y="1514078"/>
                  <a:pt x="149803" y="1491010"/>
                  <a:pt x="134471" y="1485900"/>
                </a:cubicBezTo>
                <a:lnTo>
                  <a:pt x="114300" y="1479177"/>
                </a:lnTo>
                <a:cubicBezTo>
                  <a:pt x="109818" y="1472453"/>
                  <a:pt x="106567" y="1464720"/>
                  <a:pt x="100853" y="1459006"/>
                </a:cubicBezTo>
                <a:cubicBezTo>
                  <a:pt x="56029" y="1414182"/>
                  <a:pt x="103094" y="1479177"/>
                  <a:pt x="67235" y="1425388"/>
                </a:cubicBezTo>
                <a:cubicBezTo>
                  <a:pt x="56425" y="1392957"/>
                  <a:pt x="62622" y="1384030"/>
                  <a:pt x="33618" y="1371600"/>
                </a:cubicBezTo>
                <a:cubicBezTo>
                  <a:pt x="25125" y="1367960"/>
                  <a:pt x="15689" y="1367118"/>
                  <a:pt x="6724" y="1364877"/>
                </a:cubicBezTo>
                <a:cubicBezTo>
                  <a:pt x="4483" y="1358153"/>
                  <a:pt x="0" y="1351793"/>
                  <a:pt x="0" y="1344706"/>
                </a:cubicBezTo>
                <a:cubicBezTo>
                  <a:pt x="0" y="1330788"/>
                  <a:pt x="13372" y="1314563"/>
                  <a:pt x="20171" y="1304365"/>
                </a:cubicBezTo>
                <a:cubicBezTo>
                  <a:pt x="22412" y="1288677"/>
                  <a:pt x="20458" y="1271782"/>
                  <a:pt x="26894" y="1257300"/>
                </a:cubicBezTo>
                <a:cubicBezTo>
                  <a:pt x="30176" y="1249916"/>
                  <a:pt x="42017" y="1250163"/>
                  <a:pt x="47065" y="1243853"/>
                </a:cubicBezTo>
                <a:cubicBezTo>
                  <a:pt x="51492" y="1238319"/>
                  <a:pt x="50619" y="1230021"/>
                  <a:pt x="53788" y="1223682"/>
                </a:cubicBezTo>
                <a:cubicBezTo>
                  <a:pt x="57402" y="1216455"/>
                  <a:pt x="62753" y="1210235"/>
                  <a:pt x="67235" y="1203512"/>
                </a:cubicBezTo>
                <a:cubicBezTo>
                  <a:pt x="31194" y="1191497"/>
                  <a:pt x="28892" y="1198017"/>
                  <a:pt x="53788" y="1129553"/>
                </a:cubicBezTo>
                <a:cubicBezTo>
                  <a:pt x="56210" y="1122892"/>
                  <a:pt x="67009" y="1124220"/>
                  <a:pt x="73959" y="1122830"/>
                </a:cubicBezTo>
                <a:cubicBezTo>
                  <a:pt x="89499" y="1119722"/>
                  <a:pt x="105336" y="1118347"/>
                  <a:pt x="121024" y="1116106"/>
                </a:cubicBezTo>
                <a:cubicBezTo>
                  <a:pt x="123265" y="1109382"/>
                  <a:pt x="124578" y="1102274"/>
                  <a:pt x="127747" y="1095935"/>
                </a:cubicBezTo>
                <a:cubicBezTo>
                  <a:pt x="137107" y="1077215"/>
                  <a:pt x="146497" y="1070462"/>
                  <a:pt x="161365" y="1055594"/>
                </a:cubicBezTo>
                <a:cubicBezTo>
                  <a:pt x="165794" y="1042307"/>
                  <a:pt x="169686" y="1024732"/>
                  <a:pt x="181535" y="1015253"/>
                </a:cubicBezTo>
                <a:cubicBezTo>
                  <a:pt x="187069" y="1010826"/>
                  <a:pt x="194982" y="1010771"/>
                  <a:pt x="201706" y="1008530"/>
                </a:cubicBezTo>
                <a:cubicBezTo>
                  <a:pt x="208430" y="1004047"/>
                  <a:pt x="214649" y="998696"/>
                  <a:pt x="221877" y="995082"/>
                </a:cubicBezTo>
                <a:cubicBezTo>
                  <a:pt x="228216" y="991913"/>
                  <a:pt x="236513" y="992786"/>
                  <a:pt x="242047" y="988359"/>
                </a:cubicBezTo>
                <a:cubicBezTo>
                  <a:pt x="258103" y="975514"/>
                  <a:pt x="254098" y="964257"/>
                  <a:pt x="262218" y="948018"/>
                </a:cubicBezTo>
                <a:cubicBezTo>
                  <a:pt x="265832" y="940790"/>
                  <a:pt x="271183" y="934571"/>
                  <a:pt x="275665" y="927847"/>
                </a:cubicBezTo>
                <a:cubicBezTo>
                  <a:pt x="277906" y="921124"/>
                  <a:pt x="277961" y="913211"/>
                  <a:pt x="282388" y="907677"/>
                </a:cubicBezTo>
                <a:cubicBezTo>
                  <a:pt x="287436" y="901367"/>
                  <a:pt x="295331" y="897844"/>
                  <a:pt x="302559" y="894230"/>
                </a:cubicBezTo>
                <a:cubicBezTo>
                  <a:pt x="308898" y="891060"/>
                  <a:pt x="315915" y="889453"/>
                  <a:pt x="322730" y="887506"/>
                </a:cubicBezTo>
                <a:cubicBezTo>
                  <a:pt x="350817" y="879481"/>
                  <a:pt x="358261" y="879343"/>
                  <a:pt x="389965" y="874059"/>
                </a:cubicBezTo>
                <a:cubicBezTo>
                  <a:pt x="430306" y="876300"/>
                  <a:pt x="470767" y="876951"/>
                  <a:pt x="510988" y="880782"/>
                </a:cubicBezTo>
                <a:cubicBezTo>
                  <a:pt x="518043" y="881454"/>
                  <a:pt x="524115" y="888289"/>
                  <a:pt x="531159" y="887506"/>
                </a:cubicBezTo>
                <a:cubicBezTo>
                  <a:pt x="545247" y="885941"/>
                  <a:pt x="571500" y="874059"/>
                  <a:pt x="571500" y="874059"/>
                </a:cubicBezTo>
                <a:cubicBezTo>
                  <a:pt x="587312" y="850341"/>
                  <a:pt x="578655" y="854382"/>
                  <a:pt x="605118" y="847165"/>
                </a:cubicBezTo>
                <a:cubicBezTo>
                  <a:pt x="622948" y="842302"/>
                  <a:pt x="658906" y="833718"/>
                  <a:pt x="658906" y="833718"/>
                </a:cubicBezTo>
                <a:cubicBezTo>
                  <a:pt x="685800" y="835959"/>
                  <a:pt x="712968" y="836004"/>
                  <a:pt x="739588" y="840441"/>
                </a:cubicBezTo>
                <a:cubicBezTo>
                  <a:pt x="753570" y="842771"/>
                  <a:pt x="765768" y="853298"/>
                  <a:pt x="779930" y="853888"/>
                </a:cubicBezTo>
                <a:lnTo>
                  <a:pt x="941294" y="860612"/>
                </a:lnTo>
                <a:cubicBezTo>
                  <a:pt x="950259" y="862853"/>
                  <a:pt x="958947" y="867335"/>
                  <a:pt x="968188" y="867335"/>
                </a:cubicBezTo>
                <a:cubicBezTo>
                  <a:pt x="984036" y="867335"/>
                  <a:pt x="999713" y="863720"/>
                  <a:pt x="1015253" y="860612"/>
                </a:cubicBezTo>
                <a:cubicBezTo>
                  <a:pt x="1033375" y="856988"/>
                  <a:pt x="1051112" y="851647"/>
                  <a:pt x="1069041" y="847165"/>
                </a:cubicBezTo>
                <a:cubicBezTo>
                  <a:pt x="1078006" y="844924"/>
                  <a:pt x="1087169" y="843363"/>
                  <a:pt x="1095935" y="840441"/>
                </a:cubicBezTo>
                <a:cubicBezTo>
                  <a:pt x="1109382" y="835959"/>
                  <a:pt x="1122212" y="828752"/>
                  <a:pt x="1136277" y="826994"/>
                </a:cubicBezTo>
                <a:lnTo>
                  <a:pt x="1190065" y="820271"/>
                </a:lnTo>
                <a:cubicBezTo>
                  <a:pt x="1203735" y="751916"/>
                  <a:pt x="1189728" y="814728"/>
                  <a:pt x="1203512" y="766482"/>
                </a:cubicBezTo>
                <a:cubicBezTo>
                  <a:pt x="1206387" y="756421"/>
                  <a:pt x="1211582" y="730171"/>
                  <a:pt x="1216959" y="719418"/>
                </a:cubicBezTo>
                <a:cubicBezTo>
                  <a:pt x="1220573" y="712190"/>
                  <a:pt x="1226792" y="706475"/>
                  <a:pt x="1230406" y="699247"/>
                </a:cubicBezTo>
                <a:cubicBezTo>
                  <a:pt x="1233576" y="692908"/>
                  <a:pt x="1233688" y="685272"/>
                  <a:pt x="1237130" y="679077"/>
                </a:cubicBezTo>
                <a:cubicBezTo>
                  <a:pt x="1244979" y="664949"/>
                  <a:pt x="1264024" y="638735"/>
                  <a:pt x="1264024" y="638735"/>
                </a:cubicBezTo>
                <a:cubicBezTo>
                  <a:pt x="1284426" y="577527"/>
                  <a:pt x="1253127" y="674208"/>
                  <a:pt x="1277471" y="584947"/>
                </a:cubicBezTo>
                <a:cubicBezTo>
                  <a:pt x="1281201" y="571272"/>
                  <a:pt x="1279124" y="552469"/>
                  <a:pt x="1290918" y="544606"/>
                </a:cubicBezTo>
                <a:lnTo>
                  <a:pt x="1311088" y="531159"/>
                </a:lnTo>
                <a:cubicBezTo>
                  <a:pt x="1320053" y="517712"/>
                  <a:pt x="1332871" y="506150"/>
                  <a:pt x="1337982" y="490818"/>
                </a:cubicBezTo>
                <a:cubicBezTo>
                  <a:pt x="1340223" y="484094"/>
                  <a:pt x="1340775" y="476544"/>
                  <a:pt x="1344706" y="470647"/>
                </a:cubicBezTo>
                <a:cubicBezTo>
                  <a:pt x="1349980" y="462736"/>
                  <a:pt x="1358153" y="457200"/>
                  <a:pt x="1364877" y="450477"/>
                </a:cubicBezTo>
                <a:cubicBezTo>
                  <a:pt x="1362636" y="421342"/>
                  <a:pt x="1363538" y="391792"/>
                  <a:pt x="1358153" y="363071"/>
                </a:cubicBezTo>
                <a:cubicBezTo>
                  <a:pt x="1356664" y="355129"/>
                  <a:pt x="1346666" y="350740"/>
                  <a:pt x="1344706" y="342900"/>
                </a:cubicBezTo>
                <a:cubicBezTo>
                  <a:pt x="1339784" y="323211"/>
                  <a:pt x="1341962" y="302289"/>
                  <a:pt x="1337982" y="282388"/>
                </a:cubicBezTo>
                <a:cubicBezTo>
                  <a:pt x="1335202" y="268489"/>
                  <a:pt x="1324535" y="242047"/>
                  <a:pt x="1324535" y="242047"/>
                </a:cubicBezTo>
                <a:cubicBezTo>
                  <a:pt x="1326776" y="210671"/>
                  <a:pt x="1327584" y="179159"/>
                  <a:pt x="1331259" y="147918"/>
                </a:cubicBezTo>
                <a:cubicBezTo>
                  <a:pt x="1332087" y="140879"/>
                  <a:pt x="1334336" y="133824"/>
                  <a:pt x="1337982" y="127747"/>
                </a:cubicBezTo>
                <a:cubicBezTo>
                  <a:pt x="1341244" y="122311"/>
                  <a:pt x="1346359" y="118103"/>
                  <a:pt x="1351430" y="114300"/>
                </a:cubicBezTo>
                <a:cubicBezTo>
                  <a:pt x="1364359" y="104603"/>
                  <a:pt x="1376439" y="92517"/>
                  <a:pt x="1391771" y="87406"/>
                </a:cubicBezTo>
                <a:lnTo>
                  <a:pt x="1411941" y="80682"/>
                </a:lnTo>
                <a:lnTo>
                  <a:pt x="1452282" y="87406"/>
                </a:lnTo>
                <a:cubicBezTo>
                  <a:pt x="1463526" y="89450"/>
                  <a:pt x="1474472" y="94130"/>
                  <a:pt x="1485900" y="94130"/>
                </a:cubicBezTo>
                <a:cubicBezTo>
                  <a:pt x="1506195" y="94130"/>
                  <a:pt x="1526241" y="89647"/>
                  <a:pt x="1546412" y="87406"/>
                </a:cubicBezTo>
                <a:cubicBezTo>
                  <a:pt x="1559859" y="82924"/>
                  <a:pt x="1574959" y="81821"/>
                  <a:pt x="1586753" y="73959"/>
                </a:cubicBezTo>
                <a:cubicBezTo>
                  <a:pt x="1603473" y="62812"/>
                  <a:pt x="1614320" y="54377"/>
                  <a:pt x="1633818" y="47065"/>
                </a:cubicBezTo>
                <a:cubicBezTo>
                  <a:pt x="1655294" y="39011"/>
                  <a:pt x="1681350" y="40029"/>
                  <a:pt x="1701053" y="26894"/>
                </a:cubicBezTo>
                <a:cubicBezTo>
                  <a:pt x="1707777" y="22412"/>
                  <a:pt x="1713840" y="16729"/>
                  <a:pt x="1721224" y="13447"/>
                </a:cubicBezTo>
                <a:cubicBezTo>
                  <a:pt x="1734177" y="7690"/>
                  <a:pt x="1761565" y="0"/>
                  <a:pt x="1761565" y="0"/>
                </a:cubicBezTo>
                <a:cubicBezTo>
                  <a:pt x="1801906" y="2241"/>
                  <a:pt x="1842367" y="2893"/>
                  <a:pt x="1882588" y="6724"/>
                </a:cubicBezTo>
                <a:cubicBezTo>
                  <a:pt x="1889643" y="7396"/>
                  <a:pt x="1897225" y="9020"/>
                  <a:pt x="1902759" y="13447"/>
                </a:cubicBezTo>
                <a:cubicBezTo>
                  <a:pt x="1909069" y="18495"/>
                  <a:pt x="1911724" y="26894"/>
                  <a:pt x="1916206" y="33618"/>
                </a:cubicBezTo>
                <a:cubicBezTo>
                  <a:pt x="1912468" y="67261"/>
                  <a:pt x="1919196" y="91139"/>
                  <a:pt x="1896035" y="114300"/>
                </a:cubicBezTo>
                <a:cubicBezTo>
                  <a:pt x="1890321" y="120014"/>
                  <a:pt x="1882588" y="123265"/>
                  <a:pt x="1875865" y="127747"/>
                </a:cubicBezTo>
                <a:cubicBezTo>
                  <a:pt x="1844489" y="174812"/>
                  <a:pt x="1840006" y="154641"/>
                  <a:pt x="1862418" y="188259"/>
                </a:cubicBezTo>
                <a:cubicBezTo>
                  <a:pt x="1864659" y="194983"/>
                  <a:pt x="1864714" y="202896"/>
                  <a:pt x="1869141" y="208430"/>
                </a:cubicBezTo>
                <a:cubicBezTo>
                  <a:pt x="1874189" y="214740"/>
                  <a:pt x="1885303" y="214861"/>
                  <a:pt x="1889312" y="221877"/>
                </a:cubicBezTo>
                <a:cubicBezTo>
                  <a:pt x="1891828" y="226280"/>
                  <a:pt x="1895892" y="267082"/>
                  <a:pt x="1902759" y="275665"/>
                </a:cubicBezTo>
                <a:cubicBezTo>
                  <a:pt x="1907807" y="281975"/>
                  <a:pt x="1916206" y="284630"/>
                  <a:pt x="1922930" y="289112"/>
                </a:cubicBezTo>
                <a:cubicBezTo>
                  <a:pt x="1929036" y="298271"/>
                  <a:pt x="1939181" y="316344"/>
                  <a:pt x="1949824" y="322730"/>
                </a:cubicBezTo>
                <a:cubicBezTo>
                  <a:pt x="1955901" y="326376"/>
                  <a:pt x="1963271" y="327212"/>
                  <a:pt x="1969994" y="329453"/>
                </a:cubicBezTo>
                <a:cubicBezTo>
                  <a:pt x="1983441" y="338418"/>
                  <a:pt x="2001370" y="342900"/>
                  <a:pt x="2010335" y="356347"/>
                </a:cubicBezTo>
                <a:cubicBezTo>
                  <a:pt x="2014817" y="363071"/>
                  <a:pt x="2016930" y="372235"/>
                  <a:pt x="2023782" y="376518"/>
                </a:cubicBezTo>
                <a:cubicBezTo>
                  <a:pt x="2035802" y="384031"/>
                  <a:pt x="2050677" y="385483"/>
                  <a:pt x="2064124" y="389965"/>
                </a:cubicBezTo>
                <a:lnTo>
                  <a:pt x="2084294" y="396688"/>
                </a:lnTo>
                <a:cubicBezTo>
                  <a:pt x="2108947" y="394447"/>
                  <a:pt x="2133650" y="392699"/>
                  <a:pt x="2158253" y="389965"/>
                </a:cubicBezTo>
                <a:cubicBezTo>
                  <a:pt x="2194170" y="385974"/>
                  <a:pt x="2265830" y="376518"/>
                  <a:pt x="2265830" y="376518"/>
                </a:cubicBezTo>
                <a:cubicBezTo>
                  <a:pt x="2308412" y="378759"/>
                  <a:pt x="2365960" y="350751"/>
                  <a:pt x="2393577" y="383241"/>
                </a:cubicBezTo>
                <a:cubicBezTo>
                  <a:pt x="2421308" y="415865"/>
                  <a:pt x="2384391" y="468383"/>
                  <a:pt x="2380130" y="510988"/>
                </a:cubicBezTo>
                <a:cubicBezTo>
                  <a:pt x="2377889" y="533400"/>
                  <a:pt x="2376200" y="555874"/>
                  <a:pt x="2373406" y="578224"/>
                </a:cubicBezTo>
                <a:cubicBezTo>
                  <a:pt x="2371715" y="591751"/>
                  <a:pt x="2368923" y="605118"/>
                  <a:pt x="2366682" y="618565"/>
                </a:cubicBezTo>
                <a:cubicBezTo>
                  <a:pt x="2371193" y="672693"/>
                  <a:pt x="2367881" y="685311"/>
                  <a:pt x="2380130" y="726141"/>
                </a:cubicBezTo>
                <a:cubicBezTo>
                  <a:pt x="2384203" y="739718"/>
                  <a:pt x="2389095" y="753035"/>
                  <a:pt x="2393577" y="766482"/>
                </a:cubicBezTo>
                <a:lnTo>
                  <a:pt x="2400300" y="786653"/>
                </a:lnTo>
                <a:cubicBezTo>
                  <a:pt x="2402541" y="833718"/>
                  <a:pt x="2398951" y="881426"/>
                  <a:pt x="2407024" y="927847"/>
                </a:cubicBezTo>
                <a:cubicBezTo>
                  <a:pt x="2408409" y="935808"/>
                  <a:pt x="2422712" y="934571"/>
                  <a:pt x="2427194" y="941294"/>
                </a:cubicBezTo>
                <a:cubicBezTo>
                  <a:pt x="2432320" y="948983"/>
                  <a:pt x="2431677" y="959223"/>
                  <a:pt x="2433918" y="968188"/>
                </a:cubicBezTo>
                <a:cubicBezTo>
                  <a:pt x="2431677" y="979394"/>
                  <a:pt x="2432305" y="991584"/>
                  <a:pt x="2427194" y="1001806"/>
                </a:cubicBezTo>
                <a:cubicBezTo>
                  <a:pt x="2417121" y="1021953"/>
                  <a:pt x="2404784" y="1022724"/>
                  <a:pt x="2386853" y="1028700"/>
                </a:cubicBezTo>
                <a:lnTo>
                  <a:pt x="2326341" y="1069041"/>
                </a:lnTo>
                <a:cubicBezTo>
                  <a:pt x="2305323" y="1083053"/>
                  <a:pt x="2294636" y="1092734"/>
                  <a:pt x="2265830" y="1095935"/>
                </a:cubicBezTo>
                <a:lnTo>
                  <a:pt x="2205318" y="1102659"/>
                </a:lnTo>
                <a:cubicBezTo>
                  <a:pt x="2149539" y="1121250"/>
                  <a:pt x="2237280" y="1090040"/>
                  <a:pt x="2144806" y="1136277"/>
                </a:cubicBezTo>
                <a:cubicBezTo>
                  <a:pt x="2111573" y="1152894"/>
                  <a:pt x="2127421" y="1146555"/>
                  <a:pt x="2097741" y="1156447"/>
                </a:cubicBezTo>
                <a:cubicBezTo>
                  <a:pt x="2084294" y="1169894"/>
                  <a:pt x="2073223" y="1186239"/>
                  <a:pt x="2057400" y="1196788"/>
                </a:cubicBezTo>
                <a:cubicBezTo>
                  <a:pt x="2050677" y="1201270"/>
                  <a:pt x="2042944" y="1204521"/>
                  <a:pt x="2037230" y="1210235"/>
                </a:cubicBezTo>
                <a:cubicBezTo>
                  <a:pt x="2029306" y="1218159"/>
                  <a:pt x="2024352" y="1228622"/>
                  <a:pt x="2017059" y="1237130"/>
                </a:cubicBezTo>
                <a:cubicBezTo>
                  <a:pt x="2010871" y="1244349"/>
                  <a:pt x="2005200" y="1252682"/>
                  <a:pt x="1996888" y="1257300"/>
                </a:cubicBezTo>
                <a:cubicBezTo>
                  <a:pt x="1984497" y="1264184"/>
                  <a:pt x="1956547" y="1270747"/>
                  <a:pt x="1956547" y="1270747"/>
                </a:cubicBezTo>
                <a:cubicBezTo>
                  <a:pt x="1943100" y="1279712"/>
                  <a:pt x="1931538" y="1292530"/>
                  <a:pt x="1916206" y="1297641"/>
                </a:cubicBezTo>
                <a:lnTo>
                  <a:pt x="1875865" y="1311088"/>
                </a:lnTo>
                <a:cubicBezTo>
                  <a:pt x="1869141" y="1313329"/>
                  <a:pt x="1861591" y="1313881"/>
                  <a:pt x="1855694" y="1317812"/>
                </a:cubicBezTo>
                <a:lnTo>
                  <a:pt x="1835524" y="1331259"/>
                </a:lnTo>
                <a:cubicBezTo>
                  <a:pt x="1833283" y="1337983"/>
                  <a:pt x="1825630" y="1345091"/>
                  <a:pt x="1828800" y="1351430"/>
                </a:cubicBezTo>
                <a:cubicBezTo>
                  <a:pt x="1831970" y="1357769"/>
                  <a:pt x="1843074" y="1354222"/>
                  <a:pt x="1848971" y="1358153"/>
                </a:cubicBezTo>
                <a:cubicBezTo>
                  <a:pt x="1899335" y="1391729"/>
                  <a:pt x="1841350" y="1369061"/>
                  <a:pt x="1889312" y="1385047"/>
                </a:cubicBezTo>
                <a:cubicBezTo>
                  <a:pt x="1891553" y="1391771"/>
                  <a:pt x="1891608" y="1399684"/>
                  <a:pt x="1896035" y="1405218"/>
                </a:cubicBezTo>
                <a:cubicBezTo>
                  <a:pt x="1930794" y="1448668"/>
                  <a:pt x="1906028" y="1388133"/>
                  <a:pt x="1922930" y="1438835"/>
                </a:cubicBezTo>
                <a:cubicBezTo>
                  <a:pt x="1927412" y="1508312"/>
                  <a:pt x="1928472" y="1578094"/>
                  <a:pt x="1936377" y="1647265"/>
                </a:cubicBezTo>
                <a:cubicBezTo>
                  <a:pt x="1937515" y="1657223"/>
                  <a:pt x="1946305" y="1664774"/>
                  <a:pt x="1949824" y="1674159"/>
                </a:cubicBezTo>
                <a:cubicBezTo>
                  <a:pt x="1953068" y="1682811"/>
                  <a:pt x="1954542" y="1692033"/>
                  <a:pt x="1956547" y="1701053"/>
                </a:cubicBezTo>
                <a:cubicBezTo>
                  <a:pt x="1969217" y="1758070"/>
                  <a:pt x="1955730" y="1712047"/>
                  <a:pt x="1976718" y="1775012"/>
                </a:cubicBezTo>
                <a:cubicBezTo>
                  <a:pt x="1978959" y="1781735"/>
                  <a:pt x="1979510" y="1789285"/>
                  <a:pt x="1983441" y="1795182"/>
                </a:cubicBezTo>
                <a:cubicBezTo>
                  <a:pt x="1987923" y="1801906"/>
                  <a:pt x="1993274" y="1808125"/>
                  <a:pt x="1996888" y="1815353"/>
                </a:cubicBezTo>
                <a:cubicBezTo>
                  <a:pt x="2007824" y="1837225"/>
                  <a:pt x="1997792" y="1836427"/>
                  <a:pt x="2017059" y="1855694"/>
                </a:cubicBezTo>
                <a:cubicBezTo>
                  <a:pt x="2022773" y="1861408"/>
                  <a:pt x="2030506" y="1864659"/>
                  <a:pt x="2037230" y="1869141"/>
                </a:cubicBezTo>
                <a:cubicBezTo>
                  <a:pt x="2046195" y="1882588"/>
                  <a:pt x="2059014" y="1894150"/>
                  <a:pt x="2064124" y="1909482"/>
                </a:cubicBezTo>
                <a:cubicBezTo>
                  <a:pt x="2085759" y="1974394"/>
                  <a:pt x="2051071" y="1873489"/>
                  <a:pt x="2084294" y="1956547"/>
                </a:cubicBezTo>
                <a:cubicBezTo>
                  <a:pt x="2089558" y="1969708"/>
                  <a:pt x="2097741" y="1996888"/>
                  <a:pt x="2097741" y="1996888"/>
                </a:cubicBezTo>
                <a:cubicBezTo>
                  <a:pt x="2095500" y="2014818"/>
                  <a:pt x="2100122" y="2035069"/>
                  <a:pt x="2091018" y="2050677"/>
                </a:cubicBezTo>
                <a:cubicBezTo>
                  <a:pt x="2079857" y="2069811"/>
                  <a:pt x="2050627" y="2077588"/>
                  <a:pt x="2030506" y="2084294"/>
                </a:cubicBezTo>
                <a:cubicBezTo>
                  <a:pt x="2028265" y="2097741"/>
                  <a:pt x="2026739" y="2111327"/>
                  <a:pt x="2023782" y="2124635"/>
                </a:cubicBezTo>
                <a:cubicBezTo>
                  <a:pt x="2022245" y="2131554"/>
                  <a:pt x="2017059" y="2137719"/>
                  <a:pt x="2017059" y="2144806"/>
                </a:cubicBezTo>
                <a:cubicBezTo>
                  <a:pt x="2017059" y="2158438"/>
                  <a:pt x="2020476" y="2171922"/>
                  <a:pt x="2023782" y="2185147"/>
                </a:cubicBezTo>
                <a:cubicBezTo>
                  <a:pt x="2027220" y="2198898"/>
                  <a:pt x="2037230" y="2225488"/>
                  <a:pt x="2037230" y="2225488"/>
                </a:cubicBezTo>
                <a:cubicBezTo>
                  <a:pt x="2043371" y="2336028"/>
                  <a:pt x="2048809" y="2327841"/>
                  <a:pt x="2037230" y="2420471"/>
                </a:cubicBezTo>
                <a:cubicBezTo>
                  <a:pt x="2035813" y="2431810"/>
                  <a:pt x="2035617" y="2443867"/>
                  <a:pt x="2030506" y="2454088"/>
                </a:cubicBezTo>
                <a:cubicBezTo>
                  <a:pt x="2026253" y="2462593"/>
                  <a:pt x="2017640" y="2468172"/>
                  <a:pt x="2010335" y="2474259"/>
                </a:cubicBezTo>
                <a:cubicBezTo>
                  <a:pt x="1972221" y="2506021"/>
                  <a:pt x="2009305" y="2468271"/>
                  <a:pt x="1963271" y="2501153"/>
                </a:cubicBezTo>
                <a:cubicBezTo>
                  <a:pt x="1955533" y="2506680"/>
                  <a:pt x="1950405" y="2515237"/>
                  <a:pt x="1943100" y="2521324"/>
                </a:cubicBezTo>
                <a:cubicBezTo>
                  <a:pt x="1936892" y="2526497"/>
                  <a:pt x="1929240" y="2529723"/>
                  <a:pt x="1922930" y="2534771"/>
                </a:cubicBezTo>
                <a:cubicBezTo>
                  <a:pt x="1917980" y="2538731"/>
                  <a:pt x="1914432" y="2544258"/>
                  <a:pt x="1909482" y="2548218"/>
                </a:cubicBezTo>
                <a:cubicBezTo>
                  <a:pt x="1890861" y="2563115"/>
                  <a:pt x="1890447" y="2561287"/>
                  <a:pt x="1869141" y="2568388"/>
                </a:cubicBezTo>
                <a:lnTo>
                  <a:pt x="1828800" y="2595282"/>
                </a:lnTo>
                <a:cubicBezTo>
                  <a:pt x="1822077" y="2599764"/>
                  <a:pt x="1816296" y="2606175"/>
                  <a:pt x="1808630" y="2608730"/>
                </a:cubicBezTo>
                <a:cubicBezTo>
                  <a:pt x="1795183" y="2613212"/>
                  <a:pt x="1780082" y="2614314"/>
                  <a:pt x="1768288" y="2622177"/>
                </a:cubicBezTo>
                <a:cubicBezTo>
                  <a:pt x="1722050" y="2653002"/>
                  <a:pt x="1743279" y="2643961"/>
                  <a:pt x="1707777" y="2655794"/>
                </a:cubicBezTo>
                <a:lnTo>
                  <a:pt x="1667435" y="2696135"/>
                </a:lnTo>
                <a:lnTo>
                  <a:pt x="1647265" y="2716306"/>
                </a:lnTo>
                <a:cubicBezTo>
                  <a:pt x="1606630" y="2838211"/>
                  <a:pt x="1655605" y="2685728"/>
                  <a:pt x="1627094" y="2790265"/>
                </a:cubicBezTo>
                <a:cubicBezTo>
                  <a:pt x="1623364" y="2803940"/>
                  <a:pt x="1616427" y="2816707"/>
                  <a:pt x="1613647" y="2830606"/>
                </a:cubicBezTo>
                <a:cubicBezTo>
                  <a:pt x="1611406" y="2841812"/>
                  <a:pt x="1612035" y="2854003"/>
                  <a:pt x="1606924" y="2864224"/>
                </a:cubicBezTo>
                <a:cubicBezTo>
                  <a:pt x="1598506" y="2881060"/>
                  <a:pt x="1579820" y="2886809"/>
                  <a:pt x="1566582" y="2897841"/>
                </a:cubicBezTo>
                <a:cubicBezTo>
                  <a:pt x="1559277" y="2903928"/>
                  <a:pt x="1554668" y="2913294"/>
                  <a:pt x="1546412" y="2918012"/>
                </a:cubicBezTo>
                <a:cubicBezTo>
                  <a:pt x="1538389" y="2922597"/>
                  <a:pt x="1528403" y="2922196"/>
                  <a:pt x="1519518" y="2924735"/>
                </a:cubicBezTo>
                <a:cubicBezTo>
                  <a:pt x="1512703" y="2926682"/>
                  <a:pt x="1505686" y="2928289"/>
                  <a:pt x="1499347" y="2931459"/>
                </a:cubicBezTo>
                <a:cubicBezTo>
                  <a:pt x="1492120" y="2935073"/>
                  <a:pt x="1486404" y="2941292"/>
                  <a:pt x="1479177" y="2944906"/>
                </a:cubicBezTo>
                <a:cubicBezTo>
                  <a:pt x="1472838" y="2948076"/>
                  <a:pt x="1465201" y="2948188"/>
                  <a:pt x="1459006" y="2951630"/>
                </a:cubicBezTo>
                <a:cubicBezTo>
                  <a:pt x="1436145" y="2964330"/>
                  <a:pt x="1423745" y="2981362"/>
                  <a:pt x="1398494" y="2985247"/>
                </a:cubicBezTo>
                <a:cubicBezTo>
                  <a:pt x="1376232" y="2988672"/>
                  <a:pt x="1353609" y="2989177"/>
                  <a:pt x="1331259" y="2991971"/>
                </a:cubicBezTo>
                <a:cubicBezTo>
                  <a:pt x="1317732" y="2993662"/>
                  <a:pt x="1304365" y="2996453"/>
                  <a:pt x="1290918" y="2998694"/>
                </a:cubicBezTo>
                <a:lnTo>
                  <a:pt x="1250577" y="3025588"/>
                </a:lnTo>
                <a:lnTo>
                  <a:pt x="1230406" y="3039035"/>
                </a:lnTo>
                <a:cubicBezTo>
                  <a:pt x="1225924" y="3045759"/>
                  <a:pt x="1222132" y="3052998"/>
                  <a:pt x="1216959" y="3059206"/>
                </a:cubicBezTo>
                <a:cubicBezTo>
                  <a:pt x="1173814" y="3110981"/>
                  <a:pt x="1216730" y="3049464"/>
                  <a:pt x="1183341" y="3099547"/>
                </a:cubicBezTo>
                <a:cubicBezTo>
                  <a:pt x="1172135" y="3133166"/>
                  <a:pt x="1163170" y="3133164"/>
                  <a:pt x="1176618" y="3160059"/>
                </a:cubicBezTo>
                <a:cubicBezTo>
                  <a:pt x="1180232" y="3167287"/>
                  <a:pt x="1184351" y="3174516"/>
                  <a:pt x="1190065" y="3180230"/>
                </a:cubicBezTo>
                <a:cubicBezTo>
                  <a:pt x="1195779" y="3185944"/>
                  <a:pt x="1203512" y="3189195"/>
                  <a:pt x="1210235" y="3193677"/>
                </a:cubicBezTo>
                <a:lnTo>
                  <a:pt x="1230406" y="3254188"/>
                </a:lnTo>
                <a:cubicBezTo>
                  <a:pt x="1232647" y="3260912"/>
                  <a:pt x="1235411" y="3267483"/>
                  <a:pt x="1237130" y="3274359"/>
                </a:cubicBezTo>
                <a:cubicBezTo>
                  <a:pt x="1246624" y="3312340"/>
                  <a:pt x="1242041" y="3292192"/>
                  <a:pt x="1250577" y="3334871"/>
                </a:cubicBezTo>
                <a:cubicBezTo>
                  <a:pt x="1248933" y="3343088"/>
                  <a:pt x="1237717" y="3406393"/>
                  <a:pt x="1230406" y="3408830"/>
                </a:cubicBezTo>
                <a:lnTo>
                  <a:pt x="1169894" y="3429000"/>
                </a:lnTo>
                <a:lnTo>
                  <a:pt x="1149724" y="3435724"/>
                </a:lnTo>
                <a:cubicBezTo>
                  <a:pt x="1130839" y="3434007"/>
                  <a:pt x="1081461" y="3435210"/>
                  <a:pt x="1055594" y="3422277"/>
                </a:cubicBezTo>
                <a:cubicBezTo>
                  <a:pt x="974863" y="3381913"/>
                  <a:pt x="1084510" y="3432902"/>
                  <a:pt x="1021977" y="3395382"/>
                </a:cubicBezTo>
                <a:cubicBezTo>
                  <a:pt x="1015900" y="3391736"/>
                  <a:pt x="1008530" y="3390900"/>
                  <a:pt x="1001806" y="3388659"/>
                </a:cubicBezTo>
                <a:cubicBezTo>
                  <a:pt x="988359" y="3379694"/>
                  <a:pt x="972893" y="3373193"/>
                  <a:pt x="961465" y="3361765"/>
                </a:cubicBezTo>
                <a:cubicBezTo>
                  <a:pt x="944062" y="3344362"/>
                  <a:pt x="925078" y="3322741"/>
                  <a:pt x="900953" y="3314700"/>
                </a:cubicBezTo>
                <a:lnTo>
                  <a:pt x="880782" y="3307977"/>
                </a:lnTo>
                <a:cubicBezTo>
                  <a:pt x="854206" y="3311773"/>
                  <a:pt x="826325" y="3314868"/>
                  <a:pt x="800100" y="3321424"/>
                </a:cubicBezTo>
                <a:cubicBezTo>
                  <a:pt x="793225" y="3323143"/>
                  <a:pt x="786653" y="3325906"/>
                  <a:pt x="779930" y="3328147"/>
                </a:cubicBezTo>
                <a:cubicBezTo>
                  <a:pt x="730786" y="3360909"/>
                  <a:pt x="792579" y="3320919"/>
                  <a:pt x="732865" y="3355041"/>
                </a:cubicBezTo>
                <a:cubicBezTo>
                  <a:pt x="725849" y="3359050"/>
                  <a:pt x="720078" y="3365206"/>
                  <a:pt x="712694" y="3368488"/>
                </a:cubicBezTo>
                <a:cubicBezTo>
                  <a:pt x="699741" y="3374245"/>
                  <a:pt x="672353" y="3381935"/>
                  <a:pt x="672353" y="3381935"/>
                </a:cubicBezTo>
                <a:cubicBezTo>
                  <a:pt x="655947" y="3376467"/>
                  <a:pt x="645046" y="3374800"/>
                  <a:pt x="632012" y="3361765"/>
                </a:cubicBezTo>
                <a:cubicBezTo>
                  <a:pt x="626298" y="3356051"/>
                  <a:pt x="625417" y="3345877"/>
                  <a:pt x="618565" y="3341594"/>
                </a:cubicBezTo>
                <a:cubicBezTo>
                  <a:pt x="606545" y="3334082"/>
                  <a:pt x="578224" y="3328147"/>
                  <a:pt x="578224" y="3328147"/>
                </a:cubicBezTo>
                <a:cubicBezTo>
                  <a:pt x="567018" y="3330388"/>
                  <a:pt x="555306" y="3330858"/>
                  <a:pt x="544606" y="3334871"/>
                </a:cubicBezTo>
                <a:cubicBezTo>
                  <a:pt x="531034" y="3339960"/>
                  <a:pt x="519953" y="3365126"/>
                  <a:pt x="504265" y="3368488"/>
                </a:cubicBezTo>
                <a:close/>
              </a:path>
            </a:pathLst>
          </a:custGeom>
          <a:solidFill>
            <a:srgbClr val="FF00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025548" y="1686910"/>
            <a:ext cx="4357275" cy="2960236"/>
          </a:xfrm>
          <a:custGeom>
            <a:avLst/>
            <a:gdLst>
              <a:gd name="connsiteX0" fmla="*/ 4356887 w 4357275"/>
              <a:gd name="connsiteY0" fmla="*/ 2132054 h 2960236"/>
              <a:gd name="connsiteX1" fmla="*/ 4323269 w 4357275"/>
              <a:gd name="connsiteY1" fmla="*/ 2145501 h 2960236"/>
              <a:gd name="connsiteX2" fmla="*/ 4282928 w 4357275"/>
              <a:gd name="connsiteY2" fmla="*/ 2165671 h 2960236"/>
              <a:gd name="connsiteX3" fmla="*/ 4222416 w 4357275"/>
              <a:gd name="connsiteY3" fmla="*/ 2192566 h 2960236"/>
              <a:gd name="connsiteX4" fmla="*/ 4202246 w 4357275"/>
              <a:gd name="connsiteY4" fmla="*/ 2199289 h 2960236"/>
              <a:gd name="connsiteX5" fmla="*/ 4182075 w 4357275"/>
              <a:gd name="connsiteY5" fmla="*/ 2212736 h 2960236"/>
              <a:gd name="connsiteX6" fmla="*/ 4141734 w 4357275"/>
              <a:gd name="connsiteY6" fmla="*/ 2226183 h 2960236"/>
              <a:gd name="connsiteX7" fmla="*/ 4121563 w 4357275"/>
              <a:gd name="connsiteY7" fmla="*/ 2239630 h 2960236"/>
              <a:gd name="connsiteX8" fmla="*/ 4114840 w 4357275"/>
              <a:gd name="connsiteY8" fmla="*/ 2259801 h 2960236"/>
              <a:gd name="connsiteX9" fmla="*/ 4054328 w 4357275"/>
              <a:gd name="connsiteY9" fmla="*/ 2279971 h 2960236"/>
              <a:gd name="connsiteX10" fmla="*/ 4007263 w 4357275"/>
              <a:gd name="connsiteY10" fmla="*/ 2293418 h 2960236"/>
              <a:gd name="connsiteX11" fmla="*/ 3940028 w 4357275"/>
              <a:gd name="connsiteY11" fmla="*/ 2313589 h 2960236"/>
              <a:gd name="connsiteX12" fmla="*/ 3892963 w 4357275"/>
              <a:gd name="connsiteY12" fmla="*/ 2320313 h 2960236"/>
              <a:gd name="connsiteX13" fmla="*/ 3845899 w 4357275"/>
              <a:gd name="connsiteY13" fmla="*/ 2333760 h 2960236"/>
              <a:gd name="connsiteX14" fmla="*/ 3805557 w 4357275"/>
              <a:gd name="connsiteY14" fmla="*/ 2347207 h 2960236"/>
              <a:gd name="connsiteX15" fmla="*/ 3785387 w 4357275"/>
              <a:gd name="connsiteY15" fmla="*/ 2353930 h 2960236"/>
              <a:gd name="connsiteX16" fmla="*/ 3718152 w 4357275"/>
              <a:gd name="connsiteY16" fmla="*/ 2374101 h 2960236"/>
              <a:gd name="connsiteX17" fmla="*/ 3697981 w 4357275"/>
              <a:gd name="connsiteY17" fmla="*/ 2387548 h 2960236"/>
              <a:gd name="connsiteX18" fmla="*/ 3657640 w 4357275"/>
              <a:gd name="connsiteY18" fmla="*/ 2400995 h 2960236"/>
              <a:gd name="connsiteX19" fmla="*/ 3637469 w 4357275"/>
              <a:gd name="connsiteY19" fmla="*/ 2414442 h 2960236"/>
              <a:gd name="connsiteX20" fmla="*/ 3597128 w 4357275"/>
              <a:gd name="connsiteY20" fmla="*/ 2427889 h 2960236"/>
              <a:gd name="connsiteX21" fmla="*/ 3576957 w 4357275"/>
              <a:gd name="connsiteY21" fmla="*/ 2441336 h 2960236"/>
              <a:gd name="connsiteX22" fmla="*/ 3556787 w 4357275"/>
              <a:gd name="connsiteY22" fmla="*/ 2448060 h 2960236"/>
              <a:gd name="connsiteX23" fmla="*/ 3543340 w 4357275"/>
              <a:gd name="connsiteY23" fmla="*/ 2468230 h 2960236"/>
              <a:gd name="connsiteX24" fmla="*/ 3523169 w 4357275"/>
              <a:gd name="connsiteY24" fmla="*/ 2474954 h 2960236"/>
              <a:gd name="connsiteX25" fmla="*/ 3502999 w 4357275"/>
              <a:gd name="connsiteY25" fmla="*/ 2488401 h 2960236"/>
              <a:gd name="connsiteX26" fmla="*/ 3489552 w 4357275"/>
              <a:gd name="connsiteY26" fmla="*/ 2508571 h 2960236"/>
              <a:gd name="connsiteX27" fmla="*/ 3462657 w 4357275"/>
              <a:gd name="connsiteY27" fmla="*/ 2535466 h 2960236"/>
              <a:gd name="connsiteX28" fmla="*/ 3469381 w 4357275"/>
              <a:gd name="connsiteY28" fmla="*/ 2589254 h 2960236"/>
              <a:gd name="connsiteX29" fmla="*/ 3476104 w 4357275"/>
              <a:gd name="connsiteY29" fmla="*/ 2609424 h 2960236"/>
              <a:gd name="connsiteX30" fmla="*/ 3496275 w 4357275"/>
              <a:gd name="connsiteY30" fmla="*/ 2622871 h 2960236"/>
              <a:gd name="connsiteX31" fmla="*/ 3536616 w 4357275"/>
              <a:gd name="connsiteY31" fmla="*/ 2636318 h 2960236"/>
              <a:gd name="connsiteX32" fmla="*/ 3563510 w 4357275"/>
              <a:gd name="connsiteY32" fmla="*/ 2669936 h 2960236"/>
              <a:gd name="connsiteX33" fmla="*/ 3570234 w 4357275"/>
              <a:gd name="connsiteY33" fmla="*/ 2690107 h 2960236"/>
              <a:gd name="connsiteX34" fmla="*/ 3563510 w 4357275"/>
              <a:gd name="connsiteY34" fmla="*/ 2717001 h 2960236"/>
              <a:gd name="connsiteX35" fmla="*/ 3523169 w 4357275"/>
              <a:gd name="connsiteY35" fmla="*/ 2743895 h 2960236"/>
              <a:gd name="connsiteX36" fmla="*/ 3502999 w 4357275"/>
              <a:gd name="connsiteY36" fmla="*/ 2757342 h 2960236"/>
              <a:gd name="connsiteX37" fmla="*/ 3482828 w 4357275"/>
              <a:gd name="connsiteY37" fmla="*/ 2770789 h 2960236"/>
              <a:gd name="connsiteX38" fmla="*/ 3442487 w 4357275"/>
              <a:gd name="connsiteY38" fmla="*/ 2784236 h 2960236"/>
              <a:gd name="connsiteX39" fmla="*/ 3408869 w 4357275"/>
              <a:gd name="connsiteY39" fmla="*/ 2817854 h 2960236"/>
              <a:gd name="connsiteX40" fmla="*/ 3368528 w 4357275"/>
              <a:gd name="connsiteY40" fmla="*/ 2858195 h 2960236"/>
              <a:gd name="connsiteX41" fmla="*/ 3355081 w 4357275"/>
              <a:gd name="connsiteY41" fmla="*/ 2878366 h 2960236"/>
              <a:gd name="connsiteX42" fmla="*/ 3314740 w 4357275"/>
              <a:gd name="connsiteY42" fmla="*/ 2898536 h 2960236"/>
              <a:gd name="connsiteX43" fmla="*/ 3294569 w 4357275"/>
              <a:gd name="connsiteY43" fmla="*/ 2911983 h 2960236"/>
              <a:gd name="connsiteX44" fmla="*/ 3207163 w 4357275"/>
              <a:gd name="connsiteY44" fmla="*/ 2932154 h 2960236"/>
              <a:gd name="connsiteX45" fmla="*/ 3186993 w 4357275"/>
              <a:gd name="connsiteY45" fmla="*/ 2938877 h 2960236"/>
              <a:gd name="connsiteX46" fmla="*/ 3166822 w 4357275"/>
              <a:gd name="connsiteY46" fmla="*/ 2952324 h 2960236"/>
              <a:gd name="connsiteX47" fmla="*/ 3032352 w 4357275"/>
              <a:gd name="connsiteY47" fmla="*/ 2952324 h 2960236"/>
              <a:gd name="connsiteX48" fmla="*/ 2992010 w 4357275"/>
              <a:gd name="connsiteY48" fmla="*/ 2932154 h 2960236"/>
              <a:gd name="connsiteX49" fmla="*/ 2985287 w 4357275"/>
              <a:gd name="connsiteY49" fmla="*/ 2911983 h 2960236"/>
              <a:gd name="connsiteX50" fmla="*/ 2971840 w 4357275"/>
              <a:gd name="connsiteY50" fmla="*/ 2891813 h 2960236"/>
              <a:gd name="connsiteX51" fmla="*/ 2965116 w 4357275"/>
              <a:gd name="connsiteY51" fmla="*/ 2871642 h 2960236"/>
              <a:gd name="connsiteX52" fmla="*/ 2938222 w 4357275"/>
              <a:gd name="connsiteY52" fmla="*/ 2831301 h 2960236"/>
              <a:gd name="connsiteX53" fmla="*/ 2904604 w 4357275"/>
              <a:gd name="connsiteY53" fmla="*/ 2797683 h 2960236"/>
              <a:gd name="connsiteX54" fmla="*/ 2884434 w 4357275"/>
              <a:gd name="connsiteY54" fmla="*/ 2790960 h 2960236"/>
              <a:gd name="connsiteX55" fmla="*/ 2823922 w 4357275"/>
              <a:gd name="connsiteY55" fmla="*/ 2764066 h 2960236"/>
              <a:gd name="connsiteX56" fmla="*/ 2803752 w 4357275"/>
              <a:gd name="connsiteY56" fmla="*/ 2757342 h 2960236"/>
              <a:gd name="connsiteX57" fmla="*/ 2790304 w 4357275"/>
              <a:gd name="connsiteY57" fmla="*/ 2743895 h 2960236"/>
              <a:gd name="connsiteX58" fmla="*/ 2770134 w 4357275"/>
              <a:gd name="connsiteY58" fmla="*/ 2730448 h 2960236"/>
              <a:gd name="connsiteX59" fmla="*/ 2763410 w 4357275"/>
              <a:gd name="connsiteY59" fmla="*/ 2710277 h 2960236"/>
              <a:gd name="connsiteX60" fmla="*/ 2756687 w 4357275"/>
              <a:gd name="connsiteY60" fmla="*/ 2656489 h 2960236"/>
              <a:gd name="connsiteX61" fmla="*/ 2749963 w 4357275"/>
              <a:gd name="connsiteY61" fmla="*/ 2609424 h 2960236"/>
              <a:gd name="connsiteX62" fmla="*/ 2729793 w 4357275"/>
              <a:gd name="connsiteY62" fmla="*/ 2595977 h 2960236"/>
              <a:gd name="connsiteX63" fmla="*/ 2669281 w 4357275"/>
              <a:gd name="connsiteY63" fmla="*/ 2609424 h 2960236"/>
              <a:gd name="connsiteX64" fmla="*/ 2649110 w 4357275"/>
              <a:gd name="connsiteY64" fmla="*/ 2622871 h 2960236"/>
              <a:gd name="connsiteX65" fmla="*/ 2628940 w 4357275"/>
              <a:gd name="connsiteY65" fmla="*/ 2629595 h 2960236"/>
              <a:gd name="connsiteX66" fmla="*/ 2588599 w 4357275"/>
              <a:gd name="connsiteY66" fmla="*/ 2656489 h 2960236"/>
              <a:gd name="connsiteX67" fmla="*/ 2568428 w 4357275"/>
              <a:gd name="connsiteY67" fmla="*/ 2669936 h 2960236"/>
              <a:gd name="connsiteX68" fmla="*/ 2541534 w 4357275"/>
              <a:gd name="connsiteY68" fmla="*/ 2676660 h 2960236"/>
              <a:gd name="connsiteX69" fmla="*/ 2521363 w 4357275"/>
              <a:gd name="connsiteY69" fmla="*/ 2690107 h 2960236"/>
              <a:gd name="connsiteX70" fmla="*/ 2481022 w 4357275"/>
              <a:gd name="connsiteY70" fmla="*/ 2663213 h 2960236"/>
              <a:gd name="connsiteX71" fmla="*/ 2467575 w 4357275"/>
              <a:gd name="connsiteY71" fmla="*/ 2636318 h 2960236"/>
              <a:gd name="connsiteX72" fmla="*/ 2433957 w 4357275"/>
              <a:gd name="connsiteY72" fmla="*/ 2602701 h 2960236"/>
              <a:gd name="connsiteX73" fmla="*/ 2400340 w 4357275"/>
              <a:gd name="connsiteY73" fmla="*/ 2569083 h 2960236"/>
              <a:gd name="connsiteX74" fmla="*/ 2386893 w 4357275"/>
              <a:gd name="connsiteY74" fmla="*/ 2548913 h 2960236"/>
              <a:gd name="connsiteX75" fmla="*/ 2366722 w 4357275"/>
              <a:gd name="connsiteY75" fmla="*/ 2542189 h 2960236"/>
              <a:gd name="connsiteX76" fmla="*/ 2346552 w 4357275"/>
              <a:gd name="connsiteY76" fmla="*/ 2528742 h 2960236"/>
              <a:gd name="connsiteX77" fmla="*/ 2333104 w 4357275"/>
              <a:gd name="connsiteY77" fmla="*/ 2515295 h 2960236"/>
              <a:gd name="connsiteX78" fmla="*/ 2312934 w 4357275"/>
              <a:gd name="connsiteY78" fmla="*/ 2508571 h 2960236"/>
              <a:gd name="connsiteX79" fmla="*/ 2292763 w 4357275"/>
              <a:gd name="connsiteY79" fmla="*/ 2495124 h 2960236"/>
              <a:gd name="connsiteX80" fmla="*/ 2259146 w 4357275"/>
              <a:gd name="connsiteY80" fmla="*/ 2461507 h 2960236"/>
              <a:gd name="connsiteX81" fmla="*/ 2245699 w 4357275"/>
              <a:gd name="connsiteY81" fmla="*/ 2441336 h 2960236"/>
              <a:gd name="connsiteX82" fmla="*/ 2205357 w 4357275"/>
              <a:gd name="connsiteY82" fmla="*/ 2427889 h 2960236"/>
              <a:gd name="connsiteX83" fmla="*/ 2111228 w 4357275"/>
              <a:gd name="connsiteY83" fmla="*/ 2434613 h 2960236"/>
              <a:gd name="connsiteX84" fmla="*/ 2070887 w 4357275"/>
              <a:gd name="connsiteY84" fmla="*/ 2441336 h 2960236"/>
              <a:gd name="connsiteX85" fmla="*/ 2050716 w 4357275"/>
              <a:gd name="connsiteY85" fmla="*/ 2448060 h 2960236"/>
              <a:gd name="connsiteX86" fmla="*/ 1902799 w 4357275"/>
              <a:gd name="connsiteY86" fmla="*/ 2454783 h 2960236"/>
              <a:gd name="connsiteX87" fmla="*/ 1869181 w 4357275"/>
              <a:gd name="connsiteY87" fmla="*/ 2461507 h 2960236"/>
              <a:gd name="connsiteX88" fmla="*/ 1849010 w 4357275"/>
              <a:gd name="connsiteY88" fmla="*/ 2501848 h 2960236"/>
              <a:gd name="connsiteX89" fmla="*/ 1855734 w 4357275"/>
              <a:gd name="connsiteY89" fmla="*/ 2555636 h 2960236"/>
              <a:gd name="connsiteX90" fmla="*/ 1875904 w 4357275"/>
              <a:gd name="connsiteY90" fmla="*/ 2595977 h 2960236"/>
              <a:gd name="connsiteX91" fmla="*/ 1889352 w 4357275"/>
              <a:gd name="connsiteY91" fmla="*/ 2643042 h 2960236"/>
              <a:gd name="connsiteX92" fmla="*/ 1896075 w 4357275"/>
              <a:gd name="connsiteY92" fmla="*/ 2663213 h 2960236"/>
              <a:gd name="connsiteX93" fmla="*/ 1889352 w 4357275"/>
              <a:gd name="connsiteY93" fmla="*/ 2730448 h 2960236"/>
              <a:gd name="connsiteX94" fmla="*/ 1882628 w 4357275"/>
              <a:gd name="connsiteY94" fmla="*/ 2757342 h 2960236"/>
              <a:gd name="connsiteX95" fmla="*/ 1875904 w 4357275"/>
              <a:gd name="connsiteY95" fmla="*/ 2811130 h 2960236"/>
              <a:gd name="connsiteX96" fmla="*/ 1822116 w 4357275"/>
              <a:gd name="connsiteY96" fmla="*/ 2790960 h 2960236"/>
              <a:gd name="connsiteX97" fmla="*/ 1808669 w 4357275"/>
              <a:gd name="connsiteY97" fmla="*/ 2743895 h 2960236"/>
              <a:gd name="connsiteX98" fmla="*/ 1788499 w 4357275"/>
              <a:gd name="connsiteY98" fmla="*/ 2737171 h 2960236"/>
              <a:gd name="connsiteX99" fmla="*/ 1721263 w 4357275"/>
              <a:gd name="connsiteY99" fmla="*/ 2717001 h 2960236"/>
              <a:gd name="connsiteX100" fmla="*/ 1701093 w 4357275"/>
              <a:gd name="connsiteY100" fmla="*/ 2710277 h 2960236"/>
              <a:gd name="connsiteX101" fmla="*/ 1680922 w 4357275"/>
              <a:gd name="connsiteY101" fmla="*/ 2703554 h 2960236"/>
              <a:gd name="connsiteX102" fmla="*/ 1593516 w 4357275"/>
              <a:gd name="connsiteY102" fmla="*/ 2710277 h 2960236"/>
              <a:gd name="connsiteX103" fmla="*/ 1573346 w 4357275"/>
              <a:gd name="connsiteY103" fmla="*/ 2723724 h 2960236"/>
              <a:gd name="connsiteX104" fmla="*/ 1553175 w 4357275"/>
              <a:gd name="connsiteY104" fmla="*/ 2730448 h 2960236"/>
              <a:gd name="connsiteX105" fmla="*/ 1533004 w 4357275"/>
              <a:gd name="connsiteY105" fmla="*/ 2743895 h 2960236"/>
              <a:gd name="connsiteX106" fmla="*/ 1512834 w 4357275"/>
              <a:gd name="connsiteY106" fmla="*/ 2750618 h 2960236"/>
              <a:gd name="connsiteX107" fmla="*/ 1485940 w 4357275"/>
              <a:gd name="connsiteY107" fmla="*/ 2764066 h 2960236"/>
              <a:gd name="connsiteX108" fmla="*/ 1445599 w 4357275"/>
              <a:gd name="connsiteY108" fmla="*/ 2777513 h 2960236"/>
              <a:gd name="connsiteX109" fmla="*/ 1405257 w 4357275"/>
              <a:gd name="connsiteY109" fmla="*/ 2790960 h 2960236"/>
              <a:gd name="connsiteX110" fmla="*/ 1358193 w 4357275"/>
              <a:gd name="connsiteY110" fmla="*/ 2804407 h 2960236"/>
              <a:gd name="connsiteX111" fmla="*/ 1317852 w 4357275"/>
              <a:gd name="connsiteY111" fmla="*/ 2817854 h 2960236"/>
              <a:gd name="connsiteX112" fmla="*/ 1250616 w 4357275"/>
              <a:gd name="connsiteY112" fmla="*/ 2831301 h 2960236"/>
              <a:gd name="connsiteX113" fmla="*/ 1203552 w 4357275"/>
              <a:gd name="connsiteY113" fmla="*/ 2817854 h 2960236"/>
              <a:gd name="connsiteX114" fmla="*/ 1183381 w 4357275"/>
              <a:gd name="connsiteY114" fmla="*/ 2804407 h 2960236"/>
              <a:gd name="connsiteX115" fmla="*/ 1129593 w 4357275"/>
              <a:gd name="connsiteY115" fmla="*/ 2790960 h 2960236"/>
              <a:gd name="connsiteX116" fmla="*/ 1102699 w 4357275"/>
              <a:gd name="connsiteY116" fmla="*/ 2784236 h 2960236"/>
              <a:gd name="connsiteX117" fmla="*/ 1062357 w 4357275"/>
              <a:gd name="connsiteY117" fmla="*/ 2770789 h 2960236"/>
              <a:gd name="connsiteX118" fmla="*/ 995122 w 4357275"/>
              <a:gd name="connsiteY118" fmla="*/ 2750618 h 2960236"/>
              <a:gd name="connsiteX119" fmla="*/ 974952 w 4357275"/>
              <a:gd name="connsiteY119" fmla="*/ 2743895 h 2960236"/>
              <a:gd name="connsiteX120" fmla="*/ 921163 w 4357275"/>
              <a:gd name="connsiteY120" fmla="*/ 2703554 h 2960236"/>
              <a:gd name="connsiteX121" fmla="*/ 820310 w 4357275"/>
              <a:gd name="connsiteY121" fmla="*/ 2696830 h 2960236"/>
              <a:gd name="connsiteX122" fmla="*/ 793416 w 4357275"/>
              <a:gd name="connsiteY122" fmla="*/ 2683383 h 2960236"/>
              <a:gd name="connsiteX123" fmla="*/ 773246 w 4357275"/>
              <a:gd name="connsiteY123" fmla="*/ 2676660 h 2960236"/>
              <a:gd name="connsiteX124" fmla="*/ 753075 w 4357275"/>
              <a:gd name="connsiteY124" fmla="*/ 2663213 h 2960236"/>
              <a:gd name="connsiteX125" fmla="*/ 719457 w 4357275"/>
              <a:gd name="connsiteY125" fmla="*/ 2629595 h 2960236"/>
              <a:gd name="connsiteX126" fmla="*/ 685840 w 4357275"/>
              <a:gd name="connsiteY126" fmla="*/ 2602701 h 2960236"/>
              <a:gd name="connsiteX127" fmla="*/ 658946 w 4357275"/>
              <a:gd name="connsiteY127" fmla="*/ 2562360 h 2960236"/>
              <a:gd name="connsiteX128" fmla="*/ 645499 w 4357275"/>
              <a:gd name="connsiteY128" fmla="*/ 2508571 h 2960236"/>
              <a:gd name="connsiteX129" fmla="*/ 632052 w 4357275"/>
              <a:gd name="connsiteY129" fmla="*/ 2468230 h 2960236"/>
              <a:gd name="connsiteX130" fmla="*/ 611881 w 4357275"/>
              <a:gd name="connsiteY130" fmla="*/ 2421166 h 2960236"/>
              <a:gd name="connsiteX131" fmla="*/ 605157 w 4357275"/>
              <a:gd name="connsiteY131" fmla="*/ 2400995 h 2960236"/>
              <a:gd name="connsiteX132" fmla="*/ 564816 w 4357275"/>
              <a:gd name="connsiteY132" fmla="*/ 2374101 h 2960236"/>
              <a:gd name="connsiteX133" fmla="*/ 504304 w 4357275"/>
              <a:gd name="connsiteY133" fmla="*/ 2340483 h 2960236"/>
              <a:gd name="connsiteX134" fmla="*/ 484134 w 4357275"/>
              <a:gd name="connsiteY134" fmla="*/ 2320313 h 2960236"/>
              <a:gd name="connsiteX135" fmla="*/ 470687 w 4357275"/>
              <a:gd name="connsiteY135" fmla="*/ 2300142 h 2960236"/>
              <a:gd name="connsiteX136" fmla="*/ 410175 w 4357275"/>
              <a:gd name="connsiteY136" fmla="*/ 2259801 h 2960236"/>
              <a:gd name="connsiteX137" fmla="*/ 390004 w 4357275"/>
              <a:gd name="connsiteY137" fmla="*/ 2246354 h 2960236"/>
              <a:gd name="connsiteX138" fmla="*/ 363110 w 4357275"/>
              <a:gd name="connsiteY138" fmla="*/ 2219460 h 2960236"/>
              <a:gd name="connsiteX139" fmla="*/ 356387 w 4357275"/>
              <a:gd name="connsiteY139" fmla="*/ 2199289 h 2960236"/>
              <a:gd name="connsiteX140" fmla="*/ 342940 w 4357275"/>
              <a:gd name="connsiteY140" fmla="*/ 2179118 h 2960236"/>
              <a:gd name="connsiteX141" fmla="*/ 336216 w 4357275"/>
              <a:gd name="connsiteY141" fmla="*/ 2158948 h 2960236"/>
              <a:gd name="connsiteX142" fmla="*/ 302599 w 4357275"/>
              <a:gd name="connsiteY142" fmla="*/ 2118607 h 2960236"/>
              <a:gd name="connsiteX143" fmla="*/ 282428 w 4357275"/>
              <a:gd name="connsiteY143" fmla="*/ 2105160 h 2960236"/>
              <a:gd name="connsiteX144" fmla="*/ 268981 w 4357275"/>
              <a:gd name="connsiteY144" fmla="*/ 2084989 h 2960236"/>
              <a:gd name="connsiteX145" fmla="*/ 248810 w 4357275"/>
              <a:gd name="connsiteY145" fmla="*/ 2071542 h 2960236"/>
              <a:gd name="connsiteX146" fmla="*/ 228640 w 4357275"/>
              <a:gd name="connsiteY146" fmla="*/ 2011030 h 2960236"/>
              <a:gd name="connsiteX147" fmla="*/ 215193 w 4357275"/>
              <a:gd name="connsiteY147" fmla="*/ 1970689 h 2960236"/>
              <a:gd name="connsiteX148" fmla="*/ 208469 w 4357275"/>
              <a:gd name="connsiteY148" fmla="*/ 1950518 h 2960236"/>
              <a:gd name="connsiteX149" fmla="*/ 215193 w 4357275"/>
              <a:gd name="connsiteY149" fmla="*/ 1802601 h 2960236"/>
              <a:gd name="connsiteX150" fmla="*/ 215193 w 4357275"/>
              <a:gd name="connsiteY150" fmla="*/ 1728642 h 2960236"/>
              <a:gd name="connsiteX151" fmla="*/ 195022 w 4357275"/>
              <a:gd name="connsiteY151" fmla="*/ 1721918 h 2960236"/>
              <a:gd name="connsiteX152" fmla="*/ 174852 w 4357275"/>
              <a:gd name="connsiteY152" fmla="*/ 1708471 h 2960236"/>
              <a:gd name="connsiteX153" fmla="*/ 114340 w 4357275"/>
              <a:gd name="connsiteY153" fmla="*/ 1688301 h 2960236"/>
              <a:gd name="connsiteX154" fmla="*/ 94169 w 4357275"/>
              <a:gd name="connsiteY154" fmla="*/ 1681577 h 2960236"/>
              <a:gd name="connsiteX155" fmla="*/ 73999 w 4357275"/>
              <a:gd name="connsiteY155" fmla="*/ 1674854 h 2960236"/>
              <a:gd name="connsiteX156" fmla="*/ 33657 w 4357275"/>
              <a:gd name="connsiteY156" fmla="*/ 1654683 h 2960236"/>
              <a:gd name="connsiteX157" fmla="*/ 13487 w 4357275"/>
              <a:gd name="connsiteY157" fmla="*/ 1641236 h 2960236"/>
              <a:gd name="connsiteX158" fmla="*/ 40 w 4357275"/>
              <a:gd name="connsiteY158" fmla="*/ 1600895 h 2960236"/>
              <a:gd name="connsiteX159" fmla="*/ 13487 w 4357275"/>
              <a:gd name="connsiteY159" fmla="*/ 1426083 h 2960236"/>
              <a:gd name="connsiteX160" fmla="*/ 33657 w 4357275"/>
              <a:gd name="connsiteY160" fmla="*/ 1331954 h 2960236"/>
              <a:gd name="connsiteX161" fmla="*/ 40381 w 4357275"/>
              <a:gd name="connsiteY161" fmla="*/ 1311783 h 2960236"/>
              <a:gd name="connsiteX162" fmla="*/ 47104 w 4357275"/>
              <a:gd name="connsiteY162" fmla="*/ 1291613 h 2960236"/>
              <a:gd name="connsiteX163" fmla="*/ 53828 w 4357275"/>
              <a:gd name="connsiteY163" fmla="*/ 1237824 h 2960236"/>
              <a:gd name="connsiteX164" fmla="*/ 60552 w 4357275"/>
              <a:gd name="connsiteY164" fmla="*/ 1177313 h 2960236"/>
              <a:gd name="connsiteX165" fmla="*/ 80722 w 4357275"/>
              <a:gd name="connsiteY165" fmla="*/ 1123524 h 2960236"/>
              <a:gd name="connsiteX166" fmla="*/ 100893 w 4357275"/>
              <a:gd name="connsiteY166" fmla="*/ 1116801 h 2960236"/>
              <a:gd name="connsiteX167" fmla="*/ 127787 w 4357275"/>
              <a:gd name="connsiteY167" fmla="*/ 1076460 h 2960236"/>
              <a:gd name="connsiteX168" fmla="*/ 154681 w 4357275"/>
              <a:gd name="connsiteY168" fmla="*/ 1042842 h 2960236"/>
              <a:gd name="connsiteX169" fmla="*/ 181575 w 4357275"/>
              <a:gd name="connsiteY169" fmla="*/ 1002501 h 2960236"/>
              <a:gd name="connsiteX170" fmla="*/ 188299 w 4357275"/>
              <a:gd name="connsiteY170" fmla="*/ 982330 h 2960236"/>
              <a:gd name="connsiteX171" fmla="*/ 215193 w 4357275"/>
              <a:gd name="connsiteY171" fmla="*/ 941989 h 2960236"/>
              <a:gd name="connsiteX172" fmla="*/ 235363 w 4357275"/>
              <a:gd name="connsiteY172" fmla="*/ 901648 h 2960236"/>
              <a:gd name="connsiteX173" fmla="*/ 242087 w 4357275"/>
              <a:gd name="connsiteY173" fmla="*/ 881477 h 2960236"/>
              <a:gd name="connsiteX174" fmla="*/ 262257 w 4357275"/>
              <a:gd name="connsiteY174" fmla="*/ 868030 h 2960236"/>
              <a:gd name="connsiteX175" fmla="*/ 275704 w 4357275"/>
              <a:gd name="connsiteY175" fmla="*/ 847860 h 2960236"/>
              <a:gd name="connsiteX176" fmla="*/ 336216 w 4357275"/>
              <a:gd name="connsiteY176" fmla="*/ 814242 h 2960236"/>
              <a:gd name="connsiteX177" fmla="*/ 363110 w 4357275"/>
              <a:gd name="connsiteY177" fmla="*/ 874754 h 2960236"/>
              <a:gd name="connsiteX178" fmla="*/ 403452 w 4357275"/>
              <a:gd name="connsiteY178" fmla="*/ 888201 h 2960236"/>
              <a:gd name="connsiteX179" fmla="*/ 457240 w 4357275"/>
              <a:gd name="connsiteY179" fmla="*/ 874754 h 2960236"/>
              <a:gd name="connsiteX180" fmla="*/ 470687 w 4357275"/>
              <a:gd name="connsiteY180" fmla="*/ 854583 h 2960236"/>
              <a:gd name="connsiteX181" fmla="*/ 477410 w 4357275"/>
              <a:gd name="connsiteY181" fmla="*/ 834413 h 2960236"/>
              <a:gd name="connsiteX182" fmla="*/ 490857 w 4357275"/>
              <a:gd name="connsiteY182" fmla="*/ 814242 h 2960236"/>
              <a:gd name="connsiteX183" fmla="*/ 470687 w 4357275"/>
              <a:gd name="connsiteY183" fmla="*/ 807518 h 2960236"/>
              <a:gd name="connsiteX184" fmla="*/ 457240 w 4357275"/>
              <a:gd name="connsiteY184" fmla="*/ 787348 h 2960236"/>
              <a:gd name="connsiteX185" fmla="*/ 463963 w 4357275"/>
              <a:gd name="connsiteY185" fmla="*/ 733560 h 2960236"/>
              <a:gd name="connsiteX186" fmla="*/ 470687 w 4357275"/>
              <a:gd name="connsiteY186" fmla="*/ 713389 h 2960236"/>
              <a:gd name="connsiteX187" fmla="*/ 490857 w 4357275"/>
              <a:gd name="connsiteY187" fmla="*/ 699942 h 2960236"/>
              <a:gd name="connsiteX188" fmla="*/ 511028 w 4357275"/>
              <a:gd name="connsiteY188" fmla="*/ 706666 h 2960236"/>
              <a:gd name="connsiteX189" fmla="*/ 517752 w 4357275"/>
              <a:gd name="connsiteY189" fmla="*/ 726836 h 2960236"/>
              <a:gd name="connsiteX190" fmla="*/ 524475 w 4357275"/>
              <a:gd name="connsiteY190" fmla="*/ 773901 h 2960236"/>
              <a:gd name="connsiteX191" fmla="*/ 544646 w 4357275"/>
              <a:gd name="connsiteY191" fmla="*/ 780624 h 2960236"/>
              <a:gd name="connsiteX192" fmla="*/ 584987 w 4357275"/>
              <a:gd name="connsiteY192" fmla="*/ 773901 h 2960236"/>
              <a:gd name="connsiteX193" fmla="*/ 578263 w 4357275"/>
              <a:gd name="connsiteY193" fmla="*/ 747007 h 2960236"/>
              <a:gd name="connsiteX194" fmla="*/ 584987 w 4357275"/>
              <a:gd name="connsiteY194" fmla="*/ 713389 h 2960236"/>
              <a:gd name="connsiteX195" fmla="*/ 591710 w 4357275"/>
              <a:gd name="connsiteY195" fmla="*/ 619260 h 2960236"/>
              <a:gd name="connsiteX196" fmla="*/ 632052 w 4357275"/>
              <a:gd name="connsiteY196" fmla="*/ 605813 h 2960236"/>
              <a:gd name="connsiteX197" fmla="*/ 665669 w 4357275"/>
              <a:gd name="connsiteY197" fmla="*/ 592366 h 2960236"/>
              <a:gd name="connsiteX198" fmla="*/ 685840 w 4357275"/>
              <a:gd name="connsiteY198" fmla="*/ 585642 h 2960236"/>
              <a:gd name="connsiteX199" fmla="*/ 726181 w 4357275"/>
              <a:gd name="connsiteY199" fmla="*/ 592366 h 2960236"/>
              <a:gd name="connsiteX200" fmla="*/ 739628 w 4357275"/>
              <a:gd name="connsiteY200" fmla="*/ 612536 h 2960236"/>
              <a:gd name="connsiteX201" fmla="*/ 759799 w 4357275"/>
              <a:gd name="connsiteY201" fmla="*/ 625983 h 2960236"/>
              <a:gd name="connsiteX202" fmla="*/ 779969 w 4357275"/>
              <a:gd name="connsiteY202" fmla="*/ 585642 h 2960236"/>
              <a:gd name="connsiteX203" fmla="*/ 759799 w 4357275"/>
              <a:gd name="connsiteY203" fmla="*/ 572195 h 2960236"/>
              <a:gd name="connsiteX204" fmla="*/ 746352 w 4357275"/>
              <a:gd name="connsiteY204" fmla="*/ 552024 h 2960236"/>
              <a:gd name="connsiteX205" fmla="*/ 732904 w 4357275"/>
              <a:gd name="connsiteY205" fmla="*/ 538577 h 2960236"/>
              <a:gd name="connsiteX206" fmla="*/ 766522 w 4357275"/>
              <a:gd name="connsiteY206" fmla="*/ 511683 h 2960236"/>
              <a:gd name="connsiteX207" fmla="*/ 813587 w 4357275"/>
              <a:gd name="connsiteY207" fmla="*/ 518407 h 2960236"/>
              <a:gd name="connsiteX208" fmla="*/ 833757 w 4357275"/>
              <a:gd name="connsiteY208" fmla="*/ 531854 h 2960236"/>
              <a:gd name="connsiteX209" fmla="*/ 874099 w 4357275"/>
              <a:gd name="connsiteY209" fmla="*/ 518407 h 2960236"/>
              <a:gd name="connsiteX210" fmla="*/ 900993 w 4357275"/>
              <a:gd name="connsiteY210" fmla="*/ 511683 h 2960236"/>
              <a:gd name="connsiteX211" fmla="*/ 921163 w 4357275"/>
              <a:gd name="connsiteY211" fmla="*/ 491513 h 2960236"/>
              <a:gd name="connsiteX212" fmla="*/ 941334 w 4357275"/>
              <a:gd name="connsiteY212" fmla="*/ 484789 h 2960236"/>
              <a:gd name="connsiteX213" fmla="*/ 954781 w 4357275"/>
              <a:gd name="connsiteY213" fmla="*/ 464618 h 2960236"/>
              <a:gd name="connsiteX214" fmla="*/ 1015293 w 4357275"/>
              <a:gd name="connsiteY214" fmla="*/ 431001 h 2960236"/>
              <a:gd name="connsiteX215" fmla="*/ 1048910 w 4357275"/>
              <a:gd name="connsiteY215" fmla="*/ 397383 h 2960236"/>
              <a:gd name="connsiteX216" fmla="*/ 1042187 w 4357275"/>
              <a:gd name="connsiteY216" fmla="*/ 357042 h 2960236"/>
              <a:gd name="connsiteX217" fmla="*/ 1048910 w 4357275"/>
              <a:gd name="connsiteY217" fmla="*/ 74654 h 2960236"/>
              <a:gd name="connsiteX218" fmla="*/ 1082528 w 4357275"/>
              <a:gd name="connsiteY218" fmla="*/ 7418 h 2960236"/>
              <a:gd name="connsiteX219" fmla="*/ 1102699 w 4357275"/>
              <a:gd name="connsiteY219" fmla="*/ 695 h 2960236"/>
              <a:gd name="connsiteX220" fmla="*/ 1216999 w 4357275"/>
              <a:gd name="connsiteY220" fmla="*/ 20866 h 2960236"/>
              <a:gd name="connsiteX221" fmla="*/ 1243893 w 4357275"/>
              <a:gd name="connsiteY221" fmla="*/ 61207 h 2960236"/>
              <a:gd name="connsiteX222" fmla="*/ 1257340 w 4357275"/>
              <a:gd name="connsiteY222" fmla="*/ 81377 h 2960236"/>
              <a:gd name="connsiteX223" fmla="*/ 1277510 w 4357275"/>
              <a:gd name="connsiteY223" fmla="*/ 175507 h 2960236"/>
              <a:gd name="connsiteX224" fmla="*/ 1311128 w 4357275"/>
              <a:gd name="connsiteY224" fmla="*/ 289807 h 2960236"/>
              <a:gd name="connsiteX225" fmla="*/ 1317852 w 4357275"/>
              <a:gd name="connsiteY225" fmla="*/ 309977 h 2960236"/>
              <a:gd name="connsiteX226" fmla="*/ 1324575 w 4357275"/>
              <a:gd name="connsiteY226" fmla="*/ 336871 h 2960236"/>
              <a:gd name="connsiteX227" fmla="*/ 1338022 w 4357275"/>
              <a:gd name="connsiteY227" fmla="*/ 357042 h 2960236"/>
              <a:gd name="connsiteX228" fmla="*/ 1351469 w 4357275"/>
              <a:gd name="connsiteY228" fmla="*/ 397383 h 2960236"/>
              <a:gd name="connsiteX229" fmla="*/ 1358193 w 4357275"/>
              <a:gd name="connsiteY229" fmla="*/ 417554 h 2960236"/>
              <a:gd name="connsiteX230" fmla="*/ 1371640 w 4357275"/>
              <a:gd name="connsiteY230" fmla="*/ 437724 h 2960236"/>
              <a:gd name="connsiteX231" fmla="*/ 1378363 w 4357275"/>
              <a:gd name="connsiteY231" fmla="*/ 457895 h 2960236"/>
              <a:gd name="connsiteX232" fmla="*/ 1499387 w 4357275"/>
              <a:gd name="connsiteY232" fmla="*/ 484789 h 2960236"/>
              <a:gd name="connsiteX233" fmla="*/ 1526281 w 4357275"/>
              <a:gd name="connsiteY233" fmla="*/ 491513 h 2960236"/>
              <a:gd name="connsiteX234" fmla="*/ 1580069 w 4357275"/>
              <a:gd name="connsiteY234" fmla="*/ 498236 h 2960236"/>
              <a:gd name="connsiteX235" fmla="*/ 1620410 w 4357275"/>
              <a:gd name="connsiteY235" fmla="*/ 531854 h 2960236"/>
              <a:gd name="connsiteX236" fmla="*/ 1647304 w 4357275"/>
              <a:gd name="connsiteY236" fmla="*/ 538577 h 2960236"/>
              <a:gd name="connsiteX237" fmla="*/ 1680922 w 4357275"/>
              <a:gd name="connsiteY237" fmla="*/ 552024 h 2960236"/>
              <a:gd name="connsiteX238" fmla="*/ 1701093 w 4357275"/>
              <a:gd name="connsiteY238" fmla="*/ 558748 h 2960236"/>
              <a:gd name="connsiteX239" fmla="*/ 1902799 w 4357275"/>
              <a:gd name="connsiteY239" fmla="*/ 565471 h 2960236"/>
              <a:gd name="connsiteX240" fmla="*/ 1922969 w 4357275"/>
              <a:gd name="connsiteY240" fmla="*/ 572195 h 2960236"/>
              <a:gd name="connsiteX241" fmla="*/ 1963310 w 4357275"/>
              <a:gd name="connsiteY241" fmla="*/ 605813 h 2960236"/>
              <a:gd name="connsiteX242" fmla="*/ 1976757 w 4357275"/>
              <a:gd name="connsiteY242" fmla="*/ 625983 h 2960236"/>
              <a:gd name="connsiteX243" fmla="*/ 2023822 w 4357275"/>
              <a:gd name="connsiteY243" fmla="*/ 673048 h 2960236"/>
              <a:gd name="connsiteX244" fmla="*/ 2064163 w 4357275"/>
              <a:gd name="connsiteY244" fmla="*/ 706666 h 2960236"/>
              <a:gd name="connsiteX245" fmla="*/ 2070887 w 4357275"/>
              <a:gd name="connsiteY245" fmla="*/ 726836 h 2960236"/>
              <a:gd name="connsiteX246" fmla="*/ 2091057 w 4357275"/>
              <a:gd name="connsiteY246" fmla="*/ 740283 h 2960236"/>
              <a:gd name="connsiteX247" fmla="*/ 2111228 w 4357275"/>
              <a:gd name="connsiteY247" fmla="*/ 760454 h 2960236"/>
              <a:gd name="connsiteX248" fmla="*/ 2144846 w 4357275"/>
              <a:gd name="connsiteY248" fmla="*/ 800795 h 2960236"/>
              <a:gd name="connsiteX249" fmla="*/ 2171740 w 4357275"/>
              <a:gd name="connsiteY249" fmla="*/ 827689 h 2960236"/>
              <a:gd name="connsiteX250" fmla="*/ 2178463 w 4357275"/>
              <a:gd name="connsiteY250" fmla="*/ 847860 h 2960236"/>
              <a:gd name="connsiteX251" fmla="*/ 2191910 w 4357275"/>
              <a:gd name="connsiteY251" fmla="*/ 868030 h 2960236"/>
              <a:gd name="connsiteX252" fmla="*/ 2205357 w 4357275"/>
              <a:gd name="connsiteY252" fmla="*/ 908371 h 2960236"/>
              <a:gd name="connsiteX253" fmla="*/ 2232252 w 4357275"/>
              <a:gd name="connsiteY253" fmla="*/ 948713 h 2960236"/>
              <a:gd name="connsiteX254" fmla="*/ 2245699 w 4357275"/>
              <a:gd name="connsiteY254" fmla="*/ 968883 h 2960236"/>
              <a:gd name="connsiteX255" fmla="*/ 2265869 w 4357275"/>
              <a:gd name="connsiteY255" fmla="*/ 1009224 h 2960236"/>
              <a:gd name="connsiteX256" fmla="*/ 2286040 w 4357275"/>
              <a:gd name="connsiteY256" fmla="*/ 1022671 h 2960236"/>
              <a:gd name="connsiteX257" fmla="*/ 2326381 w 4357275"/>
              <a:gd name="connsiteY257" fmla="*/ 1063013 h 2960236"/>
              <a:gd name="connsiteX258" fmla="*/ 2339828 w 4357275"/>
              <a:gd name="connsiteY258" fmla="*/ 1083183 h 2960236"/>
              <a:gd name="connsiteX259" fmla="*/ 2400340 w 4357275"/>
              <a:gd name="connsiteY259" fmla="*/ 1136971 h 2960236"/>
              <a:gd name="connsiteX260" fmla="*/ 2407063 w 4357275"/>
              <a:gd name="connsiteY260" fmla="*/ 1157142 h 2960236"/>
              <a:gd name="connsiteX261" fmla="*/ 2427234 w 4357275"/>
              <a:gd name="connsiteY261" fmla="*/ 1163866 h 2960236"/>
              <a:gd name="connsiteX262" fmla="*/ 2447404 w 4357275"/>
              <a:gd name="connsiteY262" fmla="*/ 1184036 h 2960236"/>
              <a:gd name="connsiteX263" fmla="*/ 2460852 w 4357275"/>
              <a:gd name="connsiteY263" fmla="*/ 1204207 h 2960236"/>
              <a:gd name="connsiteX264" fmla="*/ 2494469 w 4357275"/>
              <a:gd name="connsiteY264" fmla="*/ 1237824 h 2960236"/>
              <a:gd name="connsiteX265" fmla="*/ 2521363 w 4357275"/>
              <a:gd name="connsiteY265" fmla="*/ 1278166 h 2960236"/>
              <a:gd name="connsiteX266" fmla="*/ 2568428 w 4357275"/>
              <a:gd name="connsiteY266" fmla="*/ 1298336 h 2960236"/>
              <a:gd name="connsiteX267" fmla="*/ 2615493 w 4357275"/>
              <a:gd name="connsiteY267" fmla="*/ 1318507 h 2960236"/>
              <a:gd name="connsiteX268" fmla="*/ 2635663 w 4357275"/>
              <a:gd name="connsiteY268" fmla="*/ 1331954 h 2960236"/>
              <a:gd name="connsiteX269" fmla="*/ 2682728 w 4357275"/>
              <a:gd name="connsiteY269" fmla="*/ 1345401 h 2960236"/>
              <a:gd name="connsiteX270" fmla="*/ 2891157 w 4357275"/>
              <a:gd name="connsiteY270" fmla="*/ 1352124 h 2960236"/>
              <a:gd name="connsiteX271" fmla="*/ 2911328 w 4357275"/>
              <a:gd name="connsiteY271" fmla="*/ 1358848 h 2960236"/>
              <a:gd name="connsiteX272" fmla="*/ 2938222 w 4357275"/>
              <a:gd name="connsiteY272" fmla="*/ 1365571 h 2960236"/>
              <a:gd name="connsiteX273" fmla="*/ 2958393 w 4357275"/>
              <a:gd name="connsiteY273" fmla="*/ 1379018 h 2960236"/>
              <a:gd name="connsiteX274" fmla="*/ 3039075 w 4357275"/>
              <a:gd name="connsiteY274" fmla="*/ 1365571 h 2960236"/>
              <a:gd name="connsiteX275" fmla="*/ 3065969 w 4357275"/>
              <a:gd name="connsiteY275" fmla="*/ 1358848 h 2960236"/>
              <a:gd name="connsiteX276" fmla="*/ 3086140 w 4357275"/>
              <a:gd name="connsiteY276" fmla="*/ 1352124 h 2960236"/>
              <a:gd name="connsiteX277" fmla="*/ 3139928 w 4357275"/>
              <a:gd name="connsiteY277" fmla="*/ 1338677 h 2960236"/>
              <a:gd name="connsiteX278" fmla="*/ 3160099 w 4357275"/>
              <a:gd name="connsiteY278" fmla="*/ 1325230 h 2960236"/>
              <a:gd name="connsiteX279" fmla="*/ 3193716 w 4357275"/>
              <a:gd name="connsiteY279" fmla="*/ 1318507 h 2960236"/>
              <a:gd name="connsiteX280" fmla="*/ 3213887 w 4357275"/>
              <a:gd name="connsiteY280" fmla="*/ 1311783 h 2960236"/>
              <a:gd name="connsiteX281" fmla="*/ 3267675 w 4357275"/>
              <a:gd name="connsiteY281" fmla="*/ 1305060 h 2960236"/>
              <a:gd name="connsiteX282" fmla="*/ 3301293 w 4357275"/>
              <a:gd name="connsiteY282" fmla="*/ 1298336 h 2960236"/>
              <a:gd name="connsiteX283" fmla="*/ 3455934 w 4357275"/>
              <a:gd name="connsiteY283" fmla="*/ 1311783 h 2960236"/>
              <a:gd name="connsiteX284" fmla="*/ 3489552 w 4357275"/>
              <a:gd name="connsiteY284" fmla="*/ 1318507 h 2960236"/>
              <a:gd name="connsiteX285" fmla="*/ 3556787 w 4357275"/>
              <a:gd name="connsiteY285" fmla="*/ 1325230 h 2960236"/>
              <a:gd name="connsiteX286" fmla="*/ 3677810 w 4357275"/>
              <a:gd name="connsiteY286" fmla="*/ 1345401 h 2960236"/>
              <a:gd name="connsiteX287" fmla="*/ 3738322 w 4357275"/>
              <a:gd name="connsiteY287" fmla="*/ 1352124 h 2960236"/>
              <a:gd name="connsiteX288" fmla="*/ 3778663 w 4357275"/>
              <a:gd name="connsiteY288" fmla="*/ 1379018 h 2960236"/>
              <a:gd name="connsiteX289" fmla="*/ 3812281 w 4357275"/>
              <a:gd name="connsiteY289" fmla="*/ 1385742 h 2960236"/>
              <a:gd name="connsiteX290" fmla="*/ 3886240 w 4357275"/>
              <a:gd name="connsiteY290" fmla="*/ 1412636 h 2960236"/>
              <a:gd name="connsiteX291" fmla="*/ 3993816 w 4357275"/>
              <a:gd name="connsiteY291" fmla="*/ 1439530 h 2960236"/>
              <a:gd name="connsiteX292" fmla="*/ 4020710 w 4357275"/>
              <a:gd name="connsiteY292" fmla="*/ 1452977 h 2960236"/>
              <a:gd name="connsiteX293" fmla="*/ 4074499 w 4357275"/>
              <a:gd name="connsiteY293" fmla="*/ 1486595 h 2960236"/>
              <a:gd name="connsiteX294" fmla="*/ 4121563 w 4357275"/>
              <a:gd name="connsiteY294" fmla="*/ 1506766 h 2960236"/>
              <a:gd name="connsiteX295" fmla="*/ 4141734 w 4357275"/>
              <a:gd name="connsiteY295" fmla="*/ 1520213 h 2960236"/>
              <a:gd name="connsiteX296" fmla="*/ 4161904 w 4357275"/>
              <a:gd name="connsiteY296" fmla="*/ 1526936 h 2960236"/>
              <a:gd name="connsiteX297" fmla="*/ 4182075 w 4357275"/>
              <a:gd name="connsiteY297" fmla="*/ 1547107 h 2960236"/>
              <a:gd name="connsiteX298" fmla="*/ 4229140 w 4357275"/>
              <a:gd name="connsiteY298" fmla="*/ 1574001 h 2960236"/>
              <a:gd name="connsiteX299" fmla="*/ 4249310 w 4357275"/>
              <a:gd name="connsiteY299" fmla="*/ 1594171 h 2960236"/>
              <a:gd name="connsiteX300" fmla="*/ 4256034 w 4357275"/>
              <a:gd name="connsiteY300" fmla="*/ 1614342 h 2960236"/>
              <a:gd name="connsiteX301" fmla="*/ 4282928 w 4357275"/>
              <a:gd name="connsiteY301" fmla="*/ 1654683 h 2960236"/>
              <a:gd name="connsiteX302" fmla="*/ 4296375 w 4357275"/>
              <a:gd name="connsiteY302" fmla="*/ 1695024 h 2960236"/>
              <a:gd name="connsiteX303" fmla="*/ 4303099 w 4357275"/>
              <a:gd name="connsiteY303" fmla="*/ 1715195 h 2960236"/>
              <a:gd name="connsiteX304" fmla="*/ 4309822 w 4357275"/>
              <a:gd name="connsiteY304" fmla="*/ 1869836 h 2960236"/>
              <a:gd name="connsiteX305" fmla="*/ 4316546 w 4357275"/>
              <a:gd name="connsiteY305" fmla="*/ 1890007 h 2960236"/>
              <a:gd name="connsiteX306" fmla="*/ 4323269 w 4357275"/>
              <a:gd name="connsiteY306" fmla="*/ 1937071 h 2960236"/>
              <a:gd name="connsiteX307" fmla="*/ 4329993 w 4357275"/>
              <a:gd name="connsiteY307" fmla="*/ 2031201 h 2960236"/>
              <a:gd name="connsiteX308" fmla="*/ 4336716 w 4357275"/>
              <a:gd name="connsiteY308" fmla="*/ 2064818 h 2960236"/>
              <a:gd name="connsiteX309" fmla="*/ 4356887 w 4357275"/>
              <a:gd name="connsiteY309" fmla="*/ 2132054 h 296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4357275" h="2960236">
                <a:moveTo>
                  <a:pt x="4356887" y="2132054"/>
                </a:moveTo>
                <a:cubicBezTo>
                  <a:pt x="4354646" y="2145501"/>
                  <a:pt x="4334064" y="2140103"/>
                  <a:pt x="4323269" y="2145501"/>
                </a:cubicBezTo>
                <a:cubicBezTo>
                  <a:pt x="4271138" y="2171567"/>
                  <a:pt x="4333626" y="2148773"/>
                  <a:pt x="4282928" y="2165671"/>
                </a:cubicBezTo>
                <a:cubicBezTo>
                  <a:pt x="4250964" y="2186980"/>
                  <a:pt x="4270421" y="2176564"/>
                  <a:pt x="4222416" y="2192566"/>
                </a:cubicBezTo>
                <a:lnTo>
                  <a:pt x="4202246" y="2199289"/>
                </a:lnTo>
                <a:cubicBezTo>
                  <a:pt x="4195522" y="2203771"/>
                  <a:pt x="4189459" y="2209454"/>
                  <a:pt x="4182075" y="2212736"/>
                </a:cubicBezTo>
                <a:cubicBezTo>
                  <a:pt x="4169122" y="2218493"/>
                  <a:pt x="4141734" y="2226183"/>
                  <a:pt x="4141734" y="2226183"/>
                </a:cubicBezTo>
                <a:cubicBezTo>
                  <a:pt x="4135010" y="2230665"/>
                  <a:pt x="4126611" y="2233320"/>
                  <a:pt x="4121563" y="2239630"/>
                </a:cubicBezTo>
                <a:cubicBezTo>
                  <a:pt x="4117136" y="2245164"/>
                  <a:pt x="4120607" y="2255682"/>
                  <a:pt x="4114840" y="2259801"/>
                </a:cubicBezTo>
                <a:cubicBezTo>
                  <a:pt x="4114835" y="2259805"/>
                  <a:pt x="4064416" y="2276608"/>
                  <a:pt x="4054328" y="2279971"/>
                </a:cubicBezTo>
                <a:cubicBezTo>
                  <a:pt x="3986479" y="2302587"/>
                  <a:pt x="4091766" y="2268067"/>
                  <a:pt x="4007263" y="2293418"/>
                </a:cubicBezTo>
                <a:cubicBezTo>
                  <a:pt x="3980257" y="2301520"/>
                  <a:pt x="3966265" y="2308819"/>
                  <a:pt x="3940028" y="2313589"/>
                </a:cubicBezTo>
                <a:cubicBezTo>
                  <a:pt x="3924436" y="2316424"/>
                  <a:pt x="3908651" y="2318072"/>
                  <a:pt x="3892963" y="2320313"/>
                </a:cubicBezTo>
                <a:cubicBezTo>
                  <a:pt x="3825167" y="2342910"/>
                  <a:pt x="3930336" y="2308429"/>
                  <a:pt x="3845899" y="2333760"/>
                </a:cubicBezTo>
                <a:cubicBezTo>
                  <a:pt x="3832322" y="2337833"/>
                  <a:pt x="3819004" y="2342725"/>
                  <a:pt x="3805557" y="2347207"/>
                </a:cubicBezTo>
                <a:cubicBezTo>
                  <a:pt x="3798834" y="2349448"/>
                  <a:pt x="3792262" y="2352211"/>
                  <a:pt x="3785387" y="2353930"/>
                </a:cubicBezTo>
                <a:cubicBezTo>
                  <a:pt x="3770354" y="2357688"/>
                  <a:pt x="3727972" y="2367554"/>
                  <a:pt x="3718152" y="2374101"/>
                </a:cubicBezTo>
                <a:cubicBezTo>
                  <a:pt x="3711428" y="2378583"/>
                  <a:pt x="3705365" y="2384266"/>
                  <a:pt x="3697981" y="2387548"/>
                </a:cubicBezTo>
                <a:cubicBezTo>
                  <a:pt x="3685028" y="2393305"/>
                  <a:pt x="3669434" y="2393133"/>
                  <a:pt x="3657640" y="2400995"/>
                </a:cubicBezTo>
                <a:cubicBezTo>
                  <a:pt x="3650916" y="2405477"/>
                  <a:pt x="3644853" y="2411160"/>
                  <a:pt x="3637469" y="2414442"/>
                </a:cubicBezTo>
                <a:cubicBezTo>
                  <a:pt x="3624516" y="2420199"/>
                  <a:pt x="3597128" y="2427889"/>
                  <a:pt x="3597128" y="2427889"/>
                </a:cubicBezTo>
                <a:cubicBezTo>
                  <a:pt x="3590404" y="2432371"/>
                  <a:pt x="3584185" y="2437722"/>
                  <a:pt x="3576957" y="2441336"/>
                </a:cubicBezTo>
                <a:cubicBezTo>
                  <a:pt x="3570618" y="2444506"/>
                  <a:pt x="3562321" y="2443633"/>
                  <a:pt x="3556787" y="2448060"/>
                </a:cubicBezTo>
                <a:cubicBezTo>
                  <a:pt x="3550477" y="2453108"/>
                  <a:pt x="3549650" y="2463182"/>
                  <a:pt x="3543340" y="2468230"/>
                </a:cubicBezTo>
                <a:cubicBezTo>
                  <a:pt x="3537806" y="2472657"/>
                  <a:pt x="3529508" y="2471784"/>
                  <a:pt x="3523169" y="2474954"/>
                </a:cubicBezTo>
                <a:cubicBezTo>
                  <a:pt x="3515942" y="2478568"/>
                  <a:pt x="3509722" y="2483919"/>
                  <a:pt x="3502999" y="2488401"/>
                </a:cubicBezTo>
                <a:cubicBezTo>
                  <a:pt x="3498517" y="2495124"/>
                  <a:pt x="3494811" y="2502436"/>
                  <a:pt x="3489552" y="2508571"/>
                </a:cubicBezTo>
                <a:cubicBezTo>
                  <a:pt x="3481301" y="2518197"/>
                  <a:pt x="3462657" y="2535466"/>
                  <a:pt x="3462657" y="2535466"/>
                </a:cubicBezTo>
                <a:cubicBezTo>
                  <a:pt x="3464898" y="2553395"/>
                  <a:pt x="3466149" y="2571477"/>
                  <a:pt x="3469381" y="2589254"/>
                </a:cubicBezTo>
                <a:cubicBezTo>
                  <a:pt x="3470649" y="2596227"/>
                  <a:pt x="3471677" y="2603890"/>
                  <a:pt x="3476104" y="2609424"/>
                </a:cubicBezTo>
                <a:cubicBezTo>
                  <a:pt x="3481152" y="2615734"/>
                  <a:pt x="3488891" y="2619589"/>
                  <a:pt x="3496275" y="2622871"/>
                </a:cubicBezTo>
                <a:cubicBezTo>
                  <a:pt x="3509228" y="2628628"/>
                  <a:pt x="3536616" y="2636318"/>
                  <a:pt x="3536616" y="2636318"/>
                </a:cubicBezTo>
                <a:cubicBezTo>
                  <a:pt x="3549122" y="2648825"/>
                  <a:pt x="3555029" y="2652975"/>
                  <a:pt x="3563510" y="2669936"/>
                </a:cubicBezTo>
                <a:cubicBezTo>
                  <a:pt x="3566680" y="2676275"/>
                  <a:pt x="3567993" y="2683383"/>
                  <a:pt x="3570234" y="2690107"/>
                </a:cubicBezTo>
                <a:cubicBezTo>
                  <a:pt x="3567993" y="2699072"/>
                  <a:pt x="3569595" y="2710047"/>
                  <a:pt x="3563510" y="2717001"/>
                </a:cubicBezTo>
                <a:cubicBezTo>
                  <a:pt x="3552868" y="2729164"/>
                  <a:pt x="3536616" y="2734930"/>
                  <a:pt x="3523169" y="2743895"/>
                </a:cubicBezTo>
                <a:lnTo>
                  <a:pt x="3502999" y="2757342"/>
                </a:lnTo>
                <a:cubicBezTo>
                  <a:pt x="3496275" y="2761824"/>
                  <a:pt x="3490494" y="2768234"/>
                  <a:pt x="3482828" y="2770789"/>
                </a:cubicBezTo>
                <a:lnTo>
                  <a:pt x="3442487" y="2784236"/>
                </a:lnTo>
                <a:cubicBezTo>
                  <a:pt x="3414778" y="2825800"/>
                  <a:pt x="3445543" y="2785255"/>
                  <a:pt x="3408869" y="2817854"/>
                </a:cubicBezTo>
                <a:cubicBezTo>
                  <a:pt x="3394656" y="2830488"/>
                  <a:pt x="3379077" y="2842372"/>
                  <a:pt x="3368528" y="2858195"/>
                </a:cubicBezTo>
                <a:cubicBezTo>
                  <a:pt x="3364046" y="2864919"/>
                  <a:pt x="3360795" y="2872652"/>
                  <a:pt x="3355081" y="2878366"/>
                </a:cubicBezTo>
                <a:cubicBezTo>
                  <a:pt x="3342047" y="2891400"/>
                  <a:pt x="3331145" y="2893068"/>
                  <a:pt x="3314740" y="2898536"/>
                </a:cubicBezTo>
                <a:cubicBezTo>
                  <a:pt x="3308016" y="2903018"/>
                  <a:pt x="3302163" y="2909221"/>
                  <a:pt x="3294569" y="2911983"/>
                </a:cubicBezTo>
                <a:cubicBezTo>
                  <a:pt x="3257761" y="2925368"/>
                  <a:pt x="3241548" y="2923558"/>
                  <a:pt x="3207163" y="2932154"/>
                </a:cubicBezTo>
                <a:cubicBezTo>
                  <a:pt x="3200288" y="2933873"/>
                  <a:pt x="3193716" y="2936636"/>
                  <a:pt x="3186993" y="2938877"/>
                </a:cubicBezTo>
                <a:cubicBezTo>
                  <a:pt x="3180269" y="2943359"/>
                  <a:pt x="3174249" y="2949141"/>
                  <a:pt x="3166822" y="2952324"/>
                </a:cubicBezTo>
                <a:cubicBezTo>
                  <a:pt x="3127525" y="2969166"/>
                  <a:pt x="3061853" y="2954168"/>
                  <a:pt x="3032352" y="2952324"/>
                </a:cubicBezTo>
                <a:cubicBezTo>
                  <a:pt x="3019064" y="2947895"/>
                  <a:pt x="3001489" y="2944003"/>
                  <a:pt x="2992010" y="2932154"/>
                </a:cubicBezTo>
                <a:cubicBezTo>
                  <a:pt x="2987583" y="2926620"/>
                  <a:pt x="2988456" y="2918322"/>
                  <a:pt x="2985287" y="2911983"/>
                </a:cubicBezTo>
                <a:cubicBezTo>
                  <a:pt x="2981673" y="2904756"/>
                  <a:pt x="2975454" y="2899040"/>
                  <a:pt x="2971840" y="2891813"/>
                </a:cubicBezTo>
                <a:cubicBezTo>
                  <a:pt x="2968670" y="2885474"/>
                  <a:pt x="2968558" y="2877837"/>
                  <a:pt x="2965116" y="2871642"/>
                </a:cubicBezTo>
                <a:cubicBezTo>
                  <a:pt x="2957267" y="2857515"/>
                  <a:pt x="2947187" y="2844748"/>
                  <a:pt x="2938222" y="2831301"/>
                </a:cubicBezTo>
                <a:cubicBezTo>
                  <a:pt x="2924774" y="2811130"/>
                  <a:pt x="2927017" y="2808889"/>
                  <a:pt x="2904604" y="2797683"/>
                </a:cubicBezTo>
                <a:cubicBezTo>
                  <a:pt x="2898265" y="2794514"/>
                  <a:pt x="2891157" y="2793201"/>
                  <a:pt x="2884434" y="2790960"/>
                </a:cubicBezTo>
                <a:cubicBezTo>
                  <a:pt x="2852468" y="2769650"/>
                  <a:pt x="2871931" y="2780069"/>
                  <a:pt x="2823922" y="2764066"/>
                </a:cubicBezTo>
                <a:lnTo>
                  <a:pt x="2803752" y="2757342"/>
                </a:lnTo>
                <a:cubicBezTo>
                  <a:pt x="2799269" y="2752860"/>
                  <a:pt x="2795254" y="2747855"/>
                  <a:pt x="2790304" y="2743895"/>
                </a:cubicBezTo>
                <a:cubicBezTo>
                  <a:pt x="2783994" y="2738847"/>
                  <a:pt x="2775182" y="2736758"/>
                  <a:pt x="2770134" y="2730448"/>
                </a:cubicBezTo>
                <a:cubicBezTo>
                  <a:pt x="2765707" y="2724914"/>
                  <a:pt x="2765651" y="2717001"/>
                  <a:pt x="2763410" y="2710277"/>
                </a:cubicBezTo>
                <a:cubicBezTo>
                  <a:pt x="2761169" y="2692348"/>
                  <a:pt x="2759075" y="2674399"/>
                  <a:pt x="2756687" y="2656489"/>
                </a:cubicBezTo>
                <a:cubicBezTo>
                  <a:pt x="2754593" y="2640780"/>
                  <a:pt x="2756399" y="2623906"/>
                  <a:pt x="2749963" y="2609424"/>
                </a:cubicBezTo>
                <a:cubicBezTo>
                  <a:pt x="2746681" y="2602040"/>
                  <a:pt x="2736516" y="2600459"/>
                  <a:pt x="2729793" y="2595977"/>
                </a:cubicBezTo>
                <a:cubicBezTo>
                  <a:pt x="2714304" y="2598559"/>
                  <a:pt x="2685830" y="2601150"/>
                  <a:pt x="2669281" y="2609424"/>
                </a:cubicBezTo>
                <a:cubicBezTo>
                  <a:pt x="2662053" y="2613038"/>
                  <a:pt x="2656338" y="2619257"/>
                  <a:pt x="2649110" y="2622871"/>
                </a:cubicBezTo>
                <a:cubicBezTo>
                  <a:pt x="2642771" y="2626041"/>
                  <a:pt x="2635135" y="2626153"/>
                  <a:pt x="2628940" y="2629595"/>
                </a:cubicBezTo>
                <a:cubicBezTo>
                  <a:pt x="2614813" y="2637444"/>
                  <a:pt x="2602046" y="2647524"/>
                  <a:pt x="2588599" y="2656489"/>
                </a:cubicBezTo>
                <a:cubicBezTo>
                  <a:pt x="2581875" y="2660971"/>
                  <a:pt x="2576267" y="2667976"/>
                  <a:pt x="2568428" y="2669936"/>
                </a:cubicBezTo>
                <a:lnTo>
                  <a:pt x="2541534" y="2676660"/>
                </a:lnTo>
                <a:cubicBezTo>
                  <a:pt x="2534810" y="2681142"/>
                  <a:pt x="2529363" y="2688964"/>
                  <a:pt x="2521363" y="2690107"/>
                </a:cubicBezTo>
                <a:cubicBezTo>
                  <a:pt x="2496644" y="2693638"/>
                  <a:pt x="2490837" y="2680390"/>
                  <a:pt x="2481022" y="2663213"/>
                </a:cubicBezTo>
                <a:cubicBezTo>
                  <a:pt x="2476049" y="2654510"/>
                  <a:pt x="2472548" y="2645021"/>
                  <a:pt x="2467575" y="2636318"/>
                </a:cubicBezTo>
                <a:cubicBezTo>
                  <a:pt x="2453784" y="2612183"/>
                  <a:pt x="2456713" y="2617871"/>
                  <a:pt x="2433957" y="2602701"/>
                </a:cubicBezTo>
                <a:cubicBezTo>
                  <a:pt x="2398100" y="2548915"/>
                  <a:pt x="2445160" y="2613903"/>
                  <a:pt x="2400340" y="2569083"/>
                </a:cubicBezTo>
                <a:cubicBezTo>
                  <a:pt x="2394626" y="2563369"/>
                  <a:pt x="2393203" y="2553961"/>
                  <a:pt x="2386893" y="2548913"/>
                </a:cubicBezTo>
                <a:cubicBezTo>
                  <a:pt x="2381359" y="2544486"/>
                  <a:pt x="2373061" y="2545359"/>
                  <a:pt x="2366722" y="2542189"/>
                </a:cubicBezTo>
                <a:cubicBezTo>
                  <a:pt x="2359495" y="2538575"/>
                  <a:pt x="2352862" y="2533790"/>
                  <a:pt x="2346552" y="2528742"/>
                </a:cubicBezTo>
                <a:cubicBezTo>
                  <a:pt x="2341602" y="2524782"/>
                  <a:pt x="2338540" y="2518557"/>
                  <a:pt x="2333104" y="2515295"/>
                </a:cubicBezTo>
                <a:cubicBezTo>
                  <a:pt x="2327027" y="2511649"/>
                  <a:pt x="2319273" y="2511741"/>
                  <a:pt x="2312934" y="2508571"/>
                </a:cubicBezTo>
                <a:cubicBezTo>
                  <a:pt x="2305706" y="2504957"/>
                  <a:pt x="2299487" y="2499606"/>
                  <a:pt x="2292763" y="2495124"/>
                </a:cubicBezTo>
                <a:cubicBezTo>
                  <a:pt x="2256902" y="2441333"/>
                  <a:pt x="2303971" y="2506334"/>
                  <a:pt x="2259146" y="2461507"/>
                </a:cubicBezTo>
                <a:cubicBezTo>
                  <a:pt x="2253432" y="2455793"/>
                  <a:pt x="2252551" y="2445619"/>
                  <a:pt x="2245699" y="2441336"/>
                </a:cubicBezTo>
                <a:cubicBezTo>
                  <a:pt x="2233679" y="2433823"/>
                  <a:pt x="2205357" y="2427889"/>
                  <a:pt x="2205357" y="2427889"/>
                </a:cubicBezTo>
                <a:cubicBezTo>
                  <a:pt x="2173981" y="2430130"/>
                  <a:pt x="2142528" y="2431483"/>
                  <a:pt x="2111228" y="2434613"/>
                </a:cubicBezTo>
                <a:cubicBezTo>
                  <a:pt x="2097663" y="2435969"/>
                  <a:pt x="2084195" y="2438379"/>
                  <a:pt x="2070887" y="2441336"/>
                </a:cubicBezTo>
                <a:cubicBezTo>
                  <a:pt x="2063968" y="2442873"/>
                  <a:pt x="2057781" y="2447495"/>
                  <a:pt x="2050716" y="2448060"/>
                </a:cubicBezTo>
                <a:cubicBezTo>
                  <a:pt x="2001517" y="2451996"/>
                  <a:pt x="1952105" y="2452542"/>
                  <a:pt x="1902799" y="2454783"/>
                </a:cubicBezTo>
                <a:cubicBezTo>
                  <a:pt x="1891593" y="2457024"/>
                  <a:pt x="1879103" y="2455837"/>
                  <a:pt x="1869181" y="2461507"/>
                </a:cubicBezTo>
                <a:cubicBezTo>
                  <a:pt x="1858447" y="2467640"/>
                  <a:pt x="1852461" y="2491495"/>
                  <a:pt x="1849010" y="2501848"/>
                </a:cubicBezTo>
                <a:cubicBezTo>
                  <a:pt x="1851251" y="2519777"/>
                  <a:pt x="1852502" y="2537859"/>
                  <a:pt x="1855734" y="2555636"/>
                </a:cubicBezTo>
                <a:cubicBezTo>
                  <a:pt x="1860563" y="2582196"/>
                  <a:pt x="1863598" y="2571366"/>
                  <a:pt x="1875904" y="2595977"/>
                </a:cubicBezTo>
                <a:cubicBezTo>
                  <a:pt x="1881277" y="2606724"/>
                  <a:pt x="1886480" y="2632990"/>
                  <a:pt x="1889352" y="2643042"/>
                </a:cubicBezTo>
                <a:cubicBezTo>
                  <a:pt x="1891299" y="2649857"/>
                  <a:pt x="1893834" y="2656489"/>
                  <a:pt x="1896075" y="2663213"/>
                </a:cubicBezTo>
                <a:cubicBezTo>
                  <a:pt x="1893834" y="2685625"/>
                  <a:pt x="1892537" y="2708151"/>
                  <a:pt x="1889352" y="2730448"/>
                </a:cubicBezTo>
                <a:cubicBezTo>
                  <a:pt x="1888045" y="2739596"/>
                  <a:pt x="1884147" y="2748227"/>
                  <a:pt x="1882628" y="2757342"/>
                </a:cubicBezTo>
                <a:cubicBezTo>
                  <a:pt x="1879657" y="2775165"/>
                  <a:pt x="1878145" y="2793201"/>
                  <a:pt x="1875904" y="2811130"/>
                </a:cubicBezTo>
                <a:cubicBezTo>
                  <a:pt x="1861268" y="2808203"/>
                  <a:pt x="1832770" y="2806941"/>
                  <a:pt x="1822116" y="2790960"/>
                </a:cubicBezTo>
                <a:cubicBezTo>
                  <a:pt x="1821763" y="2790430"/>
                  <a:pt x="1812111" y="2747337"/>
                  <a:pt x="1808669" y="2743895"/>
                </a:cubicBezTo>
                <a:cubicBezTo>
                  <a:pt x="1803658" y="2738884"/>
                  <a:pt x="1795313" y="2739118"/>
                  <a:pt x="1788499" y="2737171"/>
                </a:cubicBezTo>
                <a:cubicBezTo>
                  <a:pt x="1717363" y="2716847"/>
                  <a:pt x="1817138" y="2748960"/>
                  <a:pt x="1721263" y="2717001"/>
                </a:cubicBezTo>
                <a:lnTo>
                  <a:pt x="1701093" y="2710277"/>
                </a:lnTo>
                <a:lnTo>
                  <a:pt x="1680922" y="2703554"/>
                </a:lnTo>
                <a:cubicBezTo>
                  <a:pt x="1651787" y="2705795"/>
                  <a:pt x="1622237" y="2704892"/>
                  <a:pt x="1593516" y="2710277"/>
                </a:cubicBezTo>
                <a:cubicBezTo>
                  <a:pt x="1585574" y="2711766"/>
                  <a:pt x="1580573" y="2720110"/>
                  <a:pt x="1573346" y="2723724"/>
                </a:cubicBezTo>
                <a:cubicBezTo>
                  <a:pt x="1567007" y="2726894"/>
                  <a:pt x="1559514" y="2727278"/>
                  <a:pt x="1553175" y="2730448"/>
                </a:cubicBezTo>
                <a:cubicBezTo>
                  <a:pt x="1545947" y="2734062"/>
                  <a:pt x="1540232" y="2740281"/>
                  <a:pt x="1533004" y="2743895"/>
                </a:cubicBezTo>
                <a:cubicBezTo>
                  <a:pt x="1526665" y="2747064"/>
                  <a:pt x="1519348" y="2747826"/>
                  <a:pt x="1512834" y="2750618"/>
                </a:cubicBezTo>
                <a:cubicBezTo>
                  <a:pt x="1503622" y="2754566"/>
                  <a:pt x="1495246" y="2760343"/>
                  <a:pt x="1485940" y="2764066"/>
                </a:cubicBezTo>
                <a:cubicBezTo>
                  <a:pt x="1472779" y="2769330"/>
                  <a:pt x="1459046" y="2773031"/>
                  <a:pt x="1445599" y="2777513"/>
                </a:cubicBezTo>
                <a:lnTo>
                  <a:pt x="1405257" y="2790960"/>
                </a:lnTo>
                <a:cubicBezTo>
                  <a:pt x="1337486" y="2813550"/>
                  <a:pt x="1442598" y="2779085"/>
                  <a:pt x="1358193" y="2804407"/>
                </a:cubicBezTo>
                <a:cubicBezTo>
                  <a:pt x="1344616" y="2808480"/>
                  <a:pt x="1331751" y="2815074"/>
                  <a:pt x="1317852" y="2817854"/>
                </a:cubicBezTo>
                <a:lnTo>
                  <a:pt x="1250616" y="2831301"/>
                </a:lnTo>
                <a:cubicBezTo>
                  <a:pt x="1242004" y="2829148"/>
                  <a:pt x="1213195" y="2822675"/>
                  <a:pt x="1203552" y="2817854"/>
                </a:cubicBezTo>
                <a:cubicBezTo>
                  <a:pt x="1196324" y="2814240"/>
                  <a:pt x="1190609" y="2808021"/>
                  <a:pt x="1183381" y="2804407"/>
                </a:cubicBezTo>
                <a:cubicBezTo>
                  <a:pt x="1168960" y="2797197"/>
                  <a:pt x="1143408" y="2794030"/>
                  <a:pt x="1129593" y="2790960"/>
                </a:cubicBezTo>
                <a:cubicBezTo>
                  <a:pt x="1120572" y="2788955"/>
                  <a:pt x="1111550" y="2786891"/>
                  <a:pt x="1102699" y="2784236"/>
                </a:cubicBezTo>
                <a:cubicBezTo>
                  <a:pt x="1089122" y="2780163"/>
                  <a:pt x="1076109" y="2774227"/>
                  <a:pt x="1062357" y="2770789"/>
                </a:cubicBezTo>
                <a:cubicBezTo>
                  <a:pt x="1021706" y="2760627"/>
                  <a:pt x="1044237" y="2766990"/>
                  <a:pt x="995122" y="2750618"/>
                </a:cubicBezTo>
                <a:lnTo>
                  <a:pt x="974952" y="2743895"/>
                </a:lnTo>
                <a:cubicBezTo>
                  <a:pt x="956000" y="2724943"/>
                  <a:pt x="947568" y="2706488"/>
                  <a:pt x="921163" y="2703554"/>
                </a:cubicBezTo>
                <a:cubicBezTo>
                  <a:pt x="887677" y="2699833"/>
                  <a:pt x="853928" y="2699071"/>
                  <a:pt x="820310" y="2696830"/>
                </a:cubicBezTo>
                <a:cubicBezTo>
                  <a:pt x="811345" y="2692348"/>
                  <a:pt x="802628" y="2687331"/>
                  <a:pt x="793416" y="2683383"/>
                </a:cubicBezTo>
                <a:cubicBezTo>
                  <a:pt x="786902" y="2680591"/>
                  <a:pt x="779585" y="2679829"/>
                  <a:pt x="773246" y="2676660"/>
                </a:cubicBezTo>
                <a:cubicBezTo>
                  <a:pt x="766018" y="2673046"/>
                  <a:pt x="759799" y="2667695"/>
                  <a:pt x="753075" y="2663213"/>
                </a:cubicBezTo>
                <a:cubicBezTo>
                  <a:pt x="717216" y="2609424"/>
                  <a:pt x="764281" y="2674419"/>
                  <a:pt x="719457" y="2629595"/>
                </a:cubicBezTo>
                <a:cubicBezTo>
                  <a:pt x="689045" y="2599183"/>
                  <a:pt x="725107" y="2615789"/>
                  <a:pt x="685840" y="2602701"/>
                </a:cubicBezTo>
                <a:cubicBezTo>
                  <a:pt x="676875" y="2589254"/>
                  <a:pt x="664057" y="2577692"/>
                  <a:pt x="658946" y="2562360"/>
                </a:cubicBezTo>
                <a:cubicBezTo>
                  <a:pt x="638547" y="2501165"/>
                  <a:pt x="669835" y="2597806"/>
                  <a:pt x="645499" y="2508571"/>
                </a:cubicBezTo>
                <a:cubicBezTo>
                  <a:pt x="641770" y="2494896"/>
                  <a:pt x="635490" y="2481981"/>
                  <a:pt x="632052" y="2468230"/>
                </a:cubicBezTo>
                <a:cubicBezTo>
                  <a:pt x="618058" y="2412257"/>
                  <a:pt x="635098" y="2467598"/>
                  <a:pt x="611881" y="2421166"/>
                </a:cubicBezTo>
                <a:cubicBezTo>
                  <a:pt x="608711" y="2414827"/>
                  <a:pt x="610169" y="2406007"/>
                  <a:pt x="605157" y="2400995"/>
                </a:cubicBezTo>
                <a:cubicBezTo>
                  <a:pt x="593729" y="2389567"/>
                  <a:pt x="580148" y="2379212"/>
                  <a:pt x="564816" y="2374101"/>
                </a:cubicBezTo>
                <a:cubicBezTo>
                  <a:pt x="539453" y="2365646"/>
                  <a:pt x="527421" y="2363600"/>
                  <a:pt x="504304" y="2340483"/>
                </a:cubicBezTo>
                <a:cubicBezTo>
                  <a:pt x="497581" y="2333760"/>
                  <a:pt x="490221" y="2327617"/>
                  <a:pt x="484134" y="2320313"/>
                </a:cubicBezTo>
                <a:cubicBezTo>
                  <a:pt x="478961" y="2314105"/>
                  <a:pt x="476768" y="2305463"/>
                  <a:pt x="470687" y="2300142"/>
                </a:cubicBezTo>
                <a:cubicBezTo>
                  <a:pt x="470683" y="2300139"/>
                  <a:pt x="420262" y="2266526"/>
                  <a:pt x="410175" y="2259801"/>
                </a:cubicBezTo>
                <a:lnTo>
                  <a:pt x="390004" y="2246354"/>
                </a:lnTo>
                <a:cubicBezTo>
                  <a:pt x="372076" y="2192565"/>
                  <a:pt x="398969" y="2255319"/>
                  <a:pt x="363110" y="2219460"/>
                </a:cubicBezTo>
                <a:cubicBezTo>
                  <a:pt x="358099" y="2214449"/>
                  <a:pt x="359556" y="2205628"/>
                  <a:pt x="356387" y="2199289"/>
                </a:cubicBezTo>
                <a:cubicBezTo>
                  <a:pt x="352773" y="2192061"/>
                  <a:pt x="346554" y="2186346"/>
                  <a:pt x="342940" y="2179118"/>
                </a:cubicBezTo>
                <a:cubicBezTo>
                  <a:pt x="339770" y="2172779"/>
                  <a:pt x="339386" y="2165287"/>
                  <a:pt x="336216" y="2158948"/>
                </a:cubicBezTo>
                <a:cubicBezTo>
                  <a:pt x="328660" y="2143836"/>
                  <a:pt x="315346" y="2129229"/>
                  <a:pt x="302599" y="2118607"/>
                </a:cubicBezTo>
                <a:cubicBezTo>
                  <a:pt x="296391" y="2113434"/>
                  <a:pt x="289152" y="2109642"/>
                  <a:pt x="282428" y="2105160"/>
                </a:cubicBezTo>
                <a:cubicBezTo>
                  <a:pt x="277946" y="2098436"/>
                  <a:pt x="274695" y="2090703"/>
                  <a:pt x="268981" y="2084989"/>
                </a:cubicBezTo>
                <a:cubicBezTo>
                  <a:pt x="263267" y="2079275"/>
                  <a:pt x="253093" y="2078394"/>
                  <a:pt x="248810" y="2071542"/>
                </a:cubicBezTo>
                <a:cubicBezTo>
                  <a:pt x="248805" y="2071534"/>
                  <a:pt x="232003" y="2021119"/>
                  <a:pt x="228640" y="2011030"/>
                </a:cubicBezTo>
                <a:lnTo>
                  <a:pt x="215193" y="1970689"/>
                </a:lnTo>
                <a:lnTo>
                  <a:pt x="208469" y="1950518"/>
                </a:lnTo>
                <a:cubicBezTo>
                  <a:pt x="210710" y="1901212"/>
                  <a:pt x="211910" y="1851848"/>
                  <a:pt x="215193" y="1802601"/>
                </a:cubicBezTo>
                <a:cubicBezTo>
                  <a:pt x="215506" y="1797911"/>
                  <a:pt x="230489" y="1743938"/>
                  <a:pt x="215193" y="1728642"/>
                </a:cubicBezTo>
                <a:cubicBezTo>
                  <a:pt x="210182" y="1723630"/>
                  <a:pt x="201361" y="1725088"/>
                  <a:pt x="195022" y="1721918"/>
                </a:cubicBezTo>
                <a:cubicBezTo>
                  <a:pt x="187795" y="1718304"/>
                  <a:pt x="182236" y="1711753"/>
                  <a:pt x="174852" y="1708471"/>
                </a:cubicBezTo>
                <a:cubicBezTo>
                  <a:pt x="174845" y="1708468"/>
                  <a:pt x="124429" y="1691664"/>
                  <a:pt x="114340" y="1688301"/>
                </a:cubicBezTo>
                <a:lnTo>
                  <a:pt x="94169" y="1681577"/>
                </a:lnTo>
                <a:lnTo>
                  <a:pt x="73999" y="1674854"/>
                </a:lnTo>
                <a:cubicBezTo>
                  <a:pt x="16187" y="1636314"/>
                  <a:pt x="89335" y="1682523"/>
                  <a:pt x="33657" y="1654683"/>
                </a:cubicBezTo>
                <a:cubicBezTo>
                  <a:pt x="26430" y="1651069"/>
                  <a:pt x="20210" y="1645718"/>
                  <a:pt x="13487" y="1641236"/>
                </a:cubicBezTo>
                <a:cubicBezTo>
                  <a:pt x="9005" y="1627789"/>
                  <a:pt x="-705" y="1615050"/>
                  <a:pt x="40" y="1600895"/>
                </a:cubicBezTo>
                <a:cubicBezTo>
                  <a:pt x="9089" y="1428946"/>
                  <a:pt x="177" y="1525907"/>
                  <a:pt x="13487" y="1426083"/>
                </a:cubicBezTo>
                <a:cubicBezTo>
                  <a:pt x="22911" y="1355402"/>
                  <a:pt x="13756" y="1391655"/>
                  <a:pt x="33657" y="1331954"/>
                </a:cubicBezTo>
                <a:lnTo>
                  <a:pt x="40381" y="1311783"/>
                </a:lnTo>
                <a:lnTo>
                  <a:pt x="47104" y="1291613"/>
                </a:lnTo>
                <a:cubicBezTo>
                  <a:pt x="49345" y="1273683"/>
                  <a:pt x="51717" y="1255769"/>
                  <a:pt x="53828" y="1237824"/>
                </a:cubicBezTo>
                <a:cubicBezTo>
                  <a:pt x="56199" y="1217669"/>
                  <a:pt x="57682" y="1197404"/>
                  <a:pt x="60552" y="1177313"/>
                </a:cubicBezTo>
                <a:cubicBezTo>
                  <a:pt x="63021" y="1160030"/>
                  <a:pt x="65065" y="1136050"/>
                  <a:pt x="80722" y="1123524"/>
                </a:cubicBezTo>
                <a:cubicBezTo>
                  <a:pt x="86256" y="1119097"/>
                  <a:pt x="94169" y="1119042"/>
                  <a:pt x="100893" y="1116801"/>
                </a:cubicBezTo>
                <a:cubicBezTo>
                  <a:pt x="116879" y="1068839"/>
                  <a:pt x="94211" y="1126824"/>
                  <a:pt x="127787" y="1076460"/>
                </a:cubicBezTo>
                <a:cubicBezTo>
                  <a:pt x="153769" y="1037487"/>
                  <a:pt x="109568" y="1072917"/>
                  <a:pt x="154681" y="1042842"/>
                </a:cubicBezTo>
                <a:cubicBezTo>
                  <a:pt x="163646" y="1029395"/>
                  <a:pt x="176464" y="1017833"/>
                  <a:pt x="181575" y="1002501"/>
                </a:cubicBezTo>
                <a:cubicBezTo>
                  <a:pt x="183816" y="995777"/>
                  <a:pt x="184857" y="988525"/>
                  <a:pt x="188299" y="982330"/>
                </a:cubicBezTo>
                <a:cubicBezTo>
                  <a:pt x="196148" y="968203"/>
                  <a:pt x="215193" y="941989"/>
                  <a:pt x="215193" y="941989"/>
                </a:cubicBezTo>
                <a:cubicBezTo>
                  <a:pt x="232089" y="891295"/>
                  <a:pt x="209299" y="953775"/>
                  <a:pt x="235363" y="901648"/>
                </a:cubicBezTo>
                <a:cubicBezTo>
                  <a:pt x="238533" y="895309"/>
                  <a:pt x="237660" y="887011"/>
                  <a:pt x="242087" y="881477"/>
                </a:cubicBezTo>
                <a:cubicBezTo>
                  <a:pt x="247135" y="875167"/>
                  <a:pt x="255534" y="872512"/>
                  <a:pt x="262257" y="868030"/>
                </a:cubicBezTo>
                <a:cubicBezTo>
                  <a:pt x="266739" y="861307"/>
                  <a:pt x="269623" y="853181"/>
                  <a:pt x="275704" y="847860"/>
                </a:cubicBezTo>
                <a:cubicBezTo>
                  <a:pt x="304158" y="822964"/>
                  <a:pt x="308513" y="823477"/>
                  <a:pt x="336216" y="814242"/>
                </a:cubicBezTo>
                <a:cubicBezTo>
                  <a:pt x="391422" y="832645"/>
                  <a:pt x="309890" y="798727"/>
                  <a:pt x="363110" y="874754"/>
                </a:cubicBezTo>
                <a:cubicBezTo>
                  <a:pt x="371239" y="886366"/>
                  <a:pt x="403452" y="888201"/>
                  <a:pt x="403452" y="888201"/>
                </a:cubicBezTo>
                <a:cubicBezTo>
                  <a:pt x="405123" y="887867"/>
                  <a:pt x="450351" y="880265"/>
                  <a:pt x="457240" y="874754"/>
                </a:cubicBezTo>
                <a:cubicBezTo>
                  <a:pt x="463550" y="869706"/>
                  <a:pt x="466205" y="861307"/>
                  <a:pt x="470687" y="854583"/>
                </a:cubicBezTo>
                <a:cubicBezTo>
                  <a:pt x="472928" y="847860"/>
                  <a:pt x="474241" y="840752"/>
                  <a:pt x="477410" y="834413"/>
                </a:cubicBezTo>
                <a:cubicBezTo>
                  <a:pt x="481024" y="827185"/>
                  <a:pt x="492817" y="822082"/>
                  <a:pt x="490857" y="814242"/>
                </a:cubicBezTo>
                <a:cubicBezTo>
                  <a:pt x="489138" y="807366"/>
                  <a:pt x="477410" y="809759"/>
                  <a:pt x="470687" y="807518"/>
                </a:cubicBezTo>
                <a:cubicBezTo>
                  <a:pt x="466205" y="800795"/>
                  <a:pt x="457972" y="795395"/>
                  <a:pt x="457240" y="787348"/>
                </a:cubicBezTo>
                <a:cubicBezTo>
                  <a:pt x="455604" y="769353"/>
                  <a:pt x="460731" y="751337"/>
                  <a:pt x="463963" y="733560"/>
                </a:cubicBezTo>
                <a:cubicBezTo>
                  <a:pt x="465231" y="726587"/>
                  <a:pt x="466260" y="718923"/>
                  <a:pt x="470687" y="713389"/>
                </a:cubicBezTo>
                <a:cubicBezTo>
                  <a:pt x="475735" y="707079"/>
                  <a:pt x="484134" y="704424"/>
                  <a:pt x="490857" y="699942"/>
                </a:cubicBezTo>
                <a:cubicBezTo>
                  <a:pt x="497581" y="702183"/>
                  <a:pt x="506016" y="701655"/>
                  <a:pt x="511028" y="706666"/>
                </a:cubicBezTo>
                <a:cubicBezTo>
                  <a:pt x="516039" y="711677"/>
                  <a:pt x="516362" y="719887"/>
                  <a:pt x="517752" y="726836"/>
                </a:cubicBezTo>
                <a:cubicBezTo>
                  <a:pt x="520860" y="742376"/>
                  <a:pt x="517388" y="759726"/>
                  <a:pt x="524475" y="773901"/>
                </a:cubicBezTo>
                <a:cubicBezTo>
                  <a:pt x="527645" y="780240"/>
                  <a:pt x="537922" y="778383"/>
                  <a:pt x="544646" y="780624"/>
                </a:cubicBezTo>
                <a:cubicBezTo>
                  <a:pt x="558093" y="778383"/>
                  <a:pt x="575347" y="783541"/>
                  <a:pt x="584987" y="773901"/>
                </a:cubicBezTo>
                <a:cubicBezTo>
                  <a:pt x="591521" y="767367"/>
                  <a:pt x="578263" y="756248"/>
                  <a:pt x="578263" y="747007"/>
                </a:cubicBezTo>
                <a:cubicBezTo>
                  <a:pt x="578263" y="735579"/>
                  <a:pt x="582746" y="724595"/>
                  <a:pt x="584987" y="713389"/>
                </a:cubicBezTo>
                <a:cubicBezTo>
                  <a:pt x="587228" y="682013"/>
                  <a:pt x="579102" y="648079"/>
                  <a:pt x="591710" y="619260"/>
                </a:cubicBezTo>
                <a:cubicBezTo>
                  <a:pt x="597392" y="606274"/>
                  <a:pt x="618891" y="611077"/>
                  <a:pt x="632052" y="605813"/>
                </a:cubicBezTo>
                <a:cubicBezTo>
                  <a:pt x="643258" y="601331"/>
                  <a:pt x="654369" y="596604"/>
                  <a:pt x="665669" y="592366"/>
                </a:cubicBezTo>
                <a:cubicBezTo>
                  <a:pt x="672305" y="589877"/>
                  <a:pt x="679116" y="587883"/>
                  <a:pt x="685840" y="585642"/>
                </a:cubicBezTo>
                <a:cubicBezTo>
                  <a:pt x="699287" y="587883"/>
                  <a:pt x="713988" y="586269"/>
                  <a:pt x="726181" y="592366"/>
                </a:cubicBezTo>
                <a:cubicBezTo>
                  <a:pt x="733408" y="595980"/>
                  <a:pt x="733914" y="606822"/>
                  <a:pt x="739628" y="612536"/>
                </a:cubicBezTo>
                <a:cubicBezTo>
                  <a:pt x="745342" y="618250"/>
                  <a:pt x="753075" y="621501"/>
                  <a:pt x="759799" y="625983"/>
                </a:cubicBezTo>
                <a:cubicBezTo>
                  <a:pt x="762631" y="621735"/>
                  <a:pt x="783449" y="594342"/>
                  <a:pt x="779969" y="585642"/>
                </a:cubicBezTo>
                <a:cubicBezTo>
                  <a:pt x="776968" y="578139"/>
                  <a:pt x="766522" y="576677"/>
                  <a:pt x="759799" y="572195"/>
                </a:cubicBezTo>
                <a:cubicBezTo>
                  <a:pt x="755317" y="565471"/>
                  <a:pt x="751400" y="558334"/>
                  <a:pt x="746352" y="552024"/>
                </a:cubicBezTo>
                <a:cubicBezTo>
                  <a:pt x="742392" y="547074"/>
                  <a:pt x="732904" y="544916"/>
                  <a:pt x="732904" y="538577"/>
                </a:cubicBezTo>
                <a:cubicBezTo>
                  <a:pt x="732904" y="532191"/>
                  <a:pt x="765503" y="512362"/>
                  <a:pt x="766522" y="511683"/>
                </a:cubicBezTo>
                <a:cubicBezTo>
                  <a:pt x="782210" y="513924"/>
                  <a:pt x="798408" y="513853"/>
                  <a:pt x="813587" y="518407"/>
                </a:cubicBezTo>
                <a:cubicBezTo>
                  <a:pt x="821327" y="520729"/>
                  <a:pt x="825676" y="531854"/>
                  <a:pt x="833757" y="531854"/>
                </a:cubicBezTo>
                <a:cubicBezTo>
                  <a:pt x="847932" y="531854"/>
                  <a:pt x="860522" y="522480"/>
                  <a:pt x="874099" y="518407"/>
                </a:cubicBezTo>
                <a:cubicBezTo>
                  <a:pt x="882950" y="515752"/>
                  <a:pt x="892028" y="513924"/>
                  <a:pt x="900993" y="511683"/>
                </a:cubicBezTo>
                <a:cubicBezTo>
                  <a:pt x="907716" y="504960"/>
                  <a:pt x="913252" y="496787"/>
                  <a:pt x="921163" y="491513"/>
                </a:cubicBezTo>
                <a:cubicBezTo>
                  <a:pt x="927060" y="487582"/>
                  <a:pt x="935800" y="489217"/>
                  <a:pt x="941334" y="484789"/>
                </a:cubicBezTo>
                <a:cubicBezTo>
                  <a:pt x="947644" y="479741"/>
                  <a:pt x="948700" y="469939"/>
                  <a:pt x="954781" y="464618"/>
                </a:cubicBezTo>
                <a:cubicBezTo>
                  <a:pt x="983236" y="439720"/>
                  <a:pt x="987588" y="440235"/>
                  <a:pt x="1015293" y="431001"/>
                </a:cubicBezTo>
                <a:cubicBezTo>
                  <a:pt x="1026051" y="423829"/>
                  <a:pt x="1047117" y="413520"/>
                  <a:pt x="1048910" y="397383"/>
                </a:cubicBezTo>
                <a:cubicBezTo>
                  <a:pt x="1050416" y="383834"/>
                  <a:pt x="1044428" y="370489"/>
                  <a:pt x="1042187" y="357042"/>
                </a:cubicBezTo>
                <a:cubicBezTo>
                  <a:pt x="1044428" y="262913"/>
                  <a:pt x="1044820" y="168721"/>
                  <a:pt x="1048910" y="74654"/>
                </a:cubicBezTo>
                <a:cubicBezTo>
                  <a:pt x="1049689" y="56729"/>
                  <a:pt x="1067761" y="12340"/>
                  <a:pt x="1082528" y="7418"/>
                </a:cubicBezTo>
                <a:lnTo>
                  <a:pt x="1102699" y="695"/>
                </a:lnTo>
                <a:cubicBezTo>
                  <a:pt x="1124716" y="2268"/>
                  <a:pt x="1191251" y="-8560"/>
                  <a:pt x="1216999" y="20866"/>
                </a:cubicBezTo>
                <a:cubicBezTo>
                  <a:pt x="1227641" y="33029"/>
                  <a:pt x="1234928" y="47760"/>
                  <a:pt x="1243893" y="61207"/>
                </a:cubicBezTo>
                <a:lnTo>
                  <a:pt x="1257340" y="81377"/>
                </a:lnTo>
                <a:cubicBezTo>
                  <a:pt x="1284105" y="161673"/>
                  <a:pt x="1259335" y="78572"/>
                  <a:pt x="1277510" y="175507"/>
                </a:cubicBezTo>
                <a:cubicBezTo>
                  <a:pt x="1284980" y="215351"/>
                  <a:pt x="1298388" y="251589"/>
                  <a:pt x="1311128" y="289807"/>
                </a:cubicBezTo>
                <a:cubicBezTo>
                  <a:pt x="1313369" y="296530"/>
                  <a:pt x="1316133" y="303101"/>
                  <a:pt x="1317852" y="309977"/>
                </a:cubicBezTo>
                <a:cubicBezTo>
                  <a:pt x="1320093" y="318942"/>
                  <a:pt x="1320935" y="328378"/>
                  <a:pt x="1324575" y="336871"/>
                </a:cubicBezTo>
                <a:cubicBezTo>
                  <a:pt x="1327758" y="344298"/>
                  <a:pt x="1334740" y="349658"/>
                  <a:pt x="1338022" y="357042"/>
                </a:cubicBezTo>
                <a:cubicBezTo>
                  <a:pt x="1343779" y="369995"/>
                  <a:pt x="1346987" y="383936"/>
                  <a:pt x="1351469" y="397383"/>
                </a:cubicBezTo>
                <a:cubicBezTo>
                  <a:pt x="1353710" y="404107"/>
                  <a:pt x="1354262" y="411657"/>
                  <a:pt x="1358193" y="417554"/>
                </a:cubicBezTo>
                <a:lnTo>
                  <a:pt x="1371640" y="437724"/>
                </a:lnTo>
                <a:cubicBezTo>
                  <a:pt x="1373881" y="444448"/>
                  <a:pt x="1375194" y="451556"/>
                  <a:pt x="1378363" y="457895"/>
                </a:cubicBezTo>
                <a:cubicBezTo>
                  <a:pt x="1403126" y="507423"/>
                  <a:pt x="1422044" y="479955"/>
                  <a:pt x="1499387" y="484789"/>
                </a:cubicBezTo>
                <a:cubicBezTo>
                  <a:pt x="1508352" y="487030"/>
                  <a:pt x="1517166" y="489994"/>
                  <a:pt x="1526281" y="491513"/>
                </a:cubicBezTo>
                <a:cubicBezTo>
                  <a:pt x="1544104" y="494483"/>
                  <a:pt x="1562637" y="493482"/>
                  <a:pt x="1580069" y="498236"/>
                </a:cubicBezTo>
                <a:cubicBezTo>
                  <a:pt x="1602681" y="504403"/>
                  <a:pt x="1600963" y="520742"/>
                  <a:pt x="1620410" y="531854"/>
                </a:cubicBezTo>
                <a:cubicBezTo>
                  <a:pt x="1628433" y="536439"/>
                  <a:pt x="1638538" y="535655"/>
                  <a:pt x="1647304" y="538577"/>
                </a:cubicBezTo>
                <a:cubicBezTo>
                  <a:pt x="1658754" y="542394"/>
                  <a:pt x="1669621" y="547786"/>
                  <a:pt x="1680922" y="552024"/>
                </a:cubicBezTo>
                <a:cubicBezTo>
                  <a:pt x="1687558" y="554513"/>
                  <a:pt x="1694019" y="558319"/>
                  <a:pt x="1701093" y="558748"/>
                </a:cubicBezTo>
                <a:cubicBezTo>
                  <a:pt x="1768242" y="562818"/>
                  <a:pt x="1835564" y="563230"/>
                  <a:pt x="1902799" y="565471"/>
                </a:cubicBezTo>
                <a:cubicBezTo>
                  <a:pt x="1909522" y="567712"/>
                  <a:pt x="1916630" y="569025"/>
                  <a:pt x="1922969" y="572195"/>
                </a:cubicBezTo>
                <a:cubicBezTo>
                  <a:pt x="1938083" y="579752"/>
                  <a:pt x="1952687" y="593065"/>
                  <a:pt x="1963310" y="605813"/>
                </a:cubicBezTo>
                <a:cubicBezTo>
                  <a:pt x="1968483" y="612021"/>
                  <a:pt x="1971351" y="619977"/>
                  <a:pt x="1976757" y="625983"/>
                </a:cubicBezTo>
                <a:cubicBezTo>
                  <a:pt x="1991599" y="642474"/>
                  <a:pt x="2005361" y="660741"/>
                  <a:pt x="2023822" y="673048"/>
                </a:cubicBezTo>
                <a:cubicBezTo>
                  <a:pt x="2051905" y="691769"/>
                  <a:pt x="2038279" y="680781"/>
                  <a:pt x="2064163" y="706666"/>
                </a:cubicBezTo>
                <a:cubicBezTo>
                  <a:pt x="2066404" y="713389"/>
                  <a:pt x="2066460" y="721302"/>
                  <a:pt x="2070887" y="726836"/>
                </a:cubicBezTo>
                <a:cubicBezTo>
                  <a:pt x="2075935" y="733146"/>
                  <a:pt x="2084849" y="735110"/>
                  <a:pt x="2091057" y="740283"/>
                </a:cubicBezTo>
                <a:cubicBezTo>
                  <a:pt x="2098362" y="746370"/>
                  <a:pt x="2105141" y="753149"/>
                  <a:pt x="2111228" y="760454"/>
                </a:cubicBezTo>
                <a:cubicBezTo>
                  <a:pt x="2158033" y="816619"/>
                  <a:pt x="2085915" y="741864"/>
                  <a:pt x="2144846" y="800795"/>
                </a:cubicBezTo>
                <a:cubicBezTo>
                  <a:pt x="2162774" y="854584"/>
                  <a:pt x="2135881" y="791830"/>
                  <a:pt x="2171740" y="827689"/>
                </a:cubicBezTo>
                <a:cubicBezTo>
                  <a:pt x="2176751" y="832700"/>
                  <a:pt x="2175294" y="841521"/>
                  <a:pt x="2178463" y="847860"/>
                </a:cubicBezTo>
                <a:cubicBezTo>
                  <a:pt x="2182077" y="855087"/>
                  <a:pt x="2188628" y="860646"/>
                  <a:pt x="2191910" y="868030"/>
                </a:cubicBezTo>
                <a:cubicBezTo>
                  <a:pt x="2197667" y="880983"/>
                  <a:pt x="2197494" y="896577"/>
                  <a:pt x="2205357" y="908371"/>
                </a:cubicBezTo>
                <a:lnTo>
                  <a:pt x="2232252" y="948713"/>
                </a:lnTo>
                <a:lnTo>
                  <a:pt x="2245699" y="968883"/>
                </a:lnTo>
                <a:cubicBezTo>
                  <a:pt x="2251167" y="985289"/>
                  <a:pt x="2252834" y="996190"/>
                  <a:pt x="2265869" y="1009224"/>
                </a:cubicBezTo>
                <a:cubicBezTo>
                  <a:pt x="2271583" y="1014938"/>
                  <a:pt x="2279316" y="1018189"/>
                  <a:pt x="2286040" y="1022671"/>
                </a:cubicBezTo>
                <a:cubicBezTo>
                  <a:pt x="2317729" y="1070205"/>
                  <a:pt x="2276346" y="1012978"/>
                  <a:pt x="2326381" y="1063013"/>
                </a:cubicBezTo>
                <a:cubicBezTo>
                  <a:pt x="2332095" y="1068727"/>
                  <a:pt x="2334460" y="1077144"/>
                  <a:pt x="2339828" y="1083183"/>
                </a:cubicBezTo>
                <a:cubicBezTo>
                  <a:pt x="2373324" y="1120865"/>
                  <a:pt x="2369683" y="1116533"/>
                  <a:pt x="2400340" y="1136971"/>
                </a:cubicBezTo>
                <a:cubicBezTo>
                  <a:pt x="2402581" y="1143695"/>
                  <a:pt x="2402052" y="1152130"/>
                  <a:pt x="2407063" y="1157142"/>
                </a:cubicBezTo>
                <a:cubicBezTo>
                  <a:pt x="2412074" y="1162154"/>
                  <a:pt x="2421337" y="1159935"/>
                  <a:pt x="2427234" y="1163866"/>
                </a:cubicBezTo>
                <a:cubicBezTo>
                  <a:pt x="2435145" y="1169140"/>
                  <a:pt x="2441317" y="1176732"/>
                  <a:pt x="2447404" y="1184036"/>
                </a:cubicBezTo>
                <a:cubicBezTo>
                  <a:pt x="2452577" y="1190244"/>
                  <a:pt x="2455531" y="1198125"/>
                  <a:pt x="2460852" y="1204207"/>
                </a:cubicBezTo>
                <a:cubicBezTo>
                  <a:pt x="2471288" y="1216133"/>
                  <a:pt x="2484434" y="1225559"/>
                  <a:pt x="2494469" y="1237824"/>
                </a:cubicBezTo>
                <a:cubicBezTo>
                  <a:pt x="2504703" y="1250332"/>
                  <a:pt x="2506031" y="1273056"/>
                  <a:pt x="2521363" y="1278166"/>
                </a:cubicBezTo>
                <a:cubicBezTo>
                  <a:pt x="2559852" y="1290994"/>
                  <a:pt x="2522737" y="1277567"/>
                  <a:pt x="2568428" y="1298336"/>
                </a:cubicBezTo>
                <a:cubicBezTo>
                  <a:pt x="2583967" y="1305399"/>
                  <a:pt x="2600227" y="1310874"/>
                  <a:pt x="2615493" y="1318507"/>
                </a:cubicBezTo>
                <a:cubicBezTo>
                  <a:pt x="2622720" y="1322121"/>
                  <a:pt x="2628436" y="1328340"/>
                  <a:pt x="2635663" y="1331954"/>
                </a:cubicBezTo>
                <a:cubicBezTo>
                  <a:pt x="2642428" y="1335336"/>
                  <a:pt x="2677868" y="1345123"/>
                  <a:pt x="2682728" y="1345401"/>
                </a:cubicBezTo>
                <a:cubicBezTo>
                  <a:pt x="2752127" y="1349367"/>
                  <a:pt x="2821681" y="1349883"/>
                  <a:pt x="2891157" y="1352124"/>
                </a:cubicBezTo>
                <a:cubicBezTo>
                  <a:pt x="2897881" y="1354365"/>
                  <a:pt x="2904513" y="1356901"/>
                  <a:pt x="2911328" y="1358848"/>
                </a:cubicBezTo>
                <a:cubicBezTo>
                  <a:pt x="2920213" y="1361387"/>
                  <a:pt x="2929729" y="1361931"/>
                  <a:pt x="2938222" y="1365571"/>
                </a:cubicBezTo>
                <a:cubicBezTo>
                  <a:pt x="2945649" y="1368754"/>
                  <a:pt x="2951669" y="1374536"/>
                  <a:pt x="2958393" y="1379018"/>
                </a:cubicBezTo>
                <a:cubicBezTo>
                  <a:pt x="2985287" y="1374536"/>
                  <a:pt x="3012624" y="1372183"/>
                  <a:pt x="3039075" y="1365571"/>
                </a:cubicBezTo>
                <a:cubicBezTo>
                  <a:pt x="3048040" y="1363330"/>
                  <a:pt x="3057084" y="1361387"/>
                  <a:pt x="3065969" y="1358848"/>
                </a:cubicBezTo>
                <a:cubicBezTo>
                  <a:pt x="3072784" y="1356901"/>
                  <a:pt x="3079264" y="1353843"/>
                  <a:pt x="3086140" y="1352124"/>
                </a:cubicBezTo>
                <a:cubicBezTo>
                  <a:pt x="3101490" y="1348287"/>
                  <a:pt x="3124555" y="1346363"/>
                  <a:pt x="3139928" y="1338677"/>
                </a:cubicBezTo>
                <a:cubicBezTo>
                  <a:pt x="3147156" y="1335063"/>
                  <a:pt x="3152533" y="1328067"/>
                  <a:pt x="3160099" y="1325230"/>
                </a:cubicBezTo>
                <a:cubicBezTo>
                  <a:pt x="3170799" y="1321218"/>
                  <a:pt x="3182630" y="1321279"/>
                  <a:pt x="3193716" y="1318507"/>
                </a:cubicBezTo>
                <a:cubicBezTo>
                  <a:pt x="3200592" y="1316788"/>
                  <a:pt x="3206914" y="1313051"/>
                  <a:pt x="3213887" y="1311783"/>
                </a:cubicBezTo>
                <a:cubicBezTo>
                  <a:pt x="3231664" y="1308551"/>
                  <a:pt x="3249816" y="1307807"/>
                  <a:pt x="3267675" y="1305060"/>
                </a:cubicBezTo>
                <a:cubicBezTo>
                  <a:pt x="3278970" y="1303322"/>
                  <a:pt x="3290087" y="1300577"/>
                  <a:pt x="3301293" y="1298336"/>
                </a:cubicBezTo>
                <a:cubicBezTo>
                  <a:pt x="3352422" y="1301988"/>
                  <a:pt x="3404961" y="1304501"/>
                  <a:pt x="3455934" y="1311783"/>
                </a:cubicBezTo>
                <a:cubicBezTo>
                  <a:pt x="3467247" y="1313399"/>
                  <a:pt x="3478224" y="1316997"/>
                  <a:pt x="3489552" y="1318507"/>
                </a:cubicBezTo>
                <a:cubicBezTo>
                  <a:pt x="3511878" y="1321484"/>
                  <a:pt x="3534375" y="1322989"/>
                  <a:pt x="3556787" y="1325230"/>
                </a:cubicBezTo>
                <a:cubicBezTo>
                  <a:pt x="3608230" y="1342379"/>
                  <a:pt x="3574248" y="1332456"/>
                  <a:pt x="3677810" y="1345401"/>
                </a:cubicBezTo>
                <a:cubicBezTo>
                  <a:pt x="3697948" y="1347918"/>
                  <a:pt x="3718151" y="1349883"/>
                  <a:pt x="3738322" y="1352124"/>
                </a:cubicBezTo>
                <a:cubicBezTo>
                  <a:pt x="3751769" y="1361089"/>
                  <a:pt x="3762816" y="1375848"/>
                  <a:pt x="3778663" y="1379018"/>
                </a:cubicBezTo>
                <a:cubicBezTo>
                  <a:pt x="3789869" y="1381259"/>
                  <a:pt x="3801335" y="1382458"/>
                  <a:pt x="3812281" y="1385742"/>
                </a:cubicBezTo>
                <a:cubicBezTo>
                  <a:pt x="3847036" y="1396169"/>
                  <a:pt x="3848570" y="1405102"/>
                  <a:pt x="3886240" y="1412636"/>
                </a:cubicBezTo>
                <a:cubicBezTo>
                  <a:pt x="3934037" y="1422195"/>
                  <a:pt x="3952467" y="1422990"/>
                  <a:pt x="3993816" y="1439530"/>
                </a:cubicBezTo>
                <a:cubicBezTo>
                  <a:pt x="4003122" y="1443252"/>
                  <a:pt x="4011745" y="1448495"/>
                  <a:pt x="4020710" y="1452977"/>
                </a:cubicBezTo>
                <a:cubicBezTo>
                  <a:pt x="4044900" y="1489264"/>
                  <a:pt x="4021437" y="1463012"/>
                  <a:pt x="4074499" y="1486595"/>
                </a:cubicBezTo>
                <a:cubicBezTo>
                  <a:pt x="4134203" y="1513130"/>
                  <a:pt x="4050413" y="1488977"/>
                  <a:pt x="4121563" y="1506766"/>
                </a:cubicBezTo>
                <a:cubicBezTo>
                  <a:pt x="4128287" y="1511248"/>
                  <a:pt x="4134506" y="1516599"/>
                  <a:pt x="4141734" y="1520213"/>
                </a:cubicBezTo>
                <a:cubicBezTo>
                  <a:pt x="4148073" y="1523382"/>
                  <a:pt x="4156007" y="1523005"/>
                  <a:pt x="4161904" y="1526936"/>
                </a:cubicBezTo>
                <a:cubicBezTo>
                  <a:pt x="4169816" y="1532210"/>
                  <a:pt x="4174770" y="1541020"/>
                  <a:pt x="4182075" y="1547107"/>
                </a:cubicBezTo>
                <a:cubicBezTo>
                  <a:pt x="4220187" y="1578867"/>
                  <a:pt x="4183109" y="1541122"/>
                  <a:pt x="4229140" y="1574001"/>
                </a:cubicBezTo>
                <a:cubicBezTo>
                  <a:pt x="4236877" y="1579528"/>
                  <a:pt x="4242587" y="1587448"/>
                  <a:pt x="4249310" y="1594171"/>
                </a:cubicBezTo>
                <a:cubicBezTo>
                  <a:pt x="4251551" y="1600895"/>
                  <a:pt x="4252592" y="1608147"/>
                  <a:pt x="4256034" y="1614342"/>
                </a:cubicBezTo>
                <a:cubicBezTo>
                  <a:pt x="4263883" y="1628469"/>
                  <a:pt x="4277817" y="1639351"/>
                  <a:pt x="4282928" y="1654683"/>
                </a:cubicBezTo>
                <a:lnTo>
                  <a:pt x="4296375" y="1695024"/>
                </a:lnTo>
                <a:lnTo>
                  <a:pt x="4303099" y="1715195"/>
                </a:lnTo>
                <a:cubicBezTo>
                  <a:pt x="4305340" y="1766742"/>
                  <a:pt x="4305865" y="1818392"/>
                  <a:pt x="4309822" y="1869836"/>
                </a:cubicBezTo>
                <a:cubicBezTo>
                  <a:pt x="4310366" y="1876903"/>
                  <a:pt x="4315156" y="1883057"/>
                  <a:pt x="4316546" y="1890007"/>
                </a:cubicBezTo>
                <a:cubicBezTo>
                  <a:pt x="4319654" y="1905547"/>
                  <a:pt x="4321767" y="1921295"/>
                  <a:pt x="4323269" y="1937071"/>
                </a:cubicBezTo>
                <a:cubicBezTo>
                  <a:pt x="4326251" y="1968386"/>
                  <a:pt x="4326700" y="1999917"/>
                  <a:pt x="4329993" y="2031201"/>
                </a:cubicBezTo>
                <a:cubicBezTo>
                  <a:pt x="4331189" y="2042566"/>
                  <a:pt x="4333709" y="2053793"/>
                  <a:pt x="4336716" y="2064818"/>
                </a:cubicBezTo>
                <a:cubicBezTo>
                  <a:pt x="4351580" y="2119323"/>
                  <a:pt x="4359128" y="2118607"/>
                  <a:pt x="4356887" y="2132054"/>
                </a:cubicBezTo>
                <a:close/>
              </a:path>
            </a:pathLst>
          </a:custGeom>
          <a:solidFill>
            <a:srgbClr val="FFC000">
              <a:alpha val="3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Начало военных действий против Бухарского эмирата</a:t>
            </a:r>
            <a:endParaRPr lang="ru-RU" sz="3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1" y="1037230"/>
            <a:ext cx="6460204" cy="5704764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pPr marL="442913">
              <a:lnSpc>
                <a:spcPct val="100000"/>
              </a:lnSpc>
              <a:tabLst>
                <a:tab pos="357188" algn="l"/>
              </a:tabLs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г. – Царское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правительство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отзывает генерала Черняева</a:t>
            </a:r>
          </a:p>
          <a:p>
            <a:pPr marL="442913">
              <a:lnSpc>
                <a:spcPct val="100000"/>
              </a:lnSpc>
              <a:tabLst>
                <a:tab pos="357188" algn="l"/>
              </a:tabLs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г. – новым генералом становится Романовский </a:t>
            </a:r>
          </a:p>
          <a:p>
            <a:pPr marL="442913">
              <a:lnSpc>
                <a:spcPct val="100000"/>
              </a:lnSpc>
              <a:tabLst>
                <a:tab pos="357188" algn="l"/>
              </a:tabLs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мая 1866 г. – первые боевые столкновения, вблизи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селения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Ирджар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2913">
              <a:lnSpc>
                <a:spcPct val="100000"/>
              </a:lnSpc>
              <a:tabLst>
                <a:tab pos="357188" algn="l"/>
              </a:tabLs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 мая 1866 г.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русская армия осаждает крепость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Ходжент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2913">
              <a:lnSpc>
                <a:spcPct val="100000"/>
              </a:lnSpc>
              <a:tabLst>
                <a:tab pos="357188" algn="l"/>
              </a:tabLs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24 мая 1866 г. – захват крепости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Ходжент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 t="3085" r="7596" b="15522"/>
          <a:stretch/>
        </p:blipFill>
        <p:spPr>
          <a:xfrm flipH="1">
            <a:off x="6901087" y="1159879"/>
            <a:ext cx="4658566" cy="54594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obliqueTop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142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Начало военных действий против Бухарского эмирата</a:t>
            </a:r>
            <a:endParaRPr lang="ru-RU" sz="3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0" y="1030406"/>
            <a:ext cx="5902778" cy="5704764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Осенью 1866 г. – военный отряд направляется к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Уратюбе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 октября 1866 г. –  начало военных действий для захвата города Джизак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 октября 1866 г. – царские войска заняли город Джизак 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территорий, завоеванных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1864 – 1866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гг., была образована Сырдарьинская область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600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22029" t="11333" r="46923" b="23928"/>
          <a:stretch/>
        </p:blipFill>
        <p:spPr>
          <a:xfrm>
            <a:off x="568527" y="1134753"/>
            <a:ext cx="5116220" cy="5592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9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15414" y="1101803"/>
          <a:ext cx="11612729" cy="558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1468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15414" y="1101803"/>
          <a:ext cx="11612729" cy="558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2a49ae63d7ed936d31a05e9a1e9e1ee8a3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5118164</TotalTime>
  <Words>868</Words>
  <Application>Microsoft Office PowerPoint</Application>
  <PresentationFormat>Широкоэкранный</PresentationFormat>
  <Paragraphs>134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История Узбекистана</vt:lpstr>
      <vt:lpstr>ПЛАН</vt:lpstr>
      <vt:lpstr>Создание Туркестанского генерал - губернаторства</vt:lpstr>
      <vt:lpstr>Организация новых административных  территорий </vt:lpstr>
      <vt:lpstr>Организация новых административных  территорий </vt:lpstr>
      <vt:lpstr>Начало военных действий против Бухарского эмирата</vt:lpstr>
      <vt:lpstr>Начало военных действий против Бухарского эмирата</vt:lpstr>
      <vt:lpstr>Проверь себя</vt:lpstr>
      <vt:lpstr>Проверь себя</vt:lpstr>
      <vt:lpstr>Установление протектората над Бухарским эмиратом</vt:lpstr>
      <vt:lpstr>Презентация PowerPoint</vt:lpstr>
      <vt:lpstr>Закрепление пройденного материала</vt:lpstr>
      <vt:lpstr>Установление протектората над Хивинским ханством</vt:lpstr>
      <vt:lpstr>Установление протектората над Хивинским ханством</vt:lpstr>
      <vt:lpstr>Проверь себя</vt:lpstr>
      <vt:lpstr>Условия договора от 10 октября 1873 года</vt:lpstr>
      <vt:lpstr>Условия Гандимянского договора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169</cp:revision>
  <dcterms:created xsi:type="dcterms:W3CDTF">2020-09-17T17:38:04Z</dcterms:created>
  <dcterms:modified xsi:type="dcterms:W3CDTF">2020-12-04T07:45:30Z</dcterms:modified>
</cp:coreProperties>
</file>