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  <p:sldMasterId id="2147483995" r:id="rId3"/>
  </p:sldMasterIdLst>
  <p:sldIdLst>
    <p:sldId id="289" r:id="rId4"/>
    <p:sldId id="290" r:id="rId5"/>
    <p:sldId id="257" r:id="rId6"/>
    <p:sldId id="258" r:id="rId7"/>
    <p:sldId id="288" r:id="rId8"/>
    <p:sldId id="286" r:id="rId9"/>
    <p:sldId id="268" r:id="rId10"/>
    <p:sldId id="292" r:id="rId11"/>
    <p:sldId id="293" r:id="rId12"/>
    <p:sldId id="280" r:id="rId13"/>
    <p:sldId id="287" r:id="rId14"/>
    <p:sldId id="294" r:id="rId15"/>
    <p:sldId id="297" r:id="rId16"/>
    <p:sldId id="296" r:id="rId17"/>
    <p:sldId id="276" r:id="rId18"/>
    <p:sldId id="295" r:id="rId19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52A4"/>
    <a:srgbClr val="7030A0"/>
    <a:srgbClr val="FFFF00"/>
    <a:srgbClr val="92D050"/>
    <a:srgbClr val="9DC3E6"/>
    <a:srgbClr val="DEB400"/>
    <a:srgbClr val="FFCC00"/>
    <a:srgbClr val="F5F88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 custScaleY="106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 custScaleY="119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ScaleY="123624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B7E5EF-705F-4B98-BE78-AC2E2180407D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0AFD760-AD72-4F7E-B82B-DB61EEBBB6B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Февраль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46E300-9DA7-45EB-B977-F4D2A017B542}" type="parTrans" cxnId="{6A966664-E8EF-4024-8F67-08DCB8579DCD}">
      <dgm:prSet/>
      <dgm:spPr/>
      <dgm:t>
        <a:bodyPr/>
        <a:lstStyle/>
        <a:p>
          <a:endParaRPr lang="ru-RU"/>
        </a:p>
      </dgm:t>
    </dgm:pt>
    <dgm:pt modelId="{67FBDED6-D72A-43E4-B21A-A7F21E799126}" type="sibTrans" cxnId="{6A966664-E8EF-4024-8F67-08DCB8579DCD}">
      <dgm:prSet/>
      <dgm:spPr/>
      <dgm:t>
        <a:bodyPr/>
        <a:lstStyle/>
        <a:p>
          <a:endParaRPr lang="ru-RU"/>
        </a:p>
      </dgm:t>
    </dgm:pt>
    <dgm:pt modelId="{D132F806-1A0F-4671-902B-CC05652322AD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06D478-ABE4-406A-9413-342161C91F7C}" type="parTrans" cxnId="{664EB86D-D8D5-4896-9C05-62F84F010BD3}">
      <dgm:prSet/>
      <dgm:spPr/>
      <dgm:t>
        <a:bodyPr/>
        <a:lstStyle/>
        <a:p>
          <a:endParaRPr lang="ru-RU"/>
        </a:p>
      </dgm:t>
    </dgm:pt>
    <dgm:pt modelId="{7E0B6DCD-50F7-4FFB-9599-92C8DED4F92E}" type="sibTrans" cxnId="{664EB86D-D8D5-4896-9C05-62F84F010BD3}">
      <dgm:prSet/>
      <dgm:spPr/>
      <dgm:t>
        <a:bodyPr/>
        <a:lstStyle/>
        <a:p>
          <a:endParaRPr lang="ru-RU"/>
        </a:p>
      </dgm:t>
    </dgm:pt>
    <dgm:pt modelId="{E6D24BAA-D510-4081-8E4A-FF6DB02104DE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 мая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282859-7C1A-4B3C-BE8B-AB1D2911CFF0}" type="parTrans" cxnId="{52808B62-5910-4553-A97B-581BEAD90A06}">
      <dgm:prSet/>
      <dgm:spPr/>
      <dgm:t>
        <a:bodyPr/>
        <a:lstStyle/>
        <a:p>
          <a:endParaRPr lang="ru-RU"/>
        </a:p>
      </dgm:t>
    </dgm:pt>
    <dgm:pt modelId="{619D78DF-0BA6-4656-9DDD-1940384B3690}" type="sibTrans" cxnId="{52808B62-5910-4553-A97B-581BEAD90A06}">
      <dgm:prSet/>
      <dgm:spPr/>
      <dgm:t>
        <a:bodyPr/>
        <a:lstStyle/>
        <a:p>
          <a:endParaRPr lang="ru-RU"/>
        </a:p>
      </dgm:t>
    </dgm:pt>
    <dgm:pt modelId="{2285B4C9-9638-4ED9-88E9-21E1FA14834B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C190AE-1702-40B7-8708-73E2895F0D94}" type="parTrans" cxnId="{E19E82D3-26EA-4B3A-BFB2-13815F533041}">
      <dgm:prSet/>
      <dgm:spPr/>
      <dgm:t>
        <a:bodyPr/>
        <a:lstStyle/>
        <a:p>
          <a:endParaRPr lang="ru-RU"/>
        </a:p>
      </dgm:t>
    </dgm:pt>
    <dgm:pt modelId="{9F3FDCD9-1061-4006-8BBA-21D1299D4335}" type="sibTrans" cxnId="{E19E82D3-26EA-4B3A-BFB2-13815F533041}">
      <dgm:prSet/>
      <dgm:spPr/>
      <dgm:t>
        <a:bodyPr/>
        <a:lstStyle/>
        <a:p>
          <a:endParaRPr lang="ru-RU"/>
        </a:p>
      </dgm:t>
    </dgm:pt>
    <dgm:pt modelId="{1C34FF07-29E3-44F1-B1AB-F06AB3E69BE7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 августа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115907-E8E6-44CA-A3BC-033E69F195ED}" type="parTrans" cxnId="{1619732C-E3EB-48E2-80AD-D7DF3164EB35}">
      <dgm:prSet/>
      <dgm:spPr/>
      <dgm:t>
        <a:bodyPr/>
        <a:lstStyle/>
        <a:p>
          <a:endParaRPr lang="ru-RU"/>
        </a:p>
      </dgm:t>
    </dgm:pt>
    <dgm:pt modelId="{AD6B66F4-7372-4319-8C42-4117D00D2848}" type="sibTrans" cxnId="{1619732C-E3EB-48E2-80AD-D7DF3164EB35}">
      <dgm:prSet/>
      <dgm:spPr/>
      <dgm:t>
        <a:bodyPr/>
        <a:lstStyle/>
        <a:p>
          <a:endParaRPr lang="ru-RU"/>
        </a:p>
      </dgm:t>
    </dgm:pt>
    <dgm:pt modelId="{23F18D13-18B3-4F17-B6FC-C049090C9C0A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0B9241-D570-4F7F-B571-9444DDA47B6A}" type="parTrans" cxnId="{311445F4-20FE-4AD4-B970-60D8D66C9104}">
      <dgm:prSet/>
      <dgm:spPr/>
      <dgm:t>
        <a:bodyPr/>
        <a:lstStyle/>
        <a:p>
          <a:endParaRPr lang="ru-RU"/>
        </a:p>
      </dgm:t>
    </dgm:pt>
    <dgm:pt modelId="{B8C97A4B-0103-4728-A23F-5337DC74D7AD}" type="sibTrans" cxnId="{311445F4-20FE-4AD4-B970-60D8D66C9104}">
      <dgm:prSet/>
      <dgm:spPr/>
      <dgm:t>
        <a:bodyPr/>
        <a:lstStyle/>
        <a:p>
          <a:endParaRPr lang="ru-RU"/>
        </a:p>
      </dgm:t>
    </dgm:pt>
    <dgm:pt modelId="{1E7000FD-896A-40B1-A905-312869585B58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AF008F-40BE-4760-ADB1-FB2D91F72F38}" type="parTrans" cxnId="{3E588364-D558-4185-B617-61F8A0C2F1DB}">
      <dgm:prSet/>
      <dgm:spPr/>
      <dgm:t>
        <a:bodyPr/>
        <a:lstStyle/>
        <a:p>
          <a:endParaRPr lang="ru-RU"/>
        </a:p>
      </dgm:t>
    </dgm:pt>
    <dgm:pt modelId="{20D97E8D-3485-4EE9-A715-97CE2A7F2864}" type="sibTrans" cxnId="{3E588364-D558-4185-B617-61F8A0C2F1DB}">
      <dgm:prSet/>
      <dgm:spPr/>
      <dgm:t>
        <a:bodyPr/>
        <a:lstStyle/>
        <a:p>
          <a:endParaRPr lang="ru-RU"/>
        </a:p>
      </dgm:t>
    </dgm:pt>
    <dgm:pt modelId="{B4D1501E-3396-43EE-AD6C-E18CA52488DA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BDFF02-D538-4BA2-B533-2E1B9DA50ABF}" type="parTrans" cxnId="{6C74924F-6C48-4714-AAF3-5262118FD81B}">
      <dgm:prSet/>
      <dgm:spPr/>
      <dgm:t>
        <a:bodyPr/>
        <a:lstStyle/>
        <a:p>
          <a:endParaRPr lang="ru-RU"/>
        </a:p>
      </dgm:t>
    </dgm:pt>
    <dgm:pt modelId="{14945D22-666F-4BA7-8CB7-75AEEB85D8ED}" type="sibTrans" cxnId="{6C74924F-6C48-4714-AAF3-5262118FD81B}">
      <dgm:prSet/>
      <dgm:spPr/>
      <dgm:t>
        <a:bodyPr/>
        <a:lstStyle/>
        <a:p>
          <a:endParaRPr lang="ru-RU"/>
        </a:p>
      </dgm:t>
    </dgm:pt>
    <dgm:pt modelId="{26CFD0B0-38AB-42CC-9A1F-8F4549FB6B1A}" type="pres">
      <dgm:prSet presAssocID="{18B7E5EF-705F-4B98-BE78-AC2E2180407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333D2-A0D4-48BC-A31E-6E5E651056E6}" type="pres">
      <dgm:prSet presAssocID="{30AFD760-AD72-4F7E-B82B-DB61EEBBB6B6}" presName="linNode" presStyleCnt="0"/>
      <dgm:spPr/>
    </dgm:pt>
    <dgm:pt modelId="{E6E336FF-CD18-4598-87F3-268AAEFED814}" type="pres">
      <dgm:prSet presAssocID="{30AFD760-AD72-4F7E-B82B-DB61EEBBB6B6}" presName="parentText" presStyleLbl="node1" presStyleIdx="0" presStyleCnt="4" custLinFactNeighborX="-12534" custLinFactNeighborY="-100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7AC1B-0075-41E6-B75F-CC102B5B35C3}" type="pres">
      <dgm:prSet presAssocID="{30AFD760-AD72-4F7E-B82B-DB61EEBBB6B6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5E90B-2CAF-4136-901B-899E07AC4322}" type="pres">
      <dgm:prSet presAssocID="{67FBDED6-D72A-43E4-B21A-A7F21E799126}" presName="sp" presStyleCnt="0"/>
      <dgm:spPr/>
    </dgm:pt>
    <dgm:pt modelId="{C9FBC37F-125B-4470-A3F0-3F5FAA7A02CC}" type="pres">
      <dgm:prSet presAssocID="{B4D1501E-3396-43EE-AD6C-E18CA52488DA}" presName="linNode" presStyleCnt="0"/>
      <dgm:spPr/>
    </dgm:pt>
    <dgm:pt modelId="{3BE08B74-218B-4965-907D-4656D7F6C78F}" type="pres">
      <dgm:prSet presAssocID="{B4D1501E-3396-43EE-AD6C-E18CA52488D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3CCA8-23D8-4F7C-BC81-E4F77ED8D2FF}" type="pres">
      <dgm:prSet presAssocID="{B4D1501E-3396-43EE-AD6C-E18CA52488D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97FC3-0576-40A0-8FE7-F77D01A9F155}" type="pres">
      <dgm:prSet presAssocID="{14945D22-666F-4BA7-8CB7-75AEEB85D8ED}" presName="sp" presStyleCnt="0"/>
      <dgm:spPr/>
    </dgm:pt>
    <dgm:pt modelId="{65F94864-DEF5-42E6-A2DF-D6EB6874897F}" type="pres">
      <dgm:prSet presAssocID="{E6D24BAA-D510-4081-8E4A-FF6DB02104DE}" presName="linNode" presStyleCnt="0"/>
      <dgm:spPr/>
    </dgm:pt>
    <dgm:pt modelId="{248D19F3-0219-4F8B-B580-51D925B82D74}" type="pres">
      <dgm:prSet presAssocID="{E6D24BAA-D510-4081-8E4A-FF6DB02104D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A4297-D425-4AFC-BF77-2B25E31963B3}" type="pres">
      <dgm:prSet presAssocID="{E6D24BAA-D510-4081-8E4A-FF6DB02104DE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E38E8-8EC6-4193-9163-35D97EF55225}" type="pres">
      <dgm:prSet presAssocID="{619D78DF-0BA6-4656-9DDD-1940384B3690}" presName="sp" presStyleCnt="0"/>
      <dgm:spPr/>
    </dgm:pt>
    <dgm:pt modelId="{9A1B75FD-ABEE-43B8-A5CE-78F146B986F3}" type="pres">
      <dgm:prSet presAssocID="{1C34FF07-29E3-44F1-B1AB-F06AB3E69BE7}" presName="linNode" presStyleCnt="0"/>
      <dgm:spPr/>
    </dgm:pt>
    <dgm:pt modelId="{066CB550-2687-4FB6-8638-394FD1161248}" type="pres">
      <dgm:prSet presAssocID="{1C34FF07-29E3-44F1-B1AB-F06AB3E69BE7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D9F99-9566-4DB2-8756-57C62DA8B26B}" type="pres">
      <dgm:prSet presAssocID="{1C34FF07-29E3-44F1-B1AB-F06AB3E69BE7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08410F-44FA-4BE4-BB66-97090BD1B768}" type="presOf" srcId="{E6D24BAA-D510-4081-8E4A-FF6DB02104DE}" destId="{248D19F3-0219-4F8B-B580-51D925B82D74}" srcOrd="0" destOrd="0" presId="urn:microsoft.com/office/officeart/2005/8/layout/vList5"/>
    <dgm:cxn modelId="{311445F4-20FE-4AD4-B970-60D8D66C9104}" srcId="{1C34FF07-29E3-44F1-B1AB-F06AB3E69BE7}" destId="{23F18D13-18B3-4F17-B6FC-C049090C9C0A}" srcOrd="0" destOrd="0" parTransId="{C80B9241-D570-4F7F-B571-9444DDA47B6A}" sibTransId="{B8C97A4B-0103-4728-A23F-5337DC74D7AD}"/>
    <dgm:cxn modelId="{664EB86D-D8D5-4896-9C05-62F84F010BD3}" srcId="{30AFD760-AD72-4F7E-B82B-DB61EEBBB6B6}" destId="{D132F806-1A0F-4671-902B-CC05652322AD}" srcOrd="0" destOrd="0" parTransId="{E706D478-ABE4-406A-9413-342161C91F7C}" sibTransId="{7E0B6DCD-50F7-4FFB-9599-92C8DED4F92E}"/>
    <dgm:cxn modelId="{FCA26C8E-E25E-4919-A257-02DF9F8DD8CF}" type="presOf" srcId="{B4D1501E-3396-43EE-AD6C-E18CA52488DA}" destId="{3BE08B74-218B-4965-907D-4656D7F6C78F}" srcOrd="0" destOrd="0" presId="urn:microsoft.com/office/officeart/2005/8/layout/vList5"/>
    <dgm:cxn modelId="{52808B62-5910-4553-A97B-581BEAD90A06}" srcId="{18B7E5EF-705F-4B98-BE78-AC2E2180407D}" destId="{E6D24BAA-D510-4081-8E4A-FF6DB02104DE}" srcOrd="2" destOrd="0" parTransId="{51282859-7C1A-4B3C-BE8B-AB1D2911CFF0}" sibTransId="{619D78DF-0BA6-4656-9DDD-1940384B3690}"/>
    <dgm:cxn modelId="{D59A4888-A709-4594-92D0-6876E2977C9D}" type="presOf" srcId="{D132F806-1A0F-4671-902B-CC05652322AD}" destId="{1397AC1B-0075-41E6-B75F-CC102B5B35C3}" srcOrd="0" destOrd="0" presId="urn:microsoft.com/office/officeart/2005/8/layout/vList5"/>
    <dgm:cxn modelId="{8A4569A0-28FF-4DED-8E87-6F42B8B65E85}" type="presOf" srcId="{23F18D13-18B3-4F17-B6FC-C049090C9C0A}" destId="{F15D9F99-9566-4DB2-8756-57C62DA8B26B}" srcOrd="0" destOrd="0" presId="urn:microsoft.com/office/officeart/2005/8/layout/vList5"/>
    <dgm:cxn modelId="{F9EC8635-5AC7-44D2-BCBA-D84F1F9EF7C1}" type="presOf" srcId="{1C34FF07-29E3-44F1-B1AB-F06AB3E69BE7}" destId="{066CB550-2687-4FB6-8638-394FD1161248}" srcOrd="0" destOrd="0" presId="urn:microsoft.com/office/officeart/2005/8/layout/vList5"/>
    <dgm:cxn modelId="{FFD35CF8-941F-4F6C-811C-D7A60021AE14}" type="presOf" srcId="{1E7000FD-896A-40B1-A905-312869585B58}" destId="{D083CCA8-23D8-4F7C-BC81-E4F77ED8D2FF}" srcOrd="0" destOrd="0" presId="urn:microsoft.com/office/officeart/2005/8/layout/vList5"/>
    <dgm:cxn modelId="{E19E82D3-26EA-4B3A-BFB2-13815F533041}" srcId="{E6D24BAA-D510-4081-8E4A-FF6DB02104DE}" destId="{2285B4C9-9638-4ED9-88E9-21E1FA14834B}" srcOrd="0" destOrd="0" parTransId="{A0C190AE-1702-40B7-8708-73E2895F0D94}" sibTransId="{9F3FDCD9-1061-4006-8BBA-21D1299D4335}"/>
    <dgm:cxn modelId="{6C74924F-6C48-4714-AAF3-5262118FD81B}" srcId="{18B7E5EF-705F-4B98-BE78-AC2E2180407D}" destId="{B4D1501E-3396-43EE-AD6C-E18CA52488DA}" srcOrd="1" destOrd="0" parTransId="{24BDFF02-D538-4BA2-B533-2E1B9DA50ABF}" sibTransId="{14945D22-666F-4BA7-8CB7-75AEEB85D8ED}"/>
    <dgm:cxn modelId="{6A966664-E8EF-4024-8F67-08DCB8579DCD}" srcId="{18B7E5EF-705F-4B98-BE78-AC2E2180407D}" destId="{30AFD760-AD72-4F7E-B82B-DB61EEBBB6B6}" srcOrd="0" destOrd="0" parTransId="{4746E300-9DA7-45EB-B977-F4D2A017B542}" sibTransId="{67FBDED6-D72A-43E4-B21A-A7F21E799126}"/>
    <dgm:cxn modelId="{62BC8BAE-5A1D-4F00-AA91-CEC48E6F6FC0}" type="presOf" srcId="{30AFD760-AD72-4F7E-B82B-DB61EEBBB6B6}" destId="{E6E336FF-CD18-4598-87F3-268AAEFED814}" srcOrd="0" destOrd="0" presId="urn:microsoft.com/office/officeart/2005/8/layout/vList5"/>
    <dgm:cxn modelId="{3E588364-D558-4185-B617-61F8A0C2F1DB}" srcId="{B4D1501E-3396-43EE-AD6C-E18CA52488DA}" destId="{1E7000FD-896A-40B1-A905-312869585B58}" srcOrd="0" destOrd="0" parTransId="{5AAF008F-40BE-4760-ADB1-FB2D91F72F38}" sibTransId="{20D97E8D-3485-4EE9-A715-97CE2A7F2864}"/>
    <dgm:cxn modelId="{1619732C-E3EB-48E2-80AD-D7DF3164EB35}" srcId="{18B7E5EF-705F-4B98-BE78-AC2E2180407D}" destId="{1C34FF07-29E3-44F1-B1AB-F06AB3E69BE7}" srcOrd="3" destOrd="0" parTransId="{B7115907-E8E6-44CA-A3BC-033E69F195ED}" sibTransId="{AD6B66F4-7372-4319-8C42-4117D00D2848}"/>
    <dgm:cxn modelId="{4111D25F-41F5-4902-9DF9-BE1EDB677365}" type="presOf" srcId="{2285B4C9-9638-4ED9-88E9-21E1FA14834B}" destId="{E3AA4297-D425-4AFC-BF77-2B25E31963B3}" srcOrd="0" destOrd="0" presId="urn:microsoft.com/office/officeart/2005/8/layout/vList5"/>
    <dgm:cxn modelId="{8A9B31C0-D4CD-44F1-967B-17001685930B}" type="presOf" srcId="{18B7E5EF-705F-4B98-BE78-AC2E2180407D}" destId="{26CFD0B0-38AB-42CC-9A1F-8F4549FB6B1A}" srcOrd="0" destOrd="0" presId="urn:microsoft.com/office/officeart/2005/8/layout/vList5"/>
    <dgm:cxn modelId="{ECF6314C-42E6-4342-855E-34C36CC353C1}" type="presParOf" srcId="{26CFD0B0-38AB-42CC-9A1F-8F4549FB6B1A}" destId="{0B0333D2-A0D4-48BC-A31E-6E5E651056E6}" srcOrd="0" destOrd="0" presId="urn:microsoft.com/office/officeart/2005/8/layout/vList5"/>
    <dgm:cxn modelId="{A8A1256F-BDFC-4453-B8BB-F66AA010F4B8}" type="presParOf" srcId="{0B0333D2-A0D4-48BC-A31E-6E5E651056E6}" destId="{E6E336FF-CD18-4598-87F3-268AAEFED814}" srcOrd="0" destOrd="0" presId="urn:microsoft.com/office/officeart/2005/8/layout/vList5"/>
    <dgm:cxn modelId="{34976E00-3A60-4F1C-8969-0C8F64900EB7}" type="presParOf" srcId="{0B0333D2-A0D4-48BC-A31E-6E5E651056E6}" destId="{1397AC1B-0075-41E6-B75F-CC102B5B35C3}" srcOrd="1" destOrd="0" presId="urn:microsoft.com/office/officeart/2005/8/layout/vList5"/>
    <dgm:cxn modelId="{8348003D-9FDE-4B61-9197-4656BF03F3F3}" type="presParOf" srcId="{26CFD0B0-38AB-42CC-9A1F-8F4549FB6B1A}" destId="{3835E90B-2CAF-4136-901B-899E07AC4322}" srcOrd="1" destOrd="0" presId="urn:microsoft.com/office/officeart/2005/8/layout/vList5"/>
    <dgm:cxn modelId="{2CEC30BF-8F2E-4F48-9622-6C4A5549D440}" type="presParOf" srcId="{26CFD0B0-38AB-42CC-9A1F-8F4549FB6B1A}" destId="{C9FBC37F-125B-4470-A3F0-3F5FAA7A02CC}" srcOrd="2" destOrd="0" presId="urn:microsoft.com/office/officeart/2005/8/layout/vList5"/>
    <dgm:cxn modelId="{A46F6D67-963D-4E4B-A25C-8F838329B669}" type="presParOf" srcId="{C9FBC37F-125B-4470-A3F0-3F5FAA7A02CC}" destId="{3BE08B74-218B-4965-907D-4656D7F6C78F}" srcOrd="0" destOrd="0" presId="urn:microsoft.com/office/officeart/2005/8/layout/vList5"/>
    <dgm:cxn modelId="{74D99CB5-2399-48AE-A2A4-9F3B6241EE6A}" type="presParOf" srcId="{C9FBC37F-125B-4470-A3F0-3F5FAA7A02CC}" destId="{D083CCA8-23D8-4F7C-BC81-E4F77ED8D2FF}" srcOrd="1" destOrd="0" presId="urn:microsoft.com/office/officeart/2005/8/layout/vList5"/>
    <dgm:cxn modelId="{8DC62385-D688-49C2-9B3F-1B4349400848}" type="presParOf" srcId="{26CFD0B0-38AB-42CC-9A1F-8F4549FB6B1A}" destId="{5FB97FC3-0576-40A0-8FE7-F77D01A9F155}" srcOrd="3" destOrd="0" presId="urn:microsoft.com/office/officeart/2005/8/layout/vList5"/>
    <dgm:cxn modelId="{8643091D-F5F4-4CB6-8463-58926618DE90}" type="presParOf" srcId="{26CFD0B0-38AB-42CC-9A1F-8F4549FB6B1A}" destId="{65F94864-DEF5-42E6-A2DF-D6EB6874897F}" srcOrd="4" destOrd="0" presId="urn:microsoft.com/office/officeart/2005/8/layout/vList5"/>
    <dgm:cxn modelId="{FA798E7A-51E8-4014-8550-CDD94D51550F}" type="presParOf" srcId="{65F94864-DEF5-42E6-A2DF-D6EB6874897F}" destId="{248D19F3-0219-4F8B-B580-51D925B82D74}" srcOrd="0" destOrd="0" presId="urn:microsoft.com/office/officeart/2005/8/layout/vList5"/>
    <dgm:cxn modelId="{5F5D7707-611F-49F6-B028-D969CD5247D1}" type="presParOf" srcId="{65F94864-DEF5-42E6-A2DF-D6EB6874897F}" destId="{E3AA4297-D425-4AFC-BF77-2B25E31963B3}" srcOrd="1" destOrd="0" presId="urn:microsoft.com/office/officeart/2005/8/layout/vList5"/>
    <dgm:cxn modelId="{9FDC5994-E20C-4D94-91F8-074DA43A1D85}" type="presParOf" srcId="{26CFD0B0-38AB-42CC-9A1F-8F4549FB6B1A}" destId="{5A8E38E8-8EC6-4193-9163-35D97EF55225}" srcOrd="5" destOrd="0" presId="urn:microsoft.com/office/officeart/2005/8/layout/vList5"/>
    <dgm:cxn modelId="{647C67D1-21F7-48CE-A2CF-4504E3313816}" type="presParOf" srcId="{26CFD0B0-38AB-42CC-9A1F-8F4549FB6B1A}" destId="{9A1B75FD-ABEE-43B8-A5CE-78F146B986F3}" srcOrd="6" destOrd="0" presId="urn:microsoft.com/office/officeart/2005/8/layout/vList5"/>
    <dgm:cxn modelId="{EE9EF996-0C80-4F6A-9D61-4176522CFA26}" type="presParOf" srcId="{9A1B75FD-ABEE-43B8-A5CE-78F146B986F3}" destId="{066CB550-2687-4FB6-8638-394FD1161248}" srcOrd="0" destOrd="0" presId="urn:microsoft.com/office/officeart/2005/8/layout/vList5"/>
    <dgm:cxn modelId="{20CCE880-E8E7-4B3D-AA2A-0729AEF2C3D9}" type="presParOf" srcId="{9A1B75FD-ABEE-43B8-A5CE-78F146B986F3}" destId="{F15D9F99-9566-4DB2-8756-57C62DA8B2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B7E5EF-705F-4B98-BE78-AC2E2180407D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0AFD760-AD72-4F7E-B82B-DB61EEBBB6B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Февраль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46E300-9DA7-45EB-B977-F4D2A017B542}" type="parTrans" cxnId="{6A966664-E8EF-4024-8F67-08DCB8579DCD}">
      <dgm:prSet/>
      <dgm:spPr/>
      <dgm:t>
        <a:bodyPr/>
        <a:lstStyle/>
        <a:p>
          <a:endParaRPr lang="ru-RU"/>
        </a:p>
      </dgm:t>
    </dgm:pt>
    <dgm:pt modelId="{67FBDED6-D72A-43E4-B21A-A7F21E799126}" type="sibTrans" cxnId="{6A966664-E8EF-4024-8F67-08DCB8579DCD}">
      <dgm:prSet/>
      <dgm:spPr/>
      <dgm:t>
        <a:bodyPr/>
        <a:lstStyle/>
        <a:p>
          <a:endParaRPr lang="ru-RU"/>
        </a:p>
      </dgm:t>
    </dgm:pt>
    <dgm:pt modelId="{D132F806-1A0F-4671-902B-CC05652322AD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выступила на завоевание Хивинского ханства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06D478-ABE4-406A-9413-342161C91F7C}" type="parTrans" cxnId="{664EB86D-D8D5-4896-9C05-62F84F010BD3}">
      <dgm:prSet/>
      <dgm:spPr/>
      <dgm:t>
        <a:bodyPr/>
        <a:lstStyle/>
        <a:p>
          <a:endParaRPr lang="ru-RU"/>
        </a:p>
      </dgm:t>
    </dgm:pt>
    <dgm:pt modelId="{7E0B6DCD-50F7-4FFB-9599-92C8DED4F92E}" type="sibTrans" cxnId="{664EB86D-D8D5-4896-9C05-62F84F010BD3}">
      <dgm:prSet/>
      <dgm:spPr/>
      <dgm:t>
        <a:bodyPr/>
        <a:lstStyle/>
        <a:p>
          <a:endParaRPr lang="ru-RU"/>
        </a:p>
      </dgm:t>
    </dgm:pt>
    <dgm:pt modelId="{E6D24BAA-D510-4081-8E4A-FF6DB02104DE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 мая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282859-7C1A-4B3C-BE8B-AB1D2911CFF0}" type="parTrans" cxnId="{52808B62-5910-4553-A97B-581BEAD90A06}">
      <dgm:prSet/>
      <dgm:spPr/>
      <dgm:t>
        <a:bodyPr/>
        <a:lstStyle/>
        <a:p>
          <a:endParaRPr lang="ru-RU"/>
        </a:p>
      </dgm:t>
    </dgm:pt>
    <dgm:pt modelId="{619D78DF-0BA6-4656-9DDD-1940384B3690}" type="sibTrans" cxnId="{52808B62-5910-4553-A97B-581BEAD90A06}">
      <dgm:prSet/>
      <dgm:spPr/>
      <dgm:t>
        <a:bodyPr/>
        <a:lstStyle/>
        <a:p>
          <a:endParaRPr lang="ru-RU"/>
        </a:p>
      </dgm:t>
    </dgm:pt>
    <dgm:pt modelId="{2285B4C9-9638-4ED9-88E9-21E1FA14834B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завоевала Хиву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C190AE-1702-40B7-8708-73E2895F0D94}" type="parTrans" cxnId="{E19E82D3-26EA-4B3A-BFB2-13815F533041}">
      <dgm:prSet/>
      <dgm:spPr/>
      <dgm:t>
        <a:bodyPr/>
        <a:lstStyle/>
        <a:p>
          <a:endParaRPr lang="ru-RU"/>
        </a:p>
      </dgm:t>
    </dgm:pt>
    <dgm:pt modelId="{9F3FDCD9-1061-4006-8BBA-21D1299D4335}" type="sibTrans" cxnId="{E19E82D3-26EA-4B3A-BFB2-13815F533041}">
      <dgm:prSet/>
      <dgm:spPr/>
      <dgm:t>
        <a:bodyPr/>
        <a:lstStyle/>
        <a:p>
          <a:endParaRPr lang="ru-RU"/>
        </a:p>
      </dgm:t>
    </dgm:pt>
    <dgm:pt modelId="{1C34FF07-29E3-44F1-B1AB-F06AB3E69BE7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 августа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115907-E8E6-44CA-A3BC-033E69F195ED}" type="parTrans" cxnId="{1619732C-E3EB-48E2-80AD-D7DF3164EB35}">
      <dgm:prSet/>
      <dgm:spPr/>
      <dgm:t>
        <a:bodyPr/>
        <a:lstStyle/>
        <a:p>
          <a:endParaRPr lang="ru-RU"/>
        </a:p>
      </dgm:t>
    </dgm:pt>
    <dgm:pt modelId="{AD6B66F4-7372-4319-8C42-4117D00D2848}" type="sibTrans" cxnId="{1619732C-E3EB-48E2-80AD-D7DF3164EB35}">
      <dgm:prSet/>
      <dgm:spPr/>
      <dgm:t>
        <a:bodyPr/>
        <a:lstStyle/>
        <a:p>
          <a:endParaRPr lang="ru-RU"/>
        </a:p>
      </dgm:t>
    </dgm:pt>
    <dgm:pt modelId="{23F18D13-18B3-4F17-B6FC-C049090C9C0A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Подписан 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Гандимянский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договор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0B9241-D570-4F7F-B571-9444DDA47B6A}" type="parTrans" cxnId="{311445F4-20FE-4AD4-B970-60D8D66C9104}">
      <dgm:prSet/>
      <dgm:spPr/>
      <dgm:t>
        <a:bodyPr/>
        <a:lstStyle/>
        <a:p>
          <a:endParaRPr lang="ru-RU"/>
        </a:p>
      </dgm:t>
    </dgm:pt>
    <dgm:pt modelId="{B8C97A4B-0103-4728-A23F-5337DC74D7AD}" type="sibTrans" cxnId="{311445F4-20FE-4AD4-B970-60D8D66C9104}">
      <dgm:prSet/>
      <dgm:spPr/>
      <dgm:t>
        <a:bodyPr/>
        <a:lstStyle/>
        <a:p>
          <a:endParaRPr lang="ru-RU"/>
        </a:p>
      </dgm:t>
    </dgm:pt>
    <dgm:pt modelId="{1E7000FD-896A-40B1-A905-312869585B58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подошла к границам Хивинского ханства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AF008F-40BE-4760-ADB1-FB2D91F72F38}" type="parTrans" cxnId="{3E588364-D558-4185-B617-61F8A0C2F1DB}">
      <dgm:prSet/>
      <dgm:spPr/>
      <dgm:t>
        <a:bodyPr/>
        <a:lstStyle/>
        <a:p>
          <a:endParaRPr lang="ru-RU"/>
        </a:p>
      </dgm:t>
    </dgm:pt>
    <dgm:pt modelId="{20D97E8D-3485-4EE9-A715-97CE2A7F2864}" type="sibTrans" cxnId="{3E588364-D558-4185-B617-61F8A0C2F1DB}">
      <dgm:prSet/>
      <dgm:spPr/>
      <dgm:t>
        <a:bodyPr/>
        <a:lstStyle/>
        <a:p>
          <a:endParaRPr lang="ru-RU"/>
        </a:p>
      </dgm:t>
    </dgm:pt>
    <dgm:pt modelId="{B4D1501E-3396-43EE-AD6C-E18CA52488DA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 1873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BDFF02-D538-4BA2-B533-2E1B9DA50ABF}" type="parTrans" cxnId="{6C74924F-6C48-4714-AAF3-5262118FD81B}">
      <dgm:prSet/>
      <dgm:spPr/>
      <dgm:t>
        <a:bodyPr/>
        <a:lstStyle/>
        <a:p>
          <a:endParaRPr lang="ru-RU"/>
        </a:p>
      </dgm:t>
    </dgm:pt>
    <dgm:pt modelId="{14945D22-666F-4BA7-8CB7-75AEEB85D8ED}" type="sibTrans" cxnId="{6C74924F-6C48-4714-AAF3-5262118FD81B}">
      <dgm:prSet/>
      <dgm:spPr/>
      <dgm:t>
        <a:bodyPr/>
        <a:lstStyle/>
        <a:p>
          <a:endParaRPr lang="ru-RU"/>
        </a:p>
      </dgm:t>
    </dgm:pt>
    <dgm:pt modelId="{26CFD0B0-38AB-42CC-9A1F-8F4549FB6B1A}" type="pres">
      <dgm:prSet presAssocID="{18B7E5EF-705F-4B98-BE78-AC2E2180407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333D2-A0D4-48BC-A31E-6E5E651056E6}" type="pres">
      <dgm:prSet presAssocID="{30AFD760-AD72-4F7E-B82B-DB61EEBBB6B6}" presName="linNode" presStyleCnt="0"/>
      <dgm:spPr/>
    </dgm:pt>
    <dgm:pt modelId="{E6E336FF-CD18-4598-87F3-268AAEFED814}" type="pres">
      <dgm:prSet presAssocID="{30AFD760-AD72-4F7E-B82B-DB61EEBBB6B6}" presName="parentText" presStyleLbl="node1" presStyleIdx="0" presStyleCnt="4" custLinFactNeighborX="-12534" custLinFactNeighborY="-100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7AC1B-0075-41E6-B75F-CC102B5B35C3}" type="pres">
      <dgm:prSet presAssocID="{30AFD760-AD72-4F7E-B82B-DB61EEBBB6B6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5E90B-2CAF-4136-901B-899E07AC4322}" type="pres">
      <dgm:prSet presAssocID="{67FBDED6-D72A-43E4-B21A-A7F21E799126}" presName="sp" presStyleCnt="0"/>
      <dgm:spPr/>
    </dgm:pt>
    <dgm:pt modelId="{C9FBC37F-125B-4470-A3F0-3F5FAA7A02CC}" type="pres">
      <dgm:prSet presAssocID="{B4D1501E-3396-43EE-AD6C-E18CA52488DA}" presName="linNode" presStyleCnt="0"/>
      <dgm:spPr/>
    </dgm:pt>
    <dgm:pt modelId="{3BE08B74-218B-4965-907D-4656D7F6C78F}" type="pres">
      <dgm:prSet presAssocID="{B4D1501E-3396-43EE-AD6C-E18CA52488D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3CCA8-23D8-4F7C-BC81-E4F77ED8D2FF}" type="pres">
      <dgm:prSet presAssocID="{B4D1501E-3396-43EE-AD6C-E18CA52488D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97FC3-0576-40A0-8FE7-F77D01A9F155}" type="pres">
      <dgm:prSet presAssocID="{14945D22-666F-4BA7-8CB7-75AEEB85D8ED}" presName="sp" presStyleCnt="0"/>
      <dgm:spPr/>
    </dgm:pt>
    <dgm:pt modelId="{65F94864-DEF5-42E6-A2DF-D6EB6874897F}" type="pres">
      <dgm:prSet presAssocID="{E6D24BAA-D510-4081-8E4A-FF6DB02104DE}" presName="linNode" presStyleCnt="0"/>
      <dgm:spPr/>
    </dgm:pt>
    <dgm:pt modelId="{248D19F3-0219-4F8B-B580-51D925B82D74}" type="pres">
      <dgm:prSet presAssocID="{E6D24BAA-D510-4081-8E4A-FF6DB02104D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A4297-D425-4AFC-BF77-2B25E31963B3}" type="pres">
      <dgm:prSet presAssocID="{E6D24BAA-D510-4081-8E4A-FF6DB02104DE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E38E8-8EC6-4193-9163-35D97EF55225}" type="pres">
      <dgm:prSet presAssocID="{619D78DF-0BA6-4656-9DDD-1940384B3690}" presName="sp" presStyleCnt="0"/>
      <dgm:spPr/>
    </dgm:pt>
    <dgm:pt modelId="{9A1B75FD-ABEE-43B8-A5CE-78F146B986F3}" type="pres">
      <dgm:prSet presAssocID="{1C34FF07-29E3-44F1-B1AB-F06AB3E69BE7}" presName="linNode" presStyleCnt="0"/>
      <dgm:spPr/>
    </dgm:pt>
    <dgm:pt modelId="{066CB550-2687-4FB6-8638-394FD1161248}" type="pres">
      <dgm:prSet presAssocID="{1C34FF07-29E3-44F1-B1AB-F06AB3E69BE7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D9F99-9566-4DB2-8756-57C62DA8B26B}" type="pres">
      <dgm:prSet presAssocID="{1C34FF07-29E3-44F1-B1AB-F06AB3E69BE7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08410F-44FA-4BE4-BB66-97090BD1B768}" type="presOf" srcId="{E6D24BAA-D510-4081-8E4A-FF6DB02104DE}" destId="{248D19F3-0219-4F8B-B580-51D925B82D74}" srcOrd="0" destOrd="0" presId="urn:microsoft.com/office/officeart/2005/8/layout/vList5"/>
    <dgm:cxn modelId="{311445F4-20FE-4AD4-B970-60D8D66C9104}" srcId="{1C34FF07-29E3-44F1-B1AB-F06AB3E69BE7}" destId="{23F18D13-18B3-4F17-B6FC-C049090C9C0A}" srcOrd="0" destOrd="0" parTransId="{C80B9241-D570-4F7F-B571-9444DDA47B6A}" sibTransId="{B8C97A4B-0103-4728-A23F-5337DC74D7AD}"/>
    <dgm:cxn modelId="{664EB86D-D8D5-4896-9C05-62F84F010BD3}" srcId="{30AFD760-AD72-4F7E-B82B-DB61EEBBB6B6}" destId="{D132F806-1A0F-4671-902B-CC05652322AD}" srcOrd="0" destOrd="0" parTransId="{E706D478-ABE4-406A-9413-342161C91F7C}" sibTransId="{7E0B6DCD-50F7-4FFB-9599-92C8DED4F92E}"/>
    <dgm:cxn modelId="{FCA26C8E-E25E-4919-A257-02DF9F8DD8CF}" type="presOf" srcId="{B4D1501E-3396-43EE-AD6C-E18CA52488DA}" destId="{3BE08B74-218B-4965-907D-4656D7F6C78F}" srcOrd="0" destOrd="0" presId="urn:microsoft.com/office/officeart/2005/8/layout/vList5"/>
    <dgm:cxn modelId="{52808B62-5910-4553-A97B-581BEAD90A06}" srcId="{18B7E5EF-705F-4B98-BE78-AC2E2180407D}" destId="{E6D24BAA-D510-4081-8E4A-FF6DB02104DE}" srcOrd="2" destOrd="0" parTransId="{51282859-7C1A-4B3C-BE8B-AB1D2911CFF0}" sibTransId="{619D78DF-0BA6-4656-9DDD-1940384B3690}"/>
    <dgm:cxn modelId="{D59A4888-A709-4594-92D0-6876E2977C9D}" type="presOf" srcId="{D132F806-1A0F-4671-902B-CC05652322AD}" destId="{1397AC1B-0075-41E6-B75F-CC102B5B35C3}" srcOrd="0" destOrd="0" presId="urn:microsoft.com/office/officeart/2005/8/layout/vList5"/>
    <dgm:cxn modelId="{8A4569A0-28FF-4DED-8E87-6F42B8B65E85}" type="presOf" srcId="{23F18D13-18B3-4F17-B6FC-C049090C9C0A}" destId="{F15D9F99-9566-4DB2-8756-57C62DA8B26B}" srcOrd="0" destOrd="0" presId="urn:microsoft.com/office/officeart/2005/8/layout/vList5"/>
    <dgm:cxn modelId="{F9EC8635-5AC7-44D2-BCBA-D84F1F9EF7C1}" type="presOf" srcId="{1C34FF07-29E3-44F1-B1AB-F06AB3E69BE7}" destId="{066CB550-2687-4FB6-8638-394FD1161248}" srcOrd="0" destOrd="0" presId="urn:microsoft.com/office/officeart/2005/8/layout/vList5"/>
    <dgm:cxn modelId="{FFD35CF8-941F-4F6C-811C-D7A60021AE14}" type="presOf" srcId="{1E7000FD-896A-40B1-A905-312869585B58}" destId="{D083CCA8-23D8-4F7C-BC81-E4F77ED8D2FF}" srcOrd="0" destOrd="0" presId="urn:microsoft.com/office/officeart/2005/8/layout/vList5"/>
    <dgm:cxn modelId="{E19E82D3-26EA-4B3A-BFB2-13815F533041}" srcId="{E6D24BAA-D510-4081-8E4A-FF6DB02104DE}" destId="{2285B4C9-9638-4ED9-88E9-21E1FA14834B}" srcOrd="0" destOrd="0" parTransId="{A0C190AE-1702-40B7-8708-73E2895F0D94}" sibTransId="{9F3FDCD9-1061-4006-8BBA-21D1299D4335}"/>
    <dgm:cxn modelId="{6C74924F-6C48-4714-AAF3-5262118FD81B}" srcId="{18B7E5EF-705F-4B98-BE78-AC2E2180407D}" destId="{B4D1501E-3396-43EE-AD6C-E18CA52488DA}" srcOrd="1" destOrd="0" parTransId="{24BDFF02-D538-4BA2-B533-2E1B9DA50ABF}" sibTransId="{14945D22-666F-4BA7-8CB7-75AEEB85D8ED}"/>
    <dgm:cxn modelId="{6A966664-E8EF-4024-8F67-08DCB8579DCD}" srcId="{18B7E5EF-705F-4B98-BE78-AC2E2180407D}" destId="{30AFD760-AD72-4F7E-B82B-DB61EEBBB6B6}" srcOrd="0" destOrd="0" parTransId="{4746E300-9DA7-45EB-B977-F4D2A017B542}" sibTransId="{67FBDED6-D72A-43E4-B21A-A7F21E799126}"/>
    <dgm:cxn modelId="{62BC8BAE-5A1D-4F00-AA91-CEC48E6F6FC0}" type="presOf" srcId="{30AFD760-AD72-4F7E-B82B-DB61EEBBB6B6}" destId="{E6E336FF-CD18-4598-87F3-268AAEFED814}" srcOrd="0" destOrd="0" presId="urn:microsoft.com/office/officeart/2005/8/layout/vList5"/>
    <dgm:cxn modelId="{3E588364-D558-4185-B617-61F8A0C2F1DB}" srcId="{B4D1501E-3396-43EE-AD6C-E18CA52488DA}" destId="{1E7000FD-896A-40B1-A905-312869585B58}" srcOrd="0" destOrd="0" parTransId="{5AAF008F-40BE-4760-ADB1-FB2D91F72F38}" sibTransId="{20D97E8D-3485-4EE9-A715-97CE2A7F2864}"/>
    <dgm:cxn modelId="{1619732C-E3EB-48E2-80AD-D7DF3164EB35}" srcId="{18B7E5EF-705F-4B98-BE78-AC2E2180407D}" destId="{1C34FF07-29E3-44F1-B1AB-F06AB3E69BE7}" srcOrd="3" destOrd="0" parTransId="{B7115907-E8E6-44CA-A3BC-033E69F195ED}" sibTransId="{AD6B66F4-7372-4319-8C42-4117D00D2848}"/>
    <dgm:cxn modelId="{4111D25F-41F5-4902-9DF9-BE1EDB677365}" type="presOf" srcId="{2285B4C9-9638-4ED9-88E9-21E1FA14834B}" destId="{E3AA4297-D425-4AFC-BF77-2B25E31963B3}" srcOrd="0" destOrd="0" presId="urn:microsoft.com/office/officeart/2005/8/layout/vList5"/>
    <dgm:cxn modelId="{8A9B31C0-D4CD-44F1-967B-17001685930B}" type="presOf" srcId="{18B7E5EF-705F-4B98-BE78-AC2E2180407D}" destId="{26CFD0B0-38AB-42CC-9A1F-8F4549FB6B1A}" srcOrd="0" destOrd="0" presId="urn:microsoft.com/office/officeart/2005/8/layout/vList5"/>
    <dgm:cxn modelId="{ECF6314C-42E6-4342-855E-34C36CC353C1}" type="presParOf" srcId="{26CFD0B0-38AB-42CC-9A1F-8F4549FB6B1A}" destId="{0B0333D2-A0D4-48BC-A31E-6E5E651056E6}" srcOrd="0" destOrd="0" presId="urn:microsoft.com/office/officeart/2005/8/layout/vList5"/>
    <dgm:cxn modelId="{A8A1256F-BDFC-4453-B8BB-F66AA010F4B8}" type="presParOf" srcId="{0B0333D2-A0D4-48BC-A31E-6E5E651056E6}" destId="{E6E336FF-CD18-4598-87F3-268AAEFED814}" srcOrd="0" destOrd="0" presId="urn:microsoft.com/office/officeart/2005/8/layout/vList5"/>
    <dgm:cxn modelId="{34976E00-3A60-4F1C-8969-0C8F64900EB7}" type="presParOf" srcId="{0B0333D2-A0D4-48BC-A31E-6E5E651056E6}" destId="{1397AC1B-0075-41E6-B75F-CC102B5B35C3}" srcOrd="1" destOrd="0" presId="urn:microsoft.com/office/officeart/2005/8/layout/vList5"/>
    <dgm:cxn modelId="{8348003D-9FDE-4B61-9197-4656BF03F3F3}" type="presParOf" srcId="{26CFD0B0-38AB-42CC-9A1F-8F4549FB6B1A}" destId="{3835E90B-2CAF-4136-901B-899E07AC4322}" srcOrd="1" destOrd="0" presId="urn:microsoft.com/office/officeart/2005/8/layout/vList5"/>
    <dgm:cxn modelId="{2CEC30BF-8F2E-4F48-9622-6C4A5549D440}" type="presParOf" srcId="{26CFD0B0-38AB-42CC-9A1F-8F4549FB6B1A}" destId="{C9FBC37F-125B-4470-A3F0-3F5FAA7A02CC}" srcOrd="2" destOrd="0" presId="urn:microsoft.com/office/officeart/2005/8/layout/vList5"/>
    <dgm:cxn modelId="{A46F6D67-963D-4E4B-A25C-8F838329B669}" type="presParOf" srcId="{C9FBC37F-125B-4470-A3F0-3F5FAA7A02CC}" destId="{3BE08B74-218B-4965-907D-4656D7F6C78F}" srcOrd="0" destOrd="0" presId="urn:microsoft.com/office/officeart/2005/8/layout/vList5"/>
    <dgm:cxn modelId="{74D99CB5-2399-48AE-A2A4-9F3B6241EE6A}" type="presParOf" srcId="{C9FBC37F-125B-4470-A3F0-3F5FAA7A02CC}" destId="{D083CCA8-23D8-4F7C-BC81-E4F77ED8D2FF}" srcOrd="1" destOrd="0" presId="urn:microsoft.com/office/officeart/2005/8/layout/vList5"/>
    <dgm:cxn modelId="{8DC62385-D688-49C2-9B3F-1B4349400848}" type="presParOf" srcId="{26CFD0B0-38AB-42CC-9A1F-8F4549FB6B1A}" destId="{5FB97FC3-0576-40A0-8FE7-F77D01A9F155}" srcOrd="3" destOrd="0" presId="urn:microsoft.com/office/officeart/2005/8/layout/vList5"/>
    <dgm:cxn modelId="{8643091D-F5F4-4CB6-8463-58926618DE90}" type="presParOf" srcId="{26CFD0B0-38AB-42CC-9A1F-8F4549FB6B1A}" destId="{65F94864-DEF5-42E6-A2DF-D6EB6874897F}" srcOrd="4" destOrd="0" presId="urn:microsoft.com/office/officeart/2005/8/layout/vList5"/>
    <dgm:cxn modelId="{FA798E7A-51E8-4014-8550-CDD94D51550F}" type="presParOf" srcId="{65F94864-DEF5-42E6-A2DF-D6EB6874897F}" destId="{248D19F3-0219-4F8B-B580-51D925B82D74}" srcOrd="0" destOrd="0" presId="urn:microsoft.com/office/officeart/2005/8/layout/vList5"/>
    <dgm:cxn modelId="{5F5D7707-611F-49F6-B028-D969CD5247D1}" type="presParOf" srcId="{65F94864-DEF5-42E6-A2DF-D6EB6874897F}" destId="{E3AA4297-D425-4AFC-BF77-2B25E31963B3}" srcOrd="1" destOrd="0" presId="urn:microsoft.com/office/officeart/2005/8/layout/vList5"/>
    <dgm:cxn modelId="{9FDC5994-E20C-4D94-91F8-074DA43A1D85}" type="presParOf" srcId="{26CFD0B0-38AB-42CC-9A1F-8F4549FB6B1A}" destId="{5A8E38E8-8EC6-4193-9163-35D97EF55225}" srcOrd="5" destOrd="0" presId="urn:microsoft.com/office/officeart/2005/8/layout/vList5"/>
    <dgm:cxn modelId="{647C67D1-21F7-48CE-A2CF-4504E3313816}" type="presParOf" srcId="{26CFD0B0-38AB-42CC-9A1F-8F4549FB6B1A}" destId="{9A1B75FD-ABEE-43B8-A5CE-78F146B986F3}" srcOrd="6" destOrd="0" presId="urn:microsoft.com/office/officeart/2005/8/layout/vList5"/>
    <dgm:cxn modelId="{EE9EF996-0C80-4F6A-9D61-4176522CFA26}" type="presParOf" srcId="{9A1B75FD-ABEE-43B8-A5CE-78F146B986F3}" destId="{066CB550-2687-4FB6-8638-394FD1161248}" srcOrd="0" destOrd="0" presId="urn:microsoft.com/office/officeart/2005/8/layout/vList5"/>
    <dgm:cxn modelId="{20CCE880-E8E7-4B3D-AA2A-0729AEF2C3D9}" type="presParOf" srcId="{9A1B75FD-ABEE-43B8-A5CE-78F146B986F3}" destId="{F15D9F99-9566-4DB2-8756-57C62DA8B2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Повторите параграф №11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Ответьте на вопросы в конце параграфа 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Заполните кластер    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D70A42-1839-48CD-B7A3-48D46899A9F9}" type="doc">
      <dgm:prSet loTypeId="urn:microsoft.com/office/officeart/2005/8/layout/radial5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3EADC95-5C0E-4535-9679-7BBB31B92F44}">
      <dgm:prSet phldrT="[Текст]"/>
      <dgm:spPr/>
      <dgm:t>
        <a:bodyPr/>
        <a:lstStyle/>
        <a:p>
          <a:endParaRPr lang="ru-RU" dirty="0"/>
        </a:p>
      </dgm:t>
    </dgm:pt>
    <dgm:pt modelId="{CDE9FCF0-4122-47FC-A9EF-4AE4F91FDC47}" type="parTrans" cxnId="{876C6F3E-A946-42A1-AB90-C1F6556F3EB4}">
      <dgm:prSet/>
      <dgm:spPr/>
      <dgm:t>
        <a:bodyPr/>
        <a:lstStyle/>
        <a:p>
          <a:endParaRPr lang="ru-RU"/>
        </a:p>
      </dgm:t>
    </dgm:pt>
    <dgm:pt modelId="{4A916105-78BC-4042-B6DE-4D6AE181BE55}" type="sibTrans" cxnId="{876C6F3E-A946-42A1-AB90-C1F6556F3EB4}">
      <dgm:prSet/>
      <dgm:spPr/>
      <dgm:t>
        <a:bodyPr/>
        <a:lstStyle/>
        <a:p>
          <a:endParaRPr lang="ru-RU"/>
        </a:p>
      </dgm:t>
    </dgm:pt>
    <dgm:pt modelId="{F3D8C3D6-A26B-4E05-8825-DFC496812A37}">
      <dgm:prSet phldrT="[Текст]" phldr="1"/>
      <dgm:spPr/>
      <dgm:t>
        <a:bodyPr/>
        <a:lstStyle/>
        <a:p>
          <a:endParaRPr lang="ru-RU" dirty="0"/>
        </a:p>
      </dgm:t>
    </dgm:pt>
    <dgm:pt modelId="{691596AC-3887-4197-9D7F-0BE8D205956B}" type="parTrans" cxnId="{3070AA1B-F74F-483D-9500-467902C86EBF}">
      <dgm:prSet/>
      <dgm:spPr/>
      <dgm:t>
        <a:bodyPr/>
        <a:lstStyle/>
        <a:p>
          <a:endParaRPr lang="ru-RU"/>
        </a:p>
      </dgm:t>
    </dgm:pt>
    <dgm:pt modelId="{DCD89998-3B2C-46BF-8C35-2B85AA96EE81}" type="sibTrans" cxnId="{3070AA1B-F74F-483D-9500-467902C86EBF}">
      <dgm:prSet/>
      <dgm:spPr/>
      <dgm:t>
        <a:bodyPr/>
        <a:lstStyle/>
        <a:p>
          <a:endParaRPr lang="ru-RU"/>
        </a:p>
      </dgm:t>
    </dgm:pt>
    <dgm:pt modelId="{10AC4D2E-59DB-4B0D-8936-BC7F533337DB}">
      <dgm:prSet phldrT="[Текст]" phldr="1"/>
      <dgm:spPr/>
      <dgm:t>
        <a:bodyPr/>
        <a:lstStyle/>
        <a:p>
          <a:endParaRPr lang="ru-RU" dirty="0"/>
        </a:p>
      </dgm:t>
    </dgm:pt>
    <dgm:pt modelId="{AD0A58F7-71EB-4EFE-AAD4-65F6BFEB9C74}" type="parTrans" cxnId="{57243ECF-0FE1-44FA-8EA3-DD2ACDCB1B95}">
      <dgm:prSet/>
      <dgm:spPr/>
      <dgm:t>
        <a:bodyPr/>
        <a:lstStyle/>
        <a:p>
          <a:endParaRPr lang="ru-RU"/>
        </a:p>
      </dgm:t>
    </dgm:pt>
    <dgm:pt modelId="{9115B4DE-9846-494D-B0D7-409DE6F40985}" type="sibTrans" cxnId="{57243ECF-0FE1-44FA-8EA3-DD2ACDCB1B95}">
      <dgm:prSet/>
      <dgm:spPr/>
      <dgm:t>
        <a:bodyPr/>
        <a:lstStyle/>
        <a:p>
          <a:endParaRPr lang="ru-RU"/>
        </a:p>
      </dgm:t>
    </dgm:pt>
    <dgm:pt modelId="{E2086E61-EAFA-4426-8328-F8335E3C3E0E}">
      <dgm:prSet phldrT="[Текст]" phldr="1"/>
      <dgm:spPr/>
      <dgm:t>
        <a:bodyPr/>
        <a:lstStyle/>
        <a:p>
          <a:endParaRPr lang="ru-RU"/>
        </a:p>
      </dgm:t>
    </dgm:pt>
    <dgm:pt modelId="{C13A67AA-55CB-4772-8B34-CF723D996CA6}" type="parTrans" cxnId="{45C39D43-367F-45B0-B67E-AFD8EEE0DE94}">
      <dgm:prSet/>
      <dgm:spPr/>
      <dgm:t>
        <a:bodyPr/>
        <a:lstStyle/>
        <a:p>
          <a:endParaRPr lang="ru-RU"/>
        </a:p>
      </dgm:t>
    </dgm:pt>
    <dgm:pt modelId="{FFBA83AE-D0DC-4F23-B6DB-4E10CAF7B257}" type="sibTrans" cxnId="{45C39D43-367F-45B0-B67E-AFD8EEE0DE94}">
      <dgm:prSet/>
      <dgm:spPr/>
      <dgm:t>
        <a:bodyPr/>
        <a:lstStyle/>
        <a:p>
          <a:endParaRPr lang="ru-RU"/>
        </a:p>
      </dgm:t>
    </dgm:pt>
    <dgm:pt modelId="{00F5D00C-CA51-4041-98FE-E3DBA363B9A2}">
      <dgm:prSet phldrT="[Текст]" phldr="1"/>
      <dgm:spPr/>
      <dgm:t>
        <a:bodyPr/>
        <a:lstStyle/>
        <a:p>
          <a:endParaRPr lang="ru-RU"/>
        </a:p>
      </dgm:t>
    </dgm:pt>
    <dgm:pt modelId="{72A38942-285C-4357-87AF-800F63837EBF}" type="parTrans" cxnId="{9D719196-E56F-47FD-8C8B-7597BD45AD40}">
      <dgm:prSet/>
      <dgm:spPr/>
      <dgm:t>
        <a:bodyPr/>
        <a:lstStyle/>
        <a:p>
          <a:endParaRPr lang="ru-RU"/>
        </a:p>
      </dgm:t>
    </dgm:pt>
    <dgm:pt modelId="{21E4C8DE-9C09-4726-9D64-F49B71E02A5F}" type="sibTrans" cxnId="{9D719196-E56F-47FD-8C8B-7597BD45AD40}">
      <dgm:prSet/>
      <dgm:spPr/>
      <dgm:t>
        <a:bodyPr/>
        <a:lstStyle/>
        <a:p>
          <a:endParaRPr lang="ru-RU"/>
        </a:p>
      </dgm:t>
    </dgm:pt>
    <dgm:pt modelId="{9581DC90-F00B-42DA-B2F1-4F3EEFBE6990}">
      <dgm:prSet/>
      <dgm:spPr/>
      <dgm:t>
        <a:bodyPr/>
        <a:lstStyle/>
        <a:p>
          <a:endParaRPr lang="ru-RU"/>
        </a:p>
      </dgm:t>
    </dgm:pt>
    <dgm:pt modelId="{973E0A6E-6B58-47EA-B14E-7B45ACB9A123}" type="parTrans" cxnId="{A0193F88-EF71-4322-BC6B-B6209CDBBAFE}">
      <dgm:prSet/>
      <dgm:spPr/>
      <dgm:t>
        <a:bodyPr/>
        <a:lstStyle/>
        <a:p>
          <a:endParaRPr lang="ru-RU"/>
        </a:p>
      </dgm:t>
    </dgm:pt>
    <dgm:pt modelId="{73AD227F-FB7D-47FB-BCDE-7BB3477BAD69}" type="sibTrans" cxnId="{A0193F88-EF71-4322-BC6B-B6209CDBBAFE}">
      <dgm:prSet/>
      <dgm:spPr/>
      <dgm:t>
        <a:bodyPr/>
        <a:lstStyle/>
        <a:p>
          <a:endParaRPr lang="ru-RU"/>
        </a:p>
      </dgm:t>
    </dgm:pt>
    <dgm:pt modelId="{5E0F3FC6-C449-478A-B02C-94C7E3E1A330}" type="pres">
      <dgm:prSet presAssocID="{D6D70A42-1839-48CD-B7A3-48D46899A9F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A55891-03C3-46AC-8A19-1024C6BC337C}" type="pres">
      <dgm:prSet presAssocID="{A3EADC95-5C0E-4535-9679-7BBB31B92F44}" presName="centerShape" presStyleLbl="node0" presStyleIdx="0" presStyleCnt="1" custScaleX="249321" custLinFactNeighborY="4028"/>
      <dgm:spPr/>
      <dgm:t>
        <a:bodyPr/>
        <a:lstStyle/>
        <a:p>
          <a:endParaRPr lang="ru-RU"/>
        </a:p>
      </dgm:t>
    </dgm:pt>
    <dgm:pt modelId="{E1CEFC76-6C92-4029-8F25-005F0D609D7F}" type="pres">
      <dgm:prSet presAssocID="{691596AC-3887-4197-9D7F-0BE8D205956B}" presName="parTrans" presStyleLbl="sibTrans2D1" presStyleIdx="0" presStyleCnt="5" custScaleX="154419"/>
      <dgm:spPr/>
      <dgm:t>
        <a:bodyPr/>
        <a:lstStyle/>
        <a:p>
          <a:endParaRPr lang="ru-RU"/>
        </a:p>
      </dgm:t>
    </dgm:pt>
    <dgm:pt modelId="{7FC4F08A-2555-4B1C-8E38-1658AE458F14}" type="pres">
      <dgm:prSet presAssocID="{691596AC-3887-4197-9D7F-0BE8D205956B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F2FB54B6-57BA-4EF7-B081-EF32AD8A09E7}" type="pres">
      <dgm:prSet presAssocID="{F3D8C3D6-A26B-4E05-8825-DFC496812A3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0DE71-3578-44AD-8F32-9D9B43A18BF7}" type="pres">
      <dgm:prSet presAssocID="{AD0A58F7-71EB-4EFE-AAD4-65F6BFEB9C74}" presName="parTrans" presStyleLbl="sibTrans2D1" presStyleIdx="1" presStyleCnt="5"/>
      <dgm:spPr/>
      <dgm:t>
        <a:bodyPr/>
        <a:lstStyle/>
        <a:p>
          <a:endParaRPr lang="ru-RU"/>
        </a:p>
      </dgm:t>
    </dgm:pt>
    <dgm:pt modelId="{CD5E8B66-EAE7-4EFC-A848-552ACE43238B}" type="pres">
      <dgm:prSet presAssocID="{AD0A58F7-71EB-4EFE-AAD4-65F6BFEB9C74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43CBB514-F052-4A4D-8E7F-82C6A96E1614}" type="pres">
      <dgm:prSet presAssocID="{10AC4D2E-59DB-4B0D-8936-BC7F533337DB}" presName="node" presStyleLbl="node1" presStyleIdx="1" presStyleCnt="5" custRadScaleRad="179393" custRadScaleInc="5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93F6EA-F283-4116-8559-8D1155427C8E}" type="pres">
      <dgm:prSet presAssocID="{C13A67AA-55CB-4772-8B34-CF723D996CA6}" presName="parTrans" presStyleLbl="sibTrans2D1" presStyleIdx="2" presStyleCnt="5"/>
      <dgm:spPr/>
      <dgm:t>
        <a:bodyPr/>
        <a:lstStyle/>
        <a:p>
          <a:endParaRPr lang="ru-RU"/>
        </a:p>
      </dgm:t>
    </dgm:pt>
    <dgm:pt modelId="{CD5D7BF9-81C8-48A9-A16B-E8F5FFA775C9}" type="pres">
      <dgm:prSet presAssocID="{C13A67AA-55CB-4772-8B34-CF723D996CA6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04E80ABB-3F30-4ECA-9092-A42C2B2038E1}" type="pres">
      <dgm:prSet presAssocID="{E2086E61-EAFA-4426-8328-F8335E3C3E0E}" presName="node" presStyleLbl="node1" presStyleIdx="2" presStyleCnt="5" custRadScaleRad="162364" custRadScaleInc="-70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D1B37-ABEF-424C-8590-DEAA39E63E23}" type="pres">
      <dgm:prSet presAssocID="{72A38942-285C-4357-87AF-800F63837EBF}" presName="parTrans" presStyleLbl="sibTrans2D1" presStyleIdx="3" presStyleCnt="5"/>
      <dgm:spPr/>
      <dgm:t>
        <a:bodyPr/>
        <a:lstStyle/>
        <a:p>
          <a:endParaRPr lang="ru-RU"/>
        </a:p>
      </dgm:t>
    </dgm:pt>
    <dgm:pt modelId="{3C1245C7-8B0D-4027-9B6B-1466D5DF78A1}" type="pres">
      <dgm:prSet presAssocID="{72A38942-285C-4357-87AF-800F63837EBF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3E491E7-396F-4D3F-B918-308AD0951E00}" type="pres">
      <dgm:prSet presAssocID="{00F5D00C-CA51-4041-98FE-E3DBA363B9A2}" presName="node" presStyleLbl="node1" presStyleIdx="3" presStyleCnt="5" custRadScaleRad="161057" custRadScaleInc="70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477D9-D964-434D-A0EB-66EFC6AF888D}" type="pres">
      <dgm:prSet presAssocID="{973E0A6E-6B58-47EA-B14E-7B45ACB9A123}" presName="parTrans" presStyleLbl="sibTrans2D1" presStyleIdx="4" presStyleCnt="5"/>
      <dgm:spPr/>
      <dgm:t>
        <a:bodyPr/>
        <a:lstStyle/>
        <a:p>
          <a:endParaRPr lang="ru-RU"/>
        </a:p>
      </dgm:t>
    </dgm:pt>
    <dgm:pt modelId="{21860257-2BEB-4E02-844A-81B4CB833BB8}" type="pres">
      <dgm:prSet presAssocID="{973E0A6E-6B58-47EA-B14E-7B45ACB9A123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3E1966B1-751B-4FF5-AFBA-0B38D055AB53}" type="pres">
      <dgm:prSet presAssocID="{9581DC90-F00B-42DA-B2F1-4F3EEFBE6990}" presName="node" presStyleLbl="node1" presStyleIdx="4" presStyleCnt="5" custRadScaleRad="178065" custRadScaleInc="-5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8A656B-A501-4410-AD3B-C0BF281E3CA2}" type="presOf" srcId="{C13A67AA-55CB-4772-8B34-CF723D996CA6}" destId="{CD5D7BF9-81C8-48A9-A16B-E8F5FFA775C9}" srcOrd="1" destOrd="0" presId="urn:microsoft.com/office/officeart/2005/8/layout/radial5"/>
    <dgm:cxn modelId="{9D719196-E56F-47FD-8C8B-7597BD45AD40}" srcId="{A3EADC95-5C0E-4535-9679-7BBB31B92F44}" destId="{00F5D00C-CA51-4041-98FE-E3DBA363B9A2}" srcOrd="3" destOrd="0" parTransId="{72A38942-285C-4357-87AF-800F63837EBF}" sibTransId="{21E4C8DE-9C09-4726-9D64-F49B71E02A5F}"/>
    <dgm:cxn modelId="{57243ECF-0FE1-44FA-8EA3-DD2ACDCB1B95}" srcId="{A3EADC95-5C0E-4535-9679-7BBB31B92F44}" destId="{10AC4D2E-59DB-4B0D-8936-BC7F533337DB}" srcOrd="1" destOrd="0" parTransId="{AD0A58F7-71EB-4EFE-AAD4-65F6BFEB9C74}" sibTransId="{9115B4DE-9846-494D-B0D7-409DE6F40985}"/>
    <dgm:cxn modelId="{73E71F40-6629-421D-80AE-C2C0EBB7F85F}" type="presOf" srcId="{691596AC-3887-4197-9D7F-0BE8D205956B}" destId="{7FC4F08A-2555-4B1C-8E38-1658AE458F14}" srcOrd="1" destOrd="0" presId="urn:microsoft.com/office/officeart/2005/8/layout/radial5"/>
    <dgm:cxn modelId="{83E7040A-126B-40E1-95B9-B943ADF5EA34}" type="presOf" srcId="{72A38942-285C-4357-87AF-800F63837EBF}" destId="{3C1245C7-8B0D-4027-9B6B-1466D5DF78A1}" srcOrd="1" destOrd="0" presId="urn:microsoft.com/office/officeart/2005/8/layout/radial5"/>
    <dgm:cxn modelId="{3070AA1B-F74F-483D-9500-467902C86EBF}" srcId="{A3EADC95-5C0E-4535-9679-7BBB31B92F44}" destId="{F3D8C3D6-A26B-4E05-8825-DFC496812A37}" srcOrd="0" destOrd="0" parTransId="{691596AC-3887-4197-9D7F-0BE8D205956B}" sibTransId="{DCD89998-3B2C-46BF-8C35-2B85AA96EE81}"/>
    <dgm:cxn modelId="{876C6F3E-A946-42A1-AB90-C1F6556F3EB4}" srcId="{D6D70A42-1839-48CD-B7A3-48D46899A9F9}" destId="{A3EADC95-5C0E-4535-9679-7BBB31B92F44}" srcOrd="0" destOrd="0" parTransId="{CDE9FCF0-4122-47FC-A9EF-4AE4F91FDC47}" sibTransId="{4A916105-78BC-4042-B6DE-4D6AE181BE55}"/>
    <dgm:cxn modelId="{D9AB2FA9-E9D4-4CAA-8D09-991015837CF1}" type="presOf" srcId="{9581DC90-F00B-42DA-B2F1-4F3EEFBE6990}" destId="{3E1966B1-751B-4FF5-AFBA-0B38D055AB53}" srcOrd="0" destOrd="0" presId="urn:microsoft.com/office/officeart/2005/8/layout/radial5"/>
    <dgm:cxn modelId="{316439F8-ACAD-4325-BE81-43B699691E4C}" type="presOf" srcId="{D6D70A42-1839-48CD-B7A3-48D46899A9F9}" destId="{5E0F3FC6-C449-478A-B02C-94C7E3E1A330}" srcOrd="0" destOrd="0" presId="urn:microsoft.com/office/officeart/2005/8/layout/radial5"/>
    <dgm:cxn modelId="{0855F96B-CE86-4F6C-9ACD-8CBDCA176CDC}" type="presOf" srcId="{973E0A6E-6B58-47EA-B14E-7B45ACB9A123}" destId="{21860257-2BEB-4E02-844A-81B4CB833BB8}" srcOrd="1" destOrd="0" presId="urn:microsoft.com/office/officeart/2005/8/layout/radial5"/>
    <dgm:cxn modelId="{CB52CE83-5A25-4BE1-A5FA-DD687C4D9F72}" type="presOf" srcId="{10AC4D2E-59DB-4B0D-8936-BC7F533337DB}" destId="{43CBB514-F052-4A4D-8E7F-82C6A96E1614}" srcOrd="0" destOrd="0" presId="urn:microsoft.com/office/officeart/2005/8/layout/radial5"/>
    <dgm:cxn modelId="{DD510965-B8D3-4F52-BC9E-04A7D1D93C31}" type="presOf" srcId="{C13A67AA-55CB-4772-8B34-CF723D996CA6}" destId="{8593F6EA-F283-4116-8559-8D1155427C8E}" srcOrd="0" destOrd="0" presId="urn:microsoft.com/office/officeart/2005/8/layout/radial5"/>
    <dgm:cxn modelId="{373D92A1-5DAC-4B81-A217-86A039FF765D}" type="presOf" srcId="{AD0A58F7-71EB-4EFE-AAD4-65F6BFEB9C74}" destId="{B8C0DE71-3578-44AD-8F32-9D9B43A18BF7}" srcOrd="0" destOrd="0" presId="urn:microsoft.com/office/officeart/2005/8/layout/radial5"/>
    <dgm:cxn modelId="{DFAE218F-5D5C-4576-B5B7-5162F9A8753E}" type="presOf" srcId="{AD0A58F7-71EB-4EFE-AAD4-65F6BFEB9C74}" destId="{CD5E8B66-EAE7-4EFC-A848-552ACE43238B}" srcOrd="1" destOrd="0" presId="urn:microsoft.com/office/officeart/2005/8/layout/radial5"/>
    <dgm:cxn modelId="{45C39D43-367F-45B0-B67E-AFD8EEE0DE94}" srcId="{A3EADC95-5C0E-4535-9679-7BBB31B92F44}" destId="{E2086E61-EAFA-4426-8328-F8335E3C3E0E}" srcOrd="2" destOrd="0" parTransId="{C13A67AA-55CB-4772-8B34-CF723D996CA6}" sibTransId="{FFBA83AE-D0DC-4F23-B6DB-4E10CAF7B257}"/>
    <dgm:cxn modelId="{5D30AB3B-94B0-4960-9403-007377BA645E}" type="presOf" srcId="{F3D8C3D6-A26B-4E05-8825-DFC496812A37}" destId="{F2FB54B6-57BA-4EF7-B081-EF32AD8A09E7}" srcOrd="0" destOrd="0" presId="urn:microsoft.com/office/officeart/2005/8/layout/radial5"/>
    <dgm:cxn modelId="{873095B4-E4A0-46F1-A2EE-41D7A5758C7C}" type="presOf" srcId="{72A38942-285C-4357-87AF-800F63837EBF}" destId="{155D1B37-ABEF-424C-8590-DEAA39E63E23}" srcOrd="0" destOrd="0" presId="urn:microsoft.com/office/officeart/2005/8/layout/radial5"/>
    <dgm:cxn modelId="{E5AFCB67-4238-465C-9928-4FAC165650E8}" type="presOf" srcId="{973E0A6E-6B58-47EA-B14E-7B45ACB9A123}" destId="{483477D9-D964-434D-A0EB-66EFC6AF888D}" srcOrd="0" destOrd="0" presId="urn:microsoft.com/office/officeart/2005/8/layout/radial5"/>
    <dgm:cxn modelId="{D4F8708E-212D-4AEC-A703-06730EBCC0B3}" type="presOf" srcId="{00F5D00C-CA51-4041-98FE-E3DBA363B9A2}" destId="{F3E491E7-396F-4D3F-B918-308AD0951E00}" srcOrd="0" destOrd="0" presId="urn:microsoft.com/office/officeart/2005/8/layout/radial5"/>
    <dgm:cxn modelId="{A0193F88-EF71-4322-BC6B-B6209CDBBAFE}" srcId="{A3EADC95-5C0E-4535-9679-7BBB31B92F44}" destId="{9581DC90-F00B-42DA-B2F1-4F3EEFBE6990}" srcOrd="4" destOrd="0" parTransId="{973E0A6E-6B58-47EA-B14E-7B45ACB9A123}" sibTransId="{73AD227F-FB7D-47FB-BCDE-7BB3477BAD69}"/>
    <dgm:cxn modelId="{399D9E08-B0B1-47ED-822B-B8A98014C98C}" type="presOf" srcId="{A3EADC95-5C0E-4535-9679-7BBB31B92F44}" destId="{FEA55891-03C3-46AC-8A19-1024C6BC337C}" srcOrd="0" destOrd="0" presId="urn:microsoft.com/office/officeart/2005/8/layout/radial5"/>
    <dgm:cxn modelId="{12B75C96-551C-4987-AF64-6FEB79BBDA28}" type="presOf" srcId="{E2086E61-EAFA-4426-8328-F8335E3C3E0E}" destId="{04E80ABB-3F30-4ECA-9092-A42C2B2038E1}" srcOrd="0" destOrd="0" presId="urn:microsoft.com/office/officeart/2005/8/layout/radial5"/>
    <dgm:cxn modelId="{DEFAAAD2-5C7A-4E38-9939-2EEE37752DE5}" type="presOf" srcId="{691596AC-3887-4197-9D7F-0BE8D205956B}" destId="{E1CEFC76-6C92-4029-8F25-005F0D609D7F}" srcOrd="0" destOrd="0" presId="urn:microsoft.com/office/officeart/2005/8/layout/radial5"/>
    <dgm:cxn modelId="{95E3E6A4-99DD-472D-BCA1-CB2BD5346F41}" type="presParOf" srcId="{5E0F3FC6-C449-478A-B02C-94C7E3E1A330}" destId="{FEA55891-03C3-46AC-8A19-1024C6BC337C}" srcOrd="0" destOrd="0" presId="urn:microsoft.com/office/officeart/2005/8/layout/radial5"/>
    <dgm:cxn modelId="{E9672A7D-E390-4DBF-A668-D8647A739E9E}" type="presParOf" srcId="{5E0F3FC6-C449-478A-B02C-94C7E3E1A330}" destId="{E1CEFC76-6C92-4029-8F25-005F0D609D7F}" srcOrd="1" destOrd="0" presId="urn:microsoft.com/office/officeart/2005/8/layout/radial5"/>
    <dgm:cxn modelId="{721CB6B4-3FB5-480E-B851-0CC28AE2B814}" type="presParOf" srcId="{E1CEFC76-6C92-4029-8F25-005F0D609D7F}" destId="{7FC4F08A-2555-4B1C-8E38-1658AE458F14}" srcOrd="0" destOrd="0" presId="urn:microsoft.com/office/officeart/2005/8/layout/radial5"/>
    <dgm:cxn modelId="{052B3654-2B70-4EA8-90F8-7F9CDCB4A65E}" type="presParOf" srcId="{5E0F3FC6-C449-478A-B02C-94C7E3E1A330}" destId="{F2FB54B6-57BA-4EF7-B081-EF32AD8A09E7}" srcOrd="2" destOrd="0" presId="urn:microsoft.com/office/officeart/2005/8/layout/radial5"/>
    <dgm:cxn modelId="{654FADCA-A713-4A52-AB1E-D718167EDBD5}" type="presParOf" srcId="{5E0F3FC6-C449-478A-B02C-94C7E3E1A330}" destId="{B8C0DE71-3578-44AD-8F32-9D9B43A18BF7}" srcOrd="3" destOrd="0" presId="urn:microsoft.com/office/officeart/2005/8/layout/radial5"/>
    <dgm:cxn modelId="{92AE70A3-F78C-41BD-93DC-6EFFC3816DE9}" type="presParOf" srcId="{B8C0DE71-3578-44AD-8F32-9D9B43A18BF7}" destId="{CD5E8B66-EAE7-4EFC-A848-552ACE43238B}" srcOrd="0" destOrd="0" presId="urn:microsoft.com/office/officeart/2005/8/layout/radial5"/>
    <dgm:cxn modelId="{54206471-4FB8-4AC1-B97A-AE74E1D80602}" type="presParOf" srcId="{5E0F3FC6-C449-478A-B02C-94C7E3E1A330}" destId="{43CBB514-F052-4A4D-8E7F-82C6A96E1614}" srcOrd="4" destOrd="0" presId="urn:microsoft.com/office/officeart/2005/8/layout/radial5"/>
    <dgm:cxn modelId="{39D95B6B-5C65-4132-9D5A-CE193950AC2B}" type="presParOf" srcId="{5E0F3FC6-C449-478A-B02C-94C7E3E1A330}" destId="{8593F6EA-F283-4116-8559-8D1155427C8E}" srcOrd="5" destOrd="0" presId="urn:microsoft.com/office/officeart/2005/8/layout/radial5"/>
    <dgm:cxn modelId="{25AA57FF-0D30-4E38-896C-E65BEE84B0A6}" type="presParOf" srcId="{8593F6EA-F283-4116-8559-8D1155427C8E}" destId="{CD5D7BF9-81C8-48A9-A16B-E8F5FFA775C9}" srcOrd="0" destOrd="0" presId="urn:microsoft.com/office/officeart/2005/8/layout/radial5"/>
    <dgm:cxn modelId="{19A325AE-BEEB-47F1-9CAA-D10E844E2FBE}" type="presParOf" srcId="{5E0F3FC6-C449-478A-B02C-94C7E3E1A330}" destId="{04E80ABB-3F30-4ECA-9092-A42C2B2038E1}" srcOrd="6" destOrd="0" presId="urn:microsoft.com/office/officeart/2005/8/layout/radial5"/>
    <dgm:cxn modelId="{02C48768-0DB9-4EE8-9066-7101B0DA7A9D}" type="presParOf" srcId="{5E0F3FC6-C449-478A-B02C-94C7E3E1A330}" destId="{155D1B37-ABEF-424C-8590-DEAA39E63E23}" srcOrd="7" destOrd="0" presId="urn:microsoft.com/office/officeart/2005/8/layout/radial5"/>
    <dgm:cxn modelId="{D6C6B7FC-2422-4636-A4BC-774FF6FEE114}" type="presParOf" srcId="{155D1B37-ABEF-424C-8590-DEAA39E63E23}" destId="{3C1245C7-8B0D-4027-9B6B-1466D5DF78A1}" srcOrd="0" destOrd="0" presId="urn:microsoft.com/office/officeart/2005/8/layout/radial5"/>
    <dgm:cxn modelId="{757B199D-F428-4D25-933C-6059529AD0BE}" type="presParOf" srcId="{5E0F3FC6-C449-478A-B02C-94C7E3E1A330}" destId="{F3E491E7-396F-4D3F-B918-308AD0951E00}" srcOrd="8" destOrd="0" presId="urn:microsoft.com/office/officeart/2005/8/layout/radial5"/>
    <dgm:cxn modelId="{0620C41D-1C6B-4B97-84E9-718BF4A1287F}" type="presParOf" srcId="{5E0F3FC6-C449-478A-B02C-94C7E3E1A330}" destId="{483477D9-D964-434D-A0EB-66EFC6AF888D}" srcOrd="9" destOrd="0" presId="urn:microsoft.com/office/officeart/2005/8/layout/radial5"/>
    <dgm:cxn modelId="{18B25698-3BA7-4746-8AF9-AB7F65991D67}" type="presParOf" srcId="{483477D9-D964-434D-A0EB-66EFC6AF888D}" destId="{21860257-2BEB-4E02-844A-81B4CB833BB8}" srcOrd="0" destOrd="0" presId="urn:microsoft.com/office/officeart/2005/8/layout/radial5"/>
    <dgm:cxn modelId="{415DAE0F-D36B-4479-950A-EBBC95B4C9BF}" type="presParOf" srcId="{5E0F3FC6-C449-478A-B02C-94C7E3E1A330}" destId="{3E1966B1-751B-4FF5-AFBA-0B38D055AB5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63573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38780"/>
          <a:ext cx="10123009" cy="11283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9220" y="93860"/>
        <a:ext cx="10012849" cy="1018151"/>
      </dsp:txXfrm>
    </dsp:sp>
    <dsp:sp modelId="{14F0545D-A0B2-4548-B64C-6B605C7D449E}">
      <dsp:nvSpPr>
        <dsp:cNvPr id="0" name=""/>
        <dsp:cNvSpPr/>
      </dsp:nvSpPr>
      <dsp:spPr>
        <a:xfrm>
          <a:off x="0" y="2471224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737331"/>
          <a:ext cx="10232201" cy="1265253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5905" y="1799096"/>
        <a:ext cx="10108671" cy="1141723"/>
      </dsp:txXfrm>
    </dsp:sp>
    <dsp:sp modelId="{88755AD0-CBFE-4F61-B5FC-401477CAB302}">
      <dsp:nvSpPr>
        <dsp:cNvPr id="0" name=""/>
        <dsp:cNvSpPr/>
      </dsp:nvSpPr>
      <dsp:spPr>
        <a:xfrm>
          <a:off x="0" y="435524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664973"/>
          <a:ext cx="10232201" cy="1313776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068" y="3729106"/>
        <a:ext cx="10103935" cy="1185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7AC1B-0075-41E6-B75F-CC102B5B35C3}">
      <dsp:nvSpPr>
        <dsp:cNvPr id="0" name=""/>
        <dsp:cNvSpPr/>
      </dsp:nvSpPr>
      <dsp:spPr>
        <a:xfrm rot="5400000">
          <a:off x="7396713" y="-3071429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sz="5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184092"/>
        <a:ext cx="7401739" cy="941636"/>
      </dsp:txXfrm>
    </dsp:sp>
    <dsp:sp modelId="{E6E336FF-CD18-4598-87F3-268AAEFED814}">
      <dsp:nvSpPr>
        <dsp:cNvPr id="0" name=""/>
        <dsp:cNvSpPr/>
      </dsp:nvSpPr>
      <dsp:spPr>
        <a:xfrm>
          <a:off x="0" y="0"/>
          <a:ext cx="4192132" cy="13043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Февраль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63675"/>
        <a:ext cx="4064782" cy="1177045"/>
      </dsp:txXfrm>
    </dsp:sp>
    <dsp:sp modelId="{D083CCA8-23D8-4F7C-BC81-E4F77ED8D2FF}">
      <dsp:nvSpPr>
        <dsp:cNvPr id="0" name=""/>
        <dsp:cNvSpPr/>
      </dsp:nvSpPr>
      <dsp:spPr>
        <a:xfrm rot="5400000">
          <a:off x="7396713" y="-1701814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sz="5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1553707"/>
        <a:ext cx="7401739" cy="941636"/>
      </dsp:txXfrm>
    </dsp:sp>
    <dsp:sp modelId="{3BE08B74-218B-4965-907D-4656D7F6C78F}">
      <dsp:nvSpPr>
        <dsp:cNvPr id="0" name=""/>
        <dsp:cNvSpPr/>
      </dsp:nvSpPr>
      <dsp:spPr>
        <a:xfrm>
          <a:off x="0" y="1372327"/>
          <a:ext cx="4192132" cy="1304395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1436002"/>
        <a:ext cx="4064782" cy="1177045"/>
      </dsp:txXfrm>
    </dsp:sp>
    <dsp:sp modelId="{E3AA4297-D425-4AFC-BF77-2B25E31963B3}">
      <dsp:nvSpPr>
        <dsp:cNvPr id="0" name=""/>
        <dsp:cNvSpPr/>
      </dsp:nvSpPr>
      <dsp:spPr>
        <a:xfrm rot="5400000">
          <a:off x="7396713" y="-332198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sz="5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2923323"/>
        <a:ext cx="7401739" cy="941636"/>
      </dsp:txXfrm>
    </dsp:sp>
    <dsp:sp modelId="{248D19F3-0219-4F8B-B580-51D925B82D74}">
      <dsp:nvSpPr>
        <dsp:cNvPr id="0" name=""/>
        <dsp:cNvSpPr/>
      </dsp:nvSpPr>
      <dsp:spPr>
        <a:xfrm>
          <a:off x="0" y="2741943"/>
          <a:ext cx="4192132" cy="1304395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 мая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2805618"/>
        <a:ext cx="4064782" cy="1177045"/>
      </dsp:txXfrm>
    </dsp:sp>
    <dsp:sp modelId="{F15D9F99-9566-4DB2-8756-57C62DA8B26B}">
      <dsp:nvSpPr>
        <dsp:cNvPr id="0" name=""/>
        <dsp:cNvSpPr/>
      </dsp:nvSpPr>
      <dsp:spPr>
        <a:xfrm rot="5400000">
          <a:off x="7396713" y="1037417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sz="5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4292938"/>
        <a:ext cx="7401739" cy="941636"/>
      </dsp:txXfrm>
    </dsp:sp>
    <dsp:sp modelId="{066CB550-2687-4FB6-8638-394FD1161248}">
      <dsp:nvSpPr>
        <dsp:cNvPr id="0" name=""/>
        <dsp:cNvSpPr/>
      </dsp:nvSpPr>
      <dsp:spPr>
        <a:xfrm>
          <a:off x="0" y="4111559"/>
          <a:ext cx="4192132" cy="130439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 августа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4175234"/>
        <a:ext cx="4064782" cy="1177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7AC1B-0075-41E6-B75F-CC102B5B35C3}">
      <dsp:nvSpPr>
        <dsp:cNvPr id="0" name=""/>
        <dsp:cNvSpPr/>
      </dsp:nvSpPr>
      <dsp:spPr>
        <a:xfrm rot="5400000">
          <a:off x="7396713" y="-3071429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выступила на завоевание Хивинского ханства</a:t>
          </a:r>
          <a:endParaRPr lang="ru-RU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184092"/>
        <a:ext cx="7401739" cy="941636"/>
      </dsp:txXfrm>
    </dsp:sp>
    <dsp:sp modelId="{E6E336FF-CD18-4598-87F3-268AAEFED814}">
      <dsp:nvSpPr>
        <dsp:cNvPr id="0" name=""/>
        <dsp:cNvSpPr/>
      </dsp:nvSpPr>
      <dsp:spPr>
        <a:xfrm>
          <a:off x="0" y="0"/>
          <a:ext cx="4192132" cy="13043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Февраль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63675"/>
        <a:ext cx="4064782" cy="1177045"/>
      </dsp:txXfrm>
    </dsp:sp>
    <dsp:sp modelId="{D083CCA8-23D8-4F7C-BC81-E4F77ED8D2FF}">
      <dsp:nvSpPr>
        <dsp:cNvPr id="0" name=""/>
        <dsp:cNvSpPr/>
      </dsp:nvSpPr>
      <dsp:spPr>
        <a:xfrm rot="5400000">
          <a:off x="7396713" y="-1701814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подошла к границам Хивинского ханства </a:t>
          </a:r>
          <a:endParaRPr lang="ru-RU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1553707"/>
        <a:ext cx="7401739" cy="941636"/>
      </dsp:txXfrm>
    </dsp:sp>
    <dsp:sp modelId="{3BE08B74-218B-4965-907D-4656D7F6C78F}">
      <dsp:nvSpPr>
        <dsp:cNvPr id="0" name=""/>
        <dsp:cNvSpPr/>
      </dsp:nvSpPr>
      <dsp:spPr>
        <a:xfrm>
          <a:off x="0" y="1372327"/>
          <a:ext cx="4192132" cy="1304395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1436002"/>
        <a:ext cx="4064782" cy="1177045"/>
      </dsp:txXfrm>
    </dsp:sp>
    <dsp:sp modelId="{E3AA4297-D425-4AFC-BF77-2B25E31963B3}">
      <dsp:nvSpPr>
        <dsp:cNvPr id="0" name=""/>
        <dsp:cNvSpPr/>
      </dsp:nvSpPr>
      <dsp:spPr>
        <a:xfrm rot="5400000">
          <a:off x="7396713" y="-332198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завоевала Хиву </a:t>
          </a:r>
          <a:endParaRPr lang="ru-RU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2923323"/>
        <a:ext cx="7401739" cy="941636"/>
      </dsp:txXfrm>
    </dsp:sp>
    <dsp:sp modelId="{248D19F3-0219-4F8B-B580-51D925B82D74}">
      <dsp:nvSpPr>
        <dsp:cNvPr id="0" name=""/>
        <dsp:cNvSpPr/>
      </dsp:nvSpPr>
      <dsp:spPr>
        <a:xfrm>
          <a:off x="0" y="2741943"/>
          <a:ext cx="4192132" cy="1304395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 мая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2805618"/>
        <a:ext cx="4064782" cy="1177045"/>
      </dsp:txXfrm>
    </dsp:sp>
    <dsp:sp modelId="{F15D9F99-9566-4DB2-8756-57C62DA8B26B}">
      <dsp:nvSpPr>
        <dsp:cNvPr id="0" name=""/>
        <dsp:cNvSpPr/>
      </dsp:nvSpPr>
      <dsp:spPr>
        <a:xfrm rot="5400000">
          <a:off x="7396713" y="1037417"/>
          <a:ext cx="1043516" cy="7452679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Подписан </a:t>
          </a:r>
          <a:r>
            <a:rPr lang="ru-RU" sz="2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Гандимянский</a:t>
          </a:r>
          <a:r>
            <a:rPr lang="ru-RU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договор </a:t>
          </a:r>
          <a:endParaRPr lang="ru-RU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92132" y="4292938"/>
        <a:ext cx="7401739" cy="941636"/>
      </dsp:txXfrm>
    </dsp:sp>
    <dsp:sp modelId="{066CB550-2687-4FB6-8638-394FD1161248}">
      <dsp:nvSpPr>
        <dsp:cNvPr id="0" name=""/>
        <dsp:cNvSpPr/>
      </dsp:nvSpPr>
      <dsp:spPr>
        <a:xfrm>
          <a:off x="0" y="4111559"/>
          <a:ext cx="4192132" cy="130439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 августа 1873 г.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75" y="4175234"/>
        <a:ext cx="4064782" cy="11770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288587" y="276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Повторите параграф №11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276"/>
        <a:ext cx="7278239" cy="1454921"/>
      </dsp:txXfrm>
    </dsp:sp>
    <dsp:sp modelId="{0695C490-E4F3-44F9-95D3-DCB4ADA8C6F8}">
      <dsp:nvSpPr>
        <dsp:cNvPr id="0" name=""/>
        <dsp:cNvSpPr/>
      </dsp:nvSpPr>
      <dsp:spPr>
        <a:xfrm>
          <a:off x="1561126" y="276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288587" y="1889502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Ответьте на вопросы в конце параграфа 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1889502"/>
        <a:ext cx="7278239" cy="1454921"/>
      </dsp:txXfrm>
    </dsp:sp>
    <dsp:sp modelId="{0A426044-E8F7-487B-91EF-34DFC983F853}">
      <dsp:nvSpPr>
        <dsp:cNvPr id="0" name=""/>
        <dsp:cNvSpPr/>
      </dsp:nvSpPr>
      <dsp:spPr>
        <a:xfrm>
          <a:off x="1561126" y="1889502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288587" y="3778728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Заполните кластер    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3778728"/>
        <a:ext cx="7278239" cy="1454921"/>
      </dsp:txXfrm>
    </dsp:sp>
    <dsp:sp modelId="{0CB44D7F-0C66-4497-B9EB-5134FE96849A}">
      <dsp:nvSpPr>
        <dsp:cNvPr id="0" name=""/>
        <dsp:cNvSpPr/>
      </dsp:nvSpPr>
      <dsp:spPr>
        <a:xfrm>
          <a:off x="1561126" y="3778728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55891-03C3-46AC-8A19-1024C6BC337C}">
      <dsp:nvSpPr>
        <dsp:cNvPr id="0" name=""/>
        <dsp:cNvSpPr/>
      </dsp:nvSpPr>
      <dsp:spPr>
        <a:xfrm>
          <a:off x="2802006" y="2416371"/>
          <a:ext cx="3977613" cy="159537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384514" y="2650009"/>
        <a:ext cx="2812597" cy="1128102"/>
      </dsp:txXfrm>
    </dsp:sp>
    <dsp:sp modelId="{E1CEFC76-6C92-4029-8F25-005F0D609D7F}">
      <dsp:nvSpPr>
        <dsp:cNvPr id="0" name=""/>
        <dsp:cNvSpPr/>
      </dsp:nvSpPr>
      <dsp:spPr>
        <a:xfrm rot="16200000">
          <a:off x="4456060" y="1748404"/>
          <a:ext cx="669505" cy="542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537424" y="1938254"/>
        <a:ext cx="506777" cy="325456"/>
      </dsp:txXfrm>
    </dsp:sp>
    <dsp:sp modelId="{F2FB54B6-57BA-4EF7-B081-EF32AD8A09E7}">
      <dsp:nvSpPr>
        <dsp:cNvPr id="0" name=""/>
        <dsp:cNvSpPr/>
      </dsp:nvSpPr>
      <dsp:spPr>
        <a:xfrm>
          <a:off x="3993124" y="2946"/>
          <a:ext cx="1595378" cy="159537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4226762" y="236584"/>
        <a:ext cx="1128102" cy="1128102"/>
      </dsp:txXfrm>
    </dsp:sp>
    <dsp:sp modelId="{B8C0DE71-3578-44AD-8F32-9D9B43A18BF7}">
      <dsp:nvSpPr>
        <dsp:cNvPr id="0" name=""/>
        <dsp:cNvSpPr/>
      </dsp:nvSpPr>
      <dsp:spPr>
        <a:xfrm rot="20484187">
          <a:off x="6636698" y="2174160"/>
          <a:ext cx="877253" cy="542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640946" y="2308594"/>
        <a:ext cx="714525" cy="325456"/>
      </dsp:txXfrm>
    </dsp:sp>
    <dsp:sp modelId="{43CBB514-F052-4A4D-8E7F-82C6A96E1614}">
      <dsp:nvSpPr>
        <dsp:cNvPr id="0" name=""/>
        <dsp:cNvSpPr/>
      </dsp:nvSpPr>
      <dsp:spPr>
        <a:xfrm>
          <a:off x="7841591" y="1121451"/>
          <a:ext cx="1595378" cy="1595378"/>
        </a:xfrm>
        <a:prstGeom prst="ellipse">
          <a:avLst/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8075229" y="1355089"/>
        <a:ext cx="1128102" cy="1128102"/>
      </dsp:txXfrm>
    </dsp:sp>
    <dsp:sp modelId="{8593F6EA-F283-4116-8559-8D1155427C8E}">
      <dsp:nvSpPr>
        <dsp:cNvPr id="0" name=""/>
        <dsp:cNvSpPr/>
      </dsp:nvSpPr>
      <dsp:spPr>
        <a:xfrm rot="1568984">
          <a:off x="6278023" y="3847902"/>
          <a:ext cx="712373" cy="542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286351" y="3920529"/>
        <a:ext cx="549645" cy="325456"/>
      </dsp:txXfrm>
    </dsp:sp>
    <dsp:sp modelId="{04E80ABB-3F30-4ECA-9092-A42C2B2038E1}">
      <dsp:nvSpPr>
        <dsp:cNvPr id="0" name=""/>
        <dsp:cNvSpPr/>
      </dsp:nvSpPr>
      <dsp:spPr>
        <a:xfrm>
          <a:off x="7173924" y="3978054"/>
          <a:ext cx="1595378" cy="1595378"/>
        </a:xfrm>
        <a:prstGeom prst="ellips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7407562" y="4211692"/>
        <a:ext cx="1128102" cy="1128102"/>
      </dsp:txXfrm>
    </dsp:sp>
    <dsp:sp modelId="{155D1B37-ABEF-424C-8590-DEAA39E63E23}">
      <dsp:nvSpPr>
        <dsp:cNvPr id="0" name=""/>
        <dsp:cNvSpPr/>
      </dsp:nvSpPr>
      <dsp:spPr>
        <a:xfrm rot="9231206">
          <a:off x="2611623" y="3841575"/>
          <a:ext cx="696849" cy="542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2766025" y="3914206"/>
        <a:ext cx="534121" cy="325456"/>
      </dsp:txXfrm>
    </dsp:sp>
    <dsp:sp modelId="{F3E491E7-396F-4D3F-B918-308AD0951E00}">
      <dsp:nvSpPr>
        <dsp:cNvPr id="0" name=""/>
        <dsp:cNvSpPr/>
      </dsp:nvSpPr>
      <dsp:spPr>
        <a:xfrm>
          <a:off x="838460" y="3965006"/>
          <a:ext cx="1595378" cy="1595378"/>
        </a:xfrm>
        <a:prstGeom prst="ellipse">
          <a:avLst/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1072098" y="4198644"/>
        <a:ext cx="1128102" cy="1128102"/>
      </dsp:txXfrm>
    </dsp:sp>
    <dsp:sp modelId="{483477D9-D964-434D-A0EB-66EFC6AF888D}">
      <dsp:nvSpPr>
        <dsp:cNvPr id="0" name=""/>
        <dsp:cNvSpPr/>
      </dsp:nvSpPr>
      <dsp:spPr>
        <a:xfrm rot="11906605">
          <a:off x="2086494" y="2184186"/>
          <a:ext cx="858920" cy="542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2245043" y="2318413"/>
        <a:ext cx="696192" cy="325456"/>
      </dsp:txXfrm>
    </dsp:sp>
    <dsp:sp modelId="{3E1966B1-751B-4FF5-AFBA-0B38D055AB53}">
      <dsp:nvSpPr>
        <dsp:cNvPr id="0" name=""/>
        <dsp:cNvSpPr/>
      </dsp:nvSpPr>
      <dsp:spPr>
        <a:xfrm>
          <a:off x="169804" y="1141303"/>
          <a:ext cx="1595378" cy="1595378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403442" y="1374941"/>
        <a:ext cx="1128102" cy="1128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3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0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2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139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712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960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669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0666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615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7885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180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8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3876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79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132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419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2157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10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37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23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80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225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73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8677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04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1265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714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289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415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25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053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6057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47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9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8079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59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3630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5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6580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02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9940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396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55718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557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78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2342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93202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119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625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7677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3232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305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2953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0694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967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66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91760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96599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2568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701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93230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5599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54442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8522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3027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926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15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83969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0174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9070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994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1652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758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21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7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966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49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20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5238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39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83685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7124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8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0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9022D-4946-4D6A-A515-2968A96512C7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8" r:id="rId12"/>
    <p:sldLayoutId id="214748378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022D-4946-4D6A-A515-2968A96512C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E6A2-251F-4822-9B54-2EE4968E07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94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122" y="1227908"/>
            <a:ext cx="110722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завоевания Российской империей Средней Азии приходится на захват Хивинского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ханства? 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Второй этап          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Четвёртый этап</a:t>
            </a:r>
          </a:p>
          <a:p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Сколько тысяч солдат были направлены на завоевание Хивинского ханства?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тысяч                    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С)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тысяч </a:t>
            </a:r>
          </a:p>
          <a:p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Когда завоевали Хивинское ханство?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21 августа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1871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В) 25 июня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1872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4330" y="2199306"/>
            <a:ext cx="2656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Третий этап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7083" y="4158734"/>
            <a:ext cx="2141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12 тысяч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76000" y="5621774"/>
            <a:ext cx="3048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С) 29 мая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1873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053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Положение населения Хивинского ханства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8161361" y="1378425"/>
            <a:ext cx="3677806" cy="5063318"/>
          </a:xfrm>
          <a:solidFill>
            <a:srgbClr val="00B050"/>
          </a:solidFill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Хивинское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ханство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налагалась</a:t>
            </a:r>
            <a:r>
              <a:rPr lang="en-US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тяжелая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контрибуция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размере </a:t>
            </a:r>
            <a:r>
              <a:rPr lang="ru-RU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миллионов </a:t>
            </a:r>
            <a:r>
              <a:rPr lang="ru-RU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200 тысяч рублей. </a:t>
            </a:r>
            <a:endParaRPr lang="ru-RU" sz="23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отсутствием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данной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суммы в ханской казне, она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должна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быть собрана с </a:t>
            </a:r>
            <a:r>
              <a:rPr lang="ru-RU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хивинского народа. </a:t>
            </a:r>
            <a:endParaRPr lang="ru-RU" sz="23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Их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уплата </a:t>
            </a:r>
            <a:r>
              <a:rPr lang="ru-RU" sz="2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планиро-валась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двадцати-летней отсрочкой</a:t>
            </a:r>
            <a:r>
              <a:rPr lang="ru-RU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" r="1996"/>
          <a:stretch/>
        </p:blipFill>
        <p:spPr>
          <a:xfrm>
            <a:off x="350162" y="1378425"/>
            <a:ext cx="7697337" cy="50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Завоевание Хивинского ханства Российской империей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50162" y="1201003"/>
            <a:ext cx="11489005" cy="135112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конечном итоге, территория ханства сокращалась в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три раза.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Хотя Хивинское ханство и сохранило свое название, но фактически оно полностью утратило самостоятельность, превратившись в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протекторат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России.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162" t="18890" r="45140" b="14599"/>
          <a:stretch/>
        </p:blipFill>
        <p:spPr>
          <a:xfrm>
            <a:off x="391106" y="2620370"/>
            <a:ext cx="4485806" cy="4121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22146" r="14694" b="1766"/>
          <a:stretch/>
        </p:blipFill>
        <p:spPr>
          <a:xfrm>
            <a:off x="5718413" y="2634020"/>
            <a:ext cx="6075936" cy="412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олилиния 7"/>
          <p:cNvSpPr/>
          <p:nvPr/>
        </p:nvSpPr>
        <p:spPr>
          <a:xfrm>
            <a:off x="6134099" y="3648075"/>
            <a:ext cx="1238307" cy="1285875"/>
          </a:xfrm>
          <a:custGeom>
            <a:avLst/>
            <a:gdLst>
              <a:gd name="connsiteX0" fmla="*/ 200025 w 1247832"/>
              <a:gd name="connsiteY0" fmla="*/ 333375 h 1238250"/>
              <a:gd name="connsiteX1" fmla="*/ 171450 w 1247832"/>
              <a:gd name="connsiteY1" fmla="*/ 285750 h 1238250"/>
              <a:gd name="connsiteX2" fmla="*/ 142875 w 1247832"/>
              <a:gd name="connsiteY2" fmla="*/ 276225 h 1238250"/>
              <a:gd name="connsiteX3" fmla="*/ 114300 w 1247832"/>
              <a:gd name="connsiteY3" fmla="*/ 257175 h 1238250"/>
              <a:gd name="connsiteX4" fmla="*/ 200025 w 1247832"/>
              <a:gd name="connsiteY4" fmla="*/ 209550 h 1238250"/>
              <a:gd name="connsiteX5" fmla="*/ 247650 w 1247832"/>
              <a:gd name="connsiteY5" fmla="*/ 247650 h 1238250"/>
              <a:gd name="connsiteX6" fmla="*/ 304800 w 1247832"/>
              <a:gd name="connsiteY6" fmla="*/ 285750 h 1238250"/>
              <a:gd name="connsiteX7" fmla="*/ 333375 w 1247832"/>
              <a:gd name="connsiteY7" fmla="*/ 276225 h 1238250"/>
              <a:gd name="connsiteX8" fmla="*/ 333375 w 1247832"/>
              <a:gd name="connsiteY8" fmla="*/ 171450 h 1238250"/>
              <a:gd name="connsiteX9" fmla="*/ 304800 w 1247832"/>
              <a:gd name="connsiteY9" fmla="*/ 152400 h 1238250"/>
              <a:gd name="connsiteX10" fmla="*/ 285750 w 1247832"/>
              <a:gd name="connsiteY10" fmla="*/ 123825 h 1238250"/>
              <a:gd name="connsiteX11" fmla="*/ 285750 w 1247832"/>
              <a:gd name="connsiteY11" fmla="*/ 38100 h 1238250"/>
              <a:gd name="connsiteX12" fmla="*/ 314325 w 1247832"/>
              <a:gd name="connsiteY12" fmla="*/ 28575 h 1238250"/>
              <a:gd name="connsiteX13" fmla="*/ 352425 w 1247832"/>
              <a:gd name="connsiteY13" fmla="*/ 19050 h 1238250"/>
              <a:gd name="connsiteX14" fmla="*/ 409575 w 1247832"/>
              <a:gd name="connsiteY14" fmla="*/ 0 h 1238250"/>
              <a:gd name="connsiteX15" fmla="*/ 485775 w 1247832"/>
              <a:gd name="connsiteY15" fmla="*/ 9525 h 1238250"/>
              <a:gd name="connsiteX16" fmla="*/ 495300 w 1247832"/>
              <a:gd name="connsiteY16" fmla="*/ 38100 h 1238250"/>
              <a:gd name="connsiteX17" fmla="*/ 476250 w 1247832"/>
              <a:gd name="connsiteY17" fmla="*/ 133350 h 1238250"/>
              <a:gd name="connsiteX18" fmla="*/ 485775 w 1247832"/>
              <a:gd name="connsiteY18" fmla="*/ 228600 h 1238250"/>
              <a:gd name="connsiteX19" fmla="*/ 495300 w 1247832"/>
              <a:gd name="connsiteY19" fmla="*/ 257175 h 1238250"/>
              <a:gd name="connsiteX20" fmla="*/ 523875 w 1247832"/>
              <a:gd name="connsiteY20" fmla="*/ 266700 h 1238250"/>
              <a:gd name="connsiteX21" fmla="*/ 561975 w 1247832"/>
              <a:gd name="connsiteY21" fmla="*/ 352425 h 1238250"/>
              <a:gd name="connsiteX22" fmla="*/ 590550 w 1247832"/>
              <a:gd name="connsiteY22" fmla="*/ 371475 h 1238250"/>
              <a:gd name="connsiteX23" fmla="*/ 609600 w 1247832"/>
              <a:gd name="connsiteY23" fmla="*/ 400050 h 1238250"/>
              <a:gd name="connsiteX24" fmla="*/ 638175 w 1247832"/>
              <a:gd name="connsiteY24" fmla="*/ 409575 h 1238250"/>
              <a:gd name="connsiteX25" fmla="*/ 704850 w 1247832"/>
              <a:gd name="connsiteY25" fmla="*/ 438150 h 1238250"/>
              <a:gd name="connsiteX26" fmla="*/ 742950 w 1247832"/>
              <a:gd name="connsiteY26" fmla="*/ 485775 h 1238250"/>
              <a:gd name="connsiteX27" fmla="*/ 781050 w 1247832"/>
              <a:gd name="connsiteY27" fmla="*/ 542925 h 1238250"/>
              <a:gd name="connsiteX28" fmla="*/ 800100 w 1247832"/>
              <a:gd name="connsiteY28" fmla="*/ 571500 h 1238250"/>
              <a:gd name="connsiteX29" fmla="*/ 819150 w 1247832"/>
              <a:gd name="connsiteY29" fmla="*/ 600075 h 1238250"/>
              <a:gd name="connsiteX30" fmla="*/ 828675 w 1247832"/>
              <a:gd name="connsiteY30" fmla="*/ 628650 h 1238250"/>
              <a:gd name="connsiteX31" fmla="*/ 847725 w 1247832"/>
              <a:gd name="connsiteY31" fmla="*/ 657225 h 1238250"/>
              <a:gd name="connsiteX32" fmla="*/ 866775 w 1247832"/>
              <a:gd name="connsiteY32" fmla="*/ 714375 h 1238250"/>
              <a:gd name="connsiteX33" fmla="*/ 895350 w 1247832"/>
              <a:gd name="connsiteY33" fmla="*/ 771525 h 1238250"/>
              <a:gd name="connsiteX34" fmla="*/ 923925 w 1247832"/>
              <a:gd name="connsiteY34" fmla="*/ 790575 h 1238250"/>
              <a:gd name="connsiteX35" fmla="*/ 962025 w 1247832"/>
              <a:gd name="connsiteY35" fmla="*/ 847725 h 1238250"/>
              <a:gd name="connsiteX36" fmla="*/ 1019175 w 1247832"/>
              <a:gd name="connsiteY36" fmla="*/ 885825 h 1238250"/>
              <a:gd name="connsiteX37" fmla="*/ 1104900 w 1247832"/>
              <a:gd name="connsiteY37" fmla="*/ 914400 h 1238250"/>
              <a:gd name="connsiteX38" fmla="*/ 1133475 w 1247832"/>
              <a:gd name="connsiteY38" fmla="*/ 923925 h 1238250"/>
              <a:gd name="connsiteX39" fmla="*/ 1162050 w 1247832"/>
              <a:gd name="connsiteY39" fmla="*/ 942975 h 1238250"/>
              <a:gd name="connsiteX40" fmla="*/ 1181100 w 1247832"/>
              <a:gd name="connsiteY40" fmla="*/ 1000125 h 1238250"/>
              <a:gd name="connsiteX41" fmla="*/ 1200150 w 1247832"/>
              <a:gd name="connsiteY41" fmla="*/ 1028700 h 1238250"/>
              <a:gd name="connsiteX42" fmla="*/ 1209675 w 1247832"/>
              <a:gd name="connsiteY42" fmla="*/ 1057275 h 1238250"/>
              <a:gd name="connsiteX43" fmla="*/ 1228725 w 1247832"/>
              <a:gd name="connsiteY43" fmla="*/ 1085850 h 1238250"/>
              <a:gd name="connsiteX44" fmla="*/ 1247775 w 1247832"/>
              <a:gd name="connsiteY44" fmla="*/ 1143000 h 1238250"/>
              <a:gd name="connsiteX45" fmla="*/ 1209675 w 1247832"/>
              <a:gd name="connsiteY45" fmla="*/ 1238250 h 1238250"/>
              <a:gd name="connsiteX46" fmla="*/ 1171575 w 1247832"/>
              <a:gd name="connsiteY46" fmla="*/ 1228725 h 1238250"/>
              <a:gd name="connsiteX47" fmla="*/ 1133475 w 1247832"/>
              <a:gd name="connsiteY47" fmla="*/ 1181100 h 1238250"/>
              <a:gd name="connsiteX48" fmla="*/ 1104900 w 1247832"/>
              <a:gd name="connsiteY48" fmla="*/ 1162050 h 1238250"/>
              <a:gd name="connsiteX49" fmla="*/ 1085850 w 1247832"/>
              <a:gd name="connsiteY49" fmla="*/ 1133475 h 1238250"/>
              <a:gd name="connsiteX50" fmla="*/ 1028700 w 1247832"/>
              <a:gd name="connsiteY50" fmla="*/ 1095375 h 1238250"/>
              <a:gd name="connsiteX51" fmla="*/ 1000125 w 1247832"/>
              <a:gd name="connsiteY51" fmla="*/ 1076325 h 1238250"/>
              <a:gd name="connsiteX52" fmla="*/ 933450 w 1247832"/>
              <a:gd name="connsiteY52" fmla="*/ 1038225 h 1238250"/>
              <a:gd name="connsiteX53" fmla="*/ 876300 w 1247832"/>
              <a:gd name="connsiteY53" fmla="*/ 1019175 h 1238250"/>
              <a:gd name="connsiteX54" fmla="*/ 847725 w 1247832"/>
              <a:gd name="connsiteY54" fmla="*/ 1000125 h 1238250"/>
              <a:gd name="connsiteX55" fmla="*/ 628650 w 1247832"/>
              <a:gd name="connsiteY55" fmla="*/ 971550 h 1238250"/>
              <a:gd name="connsiteX56" fmla="*/ 523875 w 1247832"/>
              <a:gd name="connsiteY56" fmla="*/ 942975 h 1238250"/>
              <a:gd name="connsiteX57" fmla="*/ 485775 w 1247832"/>
              <a:gd name="connsiteY57" fmla="*/ 933450 h 1238250"/>
              <a:gd name="connsiteX58" fmla="*/ 419100 w 1247832"/>
              <a:gd name="connsiteY58" fmla="*/ 914400 h 1238250"/>
              <a:gd name="connsiteX59" fmla="*/ 323850 w 1247832"/>
              <a:gd name="connsiteY59" fmla="*/ 885825 h 1238250"/>
              <a:gd name="connsiteX60" fmla="*/ 200025 w 1247832"/>
              <a:gd name="connsiteY60" fmla="*/ 866775 h 1238250"/>
              <a:gd name="connsiteX61" fmla="*/ 85725 w 1247832"/>
              <a:gd name="connsiteY61" fmla="*/ 809625 h 1238250"/>
              <a:gd name="connsiteX62" fmla="*/ 57150 w 1247832"/>
              <a:gd name="connsiteY62" fmla="*/ 790575 h 1238250"/>
              <a:gd name="connsiteX63" fmla="*/ 47625 w 1247832"/>
              <a:gd name="connsiteY63" fmla="*/ 762000 h 1238250"/>
              <a:gd name="connsiteX64" fmla="*/ 9525 w 1247832"/>
              <a:gd name="connsiteY64" fmla="*/ 704850 h 1238250"/>
              <a:gd name="connsiteX65" fmla="*/ 0 w 1247832"/>
              <a:gd name="connsiteY65" fmla="*/ 676275 h 1238250"/>
              <a:gd name="connsiteX66" fmla="*/ 9525 w 1247832"/>
              <a:gd name="connsiteY66" fmla="*/ 523875 h 1238250"/>
              <a:gd name="connsiteX67" fmla="*/ 38100 w 1247832"/>
              <a:gd name="connsiteY67" fmla="*/ 495300 h 1238250"/>
              <a:gd name="connsiteX68" fmla="*/ 104775 w 1247832"/>
              <a:gd name="connsiteY68" fmla="*/ 476250 h 1238250"/>
              <a:gd name="connsiteX69" fmla="*/ 161925 w 1247832"/>
              <a:gd name="connsiteY69" fmla="*/ 457200 h 1238250"/>
              <a:gd name="connsiteX70" fmla="*/ 219075 w 1247832"/>
              <a:gd name="connsiteY70" fmla="*/ 428625 h 1238250"/>
              <a:gd name="connsiteX71" fmla="*/ 247650 w 1247832"/>
              <a:gd name="connsiteY71" fmla="*/ 400050 h 1238250"/>
              <a:gd name="connsiteX72" fmla="*/ 257175 w 1247832"/>
              <a:gd name="connsiteY72" fmla="*/ 371475 h 1238250"/>
              <a:gd name="connsiteX73" fmla="*/ 247650 w 1247832"/>
              <a:gd name="connsiteY73" fmla="*/ 342900 h 1238250"/>
              <a:gd name="connsiteX74" fmla="*/ 200025 w 1247832"/>
              <a:gd name="connsiteY74" fmla="*/ 333375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47832" h="1238250">
                <a:moveTo>
                  <a:pt x="200025" y="333375"/>
                </a:moveTo>
                <a:cubicBezTo>
                  <a:pt x="187325" y="323850"/>
                  <a:pt x="184541" y="298841"/>
                  <a:pt x="171450" y="285750"/>
                </a:cubicBezTo>
                <a:cubicBezTo>
                  <a:pt x="164350" y="278650"/>
                  <a:pt x="151855" y="280715"/>
                  <a:pt x="142875" y="276225"/>
                </a:cubicBezTo>
                <a:cubicBezTo>
                  <a:pt x="132636" y="271105"/>
                  <a:pt x="123825" y="263525"/>
                  <a:pt x="114300" y="257175"/>
                </a:cubicBezTo>
                <a:cubicBezTo>
                  <a:pt x="84160" y="166756"/>
                  <a:pt x="75252" y="198207"/>
                  <a:pt x="200025" y="209550"/>
                </a:cubicBezTo>
                <a:cubicBezTo>
                  <a:pt x="264375" y="231000"/>
                  <a:pt x="194624" y="201252"/>
                  <a:pt x="247650" y="247650"/>
                </a:cubicBezTo>
                <a:cubicBezTo>
                  <a:pt x="264880" y="262727"/>
                  <a:pt x="304800" y="285750"/>
                  <a:pt x="304800" y="285750"/>
                </a:cubicBezTo>
                <a:cubicBezTo>
                  <a:pt x="314325" y="282575"/>
                  <a:pt x="326275" y="283325"/>
                  <a:pt x="333375" y="276225"/>
                </a:cubicBezTo>
                <a:cubicBezTo>
                  <a:pt x="354425" y="255175"/>
                  <a:pt x="335401" y="176514"/>
                  <a:pt x="333375" y="171450"/>
                </a:cubicBezTo>
                <a:cubicBezTo>
                  <a:pt x="329123" y="160821"/>
                  <a:pt x="314325" y="158750"/>
                  <a:pt x="304800" y="152400"/>
                </a:cubicBezTo>
                <a:cubicBezTo>
                  <a:pt x="298450" y="142875"/>
                  <a:pt x="290870" y="134064"/>
                  <a:pt x="285750" y="123825"/>
                </a:cubicBezTo>
                <a:cubicBezTo>
                  <a:pt x="272534" y="97392"/>
                  <a:pt x="269927" y="65790"/>
                  <a:pt x="285750" y="38100"/>
                </a:cubicBezTo>
                <a:cubicBezTo>
                  <a:pt x="290731" y="29383"/>
                  <a:pt x="304671" y="31333"/>
                  <a:pt x="314325" y="28575"/>
                </a:cubicBezTo>
                <a:cubicBezTo>
                  <a:pt x="326912" y="24979"/>
                  <a:pt x="339886" y="22812"/>
                  <a:pt x="352425" y="19050"/>
                </a:cubicBezTo>
                <a:cubicBezTo>
                  <a:pt x="371659" y="13280"/>
                  <a:pt x="409575" y="0"/>
                  <a:pt x="409575" y="0"/>
                </a:cubicBezTo>
                <a:cubicBezTo>
                  <a:pt x="434975" y="3175"/>
                  <a:pt x="462384" y="-871"/>
                  <a:pt x="485775" y="9525"/>
                </a:cubicBezTo>
                <a:cubicBezTo>
                  <a:pt x="494950" y="13603"/>
                  <a:pt x="495300" y="28060"/>
                  <a:pt x="495300" y="38100"/>
                </a:cubicBezTo>
                <a:cubicBezTo>
                  <a:pt x="495300" y="61454"/>
                  <a:pt x="482544" y="108174"/>
                  <a:pt x="476250" y="133350"/>
                </a:cubicBezTo>
                <a:cubicBezTo>
                  <a:pt x="479425" y="165100"/>
                  <a:pt x="480923" y="197063"/>
                  <a:pt x="485775" y="228600"/>
                </a:cubicBezTo>
                <a:cubicBezTo>
                  <a:pt x="487302" y="238523"/>
                  <a:pt x="488200" y="250075"/>
                  <a:pt x="495300" y="257175"/>
                </a:cubicBezTo>
                <a:cubicBezTo>
                  <a:pt x="502400" y="264275"/>
                  <a:pt x="514350" y="263525"/>
                  <a:pt x="523875" y="266700"/>
                </a:cubicBezTo>
                <a:cubicBezTo>
                  <a:pt x="533306" y="294994"/>
                  <a:pt x="539334" y="329784"/>
                  <a:pt x="561975" y="352425"/>
                </a:cubicBezTo>
                <a:cubicBezTo>
                  <a:pt x="570070" y="360520"/>
                  <a:pt x="581025" y="365125"/>
                  <a:pt x="590550" y="371475"/>
                </a:cubicBezTo>
                <a:cubicBezTo>
                  <a:pt x="596900" y="381000"/>
                  <a:pt x="600661" y="392899"/>
                  <a:pt x="609600" y="400050"/>
                </a:cubicBezTo>
                <a:cubicBezTo>
                  <a:pt x="617440" y="406322"/>
                  <a:pt x="628947" y="405620"/>
                  <a:pt x="638175" y="409575"/>
                </a:cubicBezTo>
                <a:cubicBezTo>
                  <a:pt x="720565" y="444885"/>
                  <a:pt x="637837" y="415812"/>
                  <a:pt x="704850" y="438150"/>
                </a:cubicBezTo>
                <a:cubicBezTo>
                  <a:pt x="726300" y="502500"/>
                  <a:pt x="696552" y="432749"/>
                  <a:pt x="742950" y="485775"/>
                </a:cubicBezTo>
                <a:cubicBezTo>
                  <a:pt x="758027" y="503005"/>
                  <a:pt x="768350" y="523875"/>
                  <a:pt x="781050" y="542925"/>
                </a:cubicBezTo>
                <a:lnTo>
                  <a:pt x="800100" y="571500"/>
                </a:lnTo>
                <a:cubicBezTo>
                  <a:pt x="806450" y="581025"/>
                  <a:pt x="815530" y="589215"/>
                  <a:pt x="819150" y="600075"/>
                </a:cubicBezTo>
                <a:cubicBezTo>
                  <a:pt x="822325" y="609600"/>
                  <a:pt x="824185" y="619670"/>
                  <a:pt x="828675" y="628650"/>
                </a:cubicBezTo>
                <a:cubicBezTo>
                  <a:pt x="833795" y="638889"/>
                  <a:pt x="843076" y="646764"/>
                  <a:pt x="847725" y="657225"/>
                </a:cubicBezTo>
                <a:cubicBezTo>
                  <a:pt x="855880" y="675575"/>
                  <a:pt x="860425" y="695325"/>
                  <a:pt x="866775" y="714375"/>
                </a:cubicBezTo>
                <a:cubicBezTo>
                  <a:pt x="874522" y="737616"/>
                  <a:pt x="876886" y="753061"/>
                  <a:pt x="895350" y="771525"/>
                </a:cubicBezTo>
                <a:cubicBezTo>
                  <a:pt x="903445" y="779620"/>
                  <a:pt x="914400" y="784225"/>
                  <a:pt x="923925" y="790575"/>
                </a:cubicBezTo>
                <a:cubicBezTo>
                  <a:pt x="936625" y="809625"/>
                  <a:pt x="942975" y="835025"/>
                  <a:pt x="962025" y="847725"/>
                </a:cubicBezTo>
                <a:cubicBezTo>
                  <a:pt x="981075" y="860425"/>
                  <a:pt x="997455" y="878585"/>
                  <a:pt x="1019175" y="885825"/>
                </a:cubicBezTo>
                <a:lnTo>
                  <a:pt x="1104900" y="914400"/>
                </a:lnTo>
                <a:cubicBezTo>
                  <a:pt x="1114425" y="917575"/>
                  <a:pt x="1125121" y="918356"/>
                  <a:pt x="1133475" y="923925"/>
                </a:cubicBezTo>
                <a:lnTo>
                  <a:pt x="1162050" y="942975"/>
                </a:lnTo>
                <a:cubicBezTo>
                  <a:pt x="1168400" y="962025"/>
                  <a:pt x="1169961" y="983417"/>
                  <a:pt x="1181100" y="1000125"/>
                </a:cubicBezTo>
                <a:cubicBezTo>
                  <a:pt x="1187450" y="1009650"/>
                  <a:pt x="1195030" y="1018461"/>
                  <a:pt x="1200150" y="1028700"/>
                </a:cubicBezTo>
                <a:cubicBezTo>
                  <a:pt x="1204640" y="1037680"/>
                  <a:pt x="1205185" y="1048295"/>
                  <a:pt x="1209675" y="1057275"/>
                </a:cubicBezTo>
                <a:cubicBezTo>
                  <a:pt x="1214795" y="1067514"/>
                  <a:pt x="1224076" y="1075389"/>
                  <a:pt x="1228725" y="1085850"/>
                </a:cubicBezTo>
                <a:cubicBezTo>
                  <a:pt x="1236880" y="1104200"/>
                  <a:pt x="1247775" y="1143000"/>
                  <a:pt x="1247775" y="1143000"/>
                </a:cubicBezTo>
                <a:cubicBezTo>
                  <a:pt x="1243065" y="1185393"/>
                  <a:pt x="1263457" y="1238250"/>
                  <a:pt x="1209675" y="1238250"/>
                </a:cubicBezTo>
                <a:cubicBezTo>
                  <a:pt x="1196584" y="1238250"/>
                  <a:pt x="1184275" y="1231900"/>
                  <a:pt x="1171575" y="1228725"/>
                </a:cubicBezTo>
                <a:cubicBezTo>
                  <a:pt x="1089683" y="1174130"/>
                  <a:pt x="1186055" y="1246825"/>
                  <a:pt x="1133475" y="1181100"/>
                </a:cubicBezTo>
                <a:cubicBezTo>
                  <a:pt x="1126324" y="1172161"/>
                  <a:pt x="1114425" y="1168400"/>
                  <a:pt x="1104900" y="1162050"/>
                </a:cubicBezTo>
                <a:cubicBezTo>
                  <a:pt x="1098550" y="1152525"/>
                  <a:pt x="1094465" y="1141013"/>
                  <a:pt x="1085850" y="1133475"/>
                </a:cubicBezTo>
                <a:cubicBezTo>
                  <a:pt x="1068620" y="1118398"/>
                  <a:pt x="1047750" y="1108075"/>
                  <a:pt x="1028700" y="1095375"/>
                </a:cubicBezTo>
                <a:lnTo>
                  <a:pt x="1000125" y="1076325"/>
                </a:lnTo>
                <a:cubicBezTo>
                  <a:pt x="974350" y="1059142"/>
                  <a:pt x="963662" y="1050310"/>
                  <a:pt x="933450" y="1038225"/>
                </a:cubicBezTo>
                <a:cubicBezTo>
                  <a:pt x="914806" y="1030767"/>
                  <a:pt x="893008" y="1030314"/>
                  <a:pt x="876300" y="1019175"/>
                </a:cubicBezTo>
                <a:cubicBezTo>
                  <a:pt x="866775" y="1012825"/>
                  <a:pt x="858868" y="1002747"/>
                  <a:pt x="847725" y="1000125"/>
                </a:cubicBezTo>
                <a:cubicBezTo>
                  <a:pt x="806360" y="990392"/>
                  <a:pt x="681878" y="977464"/>
                  <a:pt x="628650" y="971550"/>
                </a:cubicBezTo>
                <a:cubicBezTo>
                  <a:pt x="575237" y="953746"/>
                  <a:pt x="609815" y="964460"/>
                  <a:pt x="523875" y="942975"/>
                </a:cubicBezTo>
                <a:cubicBezTo>
                  <a:pt x="511175" y="939800"/>
                  <a:pt x="498194" y="937590"/>
                  <a:pt x="485775" y="933450"/>
                </a:cubicBezTo>
                <a:cubicBezTo>
                  <a:pt x="389743" y="901439"/>
                  <a:pt x="538701" y="950280"/>
                  <a:pt x="419100" y="914400"/>
                </a:cubicBezTo>
                <a:cubicBezTo>
                  <a:pt x="370504" y="899821"/>
                  <a:pt x="367758" y="894607"/>
                  <a:pt x="323850" y="885825"/>
                </a:cubicBezTo>
                <a:cubicBezTo>
                  <a:pt x="290810" y="879217"/>
                  <a:pt x="232048" y="871350"/>
                  <a:pt x="200025" y="866775"/>
                </a:cubicBezTo>
                <a:cubicBezTo>
                  <a:pt x="121155" y="840485"/>
                  <a:pt x="159583" y="858864"/>
                  <a:pt x="85725" y="809625"/>
                </a:cubicBezTo>
                <a:lnTo>
                  <a:pt x="57150" y="790575"/>
                </a:lnTo>
                <a:cubicBezTo>
                  <a:pt x="53975" y="781050"/>
                  <a:pt x="52501" y="770777"/>
                  <a:pt x="47625" y="762000"/>
                </a:cubicBezTo>
                <a:cubicBezTo>
                  <a:pt x="36506" y="741986"/>
                  <a:pt x="16765" y="726570"/>
                  <a:pt x="9525" y="704850"/>
                </a:cubicBezTo>
                <a:lnTo>
                  <a:pt x="0" y="676275"/>
                </a:lnTo>
                <a:cubicBezTo>
                  <a:pt x="3175" y="625475"/>
                  <a:pt x="-961" y="573682"/>
                  <a:pt x="9525" y="523875"/>
                </a:cubicBezTo>
                <a:cubicBezTo>
                  <a:pt x="12300" y="510694"/>
                  <a:pt x="26892" y="502772"/>
                  <a:pt x="38100" y="495300"/>
                </a:cubicBezTo>
                <a:cubicBezTo>
                  <a:pt x="46830" y="489480"/>
                  <a:pt x="99002" y="477982"/>
                  <a:pt x="104775" y="476250"/>
                </a:cubicBezTo>
                <a:cubicBezTo>
                  <a:pt x="124009" y="470480"/>
                  <a:pt x="142875" y="463550"/>
                  <a:pt x="161925" y="457200"/>
                </a:cubicBezTo>
                <a:cubicBezTo>
                  <a:pt x="190564" y="447654"/>
                  <a:pt x="194456" y="449141"/>
                  <a:pt x="219075" y="428625"/>
                </a:cubicBezTo>
                <a:cubicBezTo>
                  <a:pt x="229423" y="420001"/>
                  <a:pt x="238125" y="409575"/>
                  <a:pt x="247650" y="400050"/>
                </a:cubicBezTo>
                <a:cubicBezTo>
                  <a:pt x="250825" y="390525"/>
                  <a:pt x="257175" y="381515"/>
                  <a:pt x="257175" y="371475"/>
                </a:cubicBezTo>
                <a:cubicBezTo>
                  <a:pt x="257175" y="361435"/>
                  <a:pt x="254750" y="350000"/>
                  <a:pt x="247650" y="342900"/>
                </a:cubicBezTo>
                <a:cubicBezTo>
                  <a:pt x="235113" y="330363"/>
                  <a:pt x="212725" y="342900"/>
                  <a:pt x="200025" y="333375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1917290" y="3333135"/>
            <a:ext cx="2693429" cy="1710813"/>
          </a:xfrm>
          <a:custGeom>
            <a:avLst/>
            <a:gdLst>
              <a:gd name="connsiteX0" fmla="*/ 0 w 2693429"/>
              <a:gd name="connsiteY0" fmla="*/ 390833 h 1710813"/>
              <a:gd name="connsiteX1" fmla="*/ 29497 w 2693429"/>
              <a:gd name="connsiteY1" fmla="*/ 471949 h 1710813"/>
              <a:gd name="connsiteX2" fmla="*/ 44245 w 2693429"/>
              <a:gd name="connsiteY2" fmla="*/ 516194 h 1710813"/>
              <a:gd name="connsiteX3" fmla="*/ 51620 w 2693429"/>
              <a:gd name="connsiteY3" fmla="*/ 538317 h 1710813"/>
              <a:gd name="connsiteX4" fmla="*/ 66368 w 2693429"/>
              <a:gd name="connsiteY4" fmla="*/ 560439 h 1710813"/>
              <a:gd name="connsiteX5" fmla="*/ 81116 w 2693429"/>
              <a:gd name="connsiteY5" fmla="*/ 604684 h 1710813"/>
              <a:gd name="connsiteX6" fmla="*/ 88491 w 2693429"/>
              <a:gd name="connsiteY6" fmla="*/ 641555 h 1710813"/>
              <a:gd name="connsiteX7" fmla="*/ 103239 w 2693429"/>
              <a:gd name="connsiteY7" fmla="*/ 685800 h 1710813"/>
              <a:gd name="connsiteX8" fmla="*/ 132736 w 2693429"/>
              <a:gd name="connsiteY8" fmla="*/ 722671 h 1710813"/>
              <a:gd name="connsiteX9" fmla="*/ 147484 w 2693429"/>
              <a:gd name="connsiteY9" fmla="*/ 737420 h 1710813"/>
              <a:gd name="connsiteX10" fmla="*/ 162233 w 2693429"/>
              <a:gd name="connsiteY10" fmla="*/ 781665 h 1710813"/>
              <a:gd name="connsiteX11" fmla="*/ 206478 w 2693429"/>
              <a:gd name="connsiteY11" fmla="*/ 840659 h 1710813"/>
              <a:gd name="connsiteX12" fmla="*/ 213852 w 2693429"/>
              <a:gd name="connsiteY12" fmla="*/ 862781 h 1710813"/>
              <a:gd name="connsiteX13" fmla="*/ 243349 w 2693429"/>
              <a:gd name="connsiteY13" fmla="*/ 892278 h 1710813"/>
              <a:gd name="connsiteX14" fmla="*/ 258097 w 2693429"/>
              <a:gd name="connsiteY14" fmla="*/ 914400 h 1710813"/>
              <a:gd name="connsiteX15" fmla="*/ 272845 w 2693429"/>
              <a:gd name="connsiteY15" fmla="*/ 980768 h 1710813"/>
              <a:gd name="connsiteX16" fmla="*/ 287594 w 2693429"/>
              <a:gd name="connsiteY16" fmla="*/ 1025013 h 1710813"/>
              <a:gd name="connsiteX17" fmla="*/ 294968 w 2693429"/>
              <a:gd name="connsiteY17" fmla="*/ 1047136 h 1710813"/>
              <a:gd name="connsiteX18" fmla="*/ 309716 w 2693429"/>
              <a:gd name="connsiteY18" fmla="*/ 1106130 h 1710813"/>
              <a:gd name="connsiteX19" fmla="*/ 324465 w 2693429"/>
              <a:gd name="connsiteY19" fmla="*/ 1120878 h 1710813"/>
              <a:gd name="connsiteX20" fmla="*/ 331839 w 2693429"/>
              <a:gd name="connsiteY20" fmla="*/ 1150375 h 1710813"/>
              <a:gd name="connsiteX21" fmla="*/ 346587 w 2693429"/>
              <a:gd name="connsiteY21" fmla="*/ 1194620 h 1710813"/>
              <a:gd name="connsiteX22" fmla="*/ 353962 w 2693429"/>
              <a:gd name="connsiteY22" fmla="*/ 1283110 h 1710813"/>
              <a:gd name="connsiteX23" fmla="*/ 361336 w 2693429"/>
              <a:gd name="connsiteY23" fmla="*/ 1305233 h 1710813"/>
              <a:gd name="connsiteX24" fmla="*/ 383458 w 2693429"/>
              <a:gd name="connsiteY24" fmla="*/ 1319981 h 1710813"/>
              <a:gd name="connsiteX25" fmla="*/ 398207 w 2693429"/>
              <a:gd name="connsiteY25" fmla="*/ 1334730 h 1710813"/>
              <a:gd name="connsiteX26" fmla="*/ 435078 w 2693429"/>
              <a:gd name="connsiteY26" fmla="*/ 1342104 h 1710813"/>
              <a:gd name="connsiteX27" fmla="*/ 486697 w 2693429"/>
              <a:gd name="connsiteY27" fmla="*/ 1356852 h 1710813"/>
              <a:gd name="connsiteX28" fmla="*/ 516194 w 2693429"/>
              <a:gd name="connsiteY28" fmla="*/ 1364226 h 1710813"/>
              <a:gd name="connsiteX29" fmla="*/ 545691 w 2693429"/>
              <a:gd name="connsiteY29" fmla="*/ 1393723 h 1710813"/>
              <a:gd name="connsiteX30" fmla="*/ 582562 w 2693429"/>
              <a:gd name="connsiteY30" fmla="*/ 1430594 h 1710813"/>
              <a:gd name="connsiteX31" fmla="*/ 626807 w 2693429"/>
              <a:gd name="connsiteY31" fmla="*/ 1445342 h 1710813"/>
              <a:gd name="connsiteX32" fmla="*/ 656304 w 2693429"/>
              <a:gd name="connsiteY32" fmla="*/ 1460091 h 1710813"/>
              <a:gd name="connsiteX33" fmla="*/ 700549 w 2693429"/>
              <a:gd name="connsiteY33" fmla="*/ 1474839 h 1710813"/>
              <a:gd name="connsiteX34" fmla="*/ 759542 w 2693429"/>
              <a:gd name="connsiteY34" fmla="*/ 1504336 h 1710813"/>
              <a:gd name="connsiteX35" fmla="*/ 781665 w 2693429"/>
              <a:gd name="connsiteY35" fmla="*/ 1511710 h 1710813"/>
              <a:gd name="connsiteX36" fmla="*/ 966020 w 2693429"/>
              <a:gd name="connsiteY36" fmla="*/ 1526459 h 1710813"/>
              <a:gd name="connsiteX37" fmla="*/ 1025013 w 2693429"/>
              <a:gd name="connsiteY37" fmla="*/ 1541207 h 1710813"/>
              <a:gd name="connsiteX38" fmla="*/ 1091381 w 2693429"/>
              <a:gd name="connsiteY38" fmla="*/ 1563330 h 1710813"/>
              <a:gd name="connsiteX39" fmla="*/ 1135626 w 2693429"/>
              <a:gd name="connsiteY39" fmla="*/ 1578078 h 1710813"/>
              <a:gd name="connsiteX40" fmla="*/ 1157749 w 2693429"/>
              <a:gd name="connsiteY40" fmla="*/ 1585452 h 1710813"/>
              <a:gd name="connsiteX41" fmla="*/ 1246239 w 2693429"/>
              <a:gd name="connsiteY41" fmla="*/ 1600200 h 1710813"/>
              <a:gd name="connsiteX42" fmla="*/ 1283110 w 2693429"/>
              <a:gd name="connsiteY42" fmla="*/ 1607575 h 1710813"/>
              <a:gd name="connsiteX43" fmla="*/ 1334729 w 2693429"/>
              <a:gd name="connsiteY43" fmla="*/ 1614949 h 1710813"/>
              <a:gd name="connsiteX44" fmla="*/ 1378975 w 2693429"/>
              <a:gd name="connsiteY44" fmla="*/ 1629697 h 1710813"/>
              <a:gd name="connsiteX45" fmla="*/ 1401097 w 2693429"/>
              <a:gd name="connsiteY45" fmla="*/ 1637071 h 1710813"/>
              <a:gd name="connsiteX46" fmla="*/ 1415845 w 2693429"/>
              <a:gd name="connsiteY46" fmla="*/ 1651820 h 1710813"/>
              <a:gd name="connsiteX47" fmla="*/ 1555955 w 2693429"/>
              <a:gd name="connsiteY47" fmla="*/ 1666568 h 1710813"/>
              <a:gd name="connsiteX48" fmla="*/ 1600200 w 2693429"/>
              <a:gd name="connsiteY48" fmla="*/ 1681317 h 1710813"/>
              <a:gd name="connsiteX49" fmla="*/ 1644445 w 2693429"/>
              <a:gd name="connsiteY49" fmla="*/ 1696065 h 1710813"/>
              <a:gd name="connsiteX50" fmla="*/ 1666568 w 2693429"/>
              <a:gd name="connsiteY50" fmla="*/ 1703439 h 1710813"/>
              <a:gd name="connsiteX51" fmla="*/ 1688691 w 2693429"/>
              <a:gd name="connsiteY51" fmla="*/ 1710813 h 1710813"/>
              <a:gd name="connsiteX52" fmla="*/ 1747684 w 2693429"/>
              <a:gd name="connsiteY52" fmla="*/ 1703439 h 1710813"/>
              <a:gd name="connsiteX53" fmla="*/ 1762433 w 2693429"/>
              <a:gd name="connsiteY53" fmla="*/ 1681317 h 1710813"/>
              <a:gd name="connsiteX54" fmla="*/ 1777181 w 2693429"/>
              <a:gd name="connsiteY54" fmla="*/ 1666568 h 1710813"/>
              <a:gd name="connsiteX55" fmla="*/ 1769807 w 2693429"/>
              <a:gd name="connsiteY55" fmla="*/ 1622323 h 1710813"/>
              <a:gd name="connsiteX56" fmla="*/ 1769807 w 2693429"/>
              <a:gd name="connsiteY56" fmla="*/ 1541207 h 1710813"/>
              <a:gd name="connsiteX57" fmla="*/ 1836175 w 2693429"/>
              <a:gd name="connsiteY57" fmla="*/ 1519084 h 1710813"/>
              <a:gd name="connsiteX58" fmla="*/ 1858297 w 2693429"/>
              <a:gd name="connsiteY58" fmla="*/ 1511710 h 1710813"/>
              <a:gd name="connsiteX59" fmla="*/ 2168013 w 2693429"/>
              <a:gd name="connsiteY59" fmla="*/ 1504336 h 1710813"/>
              <a:gd name="connsiteX60" fmla="*/ 2197510 w 2693429"/>
              <a:gd name="connsiteY60" fmla="*/ 1496962 h 1710813"/>
              <a:gd name="connsiteX61" fmla="*/ 2241755 w 2693429"/>
              <a:gd name="connsiteY61" fmla="*/ 1482213 h 1710813"/>
              <a:gd name="connsiteX62" fmla="*/ 2322871 w 2693429"/>
              <a:gd name="connsiteY62" fmla="*/ 1460091 h 1710813"/>
              <a:gd name="connsiteX63" fmla="*/ 2344994 w 2693429"/>
              <a:gd name="connsiteY63" fmla="*/ 1445342 h 1710813"/>
              <a:gd name="connsiteX64" fmla="*/ 2389239 w 2693429"/>
              <a:gd name="connsiteY64" fmla="*/ 1430594 h 1710813"/>
              <a:gd name="connsiteX65" fmla="*/ 2455607 w 2693429"/>
              <a:gd name="connsiteY65" fmla="*/ 1393723 h 1710813"/>
              <a:gd name="connsiteX66" fmla="*/ 2521975 w 2693429"/>
              <a:gd name="connsiteY66" fmla="*/ 1364226 h 1710813"/>
              <a:gd name="connsiteX67" fmla="*/ 2544097 w 2693429"/>
              <a:gd name="connsiteY67" fmla="*/ 1356852 h 1710813"/>
              <a:gd name="connsiteX68" fmla="*/ 2551471 w 2693429"/>
              <a:gd name="connsiteY68" fmla="*/ 1334730 h 1710813"/>
              <a:gd name="connsiteX69" fmla="*/ 2588342 w 2693429"/>
              <a:gd name="connsiteY69" fmla="*/ 1312607 h 1710813"/>
              <a:gd name="connsiteX70" fmla="*/ 2595716 w 2693429"/>
              <a:gd name="connsiteY70" fmla="*/ 1290484 h 1710813"/>
              <a:gd name="connsiteX71" fmla="*/ 2632587 w 2693429"/>
              <a:gd name="connsiteY71" fmla="*/ 1260988 h 1710813"/>
              <a:gd name="connsiteX72" fmla="*/ 2662084 w 2693429"/>
              <a:gd name="connsiteY72" fmla="*/ 1194620 h 1710813"/>
              <a:gd name="connsiteX73" fmla="*/ 2676833 w 2693429"/>
              <a:gd name="connsiteY73" fmla="*/ 1150375 h 1710813"/>
              <a:gd name="connsiteX74" fmla="*/ 2684207 w 2693429"/>
              <a:gd name="connsiteY74" fmla="*/ 1128252 h 1710813"/>
              <a:gd name="connsiteX75" fmla="*/ 2684207 w 2693429"/>
              <a:gd name="connsiteY75" fmla="*/ 936523 h 1710813"/>
              <a:gd name="connsiteX76" fmla="*/ 2662084 w 2693429"/>
              <a:gd name="connsiteY76" fmla="*/ 899652 h 1710813"/>
              <a:gd name="connsiteX77" fmla="*/ 2632587 w 2693429"/>
              <a:gd name="connsiteY77" fmla="*/ 840659 h 1710813"/>
              <a:gd name="connsiteX78" fmla="*/ 2603091 w 2693429"/>
              <a:gd name="connsiteY78" fmla="*/ 774291 h 1710813"/>
              <a:gd name="connsiteX79" fmla="*/ 2580968 w 2693429"/>
              <a:gd name="connsiteY79" fmla="*/ 759542 h 1710813"/>
              <a:gd name="connsiteX80" fmla="*/ 2566220 w 2693429"/>
              <a:gd name="connsiteY80" fmla="*/ 737420 h 1710813"/>
              <a:gd name="connsiteX81" fmla="*/ 2551471 w 2693429"/>
              <a:gd name="connsiteY81" fmla="*/ 722671 h 1710813"/>
              <a:gd name="connsiteX82" fmla="*/ 2544097 w 2693429"/>
              <a:gd name="connsiteY82" fmla="*/ 700549 h 1710813"/>
              <a:gd name="connsiteX83" fmla="*/ 2529349 w 2693429"/>
              <a:gd name="connsiteY83" fmla="*/ 678426 h 1710813"/>
              <a:gd name="connsiteX84" fmla="*/ 2485104 w 2693429"/>
              <a:gd name="connsiteY84" fmla="*/ 656304 h 1710813"/>
              <a:gd name="connsiteX85" fmla="*/ 2426110 w 2693429"/>
              <a:gd name="connsiteY85" fmla="*/ 626807 h 1710813"/>
              <a:gd name="connsiteX86" fmla="*/ 2426110 w 2693429"/>
              <a:gd name="connsiteY86" fmla="*/ 626807 h 1710813"/>
              <a:gd name="connsiteX87" fmla="*/ 2381865 w 2693429"/>
              <a:gd name="connsiteY87" fmla="*/ 604684 h 1710813"/>
              <a:gd name="connsiteX88" fmla="*/ 2322871 w 2693429"/>
              <a:gd name="connsiteY88" fmla="*/ 575188 h 1710813"/>
              <a:gd name="connsiteX89" fmla="*/ 2293375 w 2693429"/>
              <a:gd name="connsiteY89" fmla="*/ 567813 h 1710813"/>
              <a:gd name="connsiteX90" fmla="*/ 2271252 w 2693429"/>
              <a:gd name="connsiteY90" fmla="*/ 560439 h 1710813"/>
              <a:gd name="connsiteX91" fmla="*/ 2168013 w 2693429"/>
              <a:gd name="connsiteY91" fmla="*/ 553065 h 1710813"/>
              <a:gd name="connsiteX92" fmla="*/ 2094271 w 2693429"/>
              <a:gd name="connsiteY92" fmla="*/ 538317 h 1710813"/>
              <a:gd name="connsiteX93" fmla="*/ 2050026 w 2693429"/>
              <a:gd name="connsiteY93" fmla="*/ 523568 h 1710813"/>
              <a:gd name="connsiteX94" fmla="*/ 2027904 w 2693429"/>
              <a:gd name="connsiteY94" fmla="*/ 508820 h 1710813"/>
              <a:gd name="connsiteX95" fmla="*/ 2005781 w 2693429"/>
              <a:gd name="connsiteY95" fmla="*/ 501446 h 1710813"/>
              <a:gd name="connsiteX96" fmla="*/ 1991033 w 2693429"/>
              <a:gd name="connsiteY96" fmla="*/ 486697 h 1710813"/>
              <a:gd name="connsiteX97" fmla="*/ 1968910 w 2693429"/>
              <a:gd name="connsiteY97" fmla="*/ 479323 h 1710813"/>
              <a:gd name="connsiteX98" fmla="*/ 1932039 w 2693429"/>
              <a:gd name="connsiteY98" fmla="*/ 449826 h 1710813"/>
              <a:gd name="connsiteX99" fmla="*/ 1909916 w 2693429"/>
              <a:gd name="connsiteY99" fmla="*/ 435078 h 1710813"/>
              <a:gd name="connsiteX100" fmla="*/ 1902542 w 2693429"/>
              <a:gd name="connsiteY100" fmla="*/ 412955 h 1710813"/>
              <a:gd name="connsiteX101" fmla="*/ 1887794 w 2693429"/>
              <a:gd name="connsiteY101" fmla="*/ 390833 h 1710813"/>
              <a:gd name="connsiteX102" fmla="*/ 1858297 w 2693429"/>
              <a:gd name="connsiteY102" fmla="*/ 331839 h 1710813"/>
              <a:gd name="connsiteX103" fmla="*/ 1843549 w 2693429"/>
              <a:gd name="connsiteY103" fmla="*/ 287594 h 1710813"/>
              <a:gd name="connsiteX104" fmla="*/ 1836175 w 2693429"/>
              <a:gd name="connsiteY104" fmla="*/ 221226 h 1710813"/>
              <a:gd name="connsiteX105" fmla="*/ 1828800 w 2693429"/>
              <a:gd name="connsiteY105" fmla="*/ 140110 h 1710813"/>
              <a:gd name="connsiteX106" fmla="*/ 1821426 w 2693429"/>
              <a:gd name="connsiteY106" fmla="*/ 110613 h 1710813"/>
              <a:gd name="connsiteX107" fmla="*/ 1814052 w 2693429"/>
              <a:gd name="connsiteY107" fmla="*/ 51620 h 1710813"/>
              <a:gd name="connsiteX108" fmla="*/ 1769807 w 2693429"/>
              <a:gd name="connsiteY108" fmla="*/ 44246 h 1710813"/>
              <a:gd name="connsiteX109" fmla="*/ 1688691 w 2693429"/>
              <a:gd name="connsiteY109" fmla="*/ 29497 h 1710813"/>
              <a:gd name="connsiteX110" fmla="*/ 1511710 w 2693429"/>
              <a:gd name="connsiteY110" fmla="*/ 36871 h 1710813"/>
              <a:gd name="connsiteX111" fmla="*/ 1445342 w 2693429"/>
              <a:gd name="connsiteY111" fmla="*/ 29497 h 1710813"/>
              <a:gd name="connsiteX112" fmla="*/ 1356852 w 2693429"/>
              <a:gd name="connsiteY112" fmla="*/ 14749 h 1710813"/>
              <a:gd name="connsiteX113" fmla="*/ 1334729 w 2693429"/>
              <a:gd name="connsiteY113" fmla="*/ 7375 h 1710813"/>
              <a:gd name="connsiteX114" fmla="*/ 1268362 w 2693429"/>
              <a:gd name="connsiteY114" fmla="*/ 0 h 1710813"/>
              <a:gd name="connsiteX115" fmla="*/ 1238865 w 2693429"/>
              <a:gd name="connsiteY115" fmla="*/ 7375 h 1710813"/>
              <a:gd name="connsiteX116" fmla="*/ 1253613 w 2693429"/>
              <a:gd name="connsiteY116" fmla="*/ 51620 h 1710813"/>
              <a:gd name="connsiteX117" fmla="*/ 1260987 w 2693429"/>
              <a:gd name="connsiteY117" fmla="*/ 95865 h 1710813"/>
              <a:gd name="connsiteX118" fmla="*/ 1275736 w 2693429"/>
              <a:gd name="connsiteY118" fmla="*/ 140110 h 1710813"/>
              <a:gd name="connsiteX119" fmla="*/ 1268362 w 2693429"/>
              <a:gd name="connsiteY119" fmla="*/ 191730 h 1710813"/>
              <a:gd name="connsiteX120" fmla="*/ 1231491 w 2693429"/>
              <a:gd name="connsiteY120" fmla="*/ 228600 h 1710813"/>
              <a:gd name="connsiteX121" fmla="*/ 1216742 w 2693429"/>
              <a:gd name="connsiteY121" fmla="*/ 243349 h 1710813"/>
              <a:gd name="connsiteX122" fmla="*/ 1157749 w 2693429"/>
              <a:gd name="connsiteY122" fmla="*/ 302342 h 1710813"/>
              <a:gd name="connsiteX123" fmla="*/ 1120878 w 2693429"/>
              <a:gd name="connsiteY123" fmla="*/ 331839 h 1710813"/>
              <a:gd name="connsiteX124" fmla="*/ 1091381 w 2693429"/>
              <a:gd name="connsiteY124" fmla="*/ 339213 h 1710813"/>
              <a:gd name="connsiteX125" fmla="*/ 1025013 w 2693429"/>
              <a:gd name="connsiteY125" fmla="*/ 331839 h 1710813"/>
              <a:gd name="connsiteX126" fmla="*/ 1002891 w 2693429"/>
              <a:gd name="connsiteY126" fmla="*/ 324465 h 1710813"/>
              <a:gd name="connsiteX127" fmla="*/ 973394 w 2693429"/>
              <a:gd name="connsiteY127" fmla="*/ 294968 h 1710813"/>
              <a:gd name="connsiteX128" fmla="*/ 958645 w 2693429"/>
              <a:gd name="connsiteY128" fmla="*/ 280220 h 1710813"/>
              <a:gd name="connsiteX129" fmla="*/ 951271 w 2693429"/>
              <a:gd name="connsiteY129" fmla="*/ 258097 h 1710813"/>
              <a:gd name="connsiteX130" fmla="*/ 936523 w 2693429"/>
              <a:gd name="connsiteY130" fmla="*/ 235975 h 1710813"/>
              <a:gd name="connsiteX131" fmla="*/ 929149 w 2693429"/>
              <a:gd name="connsiteY131" fmla="*/ 176981 h 1710813"/>
              <a:gd name="connsiteX132" fmla="*/ 943897 w 2693429"/>
              <a:gd name="connsiteY132" fmla="*/ 95865 h 1710813"/>
              <a:gd name="connsiteX133" fmla="*/ 958645 w 2693429"/>
              <a:gd name="connsiteY133" fmla="*/ 73742 h 1710813"/>
              <a:gd name="connsiteX134" fmla="*/ 951271 w 2693429"/>
              <a:gd name="connsiteY134" fmla="*/ 36871 h 1710813"/>
              <a:gd name="connsiteX135" fmla="*/ 907026 w 2693429"/>
              <a:gd name="connsiteY135" fmla="*/ 22123 h 1710813"/>
              <a:gd name="connsiteX136" fmla="*/ 796413 w 2693429"/>
              <a:gd name="connsiteY136" fmla="*/ 44246 h 1710813"/>
              <a:gd name="connsiteX137" fmla="*/ 789039 w 2693429"/>
              <a:gd name="connsiteY137" fmla="*/ 66368 h 1710813"/>
              <a:gd name="connsiteX138" fmla="*/ 796413 w 2693429"/>
              <a:gd name="connsiteY138" fmla="*/ 88491 h 1710813"/>
              <a:gd name="connsiteX139" fmla="*/ 833284 w 2693429"/>
              <a:gd name="connsiteY139" fmla="*/ 110613 h 1710813"/>
              <a:gd name="connsiteX140" fmla="*/ 825910 w 2693429"/>
              <a:gd name="connsiteY140" fmla="*/ 132736 h 1710813"/>
              <a:gd name="connsiteX141" fmla="*/ 781665 w 2693429"/>
              <a:gd name="connsiteY141" fmla="*/ 132736 h 1710813"/>
              <a:gd name="connsiteX142" fmla="*/ 766916 w 2693429"/>
              <a:gd name="connsiteY142" fmla="*/ 117988 h 1710813"/>
              <a:gd name="connsiteX143" fmla="*/ 752168 w 2693429"/>
              <a:gd name="connsiteY143" fmla="*/ 154859 h 1710813"/>
              <a:gd name="connsiteX144" fmla="*/ 774291 w 2693429"/>
              <a:gd name="connsiteY144" fmla="*/ 162233 h 1710813"/>
              <a:gd name="connsiteX145" fmla="*/ 789039 w 2693429"/>
              <a:gd name="connsiteY145" fmla="*/ 184355 h 1710813"/>
              <a:gd name="connsiteX146" fmla="*/ 766916 w 2693429"/>
              <a:gd name="connsiteY146" fmla="*/ 228600 h 1710813"/>
              <a:gd name="connsiteX147" fmla="*/ 744794 w 2693429"/>
              <a:gd name="connsiteY147" fmla="*/ 235975 h 1710813"/>
              <a:gd name="connsiteX148" fmla="*/ 730045 w 2693429"/>
              <a:gd name="connsiteY148" fmla="*/ 250723 h 1710813"/>
              <a:gd name="connsiteX149" fmla="*/ 663678 w 2693429"/>
              <a:gd name="connsiteY149" fmla="*/ 250723 h 1710813"/>
              <a:gd name="connsiteX150" fmla="*/ 648929 w 2693429"/>
              <a:gd name="connsiteY150" fmla="*/ 235975 h 1710813"/>
              <a:gd name="connsiteX151" fmla="*/ 626807 w 2693429"/>
              <a:gd name="connsiteY151" fmla="*/ 110613 h 1710813"/>
              <a:gd name="connsiteX152" fmla="*/ 553065 w 2693429"/>
              <a:gd name="connsiteY152" fmla="*/ 117988 h 1710813"/>
              <a:gd name="connsiteX153" fmla="*/ 508820 w 2693429"/>
              <a:gd name="connsiteY153" fmla="*/ 140110 h 1710813"/>
              <a:gd name="connsiteX154" fmla="*/ 464575 w 2693429"/>
              <a:gd name="connsiteY154" fmla="*/ 154859 h 1710813"/>
              <a:gd name="connsiteX155" fmla="*/ 442452 w 2693429"/>
              <a:gd name="connsiteY155" fmla="*/ 162233 h 1710813"/>
              <a:gd name="connsiteX156" fmla="*/ 398207 w 2693429"/>
              <a:gd name="connsiteY156" fmla="*/ 184355 h 1710813"/>
              <a:gd name="connsiteX157" fmla="*/ 339213 w 2693429"/>
              <a:gd name="connsiteY157" fmla="*/ 213852 h 1710813"/>
              <a:gd name="connsiteX158" fmla="*/ 294968 w 2693429"/>
              <a:gd name="connsiteY158" fmla="*/ 228600 h 1710813"/>
              <a:gd name="connsiteX159" fmla="*/ 250723 w 2693429"/>
              <a:gd name="connsiteY159" fmla="*/ 235975 h 1710813"/>
              <a:gd name="connsiteX160" fmla="*/ 199104 w 2693429"/>
              <a:gd name="connsiteY160" fmla="*/ 250723 h 1710813"/>
              <a:gd name="connsiteX161" fmla="*/ 169607 w 2693429"/>
              <a:gd name="connsiteY161" fmla="*/ 280220 h 1710813"/>
              <a:gd name="connsiteX162" fmla="*/ 154858 w 2693429"/>
              <a:gd name="connsiteY162" fmla="*/ 294968 h 1710813"/>
              <a:gd name="connsiteX163" fmla="*/ 132736 w 2693429"/>
              <a:gd name="connsiteY163" fmla="*/ 302342 h 1710813"/>
              <a:gd name="connsiteX164" fmla="*/ 95865 w 2693429"/>
              <a:gd name="connsiteY164" fmla="*/ 324465 h 1710813"/>
              <a:gd name="connsiteX165" fmla="*/ 81116 w 2693429"/>
              <a:gd name="connsiteY165" fmla="*/ 339213 h 1710813"/>
              <a:gd name="connsiteX166" fmla="*/ 36871 w 2693429"/>
              <a:gd name="connsiteY166" fmla="*/ 361336 h 1710813"/>
              <a:gd name="connsiteX167" fmla="*/ 0 w 2693429"/>
              <a:gd name="connsiteY167" fmla="*/ 390833 h 171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693429" h="1710813">
                <a:moveTo>
                  <a:pt x="0" y="390833"/>
                </a:moveTo>
                <a:cubicBezTo>
                  <a:pt x="20524" y="442140"/>
                  <a:pt x="10562" y="415144"/>
                  <a:pt x="29497" y="471949"/>
                </a:cubicBezTo>
                <a:lnTo>
                  <a:pt x="44245" y="516194"/>
                </a:lnTo>
                <a:cubicBezTo>
                  <a:pt x="46703" y="523568"/>
                  <a:pt x="47308" y="531849"/>
                  <a:pt x="51620" y="538317"/>
                </a:cubicBezTo>
                <a:lnTo>
                  <a:pt x="66368" y="560439"/>
                </a:lnTo>
                <a:cubicBezTo>
                  <a:pt x="71284" y="575187"/>
                  <a:pt x="78067" y="589440"/>
                  <a:pt x="81116" y="604684"/>
                </a:cubicBezTo>
                <a:cubicBezTo>
                  <a:pt x="83574" y="616974"/>
                  <a:pt x="85193" y="629463"/>
                  <a:pt x="88491" y="641555"/>
                </a:cubicBezTo>
                <a:cubicBezTo>
                  <a:pt x="92582" y="656553"/>
                  <a:pt x="92247" y="674807"/>
                  <a:pt x="103239" y="685800"/>
                </a:cubicBezTo>
                <a:cubicBezTo>
                  <a:pt x="138848" y="721412"/>
                  <a:pt x="95526" y="676159"/>
                  <a:pt x="132736" y="722671"/>
                </a:cubicBezTo>
                <a:cubicBezTo>
                  <a:pt x="137079" y="728100"/>
                  <a:pt x="142568" y="732504"/>
                  <a:pt x="147484" y="737420"/>
                </a:cubicBezTo>
                <a:cubicBezTo>
                  <a:pt x="152400" y="752168"/>
                  <a:pt x="153610" y="768730"/>
                  <a:pt x="162233" y="781665"/>
                </a:cubicBezTo>
                <a:cubicBezTo>
                  <a:pt x="195586" y="831695"/>
                  <a:pt x="179195" y="813376"/>
                  <a:pt x="206478" y="840659"/>
                </a:cubicBezTo>
                <a:cubicBezTo>
                  <a:pt x="208936" y="848033"/>
                  <a:pt x="209334" y="856456"/>
                  <a:pt x="213852" y="862781"/>
                </a:cubicBezTo>
                <a:cubicBezTo>
                  <a:pt x="221934" y="874096"/>
                  <a:pt x="235636" y="880708"/>
                  <a:pt x="243349" y="892278"/>
                </a:cubicBezTo>
                <a:lnTo>
                  <a:pt x="258097" y="914400"/>
                </a:lnTo>
                <a:cubicBezTo>
                  <a:pt x="279198" y="977706"/>
                  <a:pt x="246884" y="876924"/>
                  <a:pt x="272845" y="980768"/>
                </a:cubicBezTo>
                <a:cubicBezTo>
                  <a:pt x="276616" y="995850"/>
                  <a:pt x="282678" y="1010265"/>
                  <a:pt x="287594" y="1025013"/>
                </a:cubicBezTo>
                <a:cubicBezTo>
                  <a:pt x="290052" y="1032387"/>
                  <a:pt x="293444" y="1039514"/>
                  <a:pt x="294968" y="1047136"/>
                </a:cubicBezTo>
                <a:cubicBezTo>
                  <a:pt x="296554" y="1055064"/>
                  <a:pt x="302914" y="1094793"/>
                  <a:pt x="309716" y="1106130"/>
                </a:cubicBezTo>
                <a:cubicBezTo>
                  <a:pt x="313293" y="1112092"/>
                  <a:pt x="319549" y="1115962"/>
                  <a:pt x="324465" y="1120878"/>
                </a:cubicBezTo>
                <a:cubicBezTo>
                  <a:pt x="326923" y="1130710"/>
                  <a:pt x="328927" y="1140667"/>
                  <a:pt x="331839" y="1150375"/>
                </a:cubicBezTo>
                <a:cubicBezTo>
                  <a:pt x="336306" y="1165265"/>
                  <a:pt x="346587" y="1194620"/>
                  <a:pt x="346587" y="1194620"/>
                </a:cubicBezTo>
                <a:cubicBezTo>
                  <a:pt x="349045" y="1224117"/>
                  <a:pt x="350050" y="1253771"/>
                  <a:pt x="353962" y="1283110"/>
                </a:cubicBezTo>
                <a:cubicBezTo>
                  <a:pt x="354989" y="1290815"/>
                  <a:pt x="356480" y="1299163"/>
                  <a:pt x="361336" y="1305233"/>
                </a:cubicBezTo>
                <a:cubicBezTo>
                  <a:pt x="366872" y="1312153"/>
                  <a:pt x="376538" y="1314445"/>
                  <a:pt x="383458" y="1319981"/>
                </a:cubicBezTo>
                <a:cubicBezTo>
                  <a:pt x="388887" y="1324324"/>
                  <a:pt x="391816" y="1331991"/>
                  <a:pt x="398207" y="1334730"/>
                </a:cubicBezTo>
                <a:cubicBezTo>
                  <a:pt x="409727" y="1339667"/>
                  <a:pt x="422843" y="1339385"/>
                  <a:pt x="435078" y="1342104"/>
                </a:cubicBezTo>
                <a:cubicBezTo>
                  <a:pt x="486952" y="1353631"/>
                  <a:pt x="443582" y="1344534"/>
                  <a:pt x="486697" y="1356852"/>
                </a:cubicBezTo>
                <a:cubicBezTo>
                  <a:pt x="496442" y="1359636"/>
                  <a:pt x="506362" y="1361768"/>
                  <a:pt x="516194" y="1364226"/>
                </a:cubicBezTo>
                <a:cubicBezTo>
                  <a:pt x="526026" y="1374058"/>
                  <a:pt x="537978" y="1382153"/>
                  <a:pt x="545691" y="1393723"/>
                </a:cubicBezTo>
                <a:cubicBezTo>
                  <a:pt x="559146" y="1413906"/>
                  <a:pt x="559274" y="1420244"/>
                  <a:pt x="582562" y="1430594"/>
                </a:cubicBezTo>
                <a:cubicBezTo>
                  <a:pt x="596768" y="1436908"/>
                  <a:pt x="612902" y="1438389"/>
                  <a:pt x="626807" y="1445342"/>
                </a:cubicBezTo>
                <a:cubicBezTo>
                  <a:pt x="636639" y="1450258"/>
                  <a:pt x="646097" y="1456008"/>
                  <a:pt x="656304" y="1460091"/>
                </a:cubicBezTo>
                <a:cubicBezTo>
                  <a:pt x="670738" y="1465865"/>
                  <a:pt x="700549" y="1474839"/>
                  <a:pt x="700549" y="1474839"/>
                </a:cubicBezTo>
                <a:cubicBezTo>
                  <a:pt x="726289" y="1500581"/>
                  <a:pt x="708701" y="1487390"/>
                  <a:pt x="759542" y="1504336"/>
                </a:cubicBezTo>
                <a:lnTo>
                  <a:pt x="781665" y="1511710"/>
                </a:lnTo>
                <a:cubicBezTo>
                  <a:pt x="855144" y="1536203"/>
                  <a:pt x="796009" y="1518730"/>
                  <a:pt x="966020" y="1526459"/>
                </a:cubicBezTo>
                <a:cubicBezTo>
                  <a:pt x="985684" y="1531375"/>
                  <a:pt x="1005784" y="1534797"/>
                  <a:pt x="1025013" y="1541207"/>
                </a:cubicBezTo>
                <a:lnTo>
                  <a:pt x="1091381" y="1563330"/>
                </a:lnTo>
                <a:lnTo>
                  <a:pt x="1135626" y="1578078"/>
                </a:lnTo>
                <a:cubicBezTo>
                  <a:pt x="1143000" y="1580536"/>
                  <a:pt x="1150208" y="1583567"/>
                  <a:pt x="1157749" y="1585452"/>
                </a:cubicBezTo>
                <a:cubicBezTo>
                  <a:pt x="1217069" y="1600282"/>
                  <a:pt x="1156465" y="1586388"/>
                  <a:pt x="1246239" y="1600200"/>
                </a:cubicBezTo>
                <a:cubicBezTo>
                  <a:pt x="1258627" y="1602106"/>
                  <a:pt x="1270747" y="1605514"/>
                  <a:pt x="1283110" y="1607575"/>
                </a:cubicBezTo>
                <a:cubicBezTo>
                  <a:pt x="1300255" y="1610433"/>
                  <a:pt x="1317523" y="1612491"/>
                  <a:pt x="1334729" y="1614949"/>
                </a:cubicBezTo>
                <a:lnTo>
                  <a:pt x="1378975" y="1629697"/>
                </a:lnTo>
                <a:lnTo>
                  <a:pt x="1401097" y="1637071"/>
                </a:lnTo>
                <a:cubicBezTo>
                  <a:pt x="1406013" y="1641987"/>
                  <a:pt x="1409012" y="1650539"/>
                  <a:pt x="1415845" y="1651820"/>
                </a:cubicBezTo>
                <a:cubicBezTo>
                  <a:pt x="1523125" y="1671935"/>
                  <a:pt x="1488327" y="1648124"/>
                  <a:pt x="1555955" y="1666568"/>
                </a:cubicBezTo>
                <a:cubicBezTo>
                  <a:pt x="1570953" y="1670659"/>
                  <a:pt x="1585452" y="1676401"/>
                  <a:pt x="1600200" y="1681317"/>
                </a:cubicBezTo>
                <a:lnTo>
                  <a:pt x="1644445" y="1696065"/>
                </a:lnTo>
                <a:lnTo>
                  <a:pt x="1666568" y="1703439"/>
                </a:lnTo>
                <a:lnTo>
                  <a:pt x="1688691" y="1710813"/>
                </a:lnTo>
                <a:cubicBezTo>
                  <a:pt x="1708355" y="1708355"/>
                  <a:pt x="1729284" y="1710799"/>
                  <a:pt x="1747684" y="1703439"/>
                </a:cubicBezTo>
                <a:cubicBezTo>
                  <a:pt x="1755913" y="1700148"/>
                  <a:pt x="1756897" y="1688238"/>
                  <a:pt x="1762433" y="1681317"/>
                </a:cubicBezTo>
                <a:cubicBezTo>
                  <a:pt x="1766776" y="1675888"/>
                  <a:pt x="1772265" y="1671484"/>
                  <a:pt x="1777181" y="1666568"/>
                </a:cubicBezTo>
                <a:cubicBezTo>
                  <a:pt x="1774723" y="1651820"/>
                  <a:pt x="1772482" y="1637034"/>
                  <a:pt x="1769807" y="1622323"/>
                </a:cubicBezTo>
                <a:cubicBezTo>
                  <a:pt x="1764406" y="1592616"/>
                  <a:pt x="1754521" y="1571779"/>
                  <a:pt x="1769807" y="1541207"/>
                </a:cubicBezTo>
                <a:cubicBezTo>
                  <a:pt x="1779429" y="1521963"/>
                  <a:pt x="1825266" y="1521508"/>
                  <a:pt x="1836175" y="1519084"/>
                </a:cubicBezTo>
                <a:cubicBezTo>
                  <a:pt x="1843763" y="1517398"/>
                  <a:pt x="1850532" y="1512055"/>
                  <a:pt x="1858297" y="1511710"/>
                </a:cubicBezTo>
                <a:cubicBezTo>
                  <a:pt x="1961463" y="1507125"/>
                  <a:pt x="2064774" y="1506794"/>
                  <a:pt x="2168013" y="1504336"/>
                </a:cubicBezTo>
                <a:cubicBezTo>
                  <a:pt x="2177845" y="1501878"/>
                  <a:pt x="2187803" y="1499874"/>
                  <a:pt x="2197510" y="1496962"/>
                </a:cubicBezTo>
                <a:cubicBezTo>
                  <a:pt x="2212401" y="1492495"/>
                  <a:pt x="2226673" y="1485983"/>
                  <a:pt x="2241755" y="1482213"/>
                </a:cubicBezTo>
                <a:cubicBezTo>
                  <a:pt x="2308290" y="1465580"/>
                  <a:pt x="2281519" y="1473875"/>
                  <a:pt x="2322871" y="1460091"/>
                </a:cubicBezTo>
                <a:cubicBezTo>
                  <a:pt x="2330245" y="1455175"/>
                  <a:pt x="2336895" y="1448942"/>
                  <a:pt x="2344994" y="1445342"/>
                </a:cubicBezTo>
                <a:cubicBezTo>
                  <a:pt x="2359200" y="1439028"/>
                  <a:pt x="2376304" y="1439217"/>
                  <a:pt x="2389239" y="1430594"/>
                </a:cubicBezTo>
                <a:cubicBezTo>
                  <a:pt x="2439952" y="1396785"/>
                  <a:pt x="2416668" y="1406702"/>
                  <a:pt x="2455607" y="1393723"/>
                </a:cubicBezTo>
                <a:cubicBezTo>
                  <a:pt x="2490664" y="1370352"/>
                  <a:pt x="2469322" y="1381777"/>
                  <a:pt x="2521975" y="1364226"/>
                </a:cubicBezTo>
                <a:lnTo>
                  <a:pt x="2544097" y="1356852"/>
                </a:lnTo>
                <a:cubicBezTo>
                  <a:pt x="2546555" y="1349478"/>
                  <a:pt x="2547472" y="1341395"/>
                  <a:pt x="2551471" y="1334730"/>
                </a:cubicBezTo>
                <a:cubicBezTo>
                  <a:pt x="2561594" y="1317859"/>
                  <a:pt x="2570940" y="1318408"/>
                  <a:pt x="2588342" y="1312607"/>
                </a:cubicBezTo>
                <a:cubicBezTo>
                  <a:pt x="2590800" y="1305233"/>
                  <a:pt x="2590220" y="1295980"/>
                  <a:pt x="2595716" y="1290484"/>
                </a:cubicBezTo>
                <a:cubicBezTo>
                  <a:pt x="2632500" y="1253700"/>
                  <a:pt x="2606398" y="1319914"/>
                  <a:pt x="2632587" y="1260988"/>
                </a:cubicBezTo>
                <a:cubicBezTo>
                  <a:pt x="2667689" y="1182009"/>
                  <a:pt x="2628708" y="1244685"/>
                  <a:pt x="2662084" y="1194620"/>
                </a:cubicBezTo>
                <a:lnTo>
                  <a:pt x="2676833" y="1150375"/>
                </a:lnTo>
                <a:lnTo>
                  <a:pt x="2684207" y="1128252"/>
                </a:lnTo>
                <a:cubicBezTo>
                  <a:pt x="2696826" y="1039917"/>
                  <a:pt x="2696178" y="1068206"/>
                  <a:pt x="2684207" y="936523"/>
                </a:cubicBezTo>
                <a:cubicBezTo>
                  <a:pt x="2682292" y="915462"/>
                  <a:pt x="2675480" y="913047"/>
                  <a:pt x="2662084" y="899652"/>
                </a:cubicBezTo>
                <a:cubicBezTo>
                  <a:pt x="2645137" y="848811"/>
                  <a:pt x="2658329" y="866399"/>
                  <a:pt x="2632587" y="840659"/>
                </a:cubicBezTo>
                <a:cubicBezTo>
                  <a:pt x="2625285" y="818753"/>
                  <a:pt x="2620620" y="791820"/>
                  <a:pt x="2603091" y="774291"/>
                </a:cubicBezTo>
                <a:cubicBezTo>
                  <a:pt x="2596824" y="768024"/>
                  <a:pt x="2588342" y="764458"/>
                  <a:pt x="2580968" y="759542"/>
                </a:cubicBezTo>
                <a:cubicBezTo>
                  <a:pt x="2576052" y="752168"/>
                  <a:pt x="2571756" y="744340"/>
                  <a:pt x="2566220" y="737420"/>
                </a:cubicBezTo>
                <a:cubicBezTo>
                  <a:pt x="2561877" y="731991"/>
                  <a:pt x="2555048" y="728633"/>
                  <a:pt x="2551471" y="722671"/>
                </a:cubicBezTo>
                <a:cubicBezTo>
                  <a:pt x="2547472" y="716006"/>
                  <a:pt x="2547573" y="707501"/>
                  <a:pt x="2544097" y="700549"/>
                </a:cubicBezTo>
                <a:cubicBezTo>
                  <a:pt x="2540134" y="692622"/>
                  <a:pt x="2535616" y="684693"/>
                  <a:pt x="2529349" y="678426"/>
                </a:cubicBezTo>
                <a:cubicBezTo>
                  <a:pt x="2515055" y="664132"/>
                  <a:pt x="2503095" y="662301"/>
                  <a:pt x="2485104" y="656304"/>
                </a:cubicBezTo>
                <a:cubicBezTo>
                  <a:pt x="2459362" y="630562"/>
                  <a:pt x="2476951" y="643754"/>
                  <a:pt x="2426110" y="626807"/>
                </a:cubicBezTo>
                <a:lnTo>
                  <a:pt x="2426110" y="626807"/>
                </a:lnTo>
                <a:cubicBezTo>
                  <a:pt x="2397519" y="607747"/>
                  <a:pt x="2412395" y="614862"/>
                  <a:pt x="2381865" y="604684"/>
                </a:cubicBezTo>
                <a:cubicBezTo>
                  <a:pt x="2358648" y="581469"/>
                  <a:pt x="2368065" y="586488"/>
                  <a:pt x="2322871" y="575188"/>
                </a:cubicBezTo>
                <a:cubicBezTo>
                  <a:pt x="2313039" y="572730"/>
                  <a:pt x="2303120" y="570597"/>
                  <a:pt x="2293375" y="567813"/>
                </a:cubicBezTo>
                <a:cubicBezTo>
                  <a:pt x="2285901" y="565677"/>
                  <a:pt x="2278972" y="561347"/>
                  <a:pt x="2271252" y="560439"/>
                </a:cubicBezTo>
                <a:cubicBezTo>
                  <a:pt x="2236988" y="556408"/>
                  <a:pt x="2202426" y="555523"/>
                  <a:pt x="2168013" y="553065"/>
                </a:cubicBezTo>
                <a:cubicBezTo>
                  <a:pt x="2138119" y="548083"/>
                  <a:pt x="2121769" y="546567"/>
                  <a:pt x="2094271" y="538317"/>
                </a:cubicBezTo>
                <a:cubicBezTo>
                  <a:pt x="2079380" y="533850"/>
                  <a:pt x="2050026" y="523568"/>
                  <a:pt x="2050026" y="523568"/>
                </a:cubicBezTo>
                <a:cubicBezTo>
                  <a:pt x="2042652" y="518652"/>
                  <a:pt x="2035831" y="512783"/>
                  <a:pt x="2027904" y="508820"/>
                </a:cubicBezTo>
                <a:cubicBezTo>
                  <a:pt x="2020951" y="505344"/>
                  <a:pt x="2012446" y="505445"/>
                  <a:pt x="2005781" y="501446"/>
                </a:cubicBezTo>
                <a:cubicBezTo>
                  <a:pt x="1999819" y="497869"/>
                  <a:pt x="1996995" y="490274"/>
                  <a:pt x="1991033" y="486697"/>
                </a:cubicBezTo>
                <a:cubicBezTo>
                  <a:pt x="1984368" y="482698"/>
                  <a:pt x="1975863" y="482799"/>
                  <a:pt x="1968910" y="479323"/>
                </a:cubicBezTo>
                <a:cubicBezTo>
                  <a:pt x="1938641" y="464189"/>
                  <a:pt x="1954906" y="468119"/>
                  <a:pt x="1932039" y="449826"/>
                </a:cubicBezTo>
                <a:cubicBezTo>
                  <a:pt x="1925118" y="444289"/>
                  <a:pt x="1917290" y="439994"/>
                  <a:pt x="1909916" y="435078"/>
                </a:cubicBezTo>
                <a:cubicBezTo>
                  <a:pt x="1907458" y="427704"/>
                  <a:pt x="1906018" y="419908"/>
                  <a:pt x="1902542" y="412955"/>
                </a:cubicBezTo>
                <a:cubicBezTo>
                  <a:pt x="1898579" y="405028"/>
                  <a:pt x="1891393" y="398932"/>
                  <a:pt x="1887794" y="390833"/>
                </a:cubicBezTo>
                <a:cubicBezTo>
                  <a:pt x="1860678" y="329823"/>
                  <a:pt x="1888585" y="362129"/>
                  <a:pt x="1858297" y="331839"/>
                </a:cubicBezTo>
                <a:cubicBezTo>
                  <a:pt x="1853381" y="317091"/>
                  <a:pt x="1845266" y="303045"/>
                  <a:pt x="1843549" y="287594"/>
                </a:cubicBezTo>
                <a:cubicBezTo>
                  <a:pt x="1841091" y="265471"/>
                  <a:pt x="1838390" y="243374"/>
                  <a:pt x="1836175" y="221226"/>
                </a:cubicBezTo>
                <a:cubicBezTo>
                  <a:pt x="1833473" y="194211"/>
                  <a:pt x="1832388" y="167022"/>
                  <a:pt x="1828800" y="140110"/>
                </a:cubicBezTo>
                <a:cubicBezTo>
                  <a:pt x="1827460" y="130064"/>
                  <a:pt x="1823092" y="120610"/>
                  <a:pt x="1821426" y="110613"/>
                </a:cubicBezTo>
                <a:cubicBezTo>
                  <a:pt x="1818168" y="91065"/>
                  <a:pt x="1826219" y="67263"/>
                  <a:pt x="1814052" y="51620"/>
                </a:cubicBezTo>
                <a:cubicBezTo>
                  <a:pt x="1804872" y="39818"/>
                  <a:pt x="1784585" y="46520"/>
                  <a:pt x="1769807" y="44246"/>
                </a:cubicBezTo>
                <a:cubicBezTo>
                  <a:pt x="1701113" y="33677"/>
                  <a:pt x="1739155" y="42113"/>
                  <a:pt x="1688691" y="29497"/>
                </a:cubicBezTo>
                <a:cubicBezTo>
                  <a:pt x="1629697" y="31955"/>
                  <a:pt x="1570755" y="36871"/>
                  <a:pt x="1511710" y="36871"/>
                </a:cubicBezTo>
                <a:cubicBezTo>
                  <a:pt x="1489451" y="36871"/>
                  <a:pt x="1467429" y="32258"/>
                  <a:pt x="1445342" y="29497"/>
                </a:cubicBezTo>
                <a:cubicBezTo>
                  <a:pt x="1420368" y="26375"/>
                  <a:pt x="1382605" y="21187"/>
                  <a:pt x="1356852" y="14749"/>
                </a:cubicBezTo>
                <a:cubicBezTo>
                  <a:pt x="1349311" y="12864"/>
                  <a:pt x="1342396" y="8653"/>
                  <a:pt x="1334729" y="7375"/>
                </a:cubicBezTo>
                <a:cubicBezTo>
                  <a:pt x="1312773" y="3716"/>
                  <a:pt x="1290484" y="2458"/>
                  <a:pt x="1268362" y="0"/>
                </a:cubicBezTo>
                <a:cubicBezTo>
                  <a:pt x="1258530" y="2458"/>
                  <a:pt x="1241649" y="-2370"/>
                  <a:pt x="1238865" y="7375"/>
                </a:cubicBezTo>
                <a:cubicBezTo>
                  <a:pt x="1234594" y="22323"/>
                  <a:pt x="1251057" y="36285"/>
                  <a:pt x="1253613" y="51620"/>
                </a:cubicBezTo>
                <a:cubicBezTo>
                  <a:pt x="1256071" y="66368"/>
                  <a:pt x="1257361" y="81360"/>
                  <a:pt x="1260987" y="95865"/>
                </a:cubicBezTo>
                <a:cubicBezTo>
                  <a:pt x="1264758" y="110947"/>
                  <a:pt x="1275736" y="140110"/>
                  <a:pt x="1275736" y="140110"/>
                </a:cubicBezTo>
                <a:cubicBezTo>
                  <a:pt x="1273278" y="157317"/>
                  <a:pt x="1276135" y="176184"/>
                  <a:pt x="1268362" y="191730"/>
                </a:cubicBezTo>
                <a:cubicBezTo>
                  <a:pt x="1260589" y="207276"/>
                  <a:pt x="1243781" y="216310"/>
                  <a:pt x="1231491" y="228600"/>
                </a:cubicBezTo>
                <a:lnTo>
                  <a:pt x="1216742" y="243349"/>
                </a:lnTo>
                <a:lnTo>
                  <a:pt x="1157749" y="302342"/>
                </a:lnTo>
                <a:cubicBezTo>
                  <a:pt x="1145856" y="314235"/>
                  <a:pt x="1137157" y="324862"/>
                  <a:pt x="1120878" y="331839"/>
                </a:cubicBezTo>
                <a:cubicBezTo>
                  <a:pt x="1111563" y="335831"/>
                  <a:pt x="1101213" y="336755"/>
                  <a:pt x="1091381" y="339213"/>
                </a:cubicBezTo>
                <a:cubicBezTo>
                  <a:pt x="1069258" y="336755"/>
                  <a:pt x="1046969" y="335498"/>
                  <a:pt x="1025013" y="331839"/>
                </a:cubicBezTo>
                <a:cubicBezTo>
                  <a:pt x="1017346" y="330561"/>
                  <a:pt x="1009216" y="328983"/>
                  <a:pt x="1002891" y="324465"/>
                </a:cubicBezTo>
                <a:cubicBezTo>
                  <a:pt x="991576" y="316383"/>
                  <a:pt x="983226" y="304800"/>
                  <a:pt x="973394" y="294968"/>
                </a:cubicBezTo>
                <a:lnTo>
                  <a:pt x="958645" y="280220"/>
                </a:lnTo>
                <a:cubicBezTo>
                  <a:pt x="956187" y="272846"/>
                  <a:pt x="954747" y="265050"/>
                  <a:pt x="951271" y="258097"/>
                </a:cubicBezTo>
                <a:cubicBezTo>
                  <a:pt x="947308" y="250170"/>
                  <a:pt x="938855" y="244525"/>
                  <a:pt x="936523" y="235975"/>
                </a:cubicBezTo>
                <a:cubicBezTo>
                  <a:pt x="931309" y="216856"/>
                  <a:pt x="931607" y="196646"/>
                  <a:pt x="929149" y="176981"/>
                </a:cubicBezTo>
                <a:cubicBezTo>
                  <a:pt x="931691" y="156645"/>
                  <a:pt x="932530" y="118600"/>
                  <a:pt x="943897" y="95865"/>
                </a:cubicBezTo>
                <a:cubicBezTo>
                  <a:pt x="947860" y="87938"/>
                  <a:pt x="953729" y="81116"/>
                  <a:pt x="958645" y="73742"/>
                </a:cubicBezTo>
                <a:cubicBezTo>
                  <a:pt x="956187" y="61452"/>
                  <a:pt x="960134" y="45734"/>
                  <a:pt x="951271" y="36871"/>
                </a:cubicBezTo>
                <a:cubicBezTo>
                  <a:pt x="940278" y="25878"/>
                  <a:pt x="907026" y="22123"/>
                  <a:pt x="907026" y="22123"/>
                </a:cubicBezTo>
                <a:cubicBezTo>
                  <a:pt x="876545" y="24468"/>
                  <a:pt x="818136" y="8042"/>
                  <a:pt x="796413" y="44246"/>
                </a:cubicBezTo>
                <a:cubicBezTo>
                  <a:pt x="792414" y="50911"/>
                  <a:pt x="791497" y="58994"/>
                  <a:pt x="789039" y="66368"/>
                </a:cubicBezTo>
                <a:cubicBezTo>
                  <a:pt x="791497" y="73742"/>
                  <a:pt x="792414" y="81826"/>
                  <a:pt x="796413" y="88491"/>
                </a:cubicBezTo>
                <a:cubicBezTo>
                  <a:pt x="806535" y="105361"/>
                  <a:pt x="815884" y="104813"/>
                  <a:pt x="833284" y="110613"/>
                </a:cubicBezTo>
                <a:cubicBezTo>
                  <a:pt x="830826" y="117987"/>
                  <a:pt x="831406" y="127240"/>
                  <a:pt x="825910" y="132736"/>
                </a:cubicBezTo>
                <a:cubicBezTo>
                  <a:pt x="811162" y="147484"/>
                  <a:pt x="796413" y="137652"/>
                  <a:pt x="781665" y="132736"/>
                </a:cubicBezTo>
                <a:cubicBezTo>
                  <a:pt x="776749" y="127820"/>
                  <a:pt x="773869" y="117988"/>
                  <a:pt x="766916" y="117988"/>
                </a:cubicBezTo>
                <a:cubicBezTo>
                  <a:pt x="742473" y="117988"/>
                  <a:pt x="738355" y="141046"/>
                  <a:pt x="752168" y="154859"/>
                </a:cubicBezTo>
                <a:cubicBezTo>
                  <a:pt x="757664" y="160355"/>
                  <a:pt x="766917" y="159775"/>
                  <a:pt x="774291" y="162233"/>
                </a:cubicBezTo>
                <a:cubicBezTo>
                  <a:pt x="779207" y="169607"/>
                  <a:pt x="787786" y="175582"/>
                  <a:pt x="789039" y="184355"/>
                </a:cubicBezTo>
                <a:cubicBezTo>
                  <a:pt x="791411" y="200961"/>
                  <a:pt x="780989" y="220156"/>
                  <a:pt x="766916" y="228600"/>
                </a:cubicBezTo>
                <a:cubicBezTo>
                  <a:pt x="760251" y="232599"/>
                  <a:pt x="752168" y="233517"/>
                  <a:pt x="744794" y="235975"/>
                </a:cubicBezTo>
                <a:cubicBezTo>
                  <a:pt x="739878" y="240891"/>
                  <a:pt x="736007" y="247146"/>
                  <a:pt x="730045" y="250723"/>
                </a:cubicBezTo>
                <a:cubicBezTo>
                  <a:pt x="706366" y="264930"/>
                  <a:pt x="691299" y="255326"/>
                  <a:pt x="663678" y="250723"/>
                </a:cubicBezTo>
                <a:cubicBezTo>
                  <a:pt x="658762" y="245807"/>
                  <a:pt x="650137" y="242822"/>
                  <a:pt x="648929" y="235975"/>
                </a:cubicBezTo>
                <a:cubicBezTo>
                  <a:pt x="625418" y="102749"/>
                  <a:pt x="670633" y="154442"/>
                  <a:pt x="626807" y="110613"/>
                </a:cubicBezTo>
                <a:cubicBezTo>
                  <a:pt x="602226" y="113071"/>
                  <a:pt x="577481" y="114232"/>
                  <a:pt x="553065" y="117988"/>
                </a:cubicBezTo>
                <a:cubicBezTo>
                  <a:pt x="522214" y="122734"/>
                  <a:pt x="537774" y="127241"/>
                  <a:pt x="508820" y="140110"/>
                </a:cubicBezTo>
                <a:cubicBezTo>
                  <a:pt x="494614" y="146424"/>
                  <a:pt x="479323" y="149943"/>
                  <a:pt x="464575" y="154859"/>
                </a:cubicBezTo>
                <a:cubicBezTo>
                  <a:pt x="457201" y="157317"/>
                  <a:pt x="448920" y="157921"/>
                  <a:pt x="442452" y="162233"/>
                </a:cubicBezTo>
                <a:cubicBezTo>
                  <a:pt x="413861" y="181292"/>
                  <a:pt x="428737" y="174178"/>
                  <a:pt x="398207" y="184355"/>
                </a:cubicBezTo>
                <a:cubicBezTo>
                  <a:pt x="372465" y="210097"/>
                  <a:pt x="390054" y="196905"/>
                  <a:pt x="339213" y="213852"/>
                </a:cubicBezTo>
                <a:lnTo>
                  <a:pt x="294968" y="228600"/>
                </a:lnTo>
                <a:cubicBezTo>
                  <a:pt x="280220" y="231058"/>
                  <a:pt x="265384" y="233043"/>
                  <a:pt x="250723" y="235975"/>
                </a:cubicBezTo>
                <a:cubicBezTo>
                  <a:pt x="227571" y="240606"/>
                  <a:pt x="220192" y="243694"/>
                  <a:pt x="199104" y="250723"/>
                </a:cubicBezTo>
                <a:lnTo>
                  <a:pt x="169607" y="280220"/>
                </a:lnTo>
                <a:cubicBezTo>
                  <a:pt x="164691" y="285136"/>
                  <a:pt x="161454" y="292769"/>
                  <a:pt x="154858" y="294968"/>
                </a:cubicBezTo>
                <a:lnTo>
                  <a:pt x="132736" y="302342"/>
                </a:lnTo>
                <a:cubicBezTo>
                  <a:pt x="95367" y="339711"/>
                  <a:pt x="143726" y="295749"/>
                  <a:pt x="95865" y="324465"/>
                </a:cubicBezTo>
                <a:cubicBezTo>
                  <a:pt x="89903" y="328042"/>
                  <a:pt x="86545" y="334870"/>
                  <a:pt x="81116" y="339213"/>
                </a:cubicBezTo>
                <a:cubicBezTo>
                  <a:pt x="60692" y="355552"/>
                  <a:pt x="60240" y="353547"/>
                  <a:pt x="36871" y="361336"/>
                </a:cubicBezTo>
                <a:cubicBezTo>
                  <a:pt x="11856" y="378012"/>
                  <a:pt x="21015" y="369817"/>
                  <a:pt x="0" y="390833"/>
                </a:cubicBezTo>
                <a:close/>
              </a:path>
            </a:pathLst>
          </a:custGeom>
          <a:solidFill>
            <a:srgbClr val="FF0000">
              <a:alpha val="3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3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80" y="-1"/>
            <a:ext cx="11902325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3180" y="989630"/>
            <a:ext cx="3932430" cy="5615885"/>
          </a:xfrm>
          <a:solidFill>
            <a:srgbClr val="00B050"/>
          </a:solidFill>
        </p:spPr>
        <p:txBody>
          <a:bodyPr>
            <a:noAutofit/>
          </a:bodyPr>
          <a:lstStyle/>
          <a:p>
            <a:pPr marL="144000" algn="just">
              <a:lnSpc>
                <a:spcPct val="100000"/>
              </a:lnSpc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Гандимянский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договор низводил Хивинское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уровня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мелкого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бекства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пол-ностью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подчин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ё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нного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Российской империи. Договор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привёл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насе-ление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ханства к краю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нищеты,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устанавливая новые налоги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новые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повинности,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ложивши-еся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тяжким бременем на плечи народа.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00" y="934234"/>
            <a:ext cx="7868005" cy="56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88324086"/>
              </p:ext>
            </p:extLst>
          </p:nvPr>
        </p:nvGraphicFramePr>
        <p:xfrm>
          <a:off x="307702" y="1033174"/>
          <a:ext cx="116448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13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07968300"/>
              </p:ext>
            </p:extLst>
          </p:nvPr>
        </p:nvGraphicFramePr>
        <p:xfrm>
          <a:off x="307702" y="1033174"/>
          <a:ext cx="116448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194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161" y="1219200"/>
            <a:ext cx="11491683" cy="523392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3154368950"/>
                </p:ext>
              </p:extLst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42854713"/>
              </p:ext>
            </p:extLst>
          </p:nvPr>
        </p:nvGraphicFramePr>
        <p:xfrm>
          <a:off x="1304439" y="1097523"/>
          <a:ext cx="9581627" cy="5641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70955" y="3696788"/>
            <a:ext cx="3448594" cy="128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Гандимянского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договора</a:t>
            </a:r>
          </a:p>
        </p:txBody>
      </p:sp>
    </p:spTree>
    <p:extLst>
      <p:ext uri="{BB962C8B-B14F-4D97-AF65-F5344CB8AC3E}">
        <p14:creationId xmlns:p14="http://schemas.microsoft.com/office/powerpoint/2010/main" val="23632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95" t="6379" r="30030" b="24520"/>
          <a:stretch/>
        </p:blipFill>
        <p:spPr>
          <a:xfrm>
            <a:off x="985876" y="1936078"/>
            <a:ext cx="2617580" cy="3807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r="10069"/>
          <a:stretch/>
        </p:blipFill>
        <p:spPr>
          <a:xfrm flipH="1">
            <a:off x="4808820" y="1936078"/>
            <a:ext cx="2816307" cy="3807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92" y="1936079"/>
            <a:ext cx="2648502" cy="380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70801" y="1224413"/>
            <a:ext cx="11448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из полководцев попался в хитрый план Хивинского хана?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08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256"/>
            <a:ext cx="7852115" cy="2242800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lang="ru-RU" sz="7186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08358" y="2976581"/>
            <a:ext cx="6595018" cy="283827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Тема:</a:t>
            </a:r>
            <a:r>
              <a:rPr lang="en-US" sz="36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lang="en-US" sz="36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Установление </a:t>
            </a: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протектората Российской империи </a:t>
            </a:r>
            <a:r>
              <a:rPr lang="en-US" sz="3600" b="1" dirty="0" smtClean="0">
                <a:solidFill>
                  <a:srgbClr val="2365C7"/>
                </a:solidFill>
                <a:latin typeface="Arial"/>
                <a:cs typeface="Arial"/>
              </a:rPr>
              <a:t>                 </a:t>
            </a: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над </a:t>
            </a: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Хивинском ханством</a:t>
            </a:r>
            <a:r>
              <a:rPr lang="en-US" sz="3600" b="1" dirty="0" smtClean="0">
                <a:solidFill>
                  <a:srgbClr val="2365C7"/>
                </a:solidFill>
                <a:latin typeface="Arial"/>
                <a:cs typeface="Arial"/>
              </a:rPr>
              <a:t> (</a:t>
            </a: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Закрепление) </a:t>
            </a:r>
            <a:endParaRPr lang="ru-RU" sz="4000" b="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20322" y="2935637"/>
            <a:ext cx="727405" cy="25507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572" y="1145408"/>
            <a:ext cx="1038407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9" y="65748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9" r="15959"/>
          <a:stretch>
            <a:fillRect/>
          </a:stretch>
        </p:blipFill>
        <p:spPr>
          <a:xfrm>
            <a:off x="7803376" y="2403894"/>
            <a:ext cx="4130844" cy="4228917"/>
          </a:xfrm>
        </p:spPr>
      </p:pic>
    </p:spTree>
    <p:extLst>
      <p:ext uri="{BB962C8B-B14F-4D97-AF65-F5344CB8AC3E}">
        <p14:creationId xmlns:p14="http://schemas.microsoft.com/office/powerpoint/2010/main" val="27367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3"/>
            <a:ext cx="12190507" cy="99039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8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173043"/>
              </p:ext>
            </p:extLst>
          </p:nvPr>
        </p:nvGraphicFramePr>
        <p:xfrm>
          <a:off x="109182" y="1537240"/>
          <a:ext cx="12082818" cy="530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7964" y="1753524"/>
            <a:ext cx="1064525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 </a:t>
            </a:r>
            <a:r>
              <a:rPr lang="ru-RU" sz="4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Гандимянского</a:t>
            </a:r>
            <a:r>
              <a:rPr lang="ru-RU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договора     </a:t>
            </a:r>
            <a:endParaRPr lang="ru-RU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964" y="3518858"/>
            <a:ext cx="9941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</a:t>
            </a:r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Гандимянского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договора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964" y="5158188"/>
            <a:ext cx="9941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населения Хивинского ханства 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70" y="-1"/>
            <a:ext cx="1177131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Попытки захватить Хиву</a:t>
            </a:r>
            <a:endParaRPr lang="ru-RU" sz="508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97770" y="1037230"/>
            <a:ext cx="5889131" cy="5663821"/>
          </a:xfrm>
          <a:solidFill>
            <a:srgbClr val="00B050"/>
          </a:solidFill>
        </p:spPr>
        <p:txBody>
          <a:bodyPr>
            <a:normAutofit fontScale="62500" lnSpcReduction="20000"/>
          </a:bodyPr>
          <a:lstStyle/>
          <a:p>
            <a:endParaRPr lang="ru-RU" sz="381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1717 год – первая попытка завоевания Хивинского ханства закончилась поражением</a:t>
            </a:r>
          </a:p>
          <a:p>
            <a:pPr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1839 год – вторая 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попытка завоевания Хивинского ханства </a:t>
            </a: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закончилась неудачей  </a:t>
            </a:r>
          </a:p>
          <a:p>
            <a:pPr>
              <a:lnSpc>
                <a:spcPct val="120000"/>
              </a:lnSpc>
            </a:pP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1873 года –третья 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попытка завоевания Хивинского ханства </a:t>
            </a:r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закончилась установлением протектората </a:t>
            </a:r>
            <a:endParaRPr lang="ru-RU" sz="381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95" t="6379" r="30030" b="24520"/>
          <a:stretch/>
        </p:blipFill>
        <p:spPr>
          <a:xfrm>
            <a:off x="6164240" y="2968680"/>
            <a:ext cx="2565779" cy="3732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r="10069"/>
          <a:stretch/>
        </p:blipFill>
        <p:spPr>
          <a:xfrm flipH="1">
            <a:off x="8031764" y="1774208"/>
            <a:ext cx="2816307" cy="3807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54" y="858492"/>
            <a:ext cx="2382500" cy="34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Завоевание Хивинского ханства Российской империей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540991" y="1269242"/>
            <a:ext cx="6298176" cy="5472752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Подступившие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Хиве войска под руководством Кауфмана приступили к осаде. Однако и в этот раз войскам царского правительства не  удалось  занять город, в итоге были открыты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южные ворота </a:t>
            </a:r>
            <a:r>
              <a:rPr lang="ru-RU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Хазараспа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врагу </a:t>
            </a:r>
            <a:r>
              <a:rPr lang="ru-RU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29 </a:t>
            </a:r>
            <a:r>
              <a:rPr lang="ru-RU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мая 1873 года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привело к завоеванию города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Кауфман выбрал тактику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переговоров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После завоевания Хивы Кауфман, кроме наложения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контрибуции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издал приказ собрать древние рукописи </a:t>
            </a:r>
            <a:r>
              <a:rPr lang="en-US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материальные ценности: ханский престол и корону, монеты и атрибуты </a:t>
            </a:r>
            <a:r>
              <a:rPr lang="ru-RU" sz="23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кунградской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династии, которые были отправлены в Санкт-Петербург.</a:t>
            </a:r>
          </a:p>
          <a:p>
            <a:pPr algn="just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0" r="11978"/>
          <a:stretch/>
        </p:blipFill>
        <p:spPr>
          <a:xfrm>
            <a:off x="350162" y="1269242"/>
            <a:ext cx="5090615" cy="54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Заключение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Гандимянского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договора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837528" y="1378425"/>
            <a:ext cx="5001639" cy="506331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 завоевания Хивы </a:t>
            </a:r>
            <a:r>
              <a:rPr lang="ru-RU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К.Кауфман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отправился в свою резиденцию, </a:t>
            </a:r>
            <a:r>
              <a:rPr lang="ru-RU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распо-ложенную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Гандимяне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для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переговоров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хивинским ханом. </a:t>
            </a:r>
            <a:endParaRPr lang="ru-RU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 </a:t>
            </a: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августа 1873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года </a:t>
            </a:r>
            <a:r>
              <a:rPr lang="ru-RU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хивин-ский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 </a:t>
            </a: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Мухаммад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Рахим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-хан </a:t>
            </a: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вынужден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был </a:t>
            </a:r>
            <a:r>
              <a:rPr lang="ru-RU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подпи-сать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предложенный </a:t>
            </a:r>
            <a:r>
              <a:rPr lang="ru-RU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Кауф-маном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мирный договор. Договор подчеркивал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под-</a:t>
            </a:r>
            <a:r>
              <a:rPr lang="ru-RU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чинение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хивинского хана Российской империи.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4345"/>
          <a:stretch/>
        </p:blipFill>
        <p:spPr>
          <a:xfrm>
            <a:off x="350162" y="1378425"/>
            <a:ext cx="6387152" cy="50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Заключение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Гандимянского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договора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127845" y="1241945"/>
            <a:ext cx="5711323" cy="529533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Правый берег Амударьи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относящийся к Хивинскому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хан-</a:t>
            </a:r>
            <a:r>
              <a:rPr lang="ru-RU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ству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примыкавшие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нему земли вместе с проживающими на них оседлыми и кочевыми </a:t>
            </a:r>
            <a:r>
              <a:rPr lang="ru-RU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племе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-нами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отходили к России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Гандимянском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договоре было записано о том что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лево-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бережье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Амударьи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в местах удобных и нужных для русских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они имеют право строить свои пристани. Хивинское </a:t>
            </a:r>
            <a:r>
              <a:rPr lang="ru-RU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прави-тельство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обязана охранять данные сооружения. 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162" t="18890" r="45140" b="14599"/>
          <a:stretch/>
        </p:blipFill>
        <p:spPr>
          <a:xfrm>
            <a:off x="350162" y="1269242"/>
            <a:ext cx="5654853" cy="5195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9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525" y="271632"/>
            <a:ext cx="11786157" cy="7020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75"/>
              </a:spcBef>
            </a:pPr>
            <a:r>
              <a:rPr lang="ru-RU" sz="4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</a:t>
            </a:r>
            <a:r>
              <a:rPr lang="ru-RU" sz="433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Гандимянского</a:t>
            </a:r>
            <a:r>
              <a:rPr lang="ru-RU" sz="4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договора</a:t>
            </a:r>
          </a:p>
        </p:txBody>
      </p:sp>
      <p:sp>
        <p:nvSpPr>
          <p:cNvPr id="62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:a16="http://schemas.microsoft.com/office/drawing/2014/main" xmlns="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66121" y="5132254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1868461" y="5858357"/>
            <a:ext cx="10038270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Российские купцы получали право свободно разъезжать по всему ханству и торговать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без всякой пошлины.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3342659" y="4673699"/>
            <a:ext cx="8571835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Российским купцам предоставлялось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исключительное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 прохода по Амударье. За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российских купцов и сохранность их товаров отвечали представители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местной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власти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4892808" y="3739497"/>
            <a:ext cx="7013923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Правительство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Хивы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имеет права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принимать кого бы то ни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было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отрекается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налаживания непосредственных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дружеских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отношений с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соседними правителями и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ханами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8385523" y="1563954"/>
            <a:ext cx="3521208" cy="1093881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Мухаммад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Рахимхан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признает себя </a:t>
            </a:r>
            <a:r>
              <a:rPr lang="ru-RU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вернопод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-данным Императора Все-российского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190627" y="1253923"/>
            <a:ext cx="5862977" cy="2572876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условиям договора</a:t>
            </a: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1873 году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Хивинским ханством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был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подписан договор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согласно которому царское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правительство наделялось исключительными правами в Хивинском </a:t>
            </a: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59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ханстве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59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691861" y="2761516"/>
            <a:ext cx="5214870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Правый берег Амударьи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относящийся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Хивинскому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ханству, примыкавшие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нему земли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отходили к России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2f2baf736e68d998b7a6c21ed676fc5e5bc2b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5118060</TotalTime>
  <Words>674</Words>
  <Application>Microsoft Office PowerPoint</Application>
  <PresentationFormat>Широкоэкранный</PresentationFormat>
  <Paragraphs>84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Open Sans Light</vt:lpstr>
      <vt:lpstr>Тема Office</vt:lpstr>
      <vt:lpstr>1_Office Theme</vt:lpstr>
      <vt:lpstr>1_Тема Office</vt:lpstr>
      <vt:lpstr>Презентация PowerPoint</vt:lpstr>
      <vt:lpstr>Презентация PowerPoint</vt:lpstr>
      <vt:lpstr>История Узбекистана</vt:lpstr>
      <vt:lpstr>ПЛАН</vt:lpstr>
      <vt:lpstr>Попытки захватить Хиву</vt:lpstr>
      <vt:lpstr>Завоевание Хивинского ханства Российской империей </vt:lpstr>
      <vt:lpstr>Заключение Гандимянского договора </vt:lpstr>
      <vt:lpstr>Заключение Гандимянского договора </vt:lpstr>
      <vt:lpstr>Условия Гандимянского договора</vt:lpstr>
      <vt:lpstr>Положение населения Хивинского ханства </vt:lpstr>
      <vt:lpstr>Завоевание Хивинского ханства Российской империей </vt:lpstr>
      <vt:lpstr>ВЫВОДЫ</vt:lpstr>
      <vt:lpstr>Проверь себя</vt:lpstr>
      <vt:lpstr>Проверь себя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160</cp:revision>
  <dcterms:created xsi:type="dcterms:W3CDTF">2020-09-17T17:38:04Z</dcterms:created>
  <dcterms:modified xsi:type="dcterms:W3CDTF">2020-11-20T06:14:08Z</dcterms:modified>
</cp:coreProperties>
</file>