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3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4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0" r:id="rId2"/>
    <p:sldMasterId id="2147483791" r:id="rId3"/>
    <p:sldMasterId id="2147483859" r:id="rId4"/>
    <p:sldMasterId id="2147483927" r:id="rId5"/>
  </p:sldMasterIdLst>
  <p:sldIdLst>
    <p:sldId id="289" r:id="rId6"/>
    <p:sldId id="290" r:id="rId7"/>
    <p:sldId id="291" r:id="rId8"/>
    <p:sldId id="257" r:id="rId9"/>
    <p:sldId id="258" r:id="rId10"/>
    <p:sldId id="268" r:id="rId11"/>
    <p:sldId id="280" r:id="rId12"/>
    <p:sldId id="259" r:id="rId13"/>
    <p:sldId id="281" r:id="rId14"/>
    <p:sldId id="277" r:id="rId15"/>
    <p:sldId id="282" r:id="rId16"/>
    <p:sldId id="283" r:id="rId17"/>
    <p:sldId id="285" r:id="rId18"/>
    <p:sldId id="286" r:id="rId19"/>
    <p:sldId id="287" r:id="rId20"/>
    <p:sldId id="288" r:id="rId21"/>
    <p:sldId id="276" r:id="rId22"/>
  </p:sldIdLst>
  <p:sldSz cx="12192000" cy="6858000"/>
  <p:notesSz cx="6858000" cy="9144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A4"/>
    <a:srgbClr val="7030A0"/>
    <a:srgbClr val="FFFF00"/>
    <a:srgbClr val="92D050"/>
    <a:srgbClr val="9DC3E6"/>
    <a:srgbClr val="DEB400"/>
    <a:srgbClr val="FFCC00"/>
    <a:srgbClr val="F5F888"/>
    <a:srgbClr val="FFFFFF"/>
    <a:srgbClr val="225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C6E45D-4770-4240-B5AD-71AB096A8744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0948A8-3E19-46D7-828D-E2F8CDFDBDDA}">
      <dgm:prSet phldrT="[Текст]" custT="1"/>
      <dgm:spPr/>
      <dgm:t>
        <a:bodyPr/>
        <a:lstStyle/>
        <a:p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B010FA-0BC2-45EE-A119-E176469BB13A}" type="par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43317C-8D6A-42C2-A4C1-6CC79C71CEA1}" type="sib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63283F-4822-49EA-AC97-05AFC0CF9765}">
      <dgm:prSet phldrT="[Текст]" custT="1"/>
      <dgm:spPr/>
      <dgm:t>
        <a:bodyPr/>
        <a:lstStyle/>
        <a:p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4C48F6-8BB3-4522-A9A1-342C6A92DE49}" type="par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910111-962C-46C2-ACA3-420A4731B409}" type="sib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4C0537-D963-49C7-9E37-EDC923816168}">
      <dgm:prSet phldrT="[Текст]" custT="1"/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946409-F0D1-4C1B-A429-1BF288298FBF}" type="par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39C849-2405-44A1-97F5-2184FAC678CB}" type="sib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FF21E6-C75A-4625-BAA0-9454A5938F01}" type="pres">
      <dgm:prSet presAssocID="{D7C6E45D-4770-4240-B5AD-71AB096A87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885FC5-97D6-4FA1-A5CB-8F742587ABF2}" type="pres">
      <dgm:prSet presAssocID="{010948A8-3E19-46D7-828D-E2F8CDFDBDDA}" presName="parentLin" presStyleCnt="0"/>
      <dgm:spPr/>
    </dgm:pt>
    <dgm:pt modelId="{98D1058E-D7E3-4963-B23B-66704FADA3FE}" type="pres">
      <dgm:prSet presAssocID="{010948A8-3E19-46D7-828D-E2F8CDFDBDD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D9057E5-94ED-492E-868A-20DF44751BA1}" type="pres">
      <dgm:prSet presAssocID="{010948A8-3E19-46D7-828D-E2F8CDFDBDDA}" presName="parentText" presStyleLbl="node1" presStyleIdx="0" presStyleCnt="3" custScaleX="119686" custScaleY="1061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8E090-F5CD-4321-B69F-D291FD6ABE0B}" type="pres">
      <dgm:prSet presAssocID="{010948A8-3E19-46D7-828D-E2F8CDFDBDDA}" presName="negativeSpace" presStyleCnt="0"/>
      <dgm:spPr/>
    </dgm:pt>
    <dgm:pt modelId="{BADE3C83-85CE-4971-B808-CAB85B48D9B6}" type="pres">
      <dgm:prSet presAssocID="{010948A8-3E19-46D7-828D-E2F8CDFDBDDA}" presName="childText" presStyleLbl="conFgAcc1" presStyleIdx="0" presStyleCnt="3">
        <dgm:presLayoutVars>
          <dgm:bulletEnabled val="1"/>
        </dgm:presLayoutVars>
      </dgm:prSet>
      <dgm:spPr/>
    </dgm:pt>
    <dgm:pt modelId="{B01D15F6-F505-46D2-81B9-C36370528B53}" type="pres">
      <dgm:prSet presAssocID="{A243317C-8D6A-42C2-A4C1-6CC79C71CEA1}" presName="spaceBetweenRectangles" presStyleCnt="0"/>
      <dgm:spPr/>
    </dgm:pt>
    <dgm:pt modelId="{1191EC10-C8E4-41D4-A9F8-256458B97F48}" type="pres">
      <dgm:prSet presAssocID="{AA63283F-4822-49EA-AC97-05AFC0CF9765}" presName="parentLin" presStyleCnt="0"/>
      <dgm:spPr/>
    </dgm:pt>
    <dgm:pt modelId="{B50E05B2-F0F8-4370-953F-C393CDC11315}" type="pres">
      <dgm:prSet presAssocID="{AA63283F-4822-49EA-AC97-05AFC0CF976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B0CE50E-FF31-4F77-9413-17BC160552D9}" type="pres">
      <dgm:prSet presAssocID="{AA63283F-4822-49EA-AC97-05AFC0CF9765}" presName="parentText" presStyleLbl="node1" presStyleIdx="1" presStyleCnt="3" custScaleX="120977" custScaleY="1190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125ED-7C2A-45AC-A726-B27BAC78BC7D}" type="pres">
      <dgm:prSet presAssocID="{AA63283F-4822-49EA-AC97-05AFC0CF9765}" presName="negativeSpace" presStyleCnt="0"/>
      <dgm:spPr/>
    </dgm:pt>
    <dgm:pt modelId="{14F0545D-A0B2-4548-B64C-6B605C7D449E}" type="pres">
      <dgm:prSet presAssocID="{AA63283F-4822-49EA-AC97-05AFC0CF9765}" presName="childText" presStyleLbl="conFgAcc1" presStyleIdx="1" presStyleCnt="3">
        <dgm:presLayoutVars>
          <dgm:bulletEnabled val="1"/>
        </dgm:presLayoutVars>
      </dgm:prSet>
      <dgm:spPr/>
    </dgm:pt>
    <dgm:pt modelId="{E7CFD87F-7EDC-4312-8F2C-001569A90DA2}" type="pres">
      <dgm:prSet presAssocID="{83910111-962C-46C2-ACA3-420A4731B409}" presName="spaceBetweenRectangles" presStyleCnt="0"/>
      <dgm:spPr/>
    </dgm:pt>
    <dgm:pt modelId="{C9A1BD5E-1697-40B4-80E0-3F85E61BC0FA}" type="pres">
      <dgm:prSet presAssocID="{684C0537-D963-49C7-9E37-EDC923816168}" presName="parentLin" presStyleCnt="0"/>
      <dgm:spPr/>
    </dgm:pt>
    <dgm:pt modelId="{85C6B7E5-DECB-4FAA-A503-ABA27464A13E}" type="pres">
      <dgm:prSet presAssocID="{684C0537-D963-49C7-9E37-EDC92381616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1E30AA3-5C80-4753-8153-39A34B1C306E}" type="pres">
      <dgm:prSet presAssocID="{684C0537-D963-49C7-9E37-EDC923816168}" presName="parentText" presStyleLbl="node1" presStyleIdx="2" presStyleCnt="3" custScaleX="120977" custScaleY="123624" custLinFactNeighborX="10063" custLinFactNeighborY="86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4BAB0-F377-45FE-886E-F35FB7AC5128}" type="pres">
      <dgm:prSet presAssocID="{684C0537-D963-49C7-9E37-EDC923816168}" presName="negativeSpace" presStyleCnt="0"/>
      <dgm:spPr/>
    </dgm:pt>
    <dgm:pt modelId="{88755AD0-CBFE-4F61-B5FC-401477CAB302}" type="pres">
      <dgm:prSet presAssocID="{684C0537-D963-49C7-9E37-EDC92381616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DEDACF-FE59-417E-A782-EE2500FBCD63}" type="presOf" srcId="{684C0537-D963-49C7-9E37-EDC923816168}" destId="{85C6B7E5-DECB-4FAA-A503-ABA27464A13E}" srcOrd="0" destOrd="0" presId="urn:microsoft.com/office/officeart/2005/8/layout/list1"/>
    <dgm:cxn modelId="{B9122973-6845-4711-8793-2C63345BECC3}" srcId="{D7C6E45D-4770-4240-B5AD-71AB096A8744}" destId="{010948A8-3E19-46D7-828D-E2F8CDFDBDDA}" srcOrd="0" destOrd="0" parTransId="{8FB010FA-0BC2-45EE-A119-E176469BB13A}" sibTransId="{A243317C-8D6A-42C2-A4C1-6CC79C71CEA1}"/>
    <dgm:cxn modelId="{17989C77-667A-478A-9A4C-E286FA8F94DC}" srcId="{D7C6E45D-4770-4240-B5AD-71AB096A8744}" destId="{AA63283F-4822-49EA-AC97-05AFC0CF9765}" srcOrd="1" destOrd="0" parTransId="{E44C48F6-8BB3-4522-A9A1-342C6A92DE49}" sibTransId="{83910111-962C-46C2-ACA3-420A4731B409}"/>
    <dgm:cxn modelId="{40A76699-8760-4FA1-BE81-89E583D95066}" srcId="{D7C6E45D-4770-4240-B5AD-71AB096A8744}" destId="{684C0537-D963-49C7-9E37-EDC923816168}" srcOrd="2" destOrd="0" parTransId="{20946409-F0D1-4C1B-A429-1BF288298FBF}" sibTransId="{AE39C849-2405-44A1-97F5-2184FAC678CB}"/>
    <dgm:cxn modelId="{2ABD18D2-705E-4DAE-BB12-F1DDEFC45F5F}" type="presOf" srcId="{010948A8-3E19-46D7-828D-E2F8CDFDBDDA}" destId="{8D9057E5-94ED-492E-868A-20DF44751BA1}" srcOrd="1" destOrd="0" presId="urn:microsoft.com/office/officeart/2005/8/layout/list1"/>
    <dgm:cxn modelId="{A281149B-AF06-486A-8195-62C136750E85}" type="presOf" srcId="{684C0537-D963-49C7-9E37-EDC923816168}" destId="{61E30AA3-5C80-4753-8153-39A34B1C306E}" srcOrd="1" destOrd="0" presId="urn:microsoft.com/office/officeart/2005/8/layout/list1"/>
    <dgm:cxn modelId="{10E3986F-B3C4-4507-8C86-B8E77DD8531F}" type="presOf" srcId="{D7C6E45D-4770-4240-B5AD-71AB096A8744}" destId="{B1FF21E6-C75A-4625-BAA0-9454A5938F01}" srcOrd="0" destOrd="0" presId="urn:microsoft.com/office/officeart/2005/8/layout/list1"/>
    <dgm:cxn modelId="{AAD24555-A813-46BC-A71F-B89CF6862EA1}" type="presOf" srcId="{AA63283F-4822-49EA-AC97-05AFC0CF9765}" destId="{B50E05B2-F0F8-4370-953F-C393CDC11315}" srcOrd="0" destOrd="0" presId="urn:microsoft.com/office/officeart/2005/8/layout/list1"/>
    <dgm:cxn modelId="{FFB78DCA-593F-4FAA-93BB-473F4ABE6D95}" type="presOf" srcId="{010948A8-3E19-46D7-828D-E2F8CDFDBDDA}" destId="{98D1058E-D7E3-4963-B23B-66704FADA3FE}" srcOrd="0" destOrd="0" presId="urn:microsoft.com/office/officeart/2005/8/layout/list1"/>
    <dgm:cxn modelId="{DCF9C114-55DB-4D3C-91D7-FA4A0BAECC86}" type="presOf" srcId="{AA63283F-4822-49EA-AC97-05AFC0CF9765}" destId="{AB0CE50E-FF31-4F77-9413-17BC160552D9}" srcOrd="1" destOrd="0" presId="urn:microsoft.com/office/officeart/2005/8/layout/list1"/>
    <dgm:cxn modelId="{759E9546-CA46-402D-A06D-6CCB718308C1}" type="presParOf" srcId="{B1FF21E6-C75A-4625-BAA0-9454A5938F01}" destId="{A7885FC5-97D6-4FA1-A5CB-8F742587ABF2}" srcOrd="0" destOrd="0" presId="urn:microsoft.com/office/officeart/2005/8/layout/list1"/>
    <dgm:cxn modelId="{56D9D079-2574-4C3B-B6BA-5705A4D20F5C}" type="presParOf" srcId="{A7885FC5-97D6-4FA1-A5CB-8F742587ABF2}" destId="{98D1058E-D7E3-4963-B23B-66704FADA3FE}" srcOrd="0" destOrd="0" presId="urn:microsoft.com/office/officeart/2005/8/layout/list1"/>
    <dgm:cxn modelId="{11B0E7E2-9219-4CE6-AB8A-5FCDAF8DF3C4}" type="presParOf" srcId="{A7885FC5-97D6-4FA1-A5CB-8F742587ABF2}" destId="{8D9057E5-94ED-492E-868A-20DF44751BA1}" srcOrd="1" destOrd="0" presId="urn:microsoft.com/office/officeart/2005/8/layout/list1"/>
    <dgm:cxn modelId="{58337A73-683A-4717-B526-15AC0DFC683E}" type="presParOf" srcId="{B1FF21E6-C75A-4625-BAA0-9454A5938F01}" destId="{96F8E090-F5CD-4321-B69F-D291FD6ABE0B}" srcOrd="1" destOrd="0" presId="urn:microsoft.com/office/officeart/2005/8/layout/list1"/>
    <dgm:cxn modelId="{D0C1D66C-68AF-4746-95AC-6D940DDA28B3}" type="presParOf" srcId="{B1FF21E6-C75A-4625-BAA0-9454A5938F01}" destId="{BADE3C83-85CE-4971-B808-CAB85B48D9B6}" srcOrd="2" destOrd="0" presId="urn:microsoft.com/office/officeart/2005/8/layout/list1"/>
    <dgm:cxn modelId="{B582743A-E4C0-4BA3-9059-FFD21C21BC9D}" type="presParOf" srcId="{B1FF21E6-C75A-4625-BAA0-9454A5938F01}" destId="{B01D15F6-F505-46D2-81B9-C36370528B53}" srcOrd="3" destOrd="0" presId="urn:microsoft.com/office/officeart/2005/8/layout/list1"/>
    <dgm:cxn modelId="{C4B466E2-9BE6-497A-BE9E-739B69E987B3}" type="presParOf" srcId="{B1FF21E6-C75A-4625-BAA0-9454A5938F01}" destId="{1191EC10-C8E4-41D4-A9F8-256458B97F48}" srcOrd="4" destOrd="0" presId="urn:microsoft.com/office/officeart/2005/8/layout/list1"/>
    <dgm:cxn modelId="{9642F345-C136-4ACC-AE0C-1835E1D33D63}" type="presParOf" srcId="{1191EC10-C8E4-41D4-A9F8-256458B97F48}" destId="{B50E05B2-F0F8-4370-953F-C393CDC11315}" srcOrd="0" destOrd="0" presId="urn:microsoft.com/office/officeart/2005/8/layout/list1"/>
    <dgm:cxn modelId="{944D99FF-DF64-46C6-BF55-EA415C162365}" type="presParOf" srcId="{1191EC10-C8E4-41D4-A9F8-256458B97F48}" destId="{AB0CE50E-FF31-4F77-9413-17BC160552D9}" srcOrd="1" destOrd="0" presId="urn:microsoft.com/office/officeart/2005/8/layout/list1"/>
    <dgm:cxn modelId="{9CC9C9F6-FD6D-40B6-8FFC-0FC3B7488172}" type="presParOf" srcId="{B1FF21E6-C75A-4625-BAA0-9454A5938F01}" destId="{682125ED-7C2A-45AC-A726-B27BAC78BC7D}" srcOrd="5" destOrd="0" presId="urn:microsoft.com/office/officeart/2005/8/layout/list1"/>
    <dgm:cxn modelId="{FCE8714B-1667-439D-BB6E-DDE1F569E96E}" type="presParOf" srcId="{B1FF21E6-C75A-4625-BAA0-9454A5938F01}" destId="{14F0545D-A0B2-4548-B64C-6B605C7D449E}" srcOrd="6" destOrd="0" presId="urn:microsoft.com/office/officeart/2005/8/layout/list1"/>
    <dgm:cxn modelId="{11373DB6-FE8E-4F8C-921A-FAB4E90E978E}" type="presParOf" srcId="{B1FF21E6-C75A-4625-BAA0-9454A5938F01}" destId="{E7CFD87F-7EDC-4312-8F2C-001569A90DA2}" srcOrd="7" destOrd="0" presId="urn:microsoft.com/office/officeart/2005/8/layout/list1"/>
    <dgm:cxn modelId="{164EC653-5971-47B1-92B7-A3DCE4E1572E}" type="presParOf" srcId="{B1FF21E6-C75A-4625-BAA0-9454A5938F01}" destId="{C9A1BD5E-1697-40B4-80E0-3F85E61BC0FA}" srcOrd="8" destOrd="0" presId="urn:microsoft.com/office/officeart/2005/8/layout/list1"/>
    <dgm:cxn modelId="{179AF3A1-0B11-4A0D-B9D7-1DF3752D0E52}" type="presParOf" srcId="{C9A1BD5E-1697-40B4-80E0-3F85E61BC0FA}" destId="{85C6B7E5-DECB-4FAA-A503-ABA27464A13E}" srcOrd="0" destOrd="0" presId="urn:microsoft.com/office/officeart/2005/8/layout/list1"/>
    <dgm:cxn modelId="{EA61D89A-ACB3-4423-85AF-019D25B33376}" type="presParOf" srcId="{C9A1BD5E-1697-40B4-80E0-3F85E61BC0FA}" destId="{61E30AA3-5C80-4753-8153-39A34B1C306E}" srcOrd="1" destOrd="0" presId="urn:microsoft.com/office/officeart/2005/8/layout/list1"/>
    <dgm:cxn modelId="{34356AF0-19CB-4A07-B996-D2385DB4AF34}" type="presParOf" srcId="{B1FF21E6-C75A-4625-BAA0-9454A5938F01}" destId="{BE44BAB0-F377-45FE-886E-F35FB7AC5128}" srcOrd="9" destOrd="0" presId="urn:microsoft.com/office/officeart/2005/8/layout/list1"/>
    <dgm:cxn modelId="{8FB6F975-0865-4FC5-AE12-0AFA169A9905}" type="presParOf" srcId="{B1FF21E6-C75A-4625-BAA0-9454A5938F01}" destId="{88755AD0-CBFE-4F61-B5FC-401477CAB30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6DA2BE-BBF6-44C3-A153-50520A51E0D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C92F594-D24C-4044-879D-F0D30C1B3265}">
      <dgm:prSet phldrT="[Текст]" custT="1"/>
      <dgm:spPr/>
      <dgm:t>
        <a:bodyPr/>
        <a:lstStyle/>
        <a:p>
          <a:r>
            <a:rPr lang="ru-RU" sz="3200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Повторите параграф №11</a:t>
          </a:r>
          <a:endParaRPr lang="ru-RU" sz="3200" b="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DBF28C85-72EE-4BF1-B583-2ACDC67891DC}" type="parTrans" cxnId="{87ADC851-0E0B-409F-894A-3CB9AB768391}">
      <dgm:prSet/>
      <dgm:spPr/>
      <dgm:t>
        <a:bodyPr/>
        <a:lstStyle/>
        <a:p>
          <a:endParaRPr lang="ru-RU"/>
        </a:p>
      </dgm:t>
    </dgm:pt>
    <dgm:pt modelId="{6FCC85EA-584E-4DB2-A0A0-CD477884AE48}" type="sibTrans" cxnId="{87ADC851-0E0B-409F-894A-3CB9AB768391}">
      <dgm:prSet/>
      <dgm:spPr/>
      <dgm:t>
        <a:bodyPr/>
        <a:lstStyle/>
        <a:p>
          <a:endParaRPr lang="ru-RU"/>
        </a:p>
      </dgm:t>
    </dgm:pt>
    <dgm:pt modelId="{57DC7BA1-B86A-490E-87A7-761B012E2B1B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Напишите опорный конспект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78C382AD-51EA-455F-ABD1-257A7B25B29A}" type="parTrans" cxnId="{12B8E449-3B0B-45FE-ADDE-7B0B0AB662BB}">
      <dgm:prSet/>
      <dgm:spPr/>
      <dgm:t>
        <a:bodyPr/>
        <a:lstStyle/>
        <a:p>
          <a:endParaRPr lang="ru-RU"/>
        </a:p>
      </dgm:t>
    </dgm:pt>
    <dgm:pt modelId="{0D2A5158-2D03-4BA3-A610-10E8F4FC21F1}" type="sibTrans" cxnId="{12B8E449-3B0B-45FE-ADDE-7B0B0AB662BB}">
      <dgm:prSet/>
      <dgm:spPr/>
      <dgm:t>
        <a:bodyPr/>
        <a:lstStyle/>
        <a:p>
          <a:endParaRPr lang="ru-RU"/>
        </a:p>
      </dgm:t>
    </dgm:pt>
    <dgm:pt modelId="{44E3FC1D-C315-4BA4-B570-B5332F26C1D8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Перепишите новые термины   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2AAF0E70-345A-4371-877E-95B9D32D745F}" type="parTrans" cxnId="{7DFC0E83-FAC6-4640-8B7B-7CBC6095B687}">
      <dgm:prSet/>
      <dgm:spPr/>
      <dgm:t>
        <a:bodyPr/>
        <a:lstStyle/>
        <a:p>
          <a:endParaRPr lang="ru-RU"/>
        </a:p>
      </dgm:t>
    </dgm:pt>
    <dgm:pt modelId="{98E6D02B-FB65-4173-A2E3-8D006BFA2D87}" type="sibTrans" cxnId="{7DFC0E83-FAC6-4640-8B7B-7CBC6095B687}">
      <dgm:prSet/>
      <dgm:spPr/>
      <dgm:t>
        <a:bodyPr/>
        <a:lstStyle/>
        <a:p>
          <a:endParaRPr lang="ru-RU"/>
        </a:p>
      </dgm:t>
    </dgm:pt>
    <dgm:pt modelId="{3B94F073-D742-4212-A2A0-85C74E3E3138}" type="pres">
      <dgm:prSet presAssocID="{466DA2BE-BBF6-44C3-A153-50520A51E0DF}" presName="linearFlow" presStyleCnt="0">
        <dgm:presLayoutVars>
          <dgm:dir/>
          <dgm:resizeHandles val="exact"/>
        </dgm:presLayoutVars>
      </dgm:prSet>
      <dgm:spPr/>
    </dgm:pt>
    <dgm:pt modelId="{B64A81EE-FFED-4F11-AA7C-1C803141FE85}" type="pres">
      <dgm:prSet presAssocID="{8C92F594-D24C-4044-879D-F0D30C1B3265}" presName="composite" presStyleCnt="0"/>
      <dgm:spPr/>
    </dgm:pt>
    <dgm:pt modelId="{0695C490-E4F3-44F9-95D3-DCB4ADA8C6F8}" type="pres">
      <dgm:prSet presAssocID="{8C92F594-D24C-4044-879D-F0D30C1B3265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43DADA-43F7-4619-8643-0DEFA7A9F75B}" type="pres">
      <dgm:prSet presAssocID="{8C92F594-D24C-4044-879D-F0D30C1B326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DDE74-47D4-4B6E-8BDF-59D45391C74B}" type="pres">
      <dgm:prSet presAssocID="{6FCC85EA-584E-4DB2-A0A0-CD477884AE48}" presName="spacing" presStyleCnt="0"/>
      <dgm:spPr/>
    </dgm:pt>
    <dgm:pt modelId="{F15048E4-E7F1-476C-9ABA-3210777AB54F}" type="pres">
      <dgm:prSet presAssocID="{57DC7BA1-B86A-490E-87A7-761B012E2B1B}" presName="composite" presStyleCnt="0"/>
      <dgm:spPr/>
    </dgm:pt>
    <dgm:pt modelId="{0A426044-E8F7-487B-91EF-34DFC983F853}" type="pres">
      <dgm:prSet presAssocID="{57DC7BA1-B86A-490E-87A7-761B012E2B1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C96DF3-B4EF-4630-AC8E-09B095856621}" type="pres">
      <dgm:prSet presAssocID="{57DC7BA1-B86A-490E-87A7-761B012E2B1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09121-478C-4D77-85BA-087F8D1F8BE1}" type="pres">
      <dgm:prSet presAssocID="{0D2A5158-2D03-4BA3-A610-10E8F4FC21F1}" presName="spacing" presStyleCnt="0"/>
      <dgm:spPr/>
    </dgm:pt>
    <dgm:pt modelId="{0A5FDA91-6757-491B-9C9D-6B65379851F0}" type="pres">
      <dgm:prSet presAssocID="{44E3FC1D-C315-4BA4-B570-B5332F26C1D8}" presName="composite" presStyleCnt="0"/>
      <dgm:spPr/>
    </dgm:pt>
    <dgm:pt modelId="{0CB44D7F-0C66-4497-B9EB-5134FE96849A}" type="pres">
      <dgm:prSet presAssocID="{44E3FC1D-C315-4BA4-B570-B5332F26C1D8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C0F39A9-601B-4C81-B0FF-9C5C457FF622}" type="pres">
      <dgm:prSet presAssocID="{44E3FC1D-C315-4BA4-B570-B5332F26C1D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139052-ECFE-4BE1-8EDE-1B943209BC49}" type="presOf" srcId="{57DC7BA1-B86A-490E-87A7-761B012E2B1B}" destId="{66C96DF3-B4EF-4630-AC8E-09B095856621}" srcOrd="0" destOrd="0" presId="urn:microsoft.com/office/officeart/2005/8/layout/vList3"/>
    <dgm:cxn modelId="{87ADC851-0E0B-409F-894A-3CB9AB768391}" srcId="{466DA2BE-BBF6-44C3-A153-50520A51E0DF}" destId="{8C92F594-D24C-4044-879D-F0D30C1B3265}" srcOrd="0" destOrd="0" parTransId="{DBF28C85-72EE-4BF1-B583-2ACDC67891DC}" sibTransId="{6FCC85EA-584E-4DB2-A0A0-CD477884AE48}"/>
    <dgm:cxn modelId="{7DFC0E83-FAC6-4640-8B7B-7CBC6095B687}" srcId="{466DA2BE-BBF6-44C3-A153-50520A51E0DF}" destId="{44E3FC1D-C315-4BA4-B570-B5332F26C1D8}" srcOrd="2" destOrd="0" parTransId="{2AAF0E70-345A-4371-877E-95B9D32D745F}" sibTransId="{98E6D02B-FB65-4173-A2E3-8D006BFA2D87}"/>
    <dgm:cxn modelId="{3E459C05-729F-4504-9B68-E52EABC35338}" type="presOf" srcId="{8C92F594-D24C-4044-879D-F0D30C1B3265}" destId="{6B43DADA-43F7-4619-8643-0DEFA7A9F75B}" srcOrd="0" destOrd="0" presId="urn:microsoft.com/office/officeart/2005/8/layout/vList3"/>
    <dgm:cxn modelId="{637EC7CB-352E-421E-9EB9-3B81C4C04504}" type="presOf" srcId="{466DA2BE-BBF6-44C3-A153-50520A51E0DF}" destId="{3B94F073-D742-4212-A2A0-85C74E3E3138}" srcOrd="0" destOrd="0" presId="urn:microsoft.com/office/officeart/2005/8/layout/vList3"/>
    <dgm:cxn modelId="{12B8E449-3B0B-45FE-ADDE-7B0B0AB662BB}" srcId="{466DA2BE-BBF6-44C3-A153-50520A51E0DF}" destId="{57DC7BA1-B86A-490E-87A7-761B012E2B1B}" srcOrd="1" destOrd="0" parTransId="{78C382AD-51EA-455F-ABD1-257A7B25B29A}" sibTransId="{0D2A5158-2D03-4BA3-A610-10E8F4FC21F1}"/>
    <dgm:cxn modelId="{9F7DDEE1-EA7A-4CFA-A948-7FDE43C5BF13}" type="presOf" srcId="{44E3FC1D-C315-4BA4-B570-B5332F26C1D8}" destId="{8C0F39A9-601B-4C81-B0FF-9C5C457FF622}" srcOrd="0" destOrd="0" presId="urn:microsoft.com/office/officeart/2005/8/layout/vList3"/>
    <dgm:cxn modelId="{322063DD-FE24-4336-8CBB-9C0C07C1D023}" type="presParOf" srcId="{3B94F073-D742-4212-A2A0-85C74E3E3138}" destId="{B64A81EE-FFED-4F11-AA7C-1C803141FE85}" srcOrd="0" destOrd="0" presId="urn:microsoft.com/office/officeart/2005/8/layout/vList3"/>
    <dgm:cxn modelId="{E880858E-91D8-4C97-8EF8-8C8B06A96114}" type="presParOf" srcId="{B64A81EE-FFED-4F11-AA7C-1C803141FE85}" destId="{0695C490-E4F3-44F9-95D3-DCB4ADA8C6F8}" srcOrd="0" destOrd="0" presId="urn:microsoft.com/office/officeart/2005/8/layout/vList3"/>
    <dgm:cxn modelId="{A335E3C4-9A68-42F8-BDD1-225E1C7B37EE}" type="presParOf" srcId="{B64A81EE-FFED-4F11-AA7C-1C803141FE85}" destId="{6B43DADA-43F7-4619-8643-0DEFA7A9F75B}" srcOrd="1" destOrd="0" presId="urn:microsoft.com/office/officeart/2005/8/layout/vList3"/>
    <dgm:cxn modelId="{A46A1102-C2FA-440E-8717-59A154FAACB5}" type="presParOf" srcId="{3B94F073-D742-4212-A2A0-85C74E3E3138}" destId="{A06DDE74-47D4-4B6E-8BDF-59D45391C74B}" srcOrd="1" destOrd="0" presId="urn:microsoft.com/office/officeart/2005/8/layout/vList3"/>
    <dgm:cxn modelId="{1A03890D-0D7B-4426-A1BB-578E234C1B85}" type="presParOf" srcId="{3B94F073-D742-4212-A2A0-85C74E3E3138}" destId="{F15048E4-E7F1-476C-9ABA-3210777AB54F}" srcOrd="2" destOrd="0" presId="urn:microsoft.com/office/officeart/2005/8/layout/vList3"/>
    <dgm:cxn modelId="{B8CB759D-9F2D-446D-9AF3-086E56406D33}" type="presParOf" srcId="{F15048E4-E7F1-476C-9ABA-3210777AB54F}" destId="{0A426044-E8F7-487B-91EF-34DFC983F853}" srcOrd="0" destOrd="0" presId="urn:microsoft.com/office/officeart/2005/8/layout/vList3"/>
    <dgm:cxn modelId="{65FDC33D-7CAC-4281-87A9-D8870688D833}" type="presParOf" srcId="{F15048E4-E7F1-476C-9ABA-3210777AB54F}" destId="{66C96DF3-B4EF-4630-AC8E-09B095856621}" srcOrd="1" destOrd="0" presId="urn:microsoft.com/office/officeart/2005/8/layout/vList3"/>
    <dgm:cxn modelId="{B229669E-663F-42B2-81E7-B7D97622C858}" type="presParOf" srcId="{3B94F073-D742-4212-A2A0-85C74E3E3138}" destId="{F3809121-478C-4D77-85BA-087F8D1F8BE1}" srcOrd="3" destOrd="0" presId="urn:microsoft.com/office/officeart/2005/8/layout/vList3"/>
    <dgm:cxn modelId="{918CD171-8A78-4D67-A3FF-E05008FD2234}" type="presParOf" srcId="{3B94F073-D742-4212-A2A0-85C74E3E3138}" destId="{0A5FDA91-6757-491B-9C9D-6B65379851F0}" srcOrd="4" destOrd="0" presId="urn:microsoft.com/office/officeart/2005/8/layout/vList3"/>
    <dgm:cxn modelId="{A1A25E3E-DF22-4BC1-AD5B-F700719EC841}" type="presParOf" srcId="{0A5FDA91-6757-491B-9C9D-6B65379851F0}" destId="{0CB44D7F-0C66-4497-B9EB-5134FE96849A}" srcOrd="0" destOrd="0" presId="urn:microsoft.com/office/officeart/2005/8/layout/vList3"/>
    <dgm:cxn modelId="{D91C1DD1-756B-42A5-9327-2B5429E5F204}" type="presParOf" srcId="{0A5FDA91-6757-491B-9C9D-6B65379851F0}" destId="{8C0F39A9-601B-4C81-B0FF-9C5C457FF62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E3C83-85CE-4971-B808-CAB85B48D9B6}">
      <dsp:nvSpPr>
        <dsp:cNvPr id="0" name=""/>
        <dsp:cNvSpPr/>
      </dsp:nvSpPr>
      <dsp:spPr>
        <a:xfrm>
          <a:off x="0" y="635731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057E5-94ED-492E-868A-20DF44751BA1}">
      <dsp:nvSpPr>
        <dsp:cNvPr id="0" name=""/>
        <dsp:cNvSpPr/>
      </dsp:nvSpPr>
      <dsp:spPr>
        <a:xfrm>
          <a:off x="604140" y="38780"/>
          <a:ext cx="10123009" cy="112831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9220" y="93860"/>
        <a:ext cx="10012849" cy="1018151"/>
      </dsp:txXfrm>
    </dsp:sp>
    <dsp:sp modelId="{14F0545D-A0B2-4548-B64C-6B605C7D449E}">
      <dsp:nvSpPr>
        <dsp:cNvPr id="0" name=""/>
        <dsp:cNvSpPr/>
      </dsp:nvSpPr>
      <dsp:spPr>
        <a:xfrm>
          <a:off x="0" y="2471224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CE50E-FF31-4F77-9413-17BC160552D9}">
      <dsp:nvSpPr>
        <dsp:cNvPr id="0" name=""/>
        <dsp:cNvSpPr/>
      </dsp:nvSpPr>
      <dsp:spPr>
        <a:xfrm>
          <a:off x="604140" y="1737331"/>
          <a:ext cx="10232201" cy="1265253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5905" y="1799096"/>
        <a:ext cx="10108671" cy="1141723"/>
      </dsp:txXfrm>
    </dsp:sp>
    <dsp:sp modelId="{88755AD0-CBFE-4F61-B5FC-401477CAB302}">
      <dsp:nvSpPr>
        <dsp:cNvPr id="0" name=""/>
        <dsp:cNvSpPr/>
      </dsp:nvSpPr>
      <dsp:spPr>
        <a:xfrm>
          <a:off x="0" y="4355241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30AA3-5C80-4753-8153-39A34B1C306E}">
      <dsp:nvSpPr>
        <dsp:cNvPr id="0" name=""/>
        <dsp:cNvSpPr/>
      </dsp:nvSpPr>
      <dsp:spPr>
        <a:xfrm>
          <a:off x="664935" y="3664973"/>
          <a:ext cx="10232201" cy="1313776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9068" y="3729106"/>
        <a:ext cx="10103935" cy="11855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3DADA-43F7-4619-8643-0DEFA7A9F75B}">
      <dsp:nvSpPr>
        <dsp:cNvPr id="0" name=""/>
        <dsp:cNvSpPr/>
      </dsp:nvSpPr>
      <dsp:spPr>
        <a:xfrm rot="10800000">
          <a:off x="2288587" y="276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Повторите параграф №11</a:t>
          </a:r>
          <a:endParaRPr lang="ru-RU" sz="3200" b="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276"/>
        <a:ext cx="7278239" cy="1454921"/>
      </dsp:txXfrm>
    </dsp:sp>
    <dsp:sp modelId="{0695C490-E4F3-44F9-95D3-DCB4ADA8C6F8}">
      <dsp:nvSpPr>
        <dsp:cNvPr id="0" name=""/>
        <dsp:cNvSpPr/>
      </dsp:nvSpPr>
      <dsp:spPr>
        <a:xfrm>
          <a:off x="1561126" y="276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96DF3-B4EF-4630-AC8E-09B095856621}">
      <dsp:nvSpPr>
        <dsp:cNvPr id="0" name=""/>
        <dsp:cNvSpPr/>
      </dsp:nvSpPr>
      <dsp:spPr>
        <a:xfrm rot="10800000">
          <a:off x="2288587" y="1889502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Напишите опорный конспект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1889502"/>
        <a:ext cx="7278239" cy="1454921"/>
      </dsp:txXfrm>
    </dsp:sp>
    <dsp:sp modelId="{0A426044-E8F7-487B-91EF-34DFC983F853}">
      <dsp:nvSpPr>
        <dsp:cNvPr id="0" name=""/>
        <dsp:cNvSpPr/>
      </dsp:nvSpPr>
      <dsp:spPr>
        <a:xfrm>
          <a:off x="1561126" y="1889502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F39A9-601B-4C81-B0FF-9C5C457FF622}">
      <dsp:nvSpPr>
        <dsp:cNvPr id="0" name=""/>
        <dsp:cNvSpPr/>
      </dsp:nvSpPr>
      <dsp:spPr>
        <a:xfrm rot="10800000">
          <a:off x="2288587" y="3778728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Перепишите новые термины   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3778728"/>
        <a:ext cx="7278239" cy="1454921"/>
      </dsp:txXfrm>
    </dsp:sp>
    <dsp:sp modelId="{0CB44D7F-0C66-4497-B9EB-5134FE96849A}">
      <dsp:nvSpPr>
        <dsp:cNvPr id="0" name=""/>
        <dsp:cNvSpPr/>
      </dsp:nvSpPr>
      <dsp:spPr>
        <a:xfrm>
          <a:off x="1561126" y="3778728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3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2021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18535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742927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7284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72259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9381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620644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757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139443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92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17249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211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851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712840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68621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769940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462812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468162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402764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429555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78964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15700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11398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631480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2726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2456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21671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2493141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25912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66998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001096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16734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27415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7129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58766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52366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41432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37499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98540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46364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0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1" y="4980569"/>
            <a:ext cx="5033118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2" y="4980569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13792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l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955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835337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3477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29602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3256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78981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9669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54398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2746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22370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2239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19603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9751931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5789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06690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31105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128615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69445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88856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38057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31296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916152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9165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0490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3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1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9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9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0066635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3131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10239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8589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4792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084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407583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07586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3923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510682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3550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6156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493559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2359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4733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185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1991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203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266743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5616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732323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51900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788534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0233045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0182170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9797474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3575113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113173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505021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1779677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751598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43581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3364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0180023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7304580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5133700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3509784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544868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88553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21730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1889294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2289114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4344054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13586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780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387696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097446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5233358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7942833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0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1" y="4980569"/>
            <a:ext cx="5033118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2" y="4980569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707202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1D8BD707-D9CF-40AE-B4C6-C98DA3205C09}" type="datetimeFigureOut">
              <a:rPr lang="en-US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11/20/2020</a:t>
            </a:fld>
            <a:endParaRPr lang="en-US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B6F15528-21DE-4FAA-801E-634DDDAF4B2B}" type="slidenum">
              <a:rPr lang="ru-RU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‹#›</a:t>
            </a:fld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23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846247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238600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89922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09673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2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37959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494960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91878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544534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52042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23979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7680439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348435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938079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6891088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572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13244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475120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220644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873236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0995220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01714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9897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3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1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9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690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8130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41691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687195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641905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718673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5666809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952498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46567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315579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476994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551571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4690949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836484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66676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215732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7645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736572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5469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9966237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902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5051125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333937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8056808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7527421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89892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11040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0571991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9223375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07056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990926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1868118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868027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105059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745153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9942813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10514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3715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2514216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7634497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6444433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6415145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496138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129656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2792284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7710138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5508270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76573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2386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0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1" y="4980569"/>
            <a:ext cx="5033118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2" y="4980569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98961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1D8BD707-D9CF-40AE-B4C6-C98DA3205C09}" type="datetimeFigureOut">
              <a:rPr lang="en-US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11/20/2020</a:t>
            </a:fld>
            <a:endParaRPr lang="en-US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B6F15528-21DE-4FAA-801E-634DDDAF4B2B}" type="slidenum">
              <a:rPr lang="ru-RU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‹#›</a:t>
            </a:fld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65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80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72259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773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48677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04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1265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1714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62891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4415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259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053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06057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47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9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28079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59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23630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45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065801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025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99940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3962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55718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557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7781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12342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93202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31191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625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7677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32321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3051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32953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40694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967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668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91760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965999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2568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0701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793230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55994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654442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8522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30278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9267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015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383969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07875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908536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010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75578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9741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834196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6442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99103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18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20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15180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662926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48116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49684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08616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59732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88971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39315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69695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93555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0018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4057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119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3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1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9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811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463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74618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74281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81893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13591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2455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305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9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104.xml"/><Relationship Id="rId42" Type="http://schemas.openxmlformats.org/officeDocument/2006/relationships/slideLayout" Target="../slideLayouts/slideLayout112.xml"/><Relationship Id="rId47" Type="http://schemas.openxmlformats.org/officeDocument/2006/relationships/slideLayout" Target="../slideLayouts/slideLayout117.xml"/><Relationship Id="rId50" Type="http://schemas.openxmlformats.org/officeDocument/2006/relationships/slideLayout" Target="../slideLayouts/slideLayout120.xml"/><Relationship Id="rId55" Type="http://schemas.openxmlformats.org/officeDocument/2006/relationships/slideLayout" Target="../slideLayouts/slideLayout125.xml"/><Relationship Id="rId63" Type="http://schemas.openxmlformats.org/officeDocument/2006/relationships/slideLayout" Target="../slideLayouts/slideLayout133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7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9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32" Type="http://schemas.openxmlformats.org/officeDocument/2006/relationships/slideLayout" Target="../slideLayouts/slideLayout102.xml"/><Relationship Id="rId37" Type="http://schemas.openxmlformats.org/officeDocument/2006/relationships/slideLayout" Target="../slideLayouts/slideLayout107.xml"/><Relationship Id="rId40" Type="http://schemas.openxmlformats.org/officeDocument/2006/relationships/slideLayout" Target="../slideLayouts/slideLayout110.xml"/><Relationship Id="rId45" Type="http://schemas.openxmlformats.org/officeDocument/2006/relationships/slideLayout" Target="../slideLayouts/slideLayout115.xml"/><Relationship Id="rId53" Type="http://schemas.openxmlformats.org/officeDocument/2006/relationships/slideLayout" Target="../slideLayouts/slideLayout123.xml"/><Relationship Id="rId58" Type="http://schemas.openxmlformats.org/officeDocument/2006/relationships/slideLayout" Target="../slideLayouts/slideLayout128.xml"/><Relationship Id="rId66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36" Type="http://schemas.openxmlformats.org/officeDocument/2006/relationships/slideLayout" Target="../slideLayouts/slideLayout106.xml"/><Relationship Id="rId49" Type="http://schemas.openxmlformats.org/officeDocument/2006/relationships/slideLayout" Target="../slideLayouts/slideLayout119.xml"/><Relationship Id="rId57" Type="http://schemas.openxmlformats.org/officeDocument/2006/relationships/slideLayout" Target="../slideLayouts/slideLayout127.xml"/><Relationship Id="rId61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slideLayout" Target="../slideLayouts/slideLayout101.xml"/><Relationship Id="rId44" Type="http://schemas.openxmlformats.org/officeDocument/2006/relationships/slideLayout" Target="../slideLayouts/slideLayout114.xml"/><Relationship Id="rId52" Type="http://schemas.openxmlformats.org/officeDocument/2006/relationships/slideLayout" Target="../slideLayouts/slideLayout122.xml"/><Relationship Id="rId60" Type="http://schemas.openxmlformats.org/officeDocument/2006/relationships/slideLayout" Target="../slideLayouts/slideLayout130.xml"/><Relationship Id="rId65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00.xml"/><Relationship Id="rId35" Type="http://schemas.openxmlformats.org/officeDocument/2006/relationships/slideLayout" Target="../slideLayouts/slideLayout105.xml"/><Relationship Id="rId43" Type="http://schemas.openxmlformats.org/officeDocument/2006/relationships/slideLayout" Target="../slideLayouts/slideLayout113.xml"/><Relationship Id="rId48" Type="http://schemas.openxmlformats.org/officeDocument/2006/relationships/slideLayout" Target="../slideLayouts/slideLayout118.xml"/><Relationship Id="rId56" Type="http://schemas.openxmlformats.org/officeDocument/2006/relationships/slideLayout" Target="../slideLayouts/slideLayout126.xml"/><Relationship Id="rId64" Type="http://schemas.openxmlformats.org/officeDocument/2006/relationships/slideLayout" Target="../slideLayouts/slideLayout13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78.xml"/><Relationship Id="rId5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33" Type="http://schemas.openxmlformats.org/officeDocument/2006/relationships/slideLayout" Target="../slideLayouts/slideLayout103.xml"/><Relationship Id="rId38" Type="http://schemas.openxmlformats.org/officeDocument/2006/relationships/slideLayout" Target="../slideLayouts/slideLayout108.xml"/><Relationship Id="rId46" Type="http://schemas.openxmlformats.org/officeDocument/2006/relationships/slideLayout" Target="../slideLayouts/slideLayout116.xml"/><Relationship Id="rId59" Type="http://schemas.openxmlformats.org/officeDocument/2006/relationships/slideLayout" Target="../slideLayouts/slideLayout129.xml"/><Relationship Id="rId6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90.xml"/><Relationship Id="rId41" Type="http://schemas.openxmlformats.org/officeDocument/2006/relationships/slideLayout" Target="../slideLayouts/slideLayout111.xml"/><Relationship Id="rId54" Type="http://schemas.openxmlformats.org/officeDocument/2006/relationships/slideLayout" Target="../slideLayouts/slideLayout124.xml"/><Relationship Id="rId62" Type="http://schemas.openxmlformats.org/officeDocument/2006/relationships/slideLayout" Target="../slideLayouts/slideLayout132.xml"/><Relationship Id="rId70" Type="http://schemas.openxmlformats.org/officeDocument/2006/relationships/hyperlink" Target="https://www.linkedin.com/" TargetMode="Externa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26" Type="http://schemas.openxmlformats.org/officeDocument/2006/relationships/slideLayout" Target="../slideLayouts/slideLayout163.xml"/><Relationship Id="rId39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58.xml"/><Relationship Id="rId34" Type="http://schemas.openxmlformats.org/officeDocument/2006/relationships/slideLayout" Target="../slideLayouts/slideLayout171.xml"/><Relationship Id="rId42" Type="http://schemas.openxmlformats.org/officeDocument/2006/relationships/slideLayout" Target="../slideLayouts/slideLayout179.xml"/><Relationship Id="rId47" Type="http://schemas.openxmlformats.org/officeDocument/2006/relationships/slideLayout" Target="../slideLayouts/slideLayout184.xml"/><Relationship Id="rId50" Type="http://schemas.openxmlformats.org/officeDocument/2006/relationships/slideLayout" Target="../slideLayouts/slideLayout187.xml"/><Relationship Id="rId55" Type="http://schemas.openxmlformats.org/officeDocument/2006/relationships/slideLayout" Target="../slideLayouts/slideLayout192.xml"/><Relationship Id="rId63" Type="http://schemas.openxmlformats.org/officeDocument/2006/relationships/slideLayout" Target="../slideLayouts/slideLayout200.xml"/><Relationship Id="rId68" Type="http://schemas.openxmlformats.org/officeDocument/2006/relationships/theme" Target="../theme/theme4.xml"/><Relationship Id="rId7" Type="http://schemas.openxmlformats.org/officeDocument/2006/relationships/slideLayout" Target="../slideLayouts/slideLayout144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9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slideLayout" Target="../slideLayouts/slideLayout161.xml"/><Relationship Id="rId32" Type="http://schemas.openxmlformats.org/officeDocument/2006/relationships/slideLayout" Target="../slideLayouts/slideLayout169.xml"/><Relationship Id="rId37" Type="http://schemas.openxmlformats.org/officeDocument/2006/relationships/slideLayout" Target="../slideLayouts/slideLayout174.xml"/><Relationship Id="rId40" Type="http://schemas.openxmlformats.org/officeDocument/2006/relationships/slideLayout" Target="../slideLayouts/slideLayout177.xml"/><Relationship Id="rId45" Type="http://schemas.openxmlformats.org/officeDocument/2006/relationships/slideLayout" Target="../slideLayouts/slideLayout182.xml"/><Relationship Id="rId53" Type="http://schemas.openxmlformats.org/officeDocument/2006/relationships/slideLayout" Target="../slideLayouts/slideLayout190.xml"/><Relationship Id="rId58" Type="http://schemas.openxmlformats.org/officeDocument/2006/relationships/slideLayout" Target="../slideLayouts/slideLayout195.xml"/><Relationship Id="rId66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0.xml"/><Relationship Id="rId28" Type="http://schemas.openxmlformats.org/officeDocument/2006/relationships/slideLayout" Target="../slideLayouts/slideLayout165.xml"/><Relationship Id="rId36" Type="http://schemas.openxmlformats.org/officeDocument/2006/relationships/slideLayout" Target="../slideLayouts/slideLayout173.xml"/><Relationship Id="rId49" Type="http://schemas.openxmlformats.org/officeDocument/2006/relationships/slideLayout" Target="../slideLayouts/slideLayout186.xml"/><Relationship Id="rId57" Type="http://schemas.openxmlformats.org/officeDocument/2006/relationships/slideLayout" Target="../slideLayouts/slideLayout194.xml"/><Relationship Id="rId61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31" Type="http://schemas.openxmlformats.org/officeDocument/2006/relationships/slideLayout" Target="../slideLayouts/slideLayout168.xml"/><Relationship Id="rId44" Type="http://schemas.openxmlformats.org/officeDocument/2006/relationships/slideLayout" Target="../slideLayouts/slideLayout181.xml"/><Relationship Id="rId52" Type="http://schemas.openxmlformats.org/officeDocument/2006/relationships/slideLayout" Target="../slideLayouts/slideLayout189.xml"/><Relationship Id="rId60" Type="http://schemas.openxmlformats.org/officeDocument/2006/relationships/slideLayout" Target="../slideLayouts/slideLayout197.xml"/><Relationship Id="rId65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Relationship Id="rId27" Type="http://schemas.openxmlformats.org/officeDocument/2006/relationships/slideLayout" Target="../slideLayouts/slideLayout164.xml"/><Relationship Id="rId30" Type="http://schemas.openxmlformats.org/officeDocument/2006/relationships/slideLayout" Target="../slideLayouts/slideLayout167.xml"/><Relationship Id="rId35" Type="http://schemas.openxmlformats.org/officeDocument/2006/relationships/slideLayout" Target="../slideLayouts/slideLayout172.xml"/><Relationship Id="rId43" Type="http://schemas.openxmlformats.org/officeDocument/2006/relationships/slideLayout" Target="../slideLayouts/slideLayout180.xml"/><Relationship Id="rId48" Type="http://schemas.openxmlformats.org/officeDocument/2006/relationships/slideLayout" Target="../slideLayouts/slideLayout185.xml"/><Relationship Id="rId56" Type="http://schemas.openxmlformats.org/officeDocument/2006/relationships/slideLayout" Target="../slideLayouts/slideLayout193.xml"/><Relationship Id="rId64" Type="http://schemas.openxmlformats.org/officeDocument/2006/relationships/slideLayout" Target="../slideLayouts/slideLayout201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145.xml"/><Relationship Id="rId51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slideLayout" Target="../slideLayouts/slideLayout162.xml"/><Relationship Id="rId33" Type="http://schemas.openxmlformats.org/officeDocument/2006/relationships/slideLayout" Target="../slideLayouts/slideLayout170.xml"/><Relationship Id="rId38" Type="http://schemas.openxmlformats.org/officeDocument/2006/relationships/slideLayout" Target="../slideLayouts/slideLayout175.xml"/><Relationship Id="rId46" Type="http://schemas.openxmlformats.org/officeDocument/2006/relationships/slideLayout" Target="../slideLayouts/slideLayout183.xml"/><Relationship Id="rId59" Type="http://schemas.openxmlformats.org/officeDocument/2006/relationships/slideLayout" Target="../slideLayouts/slideLayout196.xml"/><Relationship Id="rId67" Type="http://schemas.openxmlformats.org/officeDocument/2006/relationships/slideLayout" Target="../slideLayouts/slideLayout204.xml"/><Relationship Id="rId20" Type="http://schemas.openxmlformats.org/officeDocument/2006/relationships/slideLayout" Target="../slideLayouts/slideLayout157.xml"/><Relationship Id="rId41" Type="http://schemas.openxmlformats.org/officeDocument/2006/relationships/slideLayout" Target="../slideLayouts/slideLayout178.xml"/><Relationship Id="rId54" Type="http://schemas.openxmlformats.org/officeDocument/2006/relationships/slideLayout" Target="../slideLayouts/slideLayout191.xml"/><Relationship Id="rId62" Type="http://schemas.openxmlformats.org/officeDocument/2006/relationships/slideLayout" Target="../slideLayouts/slideLayout199.xml"/><Relationship Id="rId70" Type="http://schemas.openxmlformats.org/officeDocument/2006/relationships/hyperlink" Target="https://www.linkedin.com/" TargetMode="Externa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26" Type="http://schemas.openxmlformats.org/officeDocument/2006/relationships/slideLayout" Target="../slideLayouts/slideLayout230.xml"/><Relationship Id="rId39" Type="http://schemas.openxmlformats.org/officeDocument/2006/relationships/slideLayout" Target="../slideLayouts/slideLayout243.xml"/><Relationship Id="rId21" Type="http://schemas.openxmlformats.org/officeDocument/2006/relationships/slideLayout" Target="../slideLayouts/slideLayout225.xml"/><Relationship Id="rId34" Type="http://schemas.openxmlformats.org/officeDocument/2006/relationships/slideLayout" Target="../slideLayouts/slideLayout238.xml"/><Relationship Id="rId42" Type="http://schemas.openxmlformats.org/officeDocument/2006/relationships/slideLayout" Target="../slideLayouts/slideLayout246.xml"/><Relationship Id="rId47" Type="http://schemas.openxmlformats.org/officeDocument/2006/relationships/slideLayout" Target="../slideLayouts/slideLayout251.xml"/><Relationship Id="rId50" Type="http://schemas.openxmlformats.org/officeDocument/2006/relationships/slideLayout" Target="../slideLayouts/slideLayout254.xml"/><Relationship Id="rId55" Type="http://schemas.openxmlformats.org/officeDocument/2006/relationships/slideLayout" Target="../slideLayouts/slideLayout259.xml"/><Relationship Id="rId63" Type="http://schemas.openxmlformats.org/officeDocument/2006/relationships/slideLayout" Target="../slideLayouts/slideLayout267.xml"/><Relationship Id="rId68" Type="http://schemas.openxmlformats.org/officeDocument/2006/relationships/theme" Target="../theme/theme5.xml"/><Relationship Id="rId7" Type="http://schemas.openxmlformats.org/officeDocument/2006/relationships/slideLayout" Target="../slideLayouts/slideLayout211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220.xml"/><Relationship Id="rId29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24" Type="http://schemas.openxmlformats.org/officeDocument/2006/relationships/slideLayout" Target="../slideLayouts/slideLayout228.xml"/><Relationship Id="rId32" Type="http://schemas.openxmlformats.org/officeDocument/2006/relationships/slideLayout" Target="../slideLayouts/slideLayout236.xml"/><Relationship Id="rId37" Type="http://schemas.openxmlformats.org/officeDocument/2006/relationships/slideLayout" Target="../slideLayouts/slideLayout241.xml"/><Relationship Id="rId40" Type="http://schemas.openxmlformats.org/officeDocument/2006/relationships/slideLayout" Target="../slideLayouts/slideLayout244.xml"/><Relationship Id="rId45" Type="http://schemas.openxmlformats.org/officeDocument/2006/relationships/slideLayout" Target="../slideLayouts/slideLayout249.xml"/><Relationship Id="rId53" Type="http://schemas.openxmlformats.org/officeDocument/2006/relationships/slideLayout" Target="../slideLayouts/slideLayout257.xml"/><Relationship Id="rId58" Type="http://schemas.openxmlformats.org/officeDocument/2006/relationships/slideLayout" Target="../slideLayouts/slideLayout262.xml"/><Relationship Id="rId66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23" Type="http://schemas.openxmlformats.org/officeDocument/2006/relationships/slideLayout" Target="../slideLayouts/slideLayout227.xml"/><Relationship Id="rId28" Type="http://schemas.openxmlformats.org/officeDocument/2006/relationships/slideLayout" Target="../slideLayouts/slideLayout232.xml"/><Relationship Id="rId36" Type="http://schemas.openxmlformats.org/officeDocument/2006/relationships/slideLayout" Target="../slideLayouts/slideLayout240.xml"/><Relationship Id="rId49" Type="http://schemas.openxmlformats.org/officeDocument/2006/relationships/slideLayout" Target="../slideLayouts/slideLayout253.xml"/><Relationship Id="rId57" Type="http://schemas.openxmlformats.org/officeDocument/2006/relationships/slideLayout" Target="../slideLayouts/slideLayout261.xml"/><Relationship Id="rId61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223.xml"/><Relationship Id="rId31" Type="http://schemas.openxmlformats.org/officeDocument/2006/relationships/slideLayout" Target="../slideLayouts/slideLayout235.xml"/><Relationship Id="rId44" Type="http://schemas.openxmlformats.org/officeDocument/2006/relationships/slideLayout" Target="../slideLayouts/slideLayout248.xml"/><Relationship Id="rId52" Type="http://schemas.openxmlformats.org/officeDocument/2006/relationships/slideLayout" Target="../slideLayouts/slideLayout256.xml"/><Relationship Id="rId60" Type="http://schemas.openxmlformats.org/officeDocument/2006/relationships/slideLayout" Target="../slideLayouts/slideLayout264.xml"/><Relationship Id="rId65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30" Type="http://schemas.openxmlformats.org/officeDocument/2006/relationships/slideLayout" Target="../slideLayouts/slideLayout234.xml"/><Relationship Id="rId35" Type="http://schemas.openxmlformats.org/officeDocument/2006/relationships/slideLayout" Target="../slideLayouts/slideLayout239.xml"/><Relationship Id="rId43" Type="http://schemas.openxmlformats.org/officeDocument/2006/relationships/slideLayout" Target="../slideLayouts/slideLayout247.xml"/><Relationship Id="rId48" Type="http://schemas.openxmlformats.org/officeDocument/2006/relationships/slideLayout" Target="../slideLayouts/slideLayout252.xml"/><Relationship Id="rId56" Type="http://schemas.openxmlformats.org/officeDocument/2006/relationships/slideLayout" Target="../slideLayouts/slideLayout260.xml"/><Relationship Id="rId64" Type="http://schemas.openxmlformats.org/officeDocument/2006/relationships/slideLayout" Target="../slideLayouts/slideLayout268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212.xml"/><Relationship Id="rId51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25" Type="http://schemas.openxmlformats.org/officeDocument/2006/relationships/slideLayout" Target="../slideLayouts/slideLayout229.xml"/><Relationship Id="rId33" Type="http://schemas.openxmlformats.org/officeDocument/2006/relationships/slideLayout" Target="../slideLayouts/slideLayout237.xml"/><Relationship Id="rId38" Type="http://schemas.openxmlformats.org/officeDocument/2006/relationships/slideLayout" Target="../slideLayouts/slideLayout242.xml"/><Relationship Id="rId46" Type="http://schemas.openxmlformats.org/officeDocument/2006/relationships/slideLayout" Target="../slideLayouts/slideLayout250.xml"/><Relationship Id="rId59" Type="http://schemas.openxmlformats.org/officeDocument/2006/relationships/slideLayout" Target="../slideLayouts/slideLayout263.xml"/><Relationship Id="rId67" Type="http://schemas.openxmlformats.org/officeDocument/2006/relationships/slideLayout" Target="../slideLayouts/slideLayout271.xml"/><Relationship Id="rId20" Type="http://schemas.openxmlformats.org/officeDocument/2006/relationships/slideLayout" Target="../slideLayouts/slideLayout224.xml"/><Relationship Id="rId41" Type="http://schemas.openxmlformats.org/officeDocument/2006/relationships/slideLayout" Target="../slideLayouts/slideLayout245.xml"/><Relationship Id="rId54" Type="http://schemas.openxmlformats.org/officeDocument/2006/relationships/slideLayout" Target="../slideLayouts/slideLayout258.xml"/><Relationship Id="rId62" Type="http://schemas.openxmlformats.org/officeDocument/2006/relationships/slideLayout" Target="../slideLayouts/slideLayout266.xml"/><Relationship Id="rId70" Type="http://schemas.openxmlformats.org/officeDocument/2006/relationships/hyperlink" Target="https://www.linkedin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35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8" r:id="rId12"/>
    <p:sldLayoutId id="2147483789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  <p:sldLayoutId id="2147483775" r:id="rId45"/>
    <p:sldLayoutId id="2147483776" r:id="rId46"/>
    <p:sldLayoutId id="2147483777" r:id="rId47"/>
    <p:sldLayoutId id="2147483778" r:id="rId48"/>
    <p:sldLayoutId id="2147483779" r:id="rId49"/>
    <p:sldLayoutId id="2147483780" r:id="rId50"/>
    <p:sldLayoutId id="2147483781" r:id="rId51"/>
    <p:sldLayoutId id="2147483782" r:id="rId52"/>
    <p:sldLayoutId id="2147483783" r:id="rId53"/>
    <p:sldLayoutId id="2147483784" r:id="rId54"/>
    <p:sldLayoutId id="2147483785" r:id="rId55"/>
    <p:sldLayoutId id="2147483786" r:id="rId56"/>
    <p:sldLayoutId id="2147483787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86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  <p:sldLayoutId id="2147483824" r:id="rId33"/>
    <p:sldLayoutId id="2147483825" r:id="rId34"/>
    <p:sldLayoutId id="2147483826" r:id="rId35"/>
    <p:sldLayoutId id="2147483827" r:id="rId36"/>
    <p:sldLayoutId id="2147483828" r:id="rId37"/>
    <p:sldLayoutId id="2147483829" r:id="rId38"/>
    <p:sldLayoutId id="2147483830" r:id="rId39"/>
    <p:sldLayoutId id="2147483831" r:id="rId40"/>
    <p:sldLayoutId id="2147483832" r:id="rId41"/>
    <p:sldLayoutId id="2147483833" r:id="rId42"/>
    <p:sldLayoutId id="2147483834" r:id="rId43"/>
    <p:sldLayoutId id="2147483835" r:id="rId44"/>
    <p:sldLayoutId id="2147483836" r:id="rId45"/>
    <p:sldLayoutId id="2147483837" r:id="rId46"/>
    <p:sldLayoutId id="2147483838" r:id="rId47"/>
    <p:sldLayoutId id="2147483839" r:id="rId48"/>
    <p:sldLayoutId id="2147483840" r:id="rId49"/>
    <p:sldLayoutId id="2147483841" r:id="rId50"/>
    <p:sldLayoutId id="2147483842" r:id="rId51"/>
    <p:sldLayoutId id="2147483843" r:id="rId52"/>
    <p:sldLayoutId id="2147483844" r:id="rId53"/>
    <p:sldLayoutId id="2147483845" r:id="rId54"/>
    <p:sldLayoutId id="2147483846" r:id="rId55"/>
    <p:sldLayoutId id="2147483847" r:id="rId56"/>
    <p:sldLayoutId id="2147483848" r:id="rId57"/>
    <p:sldLayoutId id="2147483849" r:id="rId58"/>
    <p:sldLayoutId id="2147483850" r:id="rId59"/>
    <p:sldLayoutId id="2147483851" r:id="rId60"/>
    <p:sldLayoutId id="2147483852" r:id="rId61"/>
    <p:sldLayoutId id="2147483853" r:id="rId62"/>
    <p:sldLayoutId id="2147483854" r:id="rId63"/>
    <p:sldLayoutId id="2147483855" r:id="rId64"/>
    <p:sldLayoutId id="2147483856" r:id="rId65"/>
    <p:sldLayoutId id="2147483857" r:id="rId66"/>
    <p:sldLayoutId id="2147483858" r:id="rId67"/>
  </p:sldLayoutIdLst>
  <p:timing>
    <p:tnLst>
      <p:par>
        <p:cTn id="1" dur="indefinite" restart="never" nodeType="tmRoot"/>
      </p:par>
    </p:tnLst>
  </p:timing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89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  <p:sldLayoutId id="2147483876" r:id="rId17"/>
    <p:sldLayoutId id="2147483877" r:id="rId18"/>
    <p:sldLayoutId id="2147483878" r:id="rId19"/>
    <p:sldLayoutId id="2147483879" r:id="rId20"/>
    <p:sldLayoutId id="2147483880" r:id="rId21"/>
    <p:sldLayoutId id="2147483881" r:id="rId22"/>
    <p:sldLayoutId id="2147483882" r:id="rId23"/>
    <p:sldLayoutId id="2147483883" r:id="rId24"/>
    <p:sldLayoutId id="2147483884" r:id="rId25"/>
    <p:sldLayoutId id="2147483885" r:id="rId26"/>
    <p:sldLayoutId id="2147483886" r:id="rId27"/>
    <p:sldLayoutId id="2147483887" r:id="rId28"/>
    <p:sldLayoutId id="2147483888" r:id="rId29"/>
    <p:sldLayoutId id="2147483889" r:id="rId30"/>
    <p:sldLayoutId id="2147483890" r:id="rId31"/>
    <p:sldLayoutId id="2147483891" r:id="rId32"/>
    <p:sldLayoutId id="2147483892" r:id="rId33"/>
    <p:sldLayoutId id="2147483893" r:id="rId34"/>
    <p:sldLayoutId id="2147483894" r:id="rId35"/>
    <p:sldLayoutId id="2147483895" r:id="rId36"/>
    <p:sldLayoutId id="2147483896" r:id="rId37"/>
    <p:sldLayoutId id="2147483897" r:id="rId38"/>
    <p:sldLayoutId id="2147483898" r:id="rId39"/>
    <p:sldLayoutId id="2147483899" r:id="rId40"/>
    <p:sldLayoutId id="2147483900" r:id="rId41"/>
    <p:sldLayoutId id="2147483901" r:id="rId42"/>
    <p:sldLayoutId id="2147483902" r:id="rId43"/>
    <p:sldLayoutId id="2147483903" r:id="rId44"/>
    <p:sldLayoutId id="2147483904" r:id="rId45"/>
    <p:sldLayoutId id="2147483905" r:id="rId46"/>
    <p:sldLayoutId id="2147483906" r:id="rId47"/>
    <p:sldLayoutId id="2147483907" r:id="rId48"/>
    <p:sldLayoutId id="2147483908" r:id="rId49"/>
    <p:sldLayoutId id="2147483909" r:id="rId50"/>
    <p:sldLayoutId id="2147483910" r:id="rId51"/>
    <p:sldLayoutId id="2147483911" r:id="rId52"/>
    <p:sldLayoutId id="2147483912" r:id="rId53"/>
    <p:sldLayoutId id="2147483913" r:id="rId54"/>
    <p:sldLayoutId id="2147483914" r:id="rId55"/>
    <p:sldLayoutId id="2147483915" r:id="rId56"/>
    <p:sldLayoutId id="2147483916" r:id="rId57"/>
    <p:sldLayoutId id="2147483917" r:id="rId58"/>
    <p:sldLayoutId id="2147483918" r:id="rId59"/>
    <p:sldLayoutId id="2147483919" r:id="rId60"/>
    <p:sldLayoutId id="2147483920" r:id="rId61"/>
    <p:sldLayoutId id="2147483921" r:id="rId62"/>
    <p:sldLayoutId id="2147483922" r:id="rId63"/>
    <p:sldLayoutId id="2147483923" r:id="rId64"/>
    <p:sldLayoutId id="2147483924" r:id="rId65"/>
    <p:sldLayoutId id="2147483925" r:id="rId66"/>
    <p:sldLayoutId id="2147483926" r:id="rId67"/>
  </p:sldLayoutIdLst>
  <p:timing>
    <p:tnLst>
      <p:par>
        <p:cTn id="1" dur="indefinite" restart="never" nodeType="tmRoot"/>
      </p:par>
    </p:tnLst>
  </p:timing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96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  <p:sldLayoutId id="2147483947" r:id="rId20"/>
    <p:sldLayoutId id="2147483948" r:id="rId21"/>
    <p:sldLayoutId id="2147483949" r:id="rId22"/>
    <p:sldLayoutId id="2147483950" r:id="rId23"/>
    <p:sldLayoutId id="2147483951" r:id="rId24"/>
    <p:sldLayoutId id="2147483952" r:id="rId25"/>
    <p:sldLayoutId id="2147483953" r:id="rId26"/>
    <p:sldLayoutId id="2147483954" r:id="rId27"/>
    <p:sldLayoutId id="2147483955" r:id="rId28"/>
    <p:sldLayoutId id="2147483956" r:id="rId29"/>
    <p:sldLayoutId id="2147483957" r:id="rId30"/>
    <p:sldLayoutId id="2147483958" r:id="rId31"/>
    <p:sldLayoutId id="2147483959" r:id="rId32"/>
    <p:sldLayoutId id="2147483960" r:id="rId33"/>
    <p:sldLayoutId id="2147483961" r:id="rId34"/>
    <p:sldLayoutId id="2147483962" r:id="rId35"/>
    <p:sldLayoutId id="2147483963" r:id="rId36"/>
    <p:sldLayoutId id="2147483964" r:id="rId37"/>
    <p:sldLayoutId id="2147483965" r:id="rId38"/>
    <p:sldLayoutId id="2147483966" r:id="rId39"/>
    <p:sldLayoutId id="2147483967" r:id="rId40"/>
    <p:sldLayoutId id="2147483968" r:id="rId41"/>
    <p:sldLayoutId id="2147483969" r:id="rId42"/>
    <p:sldLayoutId id="2147483970" r:id="rId43"/>
    <p:sldLayoutId id="2147483971" r:id="rId44"/>
    <p:sldLayoutId id="2147483972" r:id="rId45"/>
    <p:sldLayoutId id="2147483973" r:id="rId46"/>
    <p:sldLayoutId id="2147483974" r:id="rId47"/>
    <p:sldLayoutId id="2147483975" r:id="rId48"/>
    <p:sldLayoutId id="2147483976" r:id="rId49"/>
    <p:sldLayoutId id="2147483977" r:id="rId50"/>
    <p:sldLayoutId id="2147483978" r:id="rId51"/>
    <p:sldLayoutId id="2147483979" r:id="rId52"/>
    <p:sldLayoutId id="2147483980" r:id="rId53"/>
    <p:sldLayoutId id="2147483981" r:id="rId54"/>
    <p:sldLayoutId id="2147483982" r:id="rId55"/>
    <p:sldLayoutId id="2147483983" r:id="rId56"/>
    <p:sldLayoutId id="2147483984" r:id="rId57"/>
    <p:sldLayoutId id="2147483985" r:id="rId58"/>
    <p:sldLayoutId id="2147483986" r:id="rId59"/>
    <p:sldLayoutId id="2147483987" r:id="rId60"/>
    <p:sldLayoutId id="2147483988" r:id="rId61"/>
    <p:sldLayoutId id="2147483989" r:id="rId62"/>
    <p:sldLayoutId id="2147483990" r:id="rId63"/>
    <p:sldLayoutId id="2147483991" r:id="rId64"/>
    <p:sldLayoutId id="2147483992" r:id="rId65"/>
    <p:sldLayoutId id="2147483993" r:id="rId66"/>
    <p:sldLayoutId id="2147483994" r:id="rId67"/>
  </p:sldLayoutIdLst>
  <p:timing>
    <p:tnLst>
      <p:par>
        <p:cTn id="1" dur="indefinite" restart="never" nodeType="tmRoot"/>
      </p:par>
    </p:tnLst>
  </p:timing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Задание для самостоятельного выполнения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14323"/>
          <a:stretch/>
        </p:blipFill>
        <p:spPr>
          <a:xfrm>
            <a:off x="93994" y="1160057"/>
            <a:ext cx="12000384" cy="298800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79863" y="4885899"/>
            <a:ext cx="72286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spc="600" dirty="0" smtClean="0">
                <a:solidFill>
                  <a:srgbClr val="005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Самарканд </a:t>
            </a:r>
            <a:endParaRPr lang="ru-RU" sz="9600" b="1" spc="600" dirty="0">
              <a:solidFill>
                <a:srgbClr val="005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534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67071" y="1090162"/>
            <a:ext cx="5047609" cy="5676809"/>
          </a:xfrm>
          <a:solidFill>
            <a:srgbClr val="00B050"/>
          </a:solidFill>
        </p:spPr>
        <p:txBody>
          <a:bodyPr>
            <a:no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Нападение планировалось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четырьмя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военными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отрядами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-180000" algn="just">
              <a:lnSpc>
                <a:spcPct val="80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запада –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Мангишлакского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полковник Ломакин)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80000" indent="-180000" algn="just">
              <a:lnSpc>
                <a:spcPct val="80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севера –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Оренбургского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генерал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Верёвкин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</a:p>
          <a:p>
            <a:pPr marL="180000" indent="-180000" algn="just">
              <a:lnSpc>
                <a:spcPct val="80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востока –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Туркестанского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генерал Кауфман)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-180000" algn="just">
              <a:lnSpc>
                <a:spcPct val="80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юга – </a:t>
            </a:r>
            <a:r>
              <a:rPr lang="ru-RU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Красноводского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(полковник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Маркозов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80000"/>
              </a:lnSpc>
              <a:spcBef>
                <a:spcPts val="1800"/>
              </a:spcBef>
              <a:buNone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феврале 1873 года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армия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выступила из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дислоциро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-ванных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четырёх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пунктах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Ташкенте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Оренбурге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Мангишлаке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Красноводске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практически одновременно.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4966" t="9919" r="21224" b="6017"/>
          <a:stretch/>
        </p:blipFill>
        <p:spPr>
          <a:xfrm>
            <a:off x="5425013" y="1090162"/>
            <a:ext cx="6463202" cy="5676809"/>
          </a:xfrm>
          <a:prstGeom prst="rect">
            <a:avLst/>
          </a:prstGeom>
        </p:spPr>
      </p:pic>
      <p:sp>
        <p:nvSpPr>
          <p:cNvPr id="20" name="Выгнутая вниз стрелка 19"/>
          <p:cNvSpPr/>
          <p:nvPr/>
        </p:nvSpPr>
        <p:spPr>
          <a:xfrm rot="1813430">
            <a:off x="6997790" y="3252008"/>
            <a:ext cx="1743503" cy="575195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5-конечная звезда 14"/>
          <p:cNvSpPr/>
          <p:nvPr/>
        </p:nvSpPr>
        <p:spPr>
          <a:xfrm>
            <a:off x="7038831" y="2593075"/>
            <a:ext cx="477671" cy="46402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Выгнутая вправо стрелка 20"/>
          <p:cNvSpPr/>
          <p:nvPr/>
        </p:nvSpPr>
        <p:spPr>
          <a:xfrm rot="1418329">
            <a:off x="10393615" y="2405408"/>
            <a:ext cx="510881" cy="1695191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5-конечная звезда 16"/>
          <p:cNvSpPr/>
          <p:nvPr/>
        </p:nvSpPr>
        <p:spPr>
          <a:xfrm>
            <a:off x="10545291" y="2142092"/>
            <a:ext cx="475905" cy="46402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9668372">
            <a:off x="7488722" y="4230340"/>
            <a:ext cx="1412996" cy="226621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7294726" y="4465462"/>
            <a:ext cx="484497" cy="491319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20286579" flipH="1">
            <a:off x="10350636" y="3688048"/>
            <a:ext cx="1341118" cy="25972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11381546" y="3347256"/>
            <a:ext cx="475905" cy="46402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267072" y="0"/>
            <a:ext cx="11682483" cy="996287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Пункты дислокации </a:t>
            </a:r>
            <a:endParaRPr lang="ru-RU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6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4">
            <a:extLst>
              <a:ext uri="{FF2B5EF4-FFF2-40B4-BE49-F238E27FC236}">
                <a16:creationId xmlns:a16="http://schemas.microsoft.com/office/drawing/2014/main" xmlns="" id="{F05DBD00-73E1-4FC4-AA1B-919D9D70960D}"/>
              </a:ext>
            </a:extLst>
          </p:cNvPr>
          <p:cNvSpPr/>
          <p:nvPr/>
        </p:nvSpPr>
        <p:spPr>
          <a:xfrm>
            <a:off x="3793859" y="2166189"/>
            <a:ext cx="784432" cy="913836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127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ight Arrow 15">
            <a:extLst>
              <a:ext uri="{FF2B5EF4-FFF2-40B4-BE49-F238E27FC236}">
                <a16:creationId xmlns:a16="http://schemas.microsoft.com/office/drawing/2014/main" xmlns="" id="{834DD015-CEA7-472D-A16B-764CE5967173}"/>
              </a:ext>
            </a:extLst>
          </p:cNvPr>
          <p:cNvSpPr/>
          <p:nvPr/>
        </p:nvSpPr>
        <p:spPr>
          <a:xfrm>
            <a:off x="7431828" y="2166189"/>
            <a:ext cx="784432" cy="913836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127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40F82D4B-0806-40E7-82DD-490ED9DCC420}"/>
              </a:ext>
            </a:extLst>
          </p:cNvPr>
          <p:cNvSpPr/>
          <p:nvPr/>
        </p:nvSpPr>
        <p:spPr>
          <a:xfrm>
            <a:off x="610363" y="3429000"/>
            <a:ext cx="3575712" cy="3094630"/>
          </a:xfrm>
          <a:prstGeom prst="rect">
            <a:avLst/>
          </a:prstGeom>
          <a:solidFill>
            <a:srgbClr val="FFFF00">
              <a:alpha val="40000"/>
            </a:srgb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2858" tIns="182858" rIns="182858" bIns="182858">
            <a:noAutofit/>
          </a:bodyPr>
          <a:lstStyle/>
          <a:p>
            <a:pPr marL="171430" indent="-171430" algn="ctr" defTabSz="1218939">
              <a:lnSpc>
                <a:spcPct val="94000"/>
              </a:lnSpc>
              <a:spcAft>
                <a:spcPts val="800"/>
              </a:spcAft>
              <a:buClr>
                <a:srgbClr val="51C3CA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температурные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перепады от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25 С°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+ 40 С°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создавали труд-</a:t>
            </a:r>
            <a:r>
              <a:rPr lang="ru-RU" sz="2000" b="1" dirty="0" err="1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ности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Кроме того,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жара доходившая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порой до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С°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безводные степи приводили к тому, что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войска изнурились,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не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достигнув конечного пункта.</a:t>
            </a:r>
            <a:endParaRPr lang="en-US" sz="2000" b="1" dirty="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A11439A7-9FD2-4A68-ADB6-442286817560}"/>
              </a:ext>
            </a:extLst>
          </p:cNvPr>
          <p:cNvSpPr/>
          <p:nvPr/>
        </p:nvSpPr>
        <p:spPr>
          <a:xfrm>
            <a:off x="4533114" y="3429000"/>
            <a:ext cx="3295694" cy="3094630"/>
          </a:xfrm>
          <a:prstGeom prst="rect">
            <a:avLst/>
          </a:prstGeom>
          <a:solidFill>
            <a:srgbClr val="92D050">
              <a:alpha val="40000"/>
            </a:srgb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2858" tIns="182858" rIns="182858" bIns="182858">
            <a:noAutofit/>
          </a:bodyPr>
          <a:lstStyle/>
          <a:p>
            <a:pPr marL="171430" indent="-171430" algn="ctr" defTabSz="1218939">
              <a:lnSpc>
                <a:spcPct val="94000"/>
              </a:lnSpc>
              <a:spcAft>
                <a:spcPts val="800"/>
              </a:spcAft>
              <a:buClr>
                <a:srgbClr val="0097B7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разбитым дорогам,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ведущие к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Хивинскому ханству,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войска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всего пути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подвергались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нападениям малых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групп, истощивших их силы.</a:t>
            </a:r>
            <a:endParaRPr lang="en-US" sz="2000" b="1" dirty="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4D8144AD-025D-4ADF-9F26-E22431C3F75D}"/>
              </a:ext>
            </a:extLst>
          </p:cNvPr>
          <p:cNvSpPr/>
          <p:nvPr/>
        </p:nvSpPr>
        <p:spPr>
          <a:xfrm>
            <a:off x="8171085" y="3429000"/>
            <a:ext cx="3634228" cy="3094630"/>
          </a:xfrm>
          <a:prstGeom prst="rect">
            <a:avLst/>
          </a:prstGeom>
          <a:solidFill>
            <a:srgbClr val="7030A0">
              <a:alpha val="40000"/>
            </a:srgb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2858" tIns="182858" rIns="182858" bIns="182858">
            <a:noAutofit/>
          </a:bodyPr>
          <a:lstStyle/>
          <a:p>
            <a:pPr marL="171430" indent="-171430" algn="ctr" defTabSz="1218939">
              <a:lnSpc>
                <a:spcPct val="94000"/>
              </a:lnSpc>
              <a:spcAft>
                <a:spcPts val="800"/>
              </a:spcAft>
              <a:buClr>
                <a:srgbClr val="0086AC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Большая часть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вооружённого                        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12-тысячного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войска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в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пути  заболела. Часть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погибла, другая часть была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вынуждена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повернуть назад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Хивы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добралось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7,5 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тысяч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солдат.</a:t>
            </a:r>
            <a:endParaRPr lang="en-US" sz="2000" b="1" dirty="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A93F01E-BCC4-418C-917E-F22890E1C174}"/>
              </a:ext>
            </a:extLst>
          </p:cNvPr>
          <p:cNvSpPr txBox="1"/>
          <p:nvPr/>
        </p:nvSpPr>
        <p:spPr>
          <a:xfrm>
            <a:off x="610363" y="1865255"/>
            <a:ext cx="3580476" cy="1400355"/>
          </a:xfrm>
          <a:prstGeom prst="rect">
            <a:avLst/>
          </a:prstGeom>
          <a:solidFill>
            <a:srgbClr val="0070C0"/>
          </a:solidFill>
        </p:spPr>
        <p:txBody>
          <a:bodyPr wrap="square" lIns="243810" tIns="121906" rIns="243810" bIns="121906" rtlCol="0" anchor="ctr" anchorCtr="0">
            <a:spAutoFit/>
          </a:bodyPr>
          <a:lstStyle/>
          <a:p>
            <a:pPr marL="914293" defTabSz="1218939"/>
            <a:r>
              <a:rPr lang="ru-RU" sz="25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Погодные условия по пути в Хиву</a:t>
            </a:r>
            <a:endParaRPr lang="en-US" sz="2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04DAD75-4F36-4D2A-BB18-4DCBF35F8D5E}"/>
              </a:ext>
            </a:extLst>
          </p:cNvPr>
          <p:cNvSpPr txBox="1"/>
          <p:nvPr/>
        </p:nvSpPr>
        <p:spPr>
          <a:xfrm>
            <a:off x="4533114" y="1865255"/>
            <a:ext cx="3295694" cy="1400400"/>
          </a:xfrm>
          <a:prstGeom prst="rect">
            <a:avLst/>
          </a:prstGeom>
          <a:solidFill>
            <a:srgbClr val="0070C0"/>
          </a:solidFill>
        </p:spPr>
        <p:txBody>
          <a:bodyPr wrap="square" lIns="243810" tIns="121906" rIns="243810" bIns="121906" rtlCol="0" anchor="ctr" anchorCtr="0">
            <a:spAutoFit/>
          </a:bodyPr>
          <a:lstStyle/>
          <a:p>
            <a:pPr marL="858736" defTabSz="1218939"/>
            <a:r>
              <a:rPr lang="ru-RU" sz="25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Трудности пути</a:t>
            </a:r>
            <a:endParaRPr lang="en-US" sz="2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168E661-C1A8-4EBE-8982-54E758341FCD}"/>
              </a:ext>
            </a:extLst>
          </p:cNvPr>
          <p:cNvSpPr txBox="1"/>
          <p:nvPr/>
        </p:nvSpPr>
        <p:spPr>
          <a:xfrm>
            <a:off x="8171083" y="1865254"/>
            <a:ext cx="3634230" cy="1400355"/>
          </a:xfrm>
          <a:prstGeom prst="rect">
            <a:avLst/>
          </a:prstGeom>
          <a:solidFill>
            <a:srgbClr val="0070C0"/>
          </a:solidFill>
        </p:spPr>
        <p:txBody>
          <a:bodyPr wrap="square" lIns="243810" tIns="121906" rIns="243810" bIns="121906" rtlCol="0" anchor="ctr" anchorCtr="0">
            <a:spAutoFit/>
          </a:bodyPr>
          <a:lstStyle/>
          <a:p>
            <a:pPr marL="858736" defTabSz="1218939"/>
            <a:r>
              <a:rPr lang="ru-RU" sz="25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изнурительной пути</a:t>
            </a:r>
            <a:endParaRPr lang="en-US" sz="2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xmlns="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1172851" y="2248612"/>
            <a:ext cx="507529" cy="725174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defTabSz="1218939"/>
            <a:endParaRPr lang="en-US" sz="127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xmlns="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8403808" y="2302476"/>
            <a:ext cx="675209" cy="601894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defTabSz="1218939"/>
            <a:endParaRPr lang="en-US" sz="127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140">
            <a:extLst>
              <a:ext uri="{FF2B5EF4-FFF2-40B4-BE49-F238E27FC236}">
                <a16:creationId xmlns:a16="http://schemas.microsoft.com/office/drawing/2014/main" xmlns="" id="{E7C20720-FE14-4B8A-8DB6-7896C094EDB1}"/>
              </a:ext>
            </a:extLst>
          </p:cNvPr>
          <p:cNvSpPr>
            <a:spLocks noEditPoints="1"/>
          </p:cNvSpPr>
          <p:nvPr/>
        </p:nvSpPr>
        <p:spPr bwMode="auto">
          <a:xfrm>
            <a:off x="4749651" y="2248612"/>
            <a:ext cx="669668" cy="725174"/>
          </a:xfrm>
          <a:custGeom>
            <a:avLst/>
            <a:gdLst>
              <a:gd name="T0" fmla="*/ 418 w 791"/>
              <a:gd name="T1" fmla="*/ 262 h 792"/>
              <a:gd name="T2" fmla="*/ 402 w 791"/>
              <a:gd name="T3" fmla="*/ 292 h 792"/>
              <a:gd name="T4" fmla="*/ 527 w 791"/>
              <a:gd name="T5" fmla="*/ 280 h 792"/>
              <a:gd name="T6" fmla="*/ 370 w 791"/>
              <a:gd name="T7" fmla="*/ 236 h 792"/>
              <a:gd name="T8" fmla="*/ 453 w 791"/>
              <a:gd name="T9" fmla="*/ 288 h 792"/>
              <a:gd name="T10" fmla="*/ 494 w 791"/>
              <a:gd name="T11" fmla="*/ 281 h 792"/>
              <a:gd name="T12" fmla="*/ 757 w 791"/>
              <a:gd name="T13" fmla="*/ 235 h 792"/>
              <a:gd name="T14" fmla="*/ 467 w 791"/>
              <a:gd name="T15" fmla="*/ 7 h 792"/>
              <a:gd name="T16" fmla="*/ 395 w 791"/>
              <a:gd name="T17" fmla="*/ 0 h 792"/>
              <a:gd name="T18" fmla="*/ 225 w 791"/>
              <a:gd name="T19" fmla="*/ 39 h 792"/>
              <a:gd name="T20" fmla="*/ 15 w 791"/>
              <a:gd name="T21" fmla="*/ 285 h 792"/>
              <a:gd name="T22" fmla="*/ 2 w 791"/>
              <a:gd name="T23" fmla="*/ 350 h 792"/>
              <a:gd name="T24" fmla="*/ 0 w 791"/>
              <a:gd name="T25" fmla="*/ 419 h 792"/>
              <a:gd name="T26" fmla="*/ 167 w 791"/>
              <a:gd name="T27" fmla="*/ 719 h 792"/>
              <a:gd name="T28" fmla="*/ 71 w 791"/>
              <a:gd name="T29" fmla="*/ 597 h 792"/>
              <a:gd name="T30" fmla="*/ 14 w 791"/>
              <a:gd name="T31" fmla="*/ 382 h 792"/>
              <a:gd name="T32" fmla="*/ 18 w 791"/>
              <a:gd name="T33" fmla="*/ 336 h 792"/>
              <a:gd name="T34" fmla="*/ 122 w 791"/>
              <a:gd name="T35" fmla="*/ 524 h 792"/>
              <a:gd name="T36" fmla="*/ 117 w 791"/>
              <a:gd name="T37" fmla="*/ 177 h 792"/>
              <a:gd name="T38" fmla="*/ 101 w 791"/>
              <a:gd name="T39" fmla="*/ 153 h 792"/>
              <a:gd name="T40" fmla="*/ 198 w 791"/>
              <a:gd name="T41" fmla="*/ 69 h 792"/>
              <a:gd name="T42" fmla="*/ 248 w 791"/>
              <a:gd name="T43" fmla="*/ 68 h 792"/>
              <a:gd name="T44" fmla="*/ 221 w 791"/>
              <a:gd name="T45" fmla="*/ 77 h 792"/>
              <a:gd name="T46" fmla="*/ 443 w 791"/>
              <a:gd name="T47" fmla="*/ 17 h 792"/>
              <a:gd name="T48" fmla="*/ 300 w 791"/>
              <a:gd name="T49" fmla="*/ 86 h 792"/>
              <a:gd name="T50" fmla="*/ 263 w 791"/>
              <a:gd name="T51" fmla="*/ 64 h 792"/>
              <a:gd name="T52" fmla="*/ 757 w 791"/>
              <a:gd name="T53" fmla="*/ 519 h 792"/>
              <a:gd name="T54" fmla="*/ 732 w 791"/>
              <a:gd name="T55" fmla="*/ 273 h 792"/>
              <a:gd name="T56" fmla="*/ 725 w 791"/>
              <a:gd name="T57" fmla="*/ 259 h 792"/>
              <a:gd name="T58" fmla="*/ 642 w 791"/>
              <a:gd name="T59" fmla="*/ 315 h 792"/>
              <a:gd name="T60" fmla="*/ 602 w 791"/>
              <a:gd name="T61" fmla="*/ 392 h 792"/>
              <a:gd name="T62" fmla="*/ 591 w 791"/>
              <a:gd name="T63" fmla="*/ 419 h 792"/>
              <a:gd name="T64" fmla="*/ 454 w 791"/>
              <a:gd name="T65" fmla="*/ 677 h 792"/>
              <a:gd name="T66" fmla="*/ 323 w 791"/>
              <a:gd name="T67" fmla="*/ 460 h 792"/>
              <a:gd name="T68" fmla="*/ 310 w 791"/>
              <a:gd name="T69" fmla="*/ 240 h 792"/>
              <a:gd name="T70" fmla="*/ 434 w 791"/>
              <a:gd name="T71" fmla="*/ 180 h 792"/>
              <a:gd name="T72" fmla="*/ 400 w 791"/>
              <a:gd name="T73" fmla="*/ 104 h 792"/>
              <a:gd name="T74" fmla="*/ 79 w 791"/>
              <a:gd name="T75" fmla="*/ 444 h 792"/>
              <a:gd name="T76" fmla="*/ 322 w 791"/>
              <a:gd name="T77" fmla="*/ 97 h 792"/>
              <a:gd name="T78" fmla="*/ 305 w 791"/>
              <a:gd name="T79" fmla="*/ 115 h 792"/>
              <a:gd name="T80" fmla="*/ 479 w 791"/>
              <a:gd name="T81" fmla="*/ 76 h 792"/>
              <a:gd name="T82" fmla="*/ 327 w 791"/>
              <a:gd name="T83" fmla="*/ 122 h 792"/>
              <a:gd name="T84" fmla="*/ 381 w 791"/>
              <a:gd name="T85" fmla="*/ 164 h 792"/>
              <a:gd name="T86" fmla="*/ 337 w 791"/>
              <a:gd name="T87" fmla="*/ 189 h 792"/>
              <a:gd name="T88" fmla="*/ 255 w 791"/>
              <a:gd name="T89" fmla="*/ 144 h 792"/>
              <a:gd name="T90" fmla="*/ 360 w 791"/>
              <a:gd name="T91" fmla="*/ 168 h 792"/>
              <a:gd name="T92" fmla="*/ 330 w 791"/>
              <a:gd name="T93" fmla="*/ 176 h 792"/>
              <a:gd name="T94" fmla="*/ 229 w 791"/>
              <a:gd name="T95" fmla="*/ 389 h 792"/>
              <a:gd name="T96" fmla="*/ 325 w 791"/>
              <a:gd name="T97" fmla="*/ 474 h 792"/>
              <a:gd name="T98" fmla="*/ 402 w 791"/>
              <a:gd name="T99" fmla="*/ 567 h 792"/>
              <a:gd name="T100" fmla="*/ 423 w 791"/>
              <a:gd name="T101" fmla="*/ 165 h 792"/>
              <a:gd name="T102" fmla="*/ 240 w 791"/>
              <a:gd name="T103" fmla="*/ 648 h 792"/>
              <a:gd name="T104" fmla="*/ 220 w 791"/>
              <a:gd name="T105" fmla="*/ 533 h 792"/>
              <a:gd name="T106" fmla="*/ 458 w 791"/>
              <a:gd name="T107" fmla="*/ 691 h 792"/>
              <a:gd name="T108" fmla="*/ 536 w 791"/>
              <a:gd name="T109" fmla="*/ 648 h 792"/>
              <a:gd name="T110" fmla="*/ 570 w 791"/>
              <a:gd name="T111" fmla="*/ 592 h 792"/>
              <a:gd name="T112" fmla="*/ 669 w 791"/>
              <a:gd name="T113" fmla="*/ 66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1" h="792">
                <a:moveTo>
                  <a:pt x="495" y="267"/>
                </a:moveTo>
                <a:cubicBezTo>
                  <a:pt x="495" y="267"/>
                  <a:pt x="495" y="267"/>
                  <a:pt x="494" y="267"/>
                </a:cubicBezTo>
                <a:cubicBezTo>
                  <a:pt x="489" y="267"/>
                  <a:pt x="472" y="265"/>
                  <a:pt x="463" y="264"/>
                </a:cubicBezTo>
                <a:cubicBezTo>
                  <a:pt x="453" y="252"/>
                  <a:pt x="430" y="223"/>
                  <a:pt x="413" y="223"/>
                </a:cubicBezTo>
                <a:cubicBezTo>
                  <a:pt x="413" y="223"/>
                  <a:pt x="412" y="223"/>
                  <a:pt x="411" y="223"/>
                </a:cubicBezTo>
                <a:cubicBezTo>
                  <a:pt x="404" y="224"/>
                  <a:pt x="402" y="228"/>
                  <a:pt x="402" y="230"/>
                </a:cubicBezTo>
                <a:cubicBezTo>
                  <a:pt x="400" y="238"/>
                  <a:pt x="407" y="244"/>
                  <a:pt x="417" y="252"/>
                </a:cubicBezTo>
                <a:cubicBezTo>
                  <a:pt x="419" y="254"/>
                  <a:pt x="422" y="256"/>
                  <a:pt x="424" y="258"/>
                </a:cubicBezTo>
                <a:cubicBezTo>
                  <a:pt x="423" y="259"/>
                  <a:pt x="420" y="261"/>
                  <a:pt x="418" y="262"/>
                </a:cubicBezTo>
                <a:cubicBezTo>
                  <a:pt x="413" y="249"/>
                  <a:pt x="392" y="233"/>
                  <a:pt x="379" y="224"/>
                </a:cubicBezTo>
                <a:cubicBezTo>
                  <a:pt x="376" y="223"/>
                  <a:pt x="373" y="222"/>
                  <a:pt x="370" y="222"/>
                </a:cubicBezTo>
                <a:cubicBezTo>
                  <a:pt x="351" y="222"/>
                  <a:pt x="330" y="258"/>
                  <a:pt x="324" y="269"/>
                </a:cubicBezTo>
                <a:cubicBezTo>
                  <a:pt x="323" y="270"/>
                  <a:pt x="323" y="272"/>
                  <a:pt x="323" y="273"/>
                </a:cubicBezTo>
                <a:cubicBezTo>
                  <a:pt x="323" y="278"/>
                  <a:pt x="327" y="290"/>
                  <a:pt x="346" y="290"/>
                </a:cubicBezTo>
                <a:cubicBezTo>
                  <a:pt x="361" y="290"/>
                  <a:pt x="381" y="283"/>
                  <a:pt x="391" y="279"/>
                </a:cubicBezTo>
                <a:cubicBezTo>
                  <a:pt x="391" y="279"/>
                  <a:pt x="391" y="279"/>
                  <a:pt x="391" y="279"/>
                </a:cubicBezTo>
                <a:cubicBezTo>
                  <a:pt x="391" y="279"/>
                  <a:pt x="392" y="279"/>
                  <a:pt x="392" y="279"/>
                </a:cubicBezTo>
                <a:cubicBezTo>
                  <a:pt x="394" y="279"/>
                  <a:pt x="399" y="287"/>
                  <a:pt x="402" y="292"/>
                </a:cubicBezTo>
                <a:cubicBezTo>
                  <a:pt x="407" y="301"/>
                  <a:pt x="412" y="310"/>
                  <a:pt x="421" y="315"/>
                </a:cubicBezTo>
                <a:cubicBezTo>
                  <a:pt x="424" y="317"/>
                  <a:pt x="428" y="318"/>
                  <a:pt x="432" y="318"/>
                </a:cubicBezTo>
                <a:cubicBezTo>
                  <a:pt x="432" y="318"/>
                  <a:pt x="432" y="318"/>
                  <a:pt x="432" y="318"/>
                </a:cubicBezTo>
                <a:cubicBezTo>
                  <a:pt x="445" y="318"/>
                  <a:pt x="455" y="308"/>
                  <a:pt x="463" y="299"/>
                </a:cubicBezTo>
                <a:cubicBezTo>
                  <a:pt x="465" y="300"/>
                  <a:pt x="468" y="301"/>
                  <a:pt x="471" y="302"/>
                </a:cubicBezTo>
                <a:cubicBezTo>
                  <a:pt x="480" y="306"/>
                  <a:pt x="492" y="310"/>
                  <a:pt x="503" y="310"/>
                </a:cubicBezTo>
                <a:cubicBezTo>
                  <a:pt x="503" y="310"/>
                  <a:pt x="503" y="310"/>
                  <a:pt x="503" y="310"/>
                </a:cubicBezTo>
                <a:cubicBezTo>
                  <a:pt x="514" y="310"/>
                  <a:pt x="521" y="305"/>
                  <a:pt x="524" y="300"/>
                </a:cubicBezTo>
                <a:cubicBezTo>
                  <a:pt x="531" y="291"/>
                  <a:pt x="529" y="284"/>
                  <a:pt x="527" y="280"/>
                </a:cubicBezTo>
                <a:cubicBezTo>
                  <a:pt x="521" y="267"/>
                  <a:pt x="498" y="266"/>
                  <a:pt x="497" y="266"/>
                </a:cubicBezTo>
                <a:cubicBezTo>
                  <a:pt x="496" y="266"/>
                  <a:pt x="495" y="267"/>
                  <a:pt x="495" y="267"/>
                </a:cubicBezTo>
                <a:close/>
                <a:moveTo>
                  <a:pt x="403" y="269"/>
                </a:moveTo>
                <a:cubicBezTo>
                  <a:pt x="400" y="267"/>
                  <a:pt x="396" y="265"/>
                  <a:pt x="392" y="265"/>
                </a:cubicBezTo>
                <a:cubicBezTo>
                  <a:pt x="390" y="265"/>
                  <a:pt x="388" y="265"/>
                  <a:pt x="387" y="266"/>
                </a:cubicBezTo>
                <a:cubicBezTo>
                  <a:pt x="386" y="266"/>
                  <a:pt x="386" y="266"/>
                  <a:pt x="386" y="266"/>
                </a:cubicBezTo>
                <a:cubicBezTo>
                  <a:pt x="377" y="269"/>
                  <a:pt x="358" y="276"/>
                  <a:pt x="346" y="276"/>
                </a:cubicBezTo>
                <a:cubicBezTo>
                  <a:pt x="340" y="276"/>
                  <a:pt x="338" y="274"/>
                  <a:pt x="337" y="273"/>
                </a:cubicBezTo>
                <a:cubicBezTo>
                  <a:pt x="348" y="255"/>
                  <a:pt x="363" y="236"/>
                  <a:pt x="370" y="236"/>
                </a:cubicBezTo>
                <a:cubicBezTo>
                  <a:pt x="370" y="236"/>
                  <a:pt x="371" y="236"/>
                  <a:pt x="371" y="236"/>
                </a:cubicBezTo>
                <a:cubicBezTo>
                  <a:pt x="391" y="250"/>
                  <a:pt x="403" y="262"/>
                  <a:pt x="405" y="267"/>
                </a:cubicBezTo>
                <a:cubicBezTo>
                  <a:pt x="404" y="268"/>
                  <a:pt x="404" y="268"/>
                  <a:pt x="403" y="269"/>
                </a:cubicBezTo>
                <a:close/>
                <a:moveTo>
                  <a:pt x="515" y="286"/>
                </a:moveTo>
                <a:cubicBezTo>
                  <a:pt x="515" y="287"/>
                  <a:pt x="515" y="289"/>
                  <a:pt x="513" y="292"/>
                </a:cubicBezTo>
                <a:cubicBezTo>
                  <a:pt x="511" y="294"/>
                  <a:pt x="509" y="296"/>
                  <a:pt x="503" y="296"/>
                </a:cubicBezTo>
                <a:cubicBezTo>
                  <a:pt x="494" y="296"/>
                  <a:pt x="484" y="292"/>
                  <a:pt x="476" y="289"/>
                </a:cubicBezTo>
                <a:cubicBezTo>
                  <a:pt x="469" y="286"/>
                  <a:pt x="465" y="285"/>
                  <a:pt x="461" y="285"/>
                </a:cubicBezTo>
                <a:cubicBezTo>
                  <a:pt x="456" y="285"/>
                  <a:pt x="454" y="287"/>
                  <a:pt x="453" y="288"/>
                </a:cubicBezTo>
                <a:cubicBezTo>
                  <a:pt x="446" y="298"/>
                  <a:pt x="438" y="304"/>
                  <a:pt x="432" y="304"/>
                </a:cubicBezTo>
                <a:cubicBezTo>
                  <a:pt x="431" y="304"/>
                  <a:pt x="429" y="304"/>
                  <a:pt x="428" y="303"/>
                </a:cubicBezTo>
                <a:cubicBezTo>
                  <a:pt x="422" y="300"/>
                  <a:pt x="418" y="292"/>
                  <a:pt x="414" y="285"/>
                </a:cubicBezTo>
                <a:cubicBezTo>
                  <a:pt x="413" y="284"/>
                  <a:pt x="412" y="282"/>
                  <a:pt x="411" y="281"/>
                </a:cubicBezTo>
                <a:cubicBezTo>
                  <a:pt x="418" y="279"/>
                  <a:pt x="432" y="271"/>
                  <a:pt x="436" y="266"/>
                </a:cubicBezTo>
                <a:cubicBezTo>
                  <a:pt x="438" y="263"/>
                  <a:pt x="440" y="261"/>
                  <a:pt x="439" y="258"/>
                </a:cubicBezTo>
                <a:cubicBezTo>
                  <a:pt x="444" y="263"/>
                  <a:pt x="449" y="269"/>
                  <a:pt x="453" y="275"/>
                </a:cubicBezTo>
                <a:cubicBezTo>
                  <a:pt x="454" y="276"/>
                  <a:pt x="456" y="277"/>
                  <a:pt x="458" y="278"/>
                </a:cubicBezTo>
                <a:cubicBezTo>
                  <a:pt x="459" y="278"/>
                  <a:pt x="487" y="281"/>
                  <a:pt x="494" y="281"/>
                </a:cubicBezTo>
                <a:cubicBezTo>
                  <a:pt x="496" y="281"/>
                  <a:pt x="496" y="281"/>
                  <a:pt x="497" y="280"/>
                </a:cubicBezTo>
                <a:cubicBezTo>
                  <a:pt x="497" y="280"/>
                  <a:pt x="497" y="280"/>
                  <a:pt x="497" y="280"/>
                </a:cubicBezTo>
                <a:cubicBezTo>
                  <a:pt x="504" y="280"/>
                  <a:pt x="513" y="283"/>
                  <a:pt x="515" y="286"/>
                </a:cubicBezTo>
                <a:close/>
                <a:moveTo>
                  <a:pt x="691" y="658"/>
                </a:moveTo>
                <a:cubicBezTo>
                  <a:pt x="724" y="621"/>
                  <a:pt x="751" y="577"/>
                  <a:pt x="768" y="529"/>
                </a:cubicBezTo>
                <a:cubicBezTo>
                  <a:pt x="768" y="528"/>
                  <a:pt x="769" y="527"/>
                  <a:pt x="769" y="527"/>
                </a:cubicBezTo>
                <a:cubicBezTo>
                  <a:pt x="783" y="486"/>
                  <a:pt x="791" y="442"/>
                  <a:pt x="791" y="396"/>
                </a:cubicBezTo>
                <a:cubicBezTo>
                  <a:pt x="791" y="339"/>
                  <a:pt x="779" y="285"/>
                  <a:pt x="757" y="236"/>
                </a:cubicBezTo>
                <a:cubicBezTo>
                  <a:pt x="757" y="236"/>
                  <a:pt x="757" y="235"/>
                  <a:pt x="757" y="235"/>
                </a:cubicBezTo>
                <a:cubicBezTo>
                  <a:pt x="709" y="128"/>
                  <a:pt x="616" y="48"/>
                  <a:pt x="505" y="16"/>
                </a:cubicBezTo>
                <a:cubicBezTo>
                  <a:pt x="504" y="16"/>
                  <a:pt x="504" y="15"/>
                  <a:pt x="503" y="15"/>
                </a:cubicBezTo>
                <a:cubicBezTo>
                  <a:pt x="501" y="15"/>
                  <a:pt x="498" y="14"/>
                  <a:pt x="496" y="13"/>
                </a:cubicBezTo>
                <a:cubicBezTo>
                  <a:pt x="495" y="13"/>
                  <a:pt x="494" y="13"/>
                  <a:pt x="493" y="12"/>
                </a:cubicBezTo>
                <a:cubicBezTo>
                  <a:pt x="490" y="12"/>
                  <a:pt x="488" y="11"/>
                  <a:pt x="486" y="11"/>
                </a:cubicBezTo>
                <a:cubicBezTo>
                  <a:pt x="484" y="10"/>
                  <a:pt x="483" y="10"/>
                  <a:pt x="482" y="10"/>
                </a:cubicBezTo>
                <a:cubicBezTo>
                  <a:pt x="480" y="10"/>
                  <a:pt x="479" y="9"/>
                  <a:pt x="477" y="9"/>
                </a:cubicBezTo>
                <a:cubicBezTo>
                  <a:pt x="477" y="9"/>
                  <a:pt x="477" y="9"/>
                  <a:pt x="477" y="9"/>
                </a:cubicBezTo>
                <a:cubicBezTo>
                  <a:pt x="474" y="8"/>
                  <a:pt x="471" y="8"/>
                  <a:pt x="467" y="7"/>
                </a:cubicBezTo>
                <a:cubicBezTo>
                  <a:pt x="467" y="7"/>
                  <a:pt x="467" y="7"/>
                  <a:pt x="467" y="7"/>
                </a:cubicBezTo>
                <a:cubicBezTo>
                  <a:pt x="467" y="7"/>
                  <a:pt x="466" y="7"/>
                  <a:pt x="466" y="7"/>
                </a:cubicBezTo>
                <a:cubicBezTo>
                  <a:pt x="461" y="6"/>
                  <a:pt x="456" y="5"/>
                  <a:pt x="451" y="4"/>
                </a:cubicBezTo>
                <a:cubicBezTo>
                  <a:pt x="450" y="4"/>
                  <a:pt x="449" y="4"/>
                  <a:pt x="448" y="4"/>
                </a:cubicBezTo>
                <a:cubicBezTo>
                  <a:pt x="443" y="3"/>
                  <a:pt x="438" y="3"/>
                  <a:pt x="432" y="2"/>
                </a:cubicBezTo>
                <a:cubicBezTo>
                  <a:pt x="432" y="2"/>
                  <a:pt x="431" y="2"/>
                  <a:pt x="430" y="2"/>
                </a:cubicBezTo>
                <a:cubicBezTo>
                  <a:pt x="425" y="1"/>
                  <a:pt x="419" y="1"/>
                  <a:pt x="414" y="1"/>
                </a:cubicBezTo>
                <a:cubicBezTo>
                  <a:pt x="413" y="1"/>
                  <a:pt x="413" y="1"/>
                  <a:pt x="412" y="1"/>
                </a:cubicBezTo>
                <a:cubicBezTo>
                  <a:pt x="407" y="0"/>
                  <a:pt x="401" y="0"/>
                  <a:pt x="395" y="0"/>
                </a:cubicBezTo>
                <a:cubicBezTo>
                  <a:pt x="392" y="0"/>
                  <a:pt x="388" y="0"/>
                  <a:pt x="385" y="0"/>
                </a:cubicBezTo>
                <a:cubicBezTo>
                  <a:pt x="383" y="1"/>
                  <a:pt x="381" y="1"/>
                  <a:pt x="379" y="1"/>
                </a:cubicBezTo>
                <a:cubicBezTo>
                  <a:pt x="378" y="1"/>
                  <a:pt x="376" y="1"/>
                  <a:pt x="374" y="1"/>
                </a:cubicBezTo>
                <a:cubicBezTo>
                  <a:pt x="372" y="1"/>
                  <a:pt x="369" y="1"/>
                  <a:pt x="367" y="1"/>
                </a:cubicBezTo>
                <a:cubicBezTo>
                  <a:pt x="366" y="1"/>
                  <a:pt x="365" y="1"/>
                  <a:pt x="364" y="2"/>
                </a:cubicBezTo>
                <a:cubicBezTo>
                  <a:pt x="361" y="2"/>
                  <a:pt x="358" y="2"/>
                  <a:pt x="355" y="2"/>
                </a:cubicBezTo>
                <a:cubicBezTo>
                  <a:pt x="355" y="2"/>
                  <a:pt x="355" y="2"/>
                  <a:pt x="355" y="2"/>
                </a:cubicBezTo>
                <a:cubicBezTo>
                  <a:pt x="310" y="7"/>
                  <a:pt x="267" y="19"/>
                  <a:pt x="226" y="38"/>
                </a:cubicBezTo>
                <a:cubicBezTo>
                  <a:pt x="226" y="38"/>
                  <a:pt x="226" y="39"/>
                  <a:pt x="225" y="39"/>
                </a:cubicBezTo>
                <a:cubicBezTo>
                  <a:pt x="215" y="44"/>
                  <a:pt x="205" y="49"/>
                  <a:pt x="195" y="55"/>
                </a:cubicBezTo>
                <a:cubicBezTo>
                  <a:pt x="195" y="55"/>
                  <a:pt x="195" y="55"/>
                  <a:pt x="194" y="55"/>
                </a:cubicBezTo>
                <a:cubicBezTo>
                  <a:pt x="140" y="87"/>
                  <a:pt x="93" y="133"/>
                  <a:pt x="59" y="187"/>
                </a:cubicBezTo>
                <a:cubicBezTo>
                  <a:pt x="59" y="187"/>
                  <a:pt x="59" y="187"/>
                  <a:pt x="59" y="188"/>
                </a:cubicBezTo>
                <a:cubicBezTo>
                  <a:pt x="44" y="211"/>
                  <a:pt x="32" y="237"/>
                  <a:pt x="23" y="263"/>
                </a:cubicBezTo>
                <a:cubicBezTo>
                  <a:pt x="22" y="264"/>
                  <a:pt x="22" y="264"/>
                  <a:pt x="22" y="265"/>
                </a:cubicBezTo>
                <a:cubicBezTo>
                  <a:pt x="20" y="270"/>
                  <a:pt x="19" y="275"/>
                  <a:pt x="17" y="280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6" y="282"/>
                  <a:pt x="16" y="284"/>
                  <a:pt x="15" y="285"/>
                </a:cubicBezTo>
                <a:cubicBezTo>
                  <a:pt x="15" y="287"/>
                  <a:pt x="15" y="288"/>
                  <a:pt x="14" y="290"/>
                </a:cubicBezTo>
                <a:cubicBezTo>
                  <a:pt x="13" y="292"/>
                  <a:pt x="13" y="294"/>
                  <a:pt x="12" y="297"/>
                </a:cubicBezTo>
                <a:cubicBezTo>
                  <a:pt x="11" y="300"/>
                  <a:pt x="11" y="303"/>
                  <a:pt x="10" y="307"/>
                </a:cubicBezTo>
                <a:cubicBezTo>
                  <a:pt x="9" y="309"/>
                  <a:pt x="9" y="310"/>
                  <a:pt x="9" y="312"/>
                </a:cubicBezTo>
                <a:cubicBezTo>
                  <a:pt x="8" y="315"/>
                  <a:pt x="8" y="317"/>
                  <a:pt x="7" y="320"/>
                </a:cubicBezTo>
                <a:cubicBezTo>
                  <a:pt x="7" y="321"/>
                  <a:pt x="6" y="323"/>
                  <a:pt x="6" y="325"/>
                </a:cubicBezTo>
                <a:cubicBezTo>
                  <a:pt x="5" y="328"/>
                  <a:pt x="5" y="332"/>
                  <a:pt x="4" y="336"/>
                </a:cubicBezTo>
                <a:cubicBezTo>
                  <a:pt x="4" y="337"/>
                  <a:pt x="4" y="338"/>
                  <a:pt x="4" y="340"/>
                </a:cubicBezTo>
                <a:cubicBezTo>
                  <a:pt x="3" y="343"/>
                  <a:pt x="3" y="346"/>
                  <a:pt x="2" y="350"/>
                </a:cubicBezTo>
                <a:cubicBezTo>
                  <a:pt x="2" y="351"/>
                  <a:pt x="2" y="352"/>
                  <a:pt x="2" y="353"/>
                </a:cubicBezTo>
                <a:cubicBezTo>
                  <a:pt x="1" y="358"/>
                  <a:pt x="1" y="362"/>
                  <a:pt x="1" y="366"/>
                </a:cubicBezTo>
                <a:cubicBezTo>
                  <a:pt x="1" y="367"/>
                  <a:pt x="1" y="367"/>
                  <a:pt x="1" y="368"/>
                </a:cubicBezTo>
                <a:cubicBezTo>
                  <a:pt x="0" y="372"/>
                  <a:pt x="0" y="375"/>
                  <a:pt x="0" y="379"/>
                </a:cubicBezTo>
                <a:cubicBezTo>
                  <a:pt x="0" y="380"/>
                  <a:pt x="0" y="382"/>
                  <a:pt x="0" y="383"/>
                </a:cubicBezTo>
                <a:cubicBezTo>
                  <a:pt x="0" y="387"/>
                  <a:pt x="0" y="392"/>
                  <a:pt x="0" y="396"/>
                </a:cubicBezTo>
                <a:cubicBezTo>
                  <a:pt x="0" y="400"/>
                  <a:pt x="0" y="404"/>
                  <a:pt x="0" y="407"/>
                </a:cubicBezTo>
                <a:cubicBezTo>
                  <a:pt x="0" y="408"/>
                  <a:pt x="0" y="409"/>
                  <a:pt x="0" y="410"/>
                </a:cubicBezTo>
                <a:cubicBezTo>
                  <a:pt x="0" y="413"/>
                  <a:pt x="0" y="416"/>
                  <a:pt x="0" y="419"/>
                </a:cubicBezTo>
                <a:cubicBezTo>
                  <a:pt x="0" y="420"/>
                  <a:pt x="0" y="420"/>
                  <a:pt x="0" y="421"/>
                </a:cubicBezTo>
                <a:cubicBezTo>
                  <a:pt x="1" y="425"/>
                  <a:pt x="1" y="428"/>
                  <a:pt x="1" y="431"/>
                </a:cubicBezTo>
                <a:cubicBezTo>
                  <a:pt x="1" y="432"/>
                  <a:pt x="1" y="432"/>
                  <a:pt x="1" y="432"/>
                </a:cubicBezTo>
                <a:cubicBezTo>
                  <a:pt x="7" y="492"/>
                  <a:pt x="26" y="548"/>
                  <a:pt x="55" y="598"/>
                </a:cubicBezTo>
                <a:cubicBezTo>
                  <a:pt x="55" y="598"/>
                  <a:pt x="55" y="598"/>
                  <a:pt x="55" y="598"/>
                </a:cubicBezTo>
                <a:cubicBezTo>
                  <a:pt x="57" y="601"/>
                  <a:pt x="59" y="604"/>
                  <a:pt x="60" y="606"/>
                </a:cubicBezTo>
                <a:cubicBezTo>
                  <a:pt x="61" y="607"/>
                  <a:pt x="61" y="608"/>
                  <a:pt x="62" y="609"/>
                </a:cubicBezTo>
                <a:cubicBezTo>
                  <a:pt x="63" y="610"/>
                  <a:pt x="64" y="611"/>
                  <a:pt x="64" y="613"/>
                </a:cubicBezTo>
                <a:cubicBezTo>
                  <a:pt x="91" y="654"/>
                  <a:pt x="126" y="690"/>
                  <a:pt x="167" y="719"/>
                </a:cubicBezTo>
                <a:cubicBezTo>
                  <a:pt x="167" y="719"/>
                  <a:pt x="167" y="719"/>
                  <a:pt x="168" y="719"/>
                </a:cubicBezTo>
                <a:cubicBezTo>
                  <a:pt x="232" y="765"/>
                  <a:pt x="311" y="792"/>
                  <a:pt x="395" y="792"/>
                </a:cubicBezTo>
                <a:cubicBezTo>
                  <a:pt x="512" y="792"/>
                  <a:pt x="616" y="741"/>
                  <a:pt x="689" y="661"/>
                </a:cubicBezTo>
                <a:cubicBezTo>
                  <a:pt x="690" y="660"/>
                  <a:pt x="691" y="659"/>
                  <a:pt x="691" y="658"/>
                </a:cubicBezTo>
                <a:close/>
                <a:moveTo>
                  <a:pt x="79" y="610"/>
                </a:moveTo>
                <a:cubicBezTo>
                  <a:pt x="79" y="610"/>
                  <a:pt x="79" y="609"/>
                  <a:pt x="79" y="609"/>
                </a:cubicBezTo>
                <a:cubicBezTo>
                  <a:pt x="77" y="607"/>
                  <a:pt x="76" y="605"/>
                  <a:pt x="75" y="604"/>
                </a:cubicBezTo>
                <a:cubicBezTo>
                  <a:pt x="74" y="602"/>
                  <a:pt x="73" y="601"/>
                  <a:pt x="73" y="600"/>
                </a:cubicBezTo>
                <a:cubicBezTo>
                  <a:pt x="72" y="599"/>
                  <a:pt x="71" y="598"/>
                  <a:pt x="71" y="597"/>
                </a:cubicBezTo>
                <a:cubicBezTo>
                  <a:pt x="69" y="594"/>
                  <a:pt x="68" y="592"/>
                  <a:pt x="67" y="590"/>
                </a:cubicBezTo>
                <a:cubicBezTo>
                  <a:pt x="67" y="590"/>
                  <a:pt x="66" y="589"/>
                  <a:pt x="66" y="589"/>
                </a:cubicBezTo>
                <a:cubicBezTo>
                  <a:pt x="36" y="537"/>
                  <a:pt x="18" y="478"/>
                  <a:pt x="14" y="417"/>
                </a:cubicBezTo>
                <a:cubicBezTo>
                  <a:pt x="14" y="417"/>
                  <a:pt x="14" y="417"/>
                  <a:pt x="14" y="417"/>
                </a:cubicBezTo>
                <a:cubicBezTo>
                  <a:pt x="14" y="414"/>
                  <a:pt x="14" y="411"/>
                  <a:pt x="14" y="407"/>
                </a:cubicBezTo>
                <a:cubicBezTo>
                  <a:pt x="14" y="407"/>
                  <a:pt x="14" y="407"/>
                  <a:pt x="14" y="406"/>
                </a:cubicBezTo>
                <a:cubicBezTo>
                  <a:pt x="14" y="403"/>
                  <a:pt x="14" y="399"/>
                  <a:pt x="14" y="396"/>
                </a:cubicBezTo>
                <a:cubicBezTo>
                  <a:pt x="14" y="393"/>
                  <a:pt x="14" y="389"/>
                  <a:pt x="14" y="386"/>
                </a:cubicBezTo>
                <a:cubicBezTo>
                  <a:pt x="14" y="385"/>
                  <a:pt x="14" y="384"/>
                  <a:pt x="14" y="382"/>
                </a:cubicBezTo>
                <a:cubicBezTo>
                  <a:pt x="14" y="380"/>
                  <a:pt x="14" y="378"/>
                  <a:pt x="14" y="376"/>
                </a:cubicBezTo>
                <a:cubicBezTo>
                  <a:pt x="14" y="374"/>
                  <a:pt x="14" y="373"/>
                  <a:pt x="14" y="371"/>
                </a:cubicBezTo>
                <a:cubicBezTo>
                  <a:pt x="15" y="370"/>
                  <a:pt x="15" y="368"/>
                  <a:pt x="15" y="366"/>
                </a:cubicBezTo>
                <a:cubicBezTo>
                  <a:pt x="15" y="364"/>
                  <a:pt x="15" y="362"/>
                  <a:pt x="15" y="361"/>
                </a:cubicBezTo>
                <a:cubicBezTo>
                  <a:pt x="15" y="359"/>
                  <a:pt x="16" y="357"/>
                  <a:pt x="16" y="356"/>
                </a:cubicBezTo>
                <a:cubicBezTo>
                  <a:pt x="16" y="354"/>
                  <a:pt x="16" y="352"/>
                  <a:pt x="16" y="351"/>
                </a:cubicBezTo>
                <a:cubicBezTo>
                  <a:pt x="17" y="349"/>
                  <a:pt x="17" y="347"/>
                  <a:pt x="17" y="346"/>
                </a:cubicBezTo>
                <a:cubicBezTo>
                  <a:pt x="17" y="344"/>
                  <a:pt x="17" y="342"/>
                  <a:pt x="18" y="340"/>
                </a:cubicBezTo>
                <a:cubicBezTo>
                  <a:pt x="18" y="339"/>
                  <a:pt x="18" y="338"/>
                  <a:pt x="18" y="336"/>
                </a:cubicBezTo>
                <a:cubicBezTo>
                  <a:pt x="19" y="334"/>
                  <a:pt x="19" y="332"/>
                  <a:pt x="19" y="330"/>
                </a:cubicBezTo>
                <a:cubicBezTo>
                  <a:pt x="19" y="329"/>
                  <a:pt x="20" y="328"/>
                  <a:pt x="20" y="327"/>
                </a:cubicBezTo>
                <a:cubicBezTo>
                  <a:pt x="20" y="325"/>
                  <a:pt x="21" y="322"/>
                  <a:pt x="21" y="320"/>
                </a:cubicBezTo>
                <a:cubicBezTo>
                  <a:pt x="21" y="319"/>
                  <a:pt x="22" y="319"/>
                  <a:pt x="22" y="318"/>
                </a:cubicBezTo>
                <a:cubicBezTo>
                  <a:pt x="22" y="316"/>
                  <a:pt x="22" y="315"/>
                  <a:pt x="23" y="313"/>
                </a:cubicBezTo>
                <a:cubicBezTo>
                  <a:pt x="34" y="366"/>
                  <a:pt x="49" y="425"/>
                  <a:pt x="67" y="452"/>
                </a:cubicBezTo>
                <a:cubicBezTo>
                  <a:pt x="85" y="479"/>
                  <a:pt x="102" y="487"/>
                  <a:pt x="113" y="492"/>
                </a:cubicBezTo>
                <a:cubicBezTo>
                  <a:pt x="123" y="497"/>
                  <a:pt x="125" y="498"/>
                  <a:pt x="124" y="509"/>
                </a:cubicBezTo>
                <a:cubicBezTo>
                  <a:pt x="124" y="513"/>
                  <a:pt x="123" y="518"/>
                  <a:pt x="122" y="524"/>
                </a:cubicBezTo>
                <a:cubicBezTo>
                  <a:pt x="122" y="524"/>
                  <a:pt x="122" y="524"/>
                  <a:pt x="122" y="524"/>
                </a:cubicBezTo>
                <a:cubicBezTo>
                  <a:pt x="121" y="525"/>
                  <a:pt x="121" y="527"/>
                  <a:pt x="121" y="528"/>
                </a:cubicBezTo>
                <a:cubicBezTo>
                  <a:pt x="115" y="555"/>
                  <a:pt x="107" y="595"/>
                  <a:pt x="129" y="652"/>
                </a:cubicBezTo>
                <a:cubicBezTo>
                  <a:pt x="129" y="653"/>
                  <a:pt x="129" y="654"/>
                  <a:pt x="129" y="655"/>
                </a:cubicBezTo>
                <a:cubicBezTo>
                  <a:pt x="129" y="658"/>
                  <a:pt x="131" y="661"/>
                  <a:pt x="133" y="662"/>
                </a:cubicBezTo>
                <a:cubicBezTo>
                  <a:pt x="136" y="668"/>
                  <a:pt x="139" y="675"/>
                  <a:pt x="143" y="682"/>
                </a:cubicBezTo>
                <a:cubicBezTo>
                  <a:pt x="119" y="661"/>
                  <a:pt x="98" y="637"/>
                  <a:pt x="79" y="610"/>
                </a:cubicBezTo>
                <a:close/>
                <a:moveTo>
                  <a:pt x="70" y="196"/>
                </a:moveTo>
                <a:cubicBezTo>
                  <a:pt x="90" y="190"/>
                  <a:pt x="105" y="184"/>
                  <a:pt x="117" y="177"/>
                </a:cubicBezTo>
                <a:cubicBezTo>
                  <a:pt x="124" y="172"/>
                  <a:pt x="133" y="168"/>
                  <a:pt x="142" y="164"/>
                </a:cubicBezTo>
                <a:cubicBezTo>
                  <a:pt x="155" y="158"/>
                  <a:pt x="168" y="152"/>
                  <a:pt x="180" y="144"/>
                </a:cubicBezTo>
                <a:cubicBezTo>
                  <a:pt x="181" y="144"/>
                  <a:pt x="181" y="144"/>
                  <a:pt x="182" y="144"/>
                </a:cubicBezTo>
                <a:cubicBezTo>
                  <a:pt x="240" y="144"/>
                  <a:pt x="240" y="144"/>
                  <a:pt x="240" y="144"/>
                </a:cubicBezTo>
                <a:cubicBezTo>
                  <a:pt x="225" y="178"/>
                  <a:pt x="214" y="218"/>
                  <a:pt x="206" y="259"/>
                </a:cubicBezTo>
                <a:cubicBezTo>
                  <a:pt x="39" y="259"/>
                  <a:pt x="39" y="259"/>
                  <a:pt x="39" y="259"/>
                </a:cubicBezTo>
                <a:cubicBezTo>
                  <a:pt x="47" y="237"/>
                  <a:pt x="58" y="216"/>
                  <a:pt x="70" y="196"/>
                </a:cubicBezTo>
                <a:close/>
                <a:moveTo>
                  <a:pt x="101" y="154"/>
                </a:moveTo>
                <a:cubicBezTo>
                  <a:pt x="101" y="154"/>
                  <a:pt x="101" y="153"/>
                  <a:pt x="101" y="153"/>
                </a:cubicBezTo>
                <a:cubicBezTo>
                  <a:pt x="105" y="149"/>
                  <a:pt x="109" y="144"/>
                  <a:pt x="112" y="140"/>
                </a:cubicBezTo>
                <a:cubicBezTo>
                  <a:pt x="113" y="140"/>
                  <a:pt x="113" y="139"/>
                  <a:pt x="114" y="139"/>
                </a:cubicBezTo>
                <a:cubicBezTo>
                  <a:pt x="117" y="135"/>
                  <a:pt x="121" y="130"/>
                  <a:pt x="125" y="126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41" y="111"/>
                  <a:pt x="157" y="97"/>
                  <a:pt x="174" y="85"/>
                </a:cubicBezTo>
                <a:cubicBezTo>
                  <a:pt x="174" y="85"/>
                  <a:pt x="174" y="85"/>
                  <a:pt x="175" y="85"/>
                </a:cubicBezTo>
                <a:cubicBezTo>
                  <a:pt x="179" y="81"/>
                  <a:pt x="184" y="78"/>
                  <a:pt x="189" y="75"/>
                </a:cubicBezTo>
                <a:cubicBezTo>
                  <a:pt x="189" y="75"/>
                  <a:pt x="190" y="74"/>
                  <a:pt x="190" y="74"/>
                </a:cubicBezTo>
                <a:cubicBezTo>
                  <a:pt x="193" y="72"/>
                  <a:pt x="196" y="71"/>
                  <a:pt x="198" y="69"/>
                </a:cubicBezTo>
                <a:cubicBezTo>
                  <a:pt x="203" y="73"/>
                  <a:pt x="206" y="77"/>
                  <a:pt x="208" y="81"/>
                </a:cubicBezTo>
                <a:cubicBezTo>
                  <a:pt x="209" y="87"/>
                  <a:pt x="207" y="94"/>
                  <a:pt x="201" y="103"/>
                </a:cubicBezTo>
                <a:cubicBezTo>
                  <a:pt x="183" y="130"/>
                  <a:pt x="159" y="141"/>
                  <a:pt x="137" y="151"/>
                </a:cubicBezTo>
                <a:cubicBezTo>
                  <a:pt x="127" y="155"/>
                  <a:pt x="118" y="160"/>
                  <a:pt x="109" y="165"/>
                </a:cubicBezTo>
                <a:cubicBezTo>
                  <a:pt x="103" y="169"/>
                  <a:pt x="93" y="173"/>
                  <a:pt x="83" y="177"/>
                </a:cubicBezTo>
                <a:cubicBezTo>
                  <a:pt x="88" y="169"/>
                  <a:pt x="94" y="161"/>
                  <a:pt x="101" y="154"/>
                </a:cubicBezTo>
                <a:close/>
                <a:moveTo>
                  <a:pt x="229" y="52"/>
                </a:moveTo>
                <a:cubicBezTo>
                  <a:pt x="244" y="59"/>
                  <a:pt x="249" y="64"/>
                  <a:pt x="249" y="66"/>
                </a:cubicBezTo>
                <a:cubicBezTo>
                  <a:pt x="249" y="66"/>
                  <a:pt x="249" y="67"/>
                  <a:pt x="248" y="68"/>
                </a:cubicBezTo>
                <a:cubicBezTo>
                  <a:pt x="236" y="77"/>
                  <a:pt x="215" y="101"/>
                  <a:pt x="220" y="116"/>
                </a:cubicBezTo>
                <a:cubicBezTo>
                  <a:pt x="221" y="119"/>
                  <a:pt x="224" y="125"/>
                  <a:pt x="234" y="125"/>
                </a:cubicBezTo>
                <a:cubicBezTo>
                  <a:pt x="234" y="125"/>
                  <a:pt x="234" y="125"/>
                  <a:pt x="234" y="125"/>
                </a:cubicBezTo>
                <a:cubicBezTo>
                  <a:pt x="235" y="125"/>
                  <a:pt x="235" y="125"/>
                  <a:pt x="236" y="125"/>
                </a:cubicBezTo>
                <a:cubicBezTo>
                  <a:pt x="241" y="125"/>
                  <a:pt x="245" y="124"/>
                  <a:pt x="250" y="122"/>
                </a:cubicBezTo>
                <a:cubicBezTo>
                  <a:pt x="248" y="125"/>
                  <a:pt x="247" y="127"/>
                  <a:pt x="246" y="130"/>
                </a:cubicBezTo>
                <a:cubicBezTo>
                  <a:pt x="197" y="130"/>
                  <a:pt x="197" y="130"/>
                  <a:pt x="197" y="130"/>
                </a:cubicBezTo>
                <a:cubicBezTo>
                  <a:pt x="202" y="124"/>
                  <a:pt x="208" y="118"/>
                  <a:pt x="213" y="111"/>
                </a:cubicBezTo>
                <a:cubicBezTo>
                  <a:pt x="221" y="99"/>
                  <a:pt x="224" y="87"/>
                  <a:pt x="221" y="77"/>
                </a:cubicBezTo>
                <a:cubicBezTo>
                  <a:pt x="220" y="72"/>
                  <a:pt x="216" y="66"/>
                  <a:pt x="211" y="62"/>
                </a:cubicBezTo>
                <a:cubicBezTo>
                  <a:pt x="217" y="58"/>
                  <a:pt x="223" y="55"/>
                  <a:pt x="229" y="52"/>
                </a:cubicBezTo>
                <a:close/>
                <a:moveTo>
                  <a:pt x="395" y="14"/>
                </a:moveTo>
                <a:cubicBezTo>
                  <a:pt x="400" y="14"/>
                  <a:pt x="405" y="14"/>
                  <a:pt x="410" y="15"/>
                </a:cubicBezTo>
                <a:cubicBezTo>
                  <a:pt x="411" y="15"/>
                  <a:pt x="412" y="15"/>
                  <a:pt x="412" y="15"/>
                </a:cubicBezTo>
                <a:cubicBezTo>
                  <a:pt x="417" y="15"/>
                  <a:pt x="422" y="15"/>
                  <a:pt x="427" y="16"/>
                </a:cubicBezTo>
                <a:cubicBezTo>
                  <a:pt x="427" y="16"/>
                  <a:pt x="428" y="16"/>
                  <a:pt x="429" y="16"/>
                </a:cubicBezTo>
                <a:cubicBezTo>
                  <a:pt x="433" y="16"/>
                  <a:pt x="438" y="17"/>
                  <a:pt x="443" y="17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8" y="18"/>
                  <a:pt x="453" y="19"/>
                  <a:pt x="457" y="19"/>
                </a:cubicBezTo>
                <a:cubicBezTo>
                  <a:pt x="458" y="19"/>
                  <a:pt x="459" y="20"/>
                  <a:pt x="459" y="20"/>
                </a:cubicBezTo>
                <a:cubicBezTo>
                  <a:pt x="459" y="20"/>
                  <a:pt x="459" y="20"/>
                  <a:pt x="459" y="21"/>
                </a:cubicBezTo>
                <a:cubicBezTo>
                  <a:pt x="455" y="27"/>
                  <a:pt x="445" y="32"/>
                  <a:pt x="436" y="35"/>
                </a:cubicBezTo>
                <a:cubicBezTo>
                  <a:pt x="427" y="37"/>
                  <a:pt x="412" y="41"/>
                  <a:pt x="391" y="54"/>
                </a:cubicBezTo>
                <a:cubicBezTo>
                  <a:pt x="391" y="54"/>
                  <a:pt x="391" y="54"/>
                  <a:pt x="391" y="54"/>
                </a:cubicBezTo>
                <a:cubicBezTo>
                  <a:pt x="386" y="57"/>
                  <a:pt x="381" y="61"/>
                  <a:pt x="376" y="65"/>
                </a:cubicBezTo>
                <a:cubicBezTo>
                  <a:pt x="358" y="78"/>
                  <a:pt x="340" y="81"/>
                  <a:pt x="320" y="83"/>
                </a:cubicBezTo>
                <a:cubicBezTo>
                  <a:pt x="314" y="84"/>
                  <a:pt x="307" y="85"/>
                  <a:pt x="300" y="86"/>
                </a:cubicBezTo>
                <a:cubicBezTo>
                  <a:pt x="288" y="89"/>
                  <a:pt x="277" y="94"/>
                  <a:pt x="266" y="100"/>
                </a:cubicBezTo>
                <a:cubicBezTo>
                  <a:pt x="265" y="100"/>
                  <a:pt x="263" y="101"/>
                  <a:pt x="261" y="102"/>
                </a:cubicBezTo>
                <a:cubicBezTo>
                  <a:pt x="261" y="102"/>
                  <a:pt x="261" y="102"/>
                  <a:pt x="261" y="102"/>
                </a:cubicBezTo>
                <a:cubicBezTo>
                  <a:pt x="252" y="106"/>
                  <a:pt x="244" y="110"/>
                  <a:pt x="235" y="111"/>
                </a:cubicBezTo>
                <a:cubicBezTo>
                  <a:pt x="235" y="111"/>
                  <a:pt x="234" y="111"/>
                  <a:pt x="234" y="111"/>
                </a:cubicBezTo>
                <a:cubicBezTo>
                  <a:pt x="234" y="111"/>
                  <a:pt x="234" y="111"/>
                  <a:pt x="234" y="111"/>
                </a:cubicBezTo>
                <a:cubicBezTo>
                  <a:pt x="234" y="111"/>
                  <a:pt x="233" y="111"/>
                  <a:pt x="233" y="111"/>
                </a:cubicBezTo>
                <a:cubicBezTo>
                  <a:pt x="233" y="106"/>
                  <a:pt x="243" y="89"/>
                  <a:pt x="256" y="79"/>
                </a:cubicBezTo>
                <a:cubicBezTo>
                  <a:pt x="263" y="74"/>
                  <a:pt x="263" y="68"/>
                  <a:pt x="263" y="64"/>
                </a:cubicBezTo>
                <a:cubicBezTo>
                  <a:pt x="263" y="62"/>
                  <a:pt x="262" y="54"/>
                  <a:pt x="246" y="45"/>
                </a:cubicBezTo>
                <a:cubicBezTo>
                  <a:pt x="292" y="25"/>
                  <a:pt x="342" y="14"/>
                  <a:pt x="395" y="14"/>
                </a:cubicBezTo>
                <a:close/>
                <a:moveTo>
                  <a:pt x="757" y="519"/>
                </a:moveTo>
                <a:cubicBezTo>
                  <a:pt x="583" y="519"/>
                  <a:pt x="583" y="519"/>
                  <a:pt x="583" y="519"/>
                </a:cubicBezTo>
                <a:cubicBezTo>
                  <a:pt x="586" y="510"/>
                  <a:pt x="590" y="502"/>
                  <a:pt x="596" y="495"/>
                </a:cubicBezTo>
                <a:cubicBezTo>
                  <a:pt x="611" y="476"/>
                  <a:pt x="637" y="413"/>
                  <a:pt x="632" y="403"/>
                </a:cubicBezTo>
                <a:cubicBezTo>
                  <a:pt x="632" y="403"/>
                  <a:pt x="632" y="403"/>
                  <a:pt x="632" y="403"/>
                </a:cubicBezTo>
                <a:cubicBezTo>
                  <a:pt x="777" y="403"/>
                  <a:pt x="777" y="403"/>
                  <a:pt x="777" y="403"/>
                </a:cubicBezTo>
                <a:cubicBezTo>
                  <a:pt x="776" y="443"/>
                  <a:pt x="769" y="482"/>
                  <a:pt x="757" y="519"/>
                </a:cubicBezTo>
                <a:close/>
                <a:moveTo>
                  <a:pt x="652" y="328"/>
                </a:moveTo>
                <a:cubicBezTo>
                  <a:pt x="652" y="321"/>
                  <a:pt x="660" y="316"/>
                  <a:pt x="665" y="314"/>
                </a:cubicBezTo>
                <a:cubicBezTo>
                  <a:pt x="673" y="332"/>
                  <a:pt x="692" y="376"/>
                  <a:pt x="707" y="389"/>
                </a:cubicBezTo>
                <a:cubicBezTo>
                  <a:pt x="621" y="389"/>
                  <a:pt x="621" y="389"/>
                  <a:pt x="621" y="389"/>
                </a:cubicBezTo>
                <a:cubicBezTo>
                  <a:pt x="636" y="369"/>
                  <a:pt x="654" y="342"/>
                  <a:pt x="652" y="328"/>
                </a:cubicBezTo>
                <a:close/>
                <a:moveTo>
                  <a:pt x="730" y="389"/>
                </a:moveTo>
                <a:cubicBezTo>
                  <a:pt x="735" y="382"/>
                  <a:pt x="734" y="369"/>
                  <a:pt x="733" y="365"/>
                </a:cubicBezTo>
                <a:cubicBezTo>
                  <a:pt x="727" y="329"/>
                  <a:pt x="724" y="286"/>
                  <a:pt x="729" y="278"/>
                </a:cubicBezTo>
                <a:cubicBezTo>
                  <a:pt x="730" y="276"/>
                  <a:pt x="731" y="275"/>
                  <a:pt x="732" y="273"/>
                </a:cubicBezTo>
                <a:cubicBezTo>
                  <a:pt x="757" y="273"/>
                  <a:pt x="757" y="273"/>
                  <a:pt x="757" y="273"/>
                </a:cubicBezTo>
                <a:cubicBezTo>
                  <a:pt x="769" y="310"/>
                  <a:pt x="776" y="349"/>
                  <a:pt x="777" y="389"/>
                </a:cubicBezTo>
                <a:lnTo>
                  <a:pt x="730" y="389"/>
                </a:lnTo>
                <a:close/>
                <a:moveTo>
                  <a:pt x="752" y="259"/>
                </a:moveTo>
                <a:cubicBezTo>
                  <a:pt x="742" y="259"/>
                  <a:pt x="742" y="259"/>
                  <a:pt x="742" y="259"/>
                </a:cubicBezTo>
                <a:cubicBezTo>
                  <a:pt x="744" y="257"/>
                  <a:pt x="746" y="254"/>
                  <a:pt x="749" y="252"/>
                </a:cubicBezTo>
                <a:cubicBezTo>
                  <a:pt x="750" y="254"/>
                  <a:pt x="751" y="257"/>
                  <a:pt x="752" y="259"/>
                </a:cubicBezTo>
                <a:close/>
                <a:moveTo>
                  <a:pt x="742" y="237"/>
                </a:moveTo>
                <a:cubicBezTo>
                  <a:pt x="736" y="244"/>
                  <a:pt x="730" y="252"/>
                  <a:pt x="725" y="259"/>
                </a:cubicBezTo>
                <a:cubicBezTo>
                  <a:pt x="723" y="259"/>
                  <a:pt x="723" y="259"/>
                  <a:pt x="723" y="259"/>
                </a:cubicBezTo>
                <a:cubicBezTo>
                  <a:pt x="719" y="259"/>
                  <a:pt x="716" y="263"/>
                  <a:pt x="716" y="266"/>
                </a:cubicBezTo>
                <a:cubicBezTo>
                  <a:pt x="716" y="268"/>
                  <a:pt x="716" y="269"/>
                  <a:pt x="717" y="270"/>
                </a:cubicBezTo>
                <a:cubicBezTo>
                  <a:pt x="706" y="287"/>
                  <a:pt x="717" y="354"/>
                  <a:pt x="719" y="367"/>
                </a:cubicBezTo>
                <a:cubicBezTo>
                  <a:pt x="720" y="372"/>
                  <a:pt x="720" y="378"/>
                  <a:pt x="719" y="380"/>
                </a:cubicBezTo>
                <a:cubicBezTo>
                  <a:pt x="719" y="380"/>
                  <a:pt x="718" y="380"/>
                  <a:pt x="718" y="379"/>
                </a:cubicBezTo>
                <a:cubicBezTo>
                  <a:pt x="708" y="373"/>
                  <a:pt x="687" y="331"/>
                  <a:pt x="676" y="302"/>
                </a:cubicBezTo>
                <a:cubicBezTo>
                  <a:pt x="674" y="299"/>
                  <a:pt x="671" y="297"/>
                  <a:pt x="667" y="298"/>
                </a:cubicBezTo>
                <a:cubicBezTo>
                  <a:pt x="659" y="300"/>
                  <a:pt x="647" y="306"/>
                  <a:pt x="642" y="315"/>
                </a:cubicBezTo>
                <a:cubicBezTo>
                  <a:pt x="629" y="320"/>
                  <a:pt x="629" y="320"/>
                  <a:pt x="629" y="320"/>
                </a:cubicBezTo>
                <a:cubicBezTo>
                  <a:pt x="584" y="300"/>
                  <a:pt x="584" y="300"/>
                  <a:pt x="584" y="300"/>
                </a:cubicBezTo>
                <a:cubicBezTo>
                  <a:pt x="581" y="299"/>
                  <a:pt x="577" y="300"/>
                  <a:pt x="575" y="304"/>
                </a:cubicBezTo>
                <a:cubicBezTo>
                  <a:pt x="573" y="307"/>
                  <a:pt x="575" y="312"/>
                  <a:pt x="579" y="313"/>
                </a:cubicBezTo>
                <a:cubicBezTo>
                  <a:pt x="626" y="334"/>
                  <a:pt x="626" y="334"/>
                  <a:pt x="626" y="334"/>
                </a:cubicBezTo>
                <a:cubicBezTo>
                  <a:pt x="627" y="334"/>
                  <a:pt x="628" y="334"/>
                  <a:pt x="629" y="334"/>
                </a:cubicBezTo>
                <a:cubicBezTo>
                  <a:pt x="630" y="334"/>
                  <a:pt x="630" y="334"/>
                  <a:pt x="631" y="334"/>
                </a:cubicBezTo>
                <a:cubicBezTo>
                  <a:pt x="638" y="331"/>
                  <a:pt x="638" y="331"/>
                  <a:pt x="638" y="331"/>
                </a:cubicBezTo>
                <a:cubicBezTo>
                  <a:pt x="637" y="342"/>
                  <a:pt x="619" y="368"/>
                  <a:pt x="602" y="392"/>
                </a:cubicBezTo>
                <a:cubicBezTo>
                  <a:pt x="602" y="392"/>
                  <a:pt x="602" y="392"/>
                  <a:pt x="601" y="392"/>
                </a:cubicBezTo>
                <a:cubicBezTo>
                  <a:pt x="600" y="394"/>
                  <a:pt x="598" y="397"/>
                  <a:pt x="596" y="399"/>
                </a:cubicBezTo>
                <a:cubicBezTo>
                  <a:pt x="595" y="400"/>
                  <a:pt x="594" y="402"/>
                  <a:pt x="595" y="404"/>
                </a:cubicBezTo>
                <a:cubicBezTo>
                  <a:pt x="592" y="405"/>
                  <a:pt x="589" y="405"/>
                  <a:pt x="587" y="403"/>
                </a:cubicBezTo>
                <a:cubicBezTo>
                  <a:pt x="579" y="394"/>
                  <a:pt x="528" y="328"/>
                  <a:pt x="528" y="328"/>
                </a:cubicBezTo>
                <a:cubicBezTo>
                  <a:pt x="526" y="325"/>
                  <a:pt x="521" y="324"/>
                  <a:pt x="518" y="327"/>
                </a:cubicBezTo>
                <a:cubicBezTo>
                  <a:pt x="515" y="329"/>
                  <a:pt x="515" y="333"/>
                  <a:pt x="517" y="336"/>
                </a:cubicBezTo>
                <a:cubicBezTo>
                  <a:pt x="519" y="339"/>
                  <a:pt x="568" y="402"/>
                  <a:pt x="577" y="412"/>
                </a:cubicBezTo>
                <a:cubicBezTo>
                  <a:pt x="581" y="417"/>
                  <a:pt x="586" y="419"/>
                  <a:pt x="591" y="419"/>
                </a:cubicBezTo>
                <a:cubicBezTo>
                  <a:pt x="597" y="419"/>
                  <a:pt x="604" y="416"/>
                  <a:pt x="610" y="412"/>
                </a:cubicBezTo>
                <a:cubicBezTo>
                  <a:pt x="612" y="413"/>
                  <a:pt x="615" y="413"/>
                  <a:pt x="618" y="414"/>
                </a:cubicBezTo>
                <a:cubicBezTo>
                  <a:pt x="613" y="430"/>
                  <a:pt x="599" y="468"/>
                  <a:pt x="585" y="486"/>
                </a:cubicBezTo>
                <a:cubicBezTo>
                  <a:pt x="564" y="513"/>
                  <a:pt x="558" y="546"/>
                  <a:pt x="568" y="568"/>
                </a:cubicBezTo>
                <a:cubicBezTo>
                  <a:pt x="569" y="570"/>
                  <a:pt x="569" y="571"/>
                  <a:pt x="569" y="573"/>
                </a:cubicBezTo>
                <a:cubicBezTo>
                  <a:pt x="566" y="580"/>
                  <a:pt x="554" y="586"/>
                  <a:pt x="548" y="588"/>
                </a:cubicBezTo>
                <a:cubicBezTo>
                  <a:pt x="546" y="589"/>
                  <a:pt x="545" y="590"/>
                  <a:pt x="544" y="591"/>
                </a:cubicBezTo>
                <a:cubicBezTo>
                  <a:pt x="540" y="598"/>
                  <a:pt x="526" y="620"/>
                  <a:pt x="525" y="631"/>
                </a:cubicBezTo>
                <a:cubicBezTo>
                  <a:pt x="520" y="639"/>
                  <a:pt x="472" y="672"/>
                  <a:pt x="454" y="677"/>
                </a:cubicBezTo>
                <a:cubicBezTo>
                  <a:pt x="444" y="680"/>
                  <a:pt x="441" y="675"/>
                  <a:pt x="432" y="657"/>
                </a:cubicBezTo>
                <a:cubicBezTo>
                  <a:pt x="430" y="654"/>
                  <a:pt x="429" y="650"/>
                  <a:pt x="427" y="647"/>
                </a:cubicBezTo>
                <a:cubicBezTo>
                  <a:pt x="413" y="621"/>
                  <a:pt x="409" y="599"/>
                  <a:pt x="416" y="589"/>
                </a:cubicBezTo>
                <a:cubicBezTo>
                  <a:pt x="428" y="574"/>
                  <a:pt x="414" y="558"/>
                  <a:pt x="403" y="546"/>
                </a:cubicBezTo>
                <a:cubicBezTo>
                  <a:pt x="400" y="542"/>
                  <a:pt x="397" y="539"/>
                  <a:pt x="395" y="536"/>
                </a:cubicBezTo>
                <a:cubicBezTo>
                  <a:pt x="392" y="532"/>
                  <a:pt x="392" y="529"/>
                  <a:pt x="394" y="522"/>
                </a:cubicBezTo>
                <a:cubicBezTo>
                  <a:pt x="395" y="513"/>
                  <a:pt x="397" y="501"/>
                  <a:pt x="391" y="481"/>
                </a:cubicBezTo>
                <a:cubicBezTo>
                  <a:pt x="384" y="461"/>
                  <a:pt x="366" y="459"/>
                  <a:pt x="351" y="459"/>
                </a:cubicBezTo>
                <a:cubicBezTo>
                  <a:pt x="342" y="459"/>
                  <a:pt x="333" y="459"/>
                  <a:pt x="323" y="460"/>
                </a:cubicBezTo>
                <a:cubicBezTo>
                  <a:pt x="312" y="461"/>
                  <a:pt x="299" y="463"/>
                  <a:pt x="285" y="463"/>
                </a:cubicBezTo>
                <a:cubicBezTo>
                  <a:pt x="280" y="463"/>
                  <a:pt x="276" y="463"/>
                  <a:pt x="271" y="462"/>
                </a:cubicBezTo>
                <a:cubicBezTo>
                  <a:pt x="262" y="462"/>
                  <a:pt x="255" y="458"/>
                  <a:pt x="250" y="451"/>
                </a:cubicBezTo>
                <a:cubicBezTo>
                  <a:pt x="237" y="433"/>
                  <a:pt x="238" y="393"/>
                  <a:pt x="252" y="342"/>
                </a:cubicBezTo>
                <a:cubicBezTo>
                  <a:pt x="259" y="318"/>
                  <a:pt x="297" y="295"/>
                  <a:pt x="312" y="288"/>
                </a:cubicBezTo>
                <a:cubicBezTo>
                  <a:pt x="313" y="288"/>
                  <a:pt x="314" y="287"/>
                  <a:pt x="315" y="285"/>
                </a:cubicBezTo>
                <a:cubicBezTo>
                  <a:pt x="319" y="278"/>
                  <a:pt x="318" y="272"/>
                  <a:pt x="316" y="269"/>
                </a:cubicBezTo>
                <a:cubicBezTo>
                  <a:pt x="313" y="262"/>
                  <a:pt x="308" y="259"/>
                  <a:pt x="303" y="257"/>
                </a:cubicBezTo>
                <a:cubicBezTo>
                  <a:pt x="303" y="251"/>
                  <a:pt x="305" y="242"/>
                  <a:pt x="310" y="240"/>
                </a:cubicBezTo>
                <a:cubicBezTo>
                  <a:pt x="315" y="238"/>
                  <a:pt x="322" y="237"/>
                  <a:pt x="327" y="237"/>
                </a:cubicBezTo>
                <a:cubicBezTo>
                  <a:pt x="336" y="236"/>
                  <a:pt x="342" y="236"/>
                  <a:pt x="345" y="231"/>
                </a:cubicBezTo>
                <a:cubicBezTo>
                  <a:pt x="346" y="229"/>
                  <a:pt x="347" y="225"/>
                  <a:pt x="344" y="221"/>
                </a:cubicBezTo>
                <a:cubicBezTo>
                  <a:pt x="344" y="220"/>
                  <a:pt x="343" y="216"/>
                  <a:pt x="346" y="212"/>
                </a:cubicBezTo>
                <a:cubicBezTo>
                  <a:pt x="348" y="208"/>
                  <a:pt x="352" y="206"/>
                  <a:pt x="356" y="207"/>
                </a:cubicBezTo>
                <a:cubicBezTo>
                  <a:pt x="358" y="207"/>
                  <a:pt x="359" y="207"/>
                  <a:pt x="361" y="207"/>
                </a:cubicBezTo>
                <a:cubicBezTo>
                  <a:pt x="376" y="207"/>
                  <a:pt x="385" y="194"/>
                  <a:pt x="388" y="188"/>
                </a:cubicBezTo>
                <a:cubicBezTo>
                  <a:pt x="395" y="186"/>
                  <a:pt x="412" y="179"/>
                  <a:pt x="426" y="179"/>
                </a:cubicBezTo>
                <a:cubicBezTo>
                  <a:pt x="429" y="179"/>
                  <a:pt x="432" y="179"/>
                  <a:pt x="434" y="180"/>
                </a:cubicBezTo>
                <a:cubicBezTo>
                  <a:pt x="441" y="181"/>
                  <a:pt x="446" y="180"/>
                  <a:pt x="448" y="175"/>
                </a:cubicBezTo>
                <a:cubicBezTo>
                  <a:pt x="452" y="167"/>
                  <a:pt x="445" y="150"/>
                  <a:pt x="426" y="125"/>
                </a:cubicBezTo>
                <a:cubicBezTo>
                  <a:pt x="425" y="123"/>
                  <a:pt x="422" y="122"/>
                  <a:pt x="419" y="122"/>
                </a:cubicBezTo>
                <a:cubicBezTo>
                  <a:pt x="416" y="123"/>
                  <a:pt x="414" y="125"/>
                  <a:pt x="414" y="128"/>
                </a:cubicBezTo>
                <a:cubicBezTo>
                  <a:pt x="410" y="159"/>
                  <a:pt x="410" y="159"/>
                  <a:pt x="410" y="159"/>
                </a:cubicBezTo>
                <a:cubicBezTo>
                  <a:pt x="400" y="155"/>
                  <a:pt x="385" y="149"/>
                  <a:pt x="381" y="139"/>
                </a:cubicBezTo>
                <a:cubicBezTo>
                  <a:pt x="379" y="135"/>
                  <a:pt x="381" y="129"/>
                  <a:pt x="386" y="121"/>
                </a:cubicBezTo>
                <a:cubicBezTo>
                  <a:pt x="390" y="115"/>
                  <a:pt x="394" y="110"/>
                  <a:pt x="399" y="105"/>
                </a:cubicBezTo>
                <a:cubicBezTo>
                  <a:pt x="400" y="105"/>
                  <a:pt x="400" y="105"/>
                  <a:pt x="400" y="104"/>
                </a:cubicBezTo>
                <a:cubicBezTo>
                  <a:pt x="412" y="94"/>
                  <a:pt x="425" y="87"/>
                  <a:pt x="431" y="87"/>
                </a:cubicBezTo>
                <a:cubicBezTo>
                  <a:pt x="431" y="87"/>
                  <a:pt x="431" y="87"/>
                  <a:pt x="431" y="87"/>
                </a:cubicBezTo>
                <a:cubicBezTo>
                  <a:pt x="435" y="87"/>
                  <a:pt x="440" y="90"/>
                  <a:pt x="445" y="92"/>
                </a:cubicBezTo>
                <a:cubicBezTo>
                  <a:pt x="451" y="95"/>
                  <a:pt x="458" y="99"/>
                  <a:pt x="466" y="99"/>
                </a:cubicBezTo>
                <a:cubicBezTo>
                  <a:pt x="475" y="99"/>
                  <a:pt x="483" y="94"/>
                  <a:pt x="490" y="85"/>
                </a:cubicBezTo>
                <a:cubicBezTo>
                  <a:pt x="505" y="66"/>
                  <a:pt x="497" y="42"/>
                  <a:pt x="490" y="26"/>
                </a:cubicBezTo>
                <a:cubicBezTo>
                  <a:pt x="602" y="55"/>
                  <a:pt x="695" y="134"/>
                  <a:pt x="742" y="237"/>
                </a:cubicBezTo>
                <a:close/>
                <a:moveTo>
                  <a:pt x="119" y="480"/>
                </a:moveTo>
                <a:cubicBezTo>
                  <a:pt x="109" y="475"/>
                  <a:pt x="95" y="468"/>
                  <a:pt x="79" y="444"/>
                </a:cubicBezTo>
                <a:cubicBezTo>
                  <a:pt x="73" y="435"/>
                  <a:pt x="67" y="421"/>
                  <a:pt x="61" y="403"/>
                </a:cubicBezTo>
                <a:cubicBezTo>
                  <a:pt x="194" y="403"/>
                  <a:pt x="194" y="403"/>
                  <a:pt x="194" y="403"/>
                </a:cubicBezTo>
                <a:cubicBezTo>
                  <a:pt x="194" y="443"/>
                  <a:pt x="198" y="482"/>
                  <a:pt x="204" y="519"/>
                </a:cubicBezTo>
                <a:cubicBezTo>
                  <a:pt x="137" y="519"/>
                  <a:pt x="137" y="519"/>
                  <a:pt x="137" y="519"/>
                </a:cubicBezTo>
                <a:cubicBezTo>
                  <a:pt x="138" y="516"/>
                  <a:pt x="138" y="513"/>
                  <a:pt x="138" y="510"/>
                </a:cubicBezTo>
                <a:cubicBezTo>
                  <a:pt x="139" y="490"/>
                  <a:pt x="129" y="485"/>
                  <a:pt x="119" y="480"/>
                </a:cubicBezTo>
                <a:close/>
                <a:moveTo>
                  <a:pt x="273" y="112"/>
                </a:moveTo>
                <a:cubicBezTo>
                  <a:pt x="282" y="107"/>
                  <a:pt x="292" y="102"/>
                  <a:pt x="303" y="100"/>
                </a:cubicBezTo>
                <a:cubicBezTo>
                  <a:pt x="309" y="99"/>
                  <a:pt x="316" y="98"/>
                  <a:pt x="322" y="97"/>
                </a:cubicBezTo>
                <a:cubicBezTo>
                  <a:pt x="341" y="94"/>
                  <a:pt x="363" y="92"/>
                  <a:pt x="384" y="76"/>
                </a:cubicBezTo>
                <a:cubicBezTo>
                  <a:pt x="386" y="75"/>
                  <a:pt x="387" y="74"/>
                  <a:pt x="388" y="73"/>
                </a:cubicBezTo>
                <a:cubicBezTo>
                  <a:pt x="388" y="97"/>
                  <a:pt x="388" y="97"/>
                  <a:pt x="388" y="97"/>
                </a:cubicBezTo>
                <a:cubicBezTo>
                  <a:pt x="383" y="102"/>
                  <a:pt x="378" y="108"/>
                  <a:pt x="374" y="113"/>
                </a:cubicBezTo>
                <a:cubicBezTo>
                  <a:pt x="370" y="120"/>
                  <a:pt x="368" y="125"/>
                  <a:pt x="367" y="130"/>
                </a:cubicBezTo>
                <a:cubicBezTo>
                  <a:pt x="342" y="130"/>
                  <a:pt x="342" y="130"/>
                  <a:pt x="342" y="130"/>
                </a:cubicBezTo>
                <a:cubicBezTo>
                  <a:pt x="343" y="127"/>
                  <a:pt x="344" y="124"/>
                  <a:pt x="343" y="120"/>
                </a:cubicBezTo>
                <a:cubicBezTo>
                  <a:pt x="341" y="112"/>
                  <a:pt x="334" y="107"/>
                  <a:pt x="325" y="107"/>
                </a:cubicBezTo>
                <a:cubicBezTo>
                  <a:pt x="318" y="107"/>
                  <a:pt x="310" y="110"/>
                  <a:pt x="305" y="115"/>
                </a:cubicBezTo>
                <a:cubicBezTo>
                  <a:pt x="302" y="118"/>
                  <a:pt x="301" y="122"/>
                  <a:pt x="302" y="125"/>
                </a:cubicBezTo>
                <a:cubicBezTo>
                  <a:pt x="303" y="127"/>
                  <a:pt x="304" y="129"/>
                  <a:pt x="306" y="130"/>
                </a:cubicBezTo>
                <a:cubicBezTo>
                  <a:pt x="261" y="130"/>
                  <a:pt x="261" y="130"/>
                  <a:pt x="261" y="130"/>
                </a:cubicBezTo>
                <a:cubicBezTo>
                  <a:pt x="264" y="124"/>
                  <a:pt x="267" y="119"/>
                  <a:pt x="270" y="113"/>
                </a:cubicBezTo>
                <a:cubicBezTo>
                  <a:pt x="271" y="113"/>
                  <a:pt x="272" y="112"/>
                  <a:pt x="273" y="112"/>
                </a:cubicBezTo>
                <a:close/>
                <a:moveTo>
                  <a:pt x="440" y="48"/>
                </a:moveTo>
                <a:cubicBezTo>
                  <a:pt x="451" y="45"/>
                  <a:pt x="465" y="38"/>
                  <a:pt x="471" y="27"/>
                </a:cubicBezTo>
                <a:cubicBezTo>
                  <a:pt x="472" y="26"/>
                  <a:pt x="472" y="25"/>
                  <a:pt x="473" y="24"/>
                </a:cubicBezTo>
                <a:cubicBezTo>
                  <a:pt x="479" y="34"/>
                  <a:pt x="492" y="60"/>
                  <a:pt x="479" y="76"/>
                </a:cubicBezTo>
                <a:cubicBezTo>
                  <a:pt x="473" y="84"/>
                  <a:pt x="469" y="85"/>
                  <a:pt x="466" y="85"/>
                </a:cubicBezTo>
                <a:cubicBezTo>
                  <a:pt x="461" y="85"/>
                  <a:pt x="456" y="82"/>
                  <a:pt x="451" y="80"/>
                </a:cubicBezTo>
                <a:cubicBezTo>
                  <a:pt x="445" y="76"/>
                  <a:pt x="439" y="73"/>
                  <a:pt x="432" y="73"/>
                </a:cubicBezTo>
                <a:cubicBezTo>
                  <a:pt x="424" y="72"/>
                  <a:pt x="413" y="77"/>
                  <a:pt x="402" y="85"/>
                </a:cubicBezTo>
                <a:cubicBezTo>
                  <a:pt x="402" y="64"/>
                  <a:pt x="402" y="64"/>
                  <a:pt x="402" y="64"/>
                </a:cubicBezTo>
                <a:cubicBezTo>
                  <a:pt x="419" y="54"/>
                  <a:pt x="432" y="50"/>
                  <a:pt x="440" y="48"/>
                </a:cubicBezTo>
                <a:close/>
                <a:moveTo>
                  <a:pt x="322" y="122"/>
                </a:moveTo>
                <a:cubicBezTo>
                  <a:pt x="325" y="121"/>
                  <a:pt x="327" y="121"/>
                  <a:pt x="328" y="122"/>
                </a:cubicBezTo>
                <a:cubicBezTo>
                  <a:pt x="328" y="122"/>
                  <a:pt x="327" y="122"/>
                  <a:pt x="327" y="122"/>
                </a:cubicBezTo>
                <a:cubicBezTo>
                  <a:pt x="325" y="122"/>
                  <a:pt x="324" y="122"/>
                  <a:pt x="322" y="122"/>
                </a:cubicBezTo>
                <a:close/>
                <a:moveTo>
                  <a:pt x="368" y="144"/>
                </a:moveTo>
                <a:cubicBezTo>
                  <a:pt x="368" y="144"/>
                  <a:pt x="368" y="145"/>
                  <a:pt x="368" y="145"/>
                </a:cubicBezTo>
                <a:cubicBezTo>
                  <a:pt x="374" y="157"/>
                  <a:pt x="387" y="165"/>
                  <a:pt x="398" y="170"/>
                </a:cubicBezTo>
                <a:cubicBezTo>
                  <a:pt x="388" y="173"/>
                  <a:pt x="381" y="176"/>
                  <a:pt x="380" y="176"/>
                </a:cubicBezTo>
                <a:cubicBezTo>
                  <a:pt x="379" y="177"/>
                  <a:pt x="378" y="178"/>
                  <a:pt x="377" y="180"/>
                </a:cubicBezTo>
                <a:cubicBezTo>
                  <a:pt x="376" y="179"/>
                  <a:pt x="375" y="178"/>
                  <a:pt x="374" y="178"/>
                </a:cubicBezTo>
                <a:cubicBezTo>
                  <a:pt x="375" y="177"/>
                  <a:pt x="375" y="175"/>
                  <a:pt x="376" y="174"/>
                </a:cubicBezTo>
                <a:cubicBezTo>
                  <a:pt x="382" y="171"/>
                  <a:pt x="381" y="166"/>
                  <a:pt x="381" y="164"/>
                </a:cubicBezTo>
                <a:cubicBezTo>
                  <a:pt x="379" y="157"/>
                  <a:pt x="370" y="155"/>
                  <a:pt x="356" y="153"/>
                </a:cubicBezTo>
                <a:cubicBezTo>
                  <a:pt x="356" y="153"/>
                  <a:pt x="355" y="153"/>
                  <a:pt x="354" y="153"/>
                </a:cubicBezTo>
                <a:cubicBezTo>
                  <a:pt x="346" y="153"/>
                  <a:pt x="342" y="158"/>
                  <a:pt x="342" y="163"/>
                </a:cubicBezTo>
                <a:cubicBezTo>
                  <a:pt x="340" y="161"/>
                  <a:pt x="338" y="160"/>
                  <a:pt x="336" y="159"/>
                </a:cubicBezTo>
                <a:cubicBezTo>
                  <a:pt x="335" y="159"/>
                  <a:pt x="333" y="159"/>
                  <a:pt x="332" y="159"/>
                </a:cubicBezTo>
                <a:cubicBezTo>
                  <a:pt x="321" y="159"/>
                  <a:pt x="312" y="170"/>
                  <a:pt x="311" y="179"/>
                </a:cubicBezTo>
                <a:cubicBezTo>
                  <a:pt x="311" y="186"/>
                  <a:pt x="315" y="192"/>
                  <a:pt x="323" y="193"/>
                </a:cubicBezTo>
                <a:cubicBezTo>
                  <a:pt x="323" y="193"/>
                  <a:pt x="324" y="193"/>
                  <a:pt x="325" y="193"/>
                </a:cubicBezTo>
                <a:cubicBezTo>
                  <a:pt x="330" y="193"/>
                  <a:pt x="334" y="192"/>
                  <a:pt x="337" y="189"/>
                </a:cubicBezTo>
                <a:cubicBezTo>
                  <a:pt x="336" y="191"/>
                  <a:pt x="335" y="194"/>
                  <a:pt x="336" y="196"/>
                </a:cubicBezTo>
                <a:cubicBezTo>
                  <a:pt x="337" y="197"/>
                  <a:pt x="337" y="198"/>
                  <a:pt x="338" y="199"/>
                </a:cubicBezTo>
                <a:cubicBezTo>
                  <a:pt x="336" y="201"/>
                  <a:pt x="335" y="203"/>
                  <a:pt x="333" y="205"/>
                </a:cubicBezTo>
                <a:cubicBezTo>
                  <a:pt x="330" y="210"/>
                  <a:pt x="329" y="217"/>
                  <a:pt x="330" y="223"/>
                </a:cubicBezTo>
                <a:cubicBezTo>
                  <a:pt x="329" y="223"/>
                  <a:pt x="327" y="223"/>
                  <a:pt x="326" y="223"/>
                </a:cubicBezTo>
                <a:cubicBezTo>
                  <a:pt x="320" y="224"/>
                  <a:pt x="311" y="224"/>
                  <a:pt x="305" y="227"/>
                </a:cubicBezTo>
                <a:cubicBezTo>
                  <a:pt x="291" y="232"/>
                  <a:pt x="289" y="249"/>
                  <a:pt x="289" y="259"/>
                </a:cubicBezTo>
                <a:cubicBezTo>
                  <a:pt x="220" y="259"/>
                  <a:pt x="220" y="259"/>
                  <a:pt x="220" y="259"/>
                </a:cubicBezTo>
                <a:cubicBezTo>
                  <a:pt x="228" y="217"/>
                  <a:pt x="240" y="178"/>
                  <a:pt x="255" y="144"/>
                </a:cubicBezTo>
                <a:lnTo>
                  <a:pt x="368" y="144"/>
                </a:lnTo>
                <a:close/>
                <a:moveTo>
                  <a:pt x="346" y="175"/>
                </a:moveTo>
                <a:cubicBezTo>
                  <a:pt x="346" y="175"/>
                  <a:pt x="346" y="174"/>
                  <a:pt x="346" y="174"/>
                </a:cubicBezTo>
                <a:cubicBezTo>
                  <a:pt x="346" y="175"/>
                  <a:pt x="347" y="176"/>
                  <a:pt x="348" y="177"/>
                </a:cubicBezTo>
                <a:cubicBezTo>
                  <a:pt x="348" y="177"/>
                  <a:pt x="348" y="177"/>
                  <a:pt x="348" y="177"/>
                </a:cubicBezTo>
                <a:cubicBezTo>
                  <a:pt x="347" y="178"/>
                  <a:pt x="345" y="180"/>
                  <a:pt x="344" y="181"/>
                </a:cubicBezTo>
                <a:cubicBezTo>
                  <a:pt x="345" y="179"/>
                  <a:pt x="345" y="177"/>
                  <a:pt x="346" y="175"/>
                </a:cubicBezTo>
                <a:close/>
                <a:moveTo>
                  <a:pt x="363" y="169"/>
                </a:moveTo>
                <a:cubicBezTo>
                  <a:pt x="362" y="168"/>
                  <a:pt x="361" y="168"/>
                  <a:pt x="360" y="168"/>
                </a:cubicBezTo>
                <a:cubicBezTo>
                  <a:pt x="360" y="168"/>
                  <a:pt x="360" y="168"/>
                  <a:pt x="359" y="168"/>
                </a:cubicBezTo>
                <a:cubicBezTo>
                  <a:pt x="361" y="168"/>
                  <a:pt x="362" y="168"/>
                  <a:pt x="363" y="168"/>
                </a:cubicBezTo>
                <a:cubicBezTo>
                  <a:pt x="363" y="169"/>
                  <a:pt x="363" y="169"/>
                  <a:pt x="363" y="169"/>
                </a:cubicBezTo>
                <a:close/>
                <a:moveTo>
                  <a:pt x="361" y="184"/>
                </a:moveTo>
                <a:cubicBezTo>
                  <a:pt x="362" y="185"/>
                  <a:pt x="362" y="186"/>
                  <a:pt x="363" y="187"/>
                </a:cubicBezTo>
                <a:cubicBezTo>
                  <a:pt x="361" y="187"/>
                  <a:pt x="360" y="187"/>
                  <a:pt x="357" y="188"/>
                </a:cubicBezTo>
                <a:cubicBezTo>
                  <a:pt x="359" y="187"/>
                  <a:pt x="360" y="185"/>
                  <a:pt x="361" y="184"/>
                </a:cubicBezTo>
                <a:close/>
                <a:moveTo>
                  <a:pt x="332" y="173"/>
                </a:moveTo>
                <a:cubicBezTo>
                  <a:pt x="332" y="174"/>
                  <a:pt x="331" y="175"/>
                  <a:pt x="330" y="176"/>
                </a:cubicBezTo>
                <a:cubicBezTo>
                  <a:pt x="329" y="177"/>
                  <a:pt x="328" y="179"/>
                  <a:pt x="326" y="179"/>
                </a:cubicBezTo>
                <a:cubicBezTo>
                  <a:pt x="326" y="178"/>
                  <a:pt x="327" y="177"/>
                  <a:pt x="328" y="175"/>
                </a:cubicBezTo>
                <a:cubicBezTo>
                  <a:pt x="329" y="174"/>
                  <a:pt x="331" y="173"/>
                  <a:pt x="332" y="173"/>
                </a:cubicBezTo>
                <a:close/>
                <a:moveTo>
                  <a:pt x="297" y="273"/>
                </a:moveTo>
                <a:cubicBezTo>
                  <a:pt x="298" y="273"/>
                  <a:pt x="300" y="273"/>
                  <a:pt x="301" y="272"/>
                </a:cubicBezTo>
                <a:cubicBezTo>
                  <a:pt x="302" y="272"/>
                  <a:pt x="303" y="273"/>
                  <a:pt x="303" y="274"/>
                </a:cubicBezTo>
                <a:cubicBezTo>
                  <a:pt x="303" y="275"/>
                  <a:pt x="304" y="275"/>
                  <a:pt x="303" y="277"/>
                </a:cubicBezTo>
                <a:cubicBezTo>
                  <a:pt x="292" y="283"/>
                  <a:pt x="247" y="307"/>
                  <a:pt x="239" y="338"/>
                </a:cubicBezTo>
                <a:cubicBezTo>
                  <a:pt x="234" y="354"/>
                  <a:pt x="231" y="372"/>
                  <a:pt x="229" y="389"/>
                </a:cubicBezTo>
                <a:cubicBezTo>
                  <a:pt x="208" y="389"/>
                  <a:pt x="208" y="389"/>
                  <a:pt x="208" y="389"/>
                </a:cubicBezTo>
                <a:cubicBezTo>
                  <a:pt x="208" y="349"/>
                  <a:pt x="212" y="310"/>
                  <a:pt x="218" y="273"/>
                </a:cubicBezTo>
                <a:lnTo>
                  <a:pt x="297" y="273"/>
                </a:lnTo>
                <a:close/>
                <a:moveTo>
                  <a:pt x="208" y="403"/>
                </a:moveTo>
                <a:cubicBezTo>
                  <a:pt x="227" y="403"/>
                  <a:pt x="227" y="403"/>
                  <a:pt x="227" y="403"/>
                </a:cubicBezTo>
                <a:cubicBezTo>
                  <a:pt x="226" y="425"/>
                  <a:pt x="229" y="445"/>
                  <a:pt x="239" y="459"/>
                </a:cubicBezTo>
                <a:cubicBezTo>
                  <a:pt x="246" y="469"/>
                  <a:pt x="257" y="475"/>
                  <a:pt x="270" y="476"/>
                </a:cubicBezTo>
                <a:cubicBezTo>
                  <a:pt x="275" y="477"/>
                  <a:pt x="280" y="477"/>
                  <a:pt x="285" y="477"/>
                </a:cubicBezTo>
                <a:cubicBezTo>
                  <a:pt x="299" y="477"/>
                  <a:pt x="313" y="475"/>
                  <a:pt x="325" y="474"/>
                </a:cubicBezTo>
                <a:cubicBezTo>
                  <a:pt x="334" y="473"/>
                  <a:pt x="343" y="473"/>
                  <a:pt x="351" y="473"/>
                </a:cubicBezTo>
                <a:cubicBezTo>
                  <a:pt x="369" y="473"/>
                  <a:pt x="374" y="478"/>
                  <a:pt x="377" y="486"/>
                </a:cubicBezTo>
                <a:cubicBezTo>
                  <a:pt x="383" y="501"/>
                  <a:pt x="381" y="510"/>
                  <a:pt x="380" y="519"/>
                </a:cubicBezTo>
                <a:cubicBezTo>
                  <a:pt x="218" y="519"/>
                  <a:pt x="218" y="519"/>
                  <a:pt x="218" y="519"/>
                </a:cubicBezTo>
                <a:cubicBezTo>
                  <a:pt x="212" y="482"/>
                  <a:pt x="208" y="443"/>
                  <a:pt x="208" y="403"/>
                </a:cubicBezTo>
                <a:close/>
                <a:moveTo>
                  <a:pt x="402" y="567"/>
                </a:moveTo>
                <a:cubicBezTo>
                  <a:pt x="406" y="573"/>
                  <a:pt x="408" y="577"/>
                  <a:pt x="405" y="581"/>
                </a:cubicBezTo>
                <a:cubicBezTo>
                  <a:pt x="404" y="582"/>
                  <a:pt x="403" y="584"/>
                  <a:pt x="402" y="586"/>
                </a:cubicBezTo>
                <a:lnTo>
                  <a:pt x="402" y="567"/>
                </a:lnTo>
                <a:close/>
                <a:moveTo>
                  <a:pt x="402" y="623"/>
                </a:moveTo>
                <a:cubicBezTo>
                  <a:pt x="405" y="633"/>
                  <a:pt x="409" y="641"/>
                  <a:pt x="412" y="648"/>
                </a:cubicBezTo>
                <a:cubicBezTo>
                  <a:pt x="402" y="648"/>
                  <a:pt x="402" y="648"/>
                  <a:pt x="402" y="648"/>
                </a:cubicBezTo>
                <a:lnTo>
                  <a:pt x="402" y="623"/>
                </a:lnTo>
                <a:close/>
                <a:moveTo>
                  <a:pt x="423" y="165"/>
                </a:moveTo>
                <a:cubicBezTo>
                  <a:pt x="425" y="149"/>
                  <a:pt x="425" y="149"/>
                  <a:pt x="425" y="149"/>
                </a:cubicBezTo>
                <a:cubicBezTo>
                  <a:pt x="429" y="155"/>
                  <a:pt x="433" y="162"/>
                  <a:pt x="434" y="166"/>
                </a:cubicBezTo>
                <a:cubicBezTo>
                  <a:pt x="432" y="165"/>
                  <a:pt x="429" y="165"/>
                  <a:pt x="426" y="165"/>
                </a:cubicBezTo>
                <a:cubicBezTo>
                  <a:pt x="425" y="165"/>
                  <a:pt x="424" y="165"/>
                  <a:pt x="423" y="165"/>
                </a:cubicBezTo>
                <a:close/>
                <a:moveTo>
                  <a:pt x="204" y="273"/>
                </a:moveTo>
                <a:cubicBezTo>
                  <a:pt x="198" y="310"/>
                  <a:pt x="194" y="349"/>
                  <a:pt x="194" y="389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48" y="361"/>
                  <a:pt x="39" y="325"/>
                  <a:pt x="31" y="282"/>
                </a:cubicBezTo>
                <a:cubicBezTo>
                  <a:pt x="32" y="279"/>
                  <a:pt x="33" y="276"/>
                  <a:pt x="34" y="273"/>
                </a:cubicBezTo>
                <a:lnTo>
                  <a:pt x="204" y="273"/>
                </a:lnTo>
                <a:close/>
                <a:moveTo>
                  <a:pt x="134" y="533"/>
                </a:moveTo>
                <a:cubicBezTo>
                  <a:pt x="206" y="533"/>
                  <a:pt x="206" y="533"/>
                  <a:pt x="206" y="533"/>
                </a:cubicBezTo>
                <a:cubicBezTo>
                  <a:pt x="214" y="574"/>
                  <a:pt x="225" y="613"/>
                  <a:pt x="240" y="648"/>
                </a:cubicBezTo>
                <a:cubicBezTo>
                  <a:pt x="143" y="648"/>
                  <a:pt x="143" y="648"/>
                  <a:pt x="143" y="648"/>
                </a:cubicBezTo>
                <a:cubicBezTo>
                  <a:pt x="122" y="595"/>
                  <a:pt x="129" y="558"/>
                  <a:pt x="134" y="533"/>
                </a:cubicBezTo>
                <a:close/>
                <a:moveTo>
                  <a:pt x="220" y="533"/>
                </a:moveTo>
                <a:cubicBezTo>
                  <a:pt x="379" y="533"/>
                  <a:pt x="379" y="533"/>
                  <a:pt x="379" y="533"/>
                </a:cubicBezTo>
                <a:cubicBezTo>
                  <a:pt x="379" y="536"/>
                  <a:pt x="380" y="540"/>
                  <a:pt x="383" y="544"/>
                </a:cubicBezTo>
                <a:cubicBezTo>
                  <a:pt x="385" y="546"/>
                  <a:pt x="386" y="548"/>
                  <a:pt x="388" y="550"/>
                </a:cubicBezTo>
                <a:cubicBezTo>
                  <a:pt x="388" y="648"/>
                  <a:pt x="388" y="648"/>
                  <a:pt x="388" y="648"/>
                </a:cubicBezTo>
                <a:cubicBezTo>
                  <a:pt x="255" y="648"/>
                  <a:pt x="255" y="648"/>
                  <a:pt x="255" y="648"/>
                </a:cubicBezTo>
                <a:cubicBezTo>
                  <a:pt x="240" y="614"/>
                  <a:pt x="228" y="575"/>
                  <a:pt x="220" y="533"/>
                </a:cubicBezTo>
                <a:close/>
                <a:moveTo>
                  <a:pt x="388" y="662"/>
                </a:moveTo>
                <a:cubicBezTo>
                  <a:pt x="388" y="777"/>
                  <a:pt x="388" y="777"/>
                  <a:pt x="388" y="777"/>
                </a:cubicBezTo>
                <a:cubicBezTo>
                  <a:pt x="339" y="774"/>
                  <a:pt x="294" y="730"/>
                  <a:pt x="261" y="662"/>
                </a:cubicBezTo>
                <a:lnTo>
                  <a:pt x="388" y="662"/>
                </a:lnTo>
                <a:close/>
                <a:moveTo>
                  <a:pt x="402" y="662"/>
                </a:moveTo>
                <a:cubicBezTo>
                  <a:pt x="419" y="662"/>
                  <a:pt x="419" y="662"/>
                  <a:pt x="419" y="662"/>
                </a:cubicBezTo>
                <a:cubicBezTo>
                  <a:pt x="419" y="662"/>
                  <a:pt x="419" y="663"/>
                  <a:pt x="419" y="663"/>
                </a:cubicBezTo>
                <a:cubicBezTo>
                  <a:pt x="427" y="678"/>
                  <a:pt x="433" y="692"/>
                  <a:pt x="449" y="692"/>
                </a:cubicBezTo>
                <a:cubicBezTo>
                  <a:pt x="452" y="692"/>
                  <a:pt x="455" y="691"/>
                  <a:pt x="458" y="691"/>
                </a:cubicBezTo>
                <a:cubicBezTo>
                  <a:pt x="470" y="687"/>
                  <a:pt x="491" y="675"/>
                  <a:pt x="505" y="665"/>
                </a:cubicBezTo>
                <a:cubicBezTo>
                  <a:pt x="506" y="664"/>
                  <a:pt x="508" y="663"/>
                  <a:pt x="509" y="662"/>
                </a:cubicBezTo>
                <a:cubicBezTo>
                  <a:pt x="529" y="662"/>
                  <a:pt x="529" y="662"/>
                  <a:pt x="529" y="662"/>
                </a:cubicBezTo>
                <a:cubicBezTo>
                  <a:pt x="496" y="732"/>
                  <a:pt x="450" y="774"/>
                  <a:pt x="402" y="777"/>
                </a:cubicBezTo>
                <a:lnTo>
                  <a:pt x="402" y="662"/>
                </a:lnTo>
                <a:close/>
                <a:moveTo>
                  <a:pt x="528" y="648"/>
                </a:moveTo>
                <a:cubicBezTo>
                  <a:pt x="539" y="638"/>
                  <a:pt x="539" y="634"/>
                  <a:pt x="539" y="632"/>
                </a:cubicBezTo>
                <a:cubicBezTo>
                  <a:pt x="539" y="628"/>
                  <a:pt x="545" y="617"/>
                  <a:pt x="552" y="605"/>
                </a:cubicBezTo>
                <a:cubicBezTo>
                  <a:pt x="547" y="621"/>
                  <a:pt x="541" y="635"/>
                  <a:pt x="536" y="648"/>
                </a:cubicBezTo>
                <a:lnTo>
                  <a:pt x="528" y="648"/>
                </a:lnTo>
                <a:close/>
                <a:moveTo>
                  <a:pt x="570" y="592"/>
                </a:moveTo>
                <a:cubicBezTo>
                  <a:pt x="575" y="588"/>
                  <a:pt x="579" y="584"/>
                  <a:pt x="582" y="579"/>
                </a:cubicBezTo>
                <a:cubicBezTo>
                  <a:pt x="584" y="573"/>
                  <a:pt x="584" y="567"/>
                  <a:pt x="581" y="561"/>
                </a:cubicBezTo>
                <a:cubicBezTo>
                  <a:pt x="577" y="554"/>
                  <a:pt x="576" y="544"/>
                  <a:pt x="579" y="533"/>
                </a:cubicBezTo>
                <a:cubicBezTo>
                  <a:pt x="752" y="533"/>
                  <a:pt x="752" y="533"/>
                  <a:pt x="752" y="533"/>
                </a:cubicBezTo>
                <a:cubicBezTo>
                  <a:pt x="735" y="575"/>
                  <a:pt x="711" y="614"/>
                  <a:pt x="682" y="648"/>
                </a:cubicBezTo>
                <a:cubicBezTo>
                  <a:pt x="551" y="648"/>
                  <a:pt x="551" y="648"/>
                  <a:pt x="551" y="648"/>
                </a:cubicBezTo>
                <a:cubicBezTo>
                  <a:pt x="558" y="631"/>
                  <a:pt x="565" y="612"/>
                  <a:pt x="570" y="592"/>
                </a:cubicBezTo>
                <a:close/>
                <a:moveTo>
                  <a:pt x="175" y="708"/>
                </a:moveTo>
                <a:cubicBezTo>
                  <a:pt x="164" y="691"/>
                  <a:pt x="155" y="676"/>
                  <a:pt x="149" y="662"/>
                </a:cubicBezTo>
                <a:cubicBezTo>
                  <a:pt x="246" y="662"/>
                  <a:pt x="246" y="662"/>
                  <a:pt x="246" y="662"/>
                </a:cubicBezTo>
                <a:cubicBezTo>
                  <a:pt x="248" y="666"/>
                  <a:pt x="250" y="670"/>
                  <a:pt x="252" y="674"/>
                </a:cubicBezTo>
                <a:cubicBezTo>
                  <a:pt x="275" y="720"/>
                  <a:pt x="302" y="753"/>
                  <a:pt x="333" y="772"/>
                </a:cubicBezTo>
                <a:cubicBezTo>
                  <a:pt x="275" y="763"/>
                  <a:pt x="221" y="740"/>
                  <a:pt x="175" y="708"/>
                </a:cubicBezTo>
                <a:close/>
                <a:moveTo>
                  <a:pt x="457" y="773"/>
                </a:moveTo>
                <a:cubicBezTo>
                  <a:pt x="491" y="751"/>
                  <a:pt x="521" y="713"/>
                  <a:pt x="545" y="662"/>
                </a:cubicBezTo>
                <a:cubicBezTo>
                  <a:pt x="669" y="662"/>
                  <a:pt x="669" y="662"/>
                  <a:pt x="669" y="662"/>
                </a:cubicBezTo>
                <a:cubicBezTo>
                  <a:pt x="613" y="719"/>
                  <a:pt x="539" y="759"/>
                  <a:pt x="457" y="7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defTabSz="1218939"/>
            <a:endParaRPr lang="en-US" sz="127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8" y="204305"/>
            <a:ext cx="12052837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2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09E-7 3.64527E-6 L -0.04134 3.64527E-6 " pathEditMode="relative" rAng="0" ptsTypes="AA">
                                      <p:cBhvr>
                                        <p:cTn id="20" dur="3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072E-6 3.64527E-6 L -0.04134 3.64527E-6 " pathEditMode="relative" rAng="0" ptsTypes="AA">
                                      <p:cBhvr>
                                        <p:cTn id="37" dur="3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21615" y="1241946"/>
            <a:ext cx="5093066" cy="5363570"/>
          </a:xfrm>
          <a:solidFill>
            <a:srgbClr val="00B050"/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Военные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отряды, выдвинувшиеся из </a:t>
            </a:r>
            <a:r>
              <a:rPr lang="ru-RU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Красноводска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</a:t>
            </a:r>
            <a:r>
              <a:rPr lang="ru-RU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Мангишлака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изнурённые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жарой и жаждой, вынуждены были повернуть обратно. И только лишь войска </a:t>
            </a: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Ташкентского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Оренбургского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направлений в мае 1873 года подошли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к 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границам  Хивинского  ханства.</a:t>
            </a:r>
            <a:endParaRPr lang="ru-RU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4966" t="9919" r="21224" b="6017"/>
          <a:stretch/>
        </p:blipFill>
        <p:spPr>
          <a:xfrm>
            <a:off x="5425013" y="1090162"/>
            <a:ext cx="6463202" cy="5676809"/>
          </a:xfrm>
          <a:prstGeom prst="rect">
            <a:avLst/>
          </a:prstGeom>
        </p:spPr>
      </p:pic>
      <p:sp>
        <p:nvSpPr>
          <p:cNvPr id="21" name="Выгнутая вправо стрелка 20"/>
          <p:cNvSpPr/>
          <p:nvPr/>
        </p:nvSpPr>
        <p:spPr>
          <a:xfrm rot="1418329">
            <a:off x="10393615" y="2405408"/>
            <a:ext cx="510881" cy="1695191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5-конечная звезда 16"/>
          <p:cNvSpPr/>
          <p:nvPr/>
        </p:nvSpPr>
        <p:spPr>
          <a:xfrm>
            <a:off x="10545291" y="2142092"/>
            <a:ext cx="475905" cy="46402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20286579" flipH="1">
            <a:off x="10350636" y="3688048"/>
            <a:ext cx="1341118" cy="25972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5-конечная звезда 15"/>
          <p:cNvSpPr/>
          <p:nvPr/>
        </p:nvSpPr>
        <p:spPr>
          <a:xfrm>
            <a:off x="11326250" y="3232530"/>
            <a:ext cx="475905" cy="46402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Развернутая стрелка 1"/>
          <p:cNvSpPr/>
          <p:nvPr/>
        </p:nvSpPr>
        <p:spPr>
          <a:xfrm rot="3107961">
            <a:off x="7926087" y="3888892"/>
            <a:ext cx="464025" cy="1138243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3561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5-конечная звезда 17"/>
          <p:cNvSpPr/>
          <p:nvPr/>
        </p:nvSpPr>
        <p:spPr>
          <a:xfrm>
            <a:off x="7294726" y="4465462"/>
            <a:ext cx="484497" cy="491319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Развернутая стрелка 18"/>
          <p:cNvSpPr/>
          <p:nvPr/>
        </p:nvSpPr>
        <p:spPr>
          <a:xfrm rot="7222787" flipH="1">
            <a:off x="7644054" y="2399264"/>
            <a:ext cx="464025" cy="1211545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29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5-конечная звезда 14"/>
          <p:cNvSpPr/>
          <p:nvPr/>
        </p:nvSpPr>
        <p:spPr>
          <a:xfrm>
            <a:off x="7038831" y="2593075"/>
            <a:ext cx="477671" cy="46402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267072" y="0"/>
            <a:ext cx="11682483" cy="996287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Положение военных гарнизонов в мае 1873г.  </a:t>
            </a:r>
            <a:endParaRPr lang="ru-RU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012" y="228498"/>
            <a:ext cx="11764369" cy="70202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433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Военные действия в мае 1873 г. </a:t>
            </a:r>
            <a:endParaRPr sz="43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5" name="Group 34">
            <a:extLst>
              <a:ext uri="{FF2B5EF4-FFF2-40B4-BE49-F238E27FC236}">
                <a16:creationId xmlns:a16="http://schemas.microsoft.com/office/drawing/2014/main" xmlns="" id="{18816AFC-CD27-4348-885E-6A9F51DE7CD7}"/>
              </a:ext>
            </a:extLst>
          </p:cNvPr>
          <p:cNvGrpSpPr/>
          <p:nvPr/>
        </p:nvGrpSpPr>
        <p:grpSpPr>
          <a:xfrm>
            <a:off x="685345" y="1371427"/>
            <a:ext cx="6767922" cy="4533778"/>
            <a:chOff x="947428" y="747167"/>
            <a:chExt cx="7560840" cy="5064946"/>
          </a:xfrm>
          <a:scene3d>
            <a:camera prst="perspectiveRelaxedModerately">
              <a:rot lat="19800000" lon="0" rev="0"/>
            </a:camera>
            <a:lightRig rig="balanced" dir="t"/>
          </a:scene3d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xmlns="" id="{DD4053FE-8B5F-401B-8B41-CA5504C94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428" y="747167"/>
              <a:ext cx="2524817" cy="2962066"/>
            </a:xfrm>
            <a:custGeom>
              <a:avLst/>
              <a:gdLst>
                <a:gd name="T0" fmla="*/ 207 w 209"/>
                <a:gd name="T1" fmla="*/ 70 h 245"/>
                <a:gd name="T2" fmla="*/ 209 w 209"/>
                <a:gd name="T3" fmla="*/ 70 h 245"/>
                <a:gd name="T4" fmla="*/ 209 w 209"/>
                <a:gd name="T5" fmla="*/ 0 h 245"/>
                <a:gd name="T6" fmla="*/ 0 w 209"/>
                <a:gd name="T7" fmla="*/ 0 h 245"/>
                <a:gd name="T8" fmla="*/ 0 w 209"/>
                <a:gd name="T9" fmla="*/ 210 h 245"/>
                <a:gd name="T10" fmla="*/ 67 w 209"/>
                <a:gd name="T11" fmla="*/ 210 h 245"/>
                <a:gd name="T12" fmla="*/ 67 w 209"/>
                <a:gd name="T13" fmla="*/ 212 h 245"/>
                <a:gd name="T14" fmla="*/ 101 w 209"/>
                <a:gd name="T15" fmla="*/ 245 h 245"/>
                <a:gd name="T16" fmla="*/ 135 w 209"/>
                <a:gd name="T17" fmla="*/ 212 h 245"/>
                <a:gd name="T18" fmla="*/ 135 w 209"/>
                <a:gd name="T19" fmla="*/ 210 h 245"/>
                <a:gd name="T20" fmla="*/ 209 w 209"/>
                <a:gd name="T21" fmla="*/ 210 h 245"/>
                <a:gd name="T22" fmla="*/ 209 w 209"/>
                <a:gd name="T23" fmla="*/ 137 h 245"/>
                <a:gd name="T24" fmla="*/ 207 w 209"/>
                <a:gd name="T25" fmla="*/ 137 h 245"/>
                <a:gd name="T26" fmla="*/ 174 w 209"/>
                <a:gd name="T27" fmla="*/ 103 h 245"/>
                <a:gd name="T28" fmla="*/ 207 w 209"/>
                <a:gd name="T29" fmla="*/ 7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" h="245">
                  <a:moveTo>
                    <a:pt x="207" y="70"/>
                  </a:moveTo>
                  <a:cubicBezTo>
                    <a:pt x="209" y="70"/>
                    <a:pt x="209" y="70"/>
                    <a:pt x="209" y="7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67" y="210"/>
                    <a:pt x="67" y="210"/>
                    <a:pt x="67" y="210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30"/>
                    <a:pt x="82" y="245"/>
                    <a:pt x="101" y="245"/>
                  </a:cubicBezTo>
                  <a:cubicBezTo>
                    <a:pt x="120" y="245"/>
                    <a:pt x="135" y="230"/>
                    <a:pt x="135" y="212"/>
                  </a:cubicBezTo>
                  <a:cubicBezTo>
                    <a:pt x="135" y="210"/>
                    <a:pt x="135" y="210"/>
                    <a:pt x="135" y="210"/>
                  </a:cubicBezTo>
                  <a:cubicBezTo>
                    <a:pt x="209" y="210"/>
                    <a:pt x="209" y="210"/>
                    <a:pt x="209" y="210"/>
                  </a:cubicBezTo>
                  <a:cubicBezTo>
                    <a:pt x="209" y="137"/>
                    <a:pt x="209" y="137"/>
                    <a:pt x="209" y="137"/>
                  </a:cubicBezTo>
                  <a:cubicBezTo>
                    <a:pt x="207" y="137"/>
                    <a:pt x="207" y="137"/>
                    <a:pt x="207" y="137"/>
                  </a:cubicBezTo>
                  <a:cubicBezTo>
                    <a:pt x="189" y="137"/>
                    <a:pt x="174" y="122"/>
                    <a:pt x="174" y="103"/>
                  </a:cubicBezTo>
                  <a:cubicBezTo>
                    <a:pt x="174" y="85"/>
                    <a:pt x="189" y="70"/>
                    <a:pt x="207" y="70"/>
                  </a:cubicBezTo>
                  <a:close/>
                </a:path>
              </a:pathLst>
            </a:custGeom>
            <a:solidFill>
              <a:srgbClr val="51C3CA"/>
            </a:solidFill>
            <a:ln w="11113" cap="flat">
              <a:solidFill>
                <a:srgbClr val="51C3CA"/>
              </a:solidFill>
              <a:prstDash val="solid"/>
              <a:miter lim="800000"/>
              <a:headEnd/>
              <a:tailEnd/>
            </a:ln>
            <a:sp3d extrusionH="266700" prstMaterial="dkEdge"/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935419">
                <a:defRPr/>
              </a:pPr>
              <a:endParaRPr lang="en-US" sz="1134" ker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xmlns="" id="{CA9BFEF0-11E4-4481-AF21-7AE6CF841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428" y="3285594"/>
              <a:ext cx="2934845" cy="2526519"/>
            </a:xfrm>
            <a:custGeom>
              <a:avLst/>
              <a:gdLst>
                <a:gd name="T0" fmla="*/ 209 w 243"/>
                <a:gd name="T1" fmla="*/ 74 h 209"/>
                <a:gd name="T2" fmla="*/ 209 w 243"/>
                <a:gd name="T3" fmla="*/ 74 h 209"/>
                <a:gd name="T4" fmla="*/ 209 w 243"/>
                <a:gd name="T5" fmla="*/ 0 h 209"/>
                <a:gd name="T6" fmla="*/ 135 w 243"/>
                <a:gd name="T7" fmla="*/ 0 h 209"/>
                <a:gd name="T8" fmla="*/ 135 w 243"/>
                <a:gd name="T9" fmla="*/ 2 h 209"/>
                <a:gd name="T10" fmla="*/ 101 w 243"/>
                <a:gd name="T11" fmla="*/ 35 h 209"/>
                <a:gd name="T12" fmla="*/ 67 w 243"/>
                <a:gd name="T13" fmla="*/ 2 h 209"/>
                <a:gd name="T14" fmla="*/ 67 w 243"/>
                <a:gd name="T15" fmla="*/ 0 h 209"/>
                <a:gd name="T16" fmla="*/ 0 w 243"/>
                <a:gd name="T17" fmla="*/ 0 h 209"/>
                <a:gd name="T18" fmla="*/ 0 w 243"/>
                <a:gd name="T19" fmla="*/ 209 h 209"/>
                <a:gd name="T20" fmla="*/ 209 w 243"/>
                <a:gd name="T21" fmla="*/ 209 h 209"/>
                <a:gd name="T22" fmla="*/ 209 w 243"/>
                <a:gd name="T23" fmla="*/ 142 h 209"/>
                <a:gd name="T24" fmla="*/ 209 w 243"/>
                <a:gd name="T25" fmla="*/ 142 h 209"/>
                <a:gd name="T26" fmla="*/ 243 w 243"/>
                <a:gd name="T27" fmla="*/ 108 h 209"/>
                <a:gd name="T28" fmla="*/ 209 w 243"/>
                <a:gd name="T29" fmla="*/ 7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3" h="209">
                  <a:moveTo>
                    <a:pt x="209" y="74"/>
                  </a:moveTo>
                  <a:cubicBezTo>
                    <a:pt x="209" y="74"/>
                    <a:pt x="209" y="74"/>
                    <a:pt x="209" y="74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35" y="20"/>
                    <a:pt x="120" y="35"/>
                    <a:pt x="101" y="35"/>
                  </a:cubicBezTo>
                  <a:cubicBezTo>
                    <a:pt x="82" y="35"/>
                    <a:pt x="67" y="20"/>
                    <a:pt x="67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09" y="209"/>
                    <a:pt x="209" y="209"/>
                    <a:pt x="209" y="209"/>
                  </a:cubicBezTo>
                  <a:cubicBezTo>
                    <a:pt x="209" y="142"/>
                    <a:pt x="209" y="142"/>
                    <a:pt x="209" y="142"/>
                  </a:cubicBezTo>
                  <a:cubicBezTo>
                    <a:pt x="209" y="142"/>
                    <a:pt x="209" y="142"/>
                    <a:pt x="209" y="142"/>
                  </a:cubicBezTo>
                  <a:cubicBezTo>
                    <a:pt x="228" y="142"/>
                    <a:pt x="243" y="127"/>
                    <a:pt x="243" y="108"/>
                  </a:cubicBezTo>
                  <a:cubicBezTo>
                    <a:pt x="243" y="89"/>
                    <a:pt x="228" y="74"/>
                    <a:pt x="209" y="74"/>
                  </a:cubicBezTo>
                  <a:close/>
                </a:path>
              </a:pathLst>
            </a:custGeom>
            <a:solidFill>
              <a:srgbClr val="1AA5BD"/>
            </a:solidFill>
            <a:ln w="11113" cap="flat">
              <a:solidFill>
                <a:srgbClr val="1AA5BD"/>
              </a:solidFill>
              <a:prstDash val="solid"/>
              <a:miter lim="800000"/>
              <a:headEnd/>
              <a:tailEnd/>
            </a:ln>
            <a:sp3d extrusionH="419100" prstMaterial="dkEdge"/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935419">
                <a:defRPr/>
              </a:pPr>
              <a:endParaRPr lang="en-US" sz="1134" ker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xmlns="" id="{85BBC20E-4059-4631-9C12-8F27DBE4F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5360" y="747167"/>
              <a:ext cx="2512908" cy="2962066"/>
            </a:xfrm>
            <a:custGeom>
              <a:avLst/>
              <a:gdLst>
                <a:gd name="T0" fmla="*/ 1 w 208"/>
                <a:gd name="T1" fmla="*/ 70 h 245"/>
                <a:gd name="T2" fmla="*/ 0 w 208"/>
                <a:gd name="T3" fmla="*/ 70 h 245"/>
                <a:gd name="T4" fmla="*/ 0 w 208"/>
                <a:gd name="T5" fmla="*/ 0 h 245"/>
                <a:gd name="T6" fmla="*/ 208 w 208"/>
                <a:gd name="T7" fmla="*/ 0 h 245"/>
                <a:gd name="T8" fmla="*/ 208 w 208"/>
                <a:gd name="T9" fmla="*/ 210 h 245"/>
                <a:gd name="T10" fmla="*/ 141 w 208"/>
                <a:gd name="T11" fmla="*/ 210 h 245"/>
                <a:gd name="T12" fmla="*/ 141 w 208"/>
                <a:gd name="T13" fmla="*/ 212 h 245"/>
                <a:gd name="T14" fmla="*/ 108 w 208"/>
                <a:gd name="T15" fmla="*/ 245 h 245"/>
                <a:gd name="T16" fmla="*/ 74 w 208"/>
                <a:gd name="T17" fmla="*/ 212 h 245"/>
                <a:gd name="T18" fmla="*/ 74 w 208"/>
                <a:gd name="T19" fmla="*/ 210 h 245"/>
                <a:gd name="T20" fmla="*/ 0 w 208"/>
                <a:gd name="T21" fmla="*/ 210 h 245"/>
                <a:gd name="T22" fmla="*/ 0 w 208"/>
                <a:gd name="T23" fmla="*/ 137 h 245"/>
                <a:gd name="T24" fmla="*/ 1 w 208"/>
                <a:gd name="T25" fmla="*/ 137 h 245"/>
                <a:gd name="T26" fmla="*/ 35 w 208"/>
                <a:gd name="T27" fmla="*/ 103 h 245"/>
                <a:gd name="T28" fmla="*/ 1 w 208"/>
                <a:gd name="T29" fmla="*/ 7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245">
                  <a:moveTo>
                    <a:pt x="1" y="70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210"/>
                    <a:pt x="208" y="210"/>
                    <a:pt x="208" y="210"/>
                  </a:cubicBezTo>
                  <a:cubicBezTo>
                    <a:pt x="141" y="210"/>
                    <a:pt x="141" y="210"/>
                    <a:pt x="141" y="210"/>
                  </a:cubicBezTo>
                  <a:cubicBezTo>
                    <a:pt x="141" y="212"/>
                    <a:pt x="141" y="212"/>
                    <a:pt x="141" y="212"/>
                  </a:cubicBezTo>
                  <a:cubicBezTo>
                    <a:pt x="141" y="230"/>
                    <a:pt x="126" y="245"/>
                    <a:pt x="108" y="245"/>
                  </a:cubicBezTo>
                  <a:cubicBezTo>
                    <a:pt x="89" y="245"/>
                    <a:pt x="74" y="230"/>
                    <a:pt x="74" y="212"/>
                  </a:cubicBezTo>
                  <a:cubicBezTo>
                    <a:pt x="74" y="210"/>
                    <a:pt x="74" y="210"/>
                    <a:pt x="74" y="21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1" y="137"/>
                    <a:pt x="1" y="137"/>
                    <a:pt x="1" y="137"/>
                  </a:cubicBezTo>
                  <a:cubicBezTo>
                    <a:pt x="20" y="137"/>
                    <a:pt x="35" y="122"/>
                    <a:pt x="35" y="103"/>
                  </a:cubicBezTo>
                  <a:cubicBezTo>
                    <a:pt x="35" y="85"/>
                    <a:pt x="20" y="70"/>
                    <a:pt x="1" y="70"/>
                  </a:cubicBezTo>
                  <a:close/>
                </a:path>
              </a:pathLst>
            </a:custGeom>
            <a:solidFill>
              <a:srgbClr val="176490"/>
            </a:solidFill>
            <a:ln w="11113" cap="flat">
              <a:solidFill>
                <a:srgbClr val="176490"/>
              </a:solidFill>
              <a:prstDash val="solid"/>
              <a:miter lim="800000"/>
              <a:headEnd/>
              <a:tailEnd/>
            </a:ln>
            <a:sp3d extrusionH="419100" prstMaterial="dkEdge"/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935419">
                <a:defRPr/>
              </a:pPr>
              <a:endParaRPr lang="en-US" sz="1134" ker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xmlns="" id="{ECAF3B5E-AD08-49D3-9881-07F655C36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5332" y="3285594"/>
              <a:ext cx="2922935" cy="2526519"/>
            </a:xfrm>
            <a:custGeom>
              <a:avLst/>
              <a:gdLst>
                <a:gd name="T0" fmla="*/ 33 w 242"/>
                <a:gd name="T1" fmla="*/ 74 h 209"/>
                <a:gd name="T2" fmla="*/ 34 w 242"/>
                <a:gd name="T3" fmla="*/ 74 h 209"/>
                <a:gd name="T4" fmla="*/ 34 w 242"/>
                <a:gd name="T5" fmla="*/ 0 h 209"/>
                <a:gd name="T6" fmla="*/ 108 w 242"/>
                <a:gd name="T7" fmla="*/ 0 h 209"/>
                <a:gd name="T8" fmla="*/ 108 w 242"/>
                <a:gd name="T9" fmla="*/ 2 h 209"/>
                <a:gd name="T10" fmla="*/ 142 w 242"/>
                <a:gd name="T11" fmla="*/ 35 h 209"/>
                <a:gd name="T12" fmla="*/ 175 w 242"/>
                <a:gd name="T13" fmla="*/ 2 h 209"/>
                <a:gd name="T14" fmla="*/ 175 w 242"/>
                <a:gd name="T15" fmla="*/ 0 h 209"/>
                <a:gd name="T16" fmla="*/ 242 w 242"/>
                <a:gd name="T17" fmla="*/ 0 h 209"/>
                <a:gd name="T18" fmla="*/ 242 w 242"/>
                <a:gd name="T19" fmla="*/ 209 h 209"/>
                <a:gd name="T20" fmla="*/ 34 w 242"/>
                <a:gd name="T21" fmla="*/ 209 h 209"/>
                <a:gd name="T22" fmla="*/ 34 w 242"/>
                <a:gd name="T23" fmla="*/ 142 h 209"/>
                <a:gd name="T24" fmla="*/ 33 w 242"/>
                <a:gd name="T25" fmla="*/ 142 h 209"/>
                <a:gd name="T26" fmla="*/ 0 w 242"/>
                <a:gd name="T27" fmla="*/ 108 h 209"/>
                <a:gd name="T28" fmla="*/ 33 w 242"/>
                <a:gd name="T29" fmla="*/ 7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2" h="209">
                  <a:moveTo>
                    <a:pt x="33" y="74"/>
                  </a:moveTo>
                  <a:cubicBezTo>
                    <a:pt x="34" y="74"/>
                    <a:pt x="34" y="74"/>
                    <a:pt x="34" y="7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08" y="20"/>
                    <a:pt x="123" y="35"/>
                    <a:pt x="142" y="35"/>
                  </a:cubicBezTo>
                  <a:cubicBezTo>
                    <a:pt x="160" y="35"/>
                    <a:pt x="175" y="20"/>
                    <a:pt x="175" y="2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42" y="209"/>
                    <a:pt x="242" y="209"/>
                    <a:pt x="242" y="209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33" y="142"/>
                    <a:pt x="33" y="142"/>
                    <a:pt x="33" y="142"/>
                  </a:cubicBezTo>
                  <a:cubicBezTo>
                    <a:pt x="15" y="142"/>
                    <a:pt x="0" y="127"/>
                    <a:pt x="0" y="108"/>
                  </a:cubicBezTo>
                  <a:cubicBezTo>
                    <a:pt x="0" y="89"/>
                    <a:pt x="15" y="74"/>
                    <a:pt x="33" y="74"/>
                  </a:cubicBezTo>
                  <a:close/>
                </a:path>
              </a:pathLst>
            </a:custGeom>
            <a:solidFill>
              <a:srgbClr val="1C5686"/>
            </a:solidFill>
            <a:ln w="11113" cap="flat">
              <a:solidFill>
                <a:srgbClr val="1C5686"/>
              </a:solidFill>
              <a:prstDash val="solid"/>
              <a:miter lim="800000"/>
              <a:headEnd/>
              <a:tailEnd/>
            </a:ln>
            <a:sp3d extrusionH="419100" prstMaterial="dkEdge"/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935419">
                <a:defRPr/>
              </a:pPr>
              <a:endParaRPr lang="en-US" sz="1134" ker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xmlns="" id="{EA7539B8-540D-4672-AD78-35AD5503C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607" y="747167"/>
              <a:ext cx="3370393" cy="2538427"/>
            </a:xfrm>
            <a:custGeom>
              <a:avLst/>
              <a:gdLst>
                <a:gd name="T0" fmla="*/ 245 w 279"/>
                <a:gd name="T1" fmla="*/ 70 h 210"/>
                <a:gd name="T2" fmla="*/ 243 w 279"/>
                <a:gd name="T3" fmla="*/ 70 h 210"/>
                <a:gd name="T4" fmla="*/ 243 w 279"/>
                <a:gd name="T5" fmla="*/ 0 h 210"/>
                <a:gd name="T6" fmla="*/ 35 w 279"/>
                <a:gd name="T7" fmla="*/ 0 h 210"/>
                <a:gd name="T8" fmla="*/ 35 w 279"/>
                <a:gd name="T9" fmla="*/ 70 h 210"/>
                <a:gd name="T10" fmla="*/ 33 w 279"/>
                <a:gd name="T11" fmla="*/ 70 h 210"/>
                <a:gd name="T12" fmla="*/ 0 w 279"/>
                <a:gd name="T13" fmla="*/ 103 h 210"/>
                <a:gd name="T14" fmla="*/ 33 w 279"/>
                <a:gd name="T15" fmla="*/ 137 h 210"/>
                <a:gd name="T16" fmla="*/ 35 w 279"/>
                <a:gd name="T17" fmla="*/ 137 h 210"/>
                <a:gd name="T18" fmla="*/ 35 w 279"/>
                <a:gd name="T19" fmla="*/ 210 h 210"/>
                <a:gd name="T20" fmla="*/ 108 w 279"/>
                <a:gd name="T21" fmla="*/ 210 h 210"/>
                <a:gd name="T22" fmla="*/ 108 w 279"/>
                <a:gd name="T23" fmla="*/ 210 h 210"/>
                <a:gd name="T24" fmla="*/ 142 w 279"/>
                <a:gd name="T25" fmla="*/ 176 h 210"/>
                <a:gd name="T26" fmla="*/ 175 w 279"/>
                <a:gd name="T27" fmla="*/ 210 h 210"/>
                <a:gd name="T28" fmla="*/ 175 w 279"/>
                <a:gd name="T29" fmla="*/ 210 h 210"/>
                <a:gd name="T30" fmla="*/ 243 w 279"/>
                <a:gd name="T31" fmla="*/ 210 h 210"/>
                <a:gd name="T32" fmla="*/ 243 w 279"/>
                <a:gd name="T33" fmla="*/ 137 h 210"/>
                <a:gd name="T34" fmla="*/ 245 w 279"/>
                <a:gd name="T35" fmla="*/ 137 h 210"/>
                <a:gd name="T36" fmla="*/ 279 w 279"/>
                <a:gd name="T37" fmla="*/ 103 h 210"/>
                <a:gd name="T38" fmla="*/ 245 w 279"/>
                <a:gd name="T39" fmla="*/ 7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9" h="210">
                  <a:moveTo>
                    <a:pt x="245" y="70"/>
                  </a:moveTo>
                  <a:cubicBezTo>
                    <a:pt x="243" y="70"/>
                    <a:pt x="243" y="70"/>
                    <a:pt x="243" y="7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3" y="70"/>
                    <a:pt x="33" y="70"/>
                    <a:pt x="33" y="70"/>
                  </a:cubicBezTo>
                  <a:cubicBezTo>
                    <a:pt x="15" y="70"/>
                    <a:pt x="0" y="85"/>
                    <a:pt x="0" y="103"/>
                  </a:cubicBezTo>
                  <a:cubicBezTo>
                    <a:pt x="0" y="122"/>
                    <a:pt x="15" y="137"/>
                    <a:pt x="33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210"/>
                    <a:pt x="35" y="210"/>
                    <a:pt x="35" y="210"/>
                  </a:cubicBezTo>
                  <a:cubicBezTo>
                    <a:pt x="108" y="210"/>
                    <a:pt x="108" y="210"/>
                    <a:pt x="108" y="210"/>
                  </a:cubicBezTo>
                  <a:cubicBezTo>
                    <a:pt x="108" y="210"/>
                    <a:pt x="108" y="210"/>
                    <a:pt x="108" y="210"/>
                  </a:cubicBezTo>
                  <a:cubicBezTo>
                    <a:pt x="108" y="191"/>
                    <a:pt x="123" y="176"/>
                    <a:pt x="142" y="176"/>
                  </a:cubicBezTo>
                  <a:cubicBezTo>
                    <a:pt x="160" y="176"/>
                    <a:pt x="175" y="191"/>
                    <a:pt x="175" y="210"/>
                  </a:cubicBezTo>
                  <a:cubicBezTo>
                    <a:pt x="175" y="210"/>
                    <a:pt x="175" y="210"/>
                    <a:pt x="175" y="210"/>
                  </a:cubicBezTo>
                  <a:cubicBezTo>
                    <a:pt x="243" y="210"/>
                    <a:pt x="243" y="210"/>
                    <a:pt x="243" y="210"/>
                  </a:cubicBezTo>
                  <a:cubicBezTo>
                    <a:pt x="243" y="137"/>
                    <a:pt x="243" y="137"/>
                    <a:pt x="243" y="137"/>
                  </a:cubicBezTo>
                  <a:cubicBezTo>
                    <a:pt x="245" y="137"/>
                    <a:pt x="245" y="137"/>
                    <a:pt x="245" y="137"/>
                  </a:cubicBezTo>
                  <a:cubicBezTo>
                    <a:pt x="264" y="137"/>
                    <a:pt x="279" y="122"/>
                    <a:pt x="279" y="103"/>
                  </a:cubicBezTo>
                  <a:cubicBezTo>
                    <a:pt x="279" y="85"/>
                    <a:pt x="264" y="70"/>
                    <a:pt x="245" y="70"/>
                  </a:cubicBezTo>
                  <a:close/>
                </a:path>
              </a:pathLst>
            </a:custGeom>
            <a:solidFill>
              <a:srgbClr val="0097B7"/>
            </a:solidFill>
            <a:ln w="11113" cap="flat">
              <a:solidFill>
                <a:srgbClr val="0097B7"/>
              </a:solidFill>
              <a:prstDash val="solid"/>
              <a:miter lim="800000"/>
              <a:headEnd/>
              <a:tailEnd/>
            </a:ln>
            <a:sp3d extrusionH="266700" prstMaterial="dkEdge"/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935419">
                <a:defRPr/>
              </a:pPr>
              <a:endParaRPr lang="en-US" sz="1134" ker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xmlns="" id="{A7B39C62-4604-4AE1-A3DF-D6AD46E4F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245" y="2873866"/>
              <a:ext cx="2511206" cy="2938247"/>
            </a:xfrm>
            <a:custGeom>
              <a:avLst/>
              <a:gdLst>
                <a:gd name="T0" fmla="*/ 208 w 208"/>
                <a:gd name="T1" fmla="*/ 176 h 243"/>
                <a:gd name="T2" fmla="*/ 175 w 208"/>
                <a:gd name="T3" fmla="*/ 142 h 243"/>
                <a:gd name="T4" fmla="*/ 208 w 208"/>
                <a:gd name="T5" fmla="*/ 108 h 243"/>
                <a:gd name="T6" fmla="*/ 208 w 208"/>
                <a:gd name="T7" fmla="*/ 108 h 243"/>
                <a:gd name="T8" fmla="*/ 208 w 208"/>
                <a:gd name="T9" fmla="*/ 34 h 243"/>
                <a:gd name="T10" fmla="*/ 140 w 208"/>
                <a:gd name="T11" fmla="*/ 34 h 243"/>
                <a:gd name="T12" fmla="*/ 140 w 208"/>
                <a:gd name="T13" fmla="*/ 34 h 243"/>
                <a:gd name="T14" fmla="*/ 107 w 208"/>
                <a:gd name="T15" fmla="*/ 0 h 243"/>
                <a:gd name="T16" fmla="*/ 73 w 208"/>
                <a:gd name="T17" fmla="*/ 34 h 243"/>
                <a:gd name="T18" fmla="*/ 73 w 208"/>
                <a:gd name="T19" fmla="*/ 34 h 243"/>
                <a:gd name="T20" fmla="*/ 0 w 208"/>
                <a:gd name="T21" fmla="*/ 34 h 243"/>
                <a:gd name="T22" fmla="*/ 0 w 208"/>
                <a:gd name="T23" fmla="*/ 108 h 243"/>
                <a:gd name="T24" fmla="*/ 0 w 208"/>
                <a:gd name="T25" fmla="*/ 108 h 243"/>
                <a:gd name="T26" fmla="*/ 34 w 208"/>
                <a:gd name="T27" fmla="*/ 142 h 243"/>
                <a:gd name="T28" fmla="*/ 0 w 208"/>
                <a:gd name="T29" fmla="*/ 176 h 243"/>
                <a:gd name="T30" fmla="*/ 0 w 208"/>
                <a:gd name="T31" fmla="*/ 176 h 243"/>
                <a:gd name="T32" fmla="*/ 0 w 208"/>
                <a:gd name="T33" fmla="*/ 243 h 243"/>
                <a:gd name="T34" fmla="*/ 208 w 208"/>
                <a:gd name="T35" fmla="*/ 243 h 243"/>
                <a:gd name="T36" fmla="*/ 208 w 208"/>
                <a:gd name="T37" fmla="*/ 176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" h="243">
                  <a:moveTo>
                    <a:pt x="208" y="176"/>
                  </a:moveTo>
                  <a:cubicBezTo>
                    <a:pt x="190" y="176"/>
                    <a:pt x="175" y="161"/>
                    <a:pt x="175" y="142"/>
                  </a:cubicBezTo>
                  <a:cubicBezTo>
                    <a:pt x="175" y="123"/>
                    <a:pt x="190" y="108"/>
                    <a:pt x="208" y="108"/>
                  </a:cubicBezTo>
                  <a:cubicBezTo>
                    <a:pt x="208" y="108"/>
                    <a:pt x="208" y="108"/>
                    <a:pt x="208" y="108"/>
                  </a:cubicBezTo>
                  <a:cubicBezTo>
                    <a:pt x="208" y="34"/>
                    <a:pt x="208" y="34"/>
                    <a:pt x="208" y="34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140" y="15"/>
                    <a:pt x="125" y="0"/>
                    <a:pt x="107" y="0"/>
                  </a:cubicBezTo>
                  <a:cubicBezTo>
                    <a:pt x="88" y="0"/>
                    <a:pt x="73" y="15"/>
                    <a:pt x="73" y="34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19" y="108"/>
                    <a:pt x="34" y="123"/>
                    <a:pt x="34" y="142"/>
                  </a:cubicBezTo>
                  <a:cubicBezTo>
                    <a:pt x="34" y="161"/>
                    <a:pt x="19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243"/>
                    <a:pt x="0" y="243"/>
                    <a:pt x="0" y="243"/>
                  </a:cubicBezTo>
                  <a:cubicBezTo>
                    <a:pt x="208" y="243"/>
                    <a:pt x="208" y="243"/>
                    <a:pt x="208" y="243"/>
                  </a:cubicBezTo>
                  <a:cubicBezTo>
                    <a:pt x="208" y="176"/>
                    <a:pt x="208" y="176"/>
                    <a:pt x="208" y="176"/>
                  </a:cubicBezTo>
                  <a:close/>
                </a:path>
              </a:pathLst>
            </a:custGeom>
            <a:solidFill>
              <a:srgbClr val="0086AC"/>
            </a:solidFill>
            <a:ln w="11113" cap="flat">
              <a:solidFill>
                <a:srgbClr val="0086AC"/>
              </a:solidFill>
              <a:prstDash val="solid"/>
              <a:miter lim="800000"/>
              <a:headEnd/>
              <a:tailEnd/>
            </a:ln>
            <a:sp3d extrusionH="419100" prstMaterial="dkEdge"/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935419">
                <a:defRPr/>
              </a:pPr>
              <a:endParaRPr lang="en-US" sz="1134" ker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11">
              <a:extLst>
                <a:ext uri="{FF2B5EF4-FFF2-40B4-BE49-F238E27FC236}">
                  <a16:creationId xmlns:a16="http://schemas.microsoft.com/office/drawing/2014/main" xmlns="" id="{5CFB3EFD-F65D-4A6C-92AB-5B2BBDFBE516}"/>
                </a:ext>
              </a:extLst>
            </p:cNvPr>
            <p:cNvSpPr/>
            <p:nvPr/>
          </p:nvSpPr>
          <p:spPr>
            <a:xfrm>
              <a:off x="1127449" y="1940170"/>
              <a:ext cx="2090525" cy="1134656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sp3d prstMaterial="dkEdge"/>
          </p:spPr>
          <p:txBody>
            <a:bodyPr rtlCol="0" anchor="t" anchorCtr="0">
              <a:spAutoFit/>
            </a:bodyPr>
            <a:lstStyle/>
            <a:p>
              <a:pPr algn="ctr" defTabSz="1935419">
                <a:defRPr/>
              </a:pPr>
              <a:r>
                <a:rPr lang="ru-RU" sz="20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вблизи </a:t>
              </a:r>
              <a:r>
                <a:rPr lang="ru-RU" sz="2000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Хазараспской</a:t>
              </a:r>
              <a:r>
                <a:rPr lang="ru-RU" sz="20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крепости</a:t>
              </a: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xmlns="" id="{4E628FFB-CB15-438D-8632-F80BA2C12064}"/>
                </a:ext>
              </a:extLst>
            </p:cNvPr>
            <p:cNvSpPr/>
            <p:nvPr/>
          </p:nvSpPr>
          <p:spPr>
            <a:xfrm>
              <a:off x="3689617" y="1940170"/>
              <a:ext cx="2090525" cy="83695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sp3d prstMaterial="dkEdge"/>
          </p:spPr>
          <p:txBody>
            <a:bodyPr rtlCol="0" anchor="t" anchorCtr="0">
              <a:spAutoFit/>
            </a:bodyPr>
            <a:lstStyle/>
            <a:p>
              <a:pPr algn="ctr" defTabSz="1935419">
                <a:defRPr/>
              </a:pPr>
              <a:r>
                <a:rPr lang="ru-RU" sz="2134" kern="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городе Кунград</a:t>
              </a:r>
              <a:endParaRPr lang="en-US" sz="1799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13">
              <a:extLst>
                <a:ext uri="{FF2B5EF4-FFF2-40B4-BE49-F238E27FC236}">
                  <a16:creationId xmlns:a16="http://schemas.microsoft.com/office/drawing/2014/main" xmlns="" id="{2094DCE4-549F-4F2B-A325-BD874632A3D8}"/>
                </a:ext>
              </a:extLst>
            </p:cNvPr>
            <p:cNvSpPr/>
            <p:nvPr/>
          </p:nvSpPr>
          <p:spPr>
            <a:xfrm>
              <a:off x="6303020" y="1940170"/>
              <a:ext cx="2090525" cy="83695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sp3d prstMaterial="dkEdge"/>
          </p:spPr>
          <p:txBody>
            <a:bodyPr rtlCol="0" anchor="t" anchorCtr="0">
              <a:spAutoFit/>
            </a:bodyPr>
            <a:lstStyle/>
            <a:p>
              <a:pPr algn="ctr" defTabSz="1935419">
                <a:defRPr/>
              </a:pPr>
              <a:r>
                <a:rPr lang="ru-RU" sz="2134" kern="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городе Ходжейли</a:t>
              </a:r>
              <a:endParaRPr lang="en-US" sz="2134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14">
              <a:extLst>
                <a:ext uri="{FF2B5EF4-FFF2-40B4-BE49-F238E27FC236}">
                  <a16:creationId xmlns:a16="http://schemas.microsoft.com/office/drawing/2014/main" xmlns="" id="{43452C4E-2CCB-4456-8904-9C1161D6B81F}"/>
                </a:ext>
              </a:extLst>
            </p:cNvPr>
            <p:cNvSpPr/>
            <p:nvPr/>
          </p:nvSpPr>
          <p:spPr>
            <a:xfrm>
              <a:off x="1127449" y="4490663"/>
              <a:ext cx="2090525" cy="83695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sp3d prstMaterial="dkEdge"/>
          </p:spPr>
          <p:txBody>
            <a:bodyPr rtlCol="0" anchor="t" anchorCtr="0">
              <a:spAutoFit/>
            </a:bodyPr>
            <a:lstStyle/>
            <a:p>
              <a:pPr algn="ctr" defTabSz="1935419">
                <a:defRPr/>
              </a:pPr>
              <a:r>
                <a:rPr lang="ru-RU" sz="2134" kern="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городе </a:t>
              </a:r>
              <a:r>
                <a:rPr lang="ru-RU" sz="2134" kern="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ru-RU" sz="2134" kern="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ангыт</a:t>
              </a:r>
              <a:endParaRPr lang="ru-RU" sz="2134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15">
              <a:extLst>
                <a:ext uri="{FF2B5EF4-FFF2-40B4-BE49-F238E27FC236}">
                  <a16:creationId xmlns:a16="http://schemas.microsoft.com/office/drawing/2014/main" xmlns="" id="{2C912DA0-23FD-4668-B5EB-3616EDF8452B}"/>
                </a:ext>
              </a:extLst>
            </p:cNvPr>
            <p:cNvSpPr/>
            <p:nvPr/>
          </p:nvSpPr>
          <p:spPr>
            <a:xfrm>
              <a:off x="3821407" y="4490664"/>
              <a:ext cx="1826940" cy="83695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sp3d prstMaterial="dkEdge"/>
          </p:spPr>
          <p:txBody>
            <a:bodyPr wrap="square" rtlCol="0" anchor="t" anchorCtr="0">
              <a:spAutoFit/>
            </a:bodyPr>
            <a:lstStyle/>
            <a:p>
              <a:pPr algn="ctr" defTabSz="1935419">
                <a:defRPr/>
              </a:pPr>
              <a:r>
                <a:rPr lang="ru-RU" sz="2134" kern="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2134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городе </a:t>
              </a:r>
              <a:r>
                <a:rPr lang="ru-RU" sz="2134" kern="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Хива</a:t>
              </a:r>
              <a:endParaRPr lang="ru-RU" sz="2134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16">
              <a:extLst>
                <a:ext uri="{FF2B5EF4-FFF2-40B4-BE49-F238E27FC236}">
                  <a16:creationId xmlns:a16="http://schemas.microsoft.com/office/drawing/2014/main" xmlns="" id="{A8101B72-5FAE-4307-AB26-D9F5C276BA6B}"/>
                </a:ext>
              </a:extLst>
            </p:cNvPr>
            <p:cNvSpPr/>
            <p:nvPr/>
          </p:nvSpPr>
          <p:spPr>
            <a:xfrm>
              <a:off x="6303020" y="4490663"/>
              <a:ext cx="2090525" cy="412459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sp3d prstMaterial="dkEdge"/>
          </p:spPr>
          <p:txBody>
            <a:bodyPr rtlCol="0" anchor="t" anchorCtr="0">
              <a:spAutoFit/>
            </a:bodyPr>
            <a:lstStyle/>
            <a:p>
              <a:pPr algn="ctr" defTabSz="1935419">
                <a:defRPr/>
              </a:pPr>
              <a:endParaRPr lang="en-US" sz="1799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Rectangle 35">
            <a:extLst>
              <a:ext uri="{FF2B5EF4-FFF2-40B4-BE49-F238E27FC236}">
                <a16:creationId xmlns:a16="http://schemas.microsoft.com/office/drawing/2014/main" xmlns="" id="{64A2FB5D-AEA7-4EDD-BA3F-1F65E70BA1CA}"/>
              </a:ext>
            </a:extLst>
          </p:cNvPr>
          <p:cNvSpPr/>
          <p:nvPr/>
        </p:nvSpPr>
        <p:spPr>
          <a:xfrm>
            <a:off x="7700475" y="1269166"/>
            <a:ext cx="4295906" cy="5172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935419">
              <a:lnSpc>
                <a:spcPct val="90000"/>
              </a:lnSpc>
              <a:defRPr/>
            </a:pPr>
            <a:r>
              <a:rPr lang="ru-RU" sz="28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Ход войны</a:t>
            </a:r>
            <a:endParaRPr lang="en-US" sz="2800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935419">
              <a:lnSpc>
                <a:spcPct val="99000"/>
              </a:lnSpc>
              <a:defRPr/>
            </a:pPr>
            <a:r>
              <a:rPr lang="ru-RU" sz="2200" kern="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мае, </a:t>
            </a:r>
            <a:r>
              <a:rPr lang="ru-RU" sz="22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вблизи </a:t>
            </a:r>
            <a:r>
              <a:rPr lang="ru-RU" sz="2200" kern="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Хазараспской</a:t>
            </a:r>
            <a:r>
              <a:rPr lang="ru-RU" sz="22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крепости, в городах </a:t>
            </a:r>
            <a:r>
              <a:rPr lang="ru-RU" sz="2200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Кунград</a:t>
            </a:r>
            <a:r>
              <a:rPr lang="ru-RU" sz="22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Ходжейли</a:t>
            </a:r>
            <a:r>
              <a:rPr lang="ru-RU" sz="22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200" kern="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Мангыт</a:t>
            </a:r>
            <a:r>
              <a:rPr lang="ru-RU" sz="22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а также вблизи </a:t>
            </a:r>
            <a:r>
              <a:rPr lang="ru-RU" sz="2200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Хивы </a:t>
            </a:r>
            <a:r>
              <a:rPr lang="ru-RU" sz="22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между войсками Российской империи и Хивинского ханства произошли ожесточенные бои. Невзирая на  неравные  силы и </a:t>
            </a:r>
            <a:r>
              <a:rPr lang="ru-RU" sz="22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много-численный </a:t>
            </a:r>
            <a:r>
              <a:rPr lang="ru-RU" sz="22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урон, который понесли ранее  царские  </a:t>
            </a:r>
            <a:r>
              <a:rPr lang="ru-RU" sz="22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войска</a:t>
            </a:r>
            <a:r>
              <a:rPr lang="ru-RU" sz="22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 а  также  в  силу  лучшего  военного  оснащения,  они  нанесли  защитникам </a:t>
            </a:r>
            <a:r>
              <a:rPr lang="ru-RU" sz="22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городов </a:t>
            </a:r>
            <a:r>
              <a:rPr lang="ru-RU" sz="22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непоправимый </a:t>
            </a:r>
            <a:r>
              <a:rPr lang="ru-RU" sz="22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удар</a:t>
            </a:r>
            <a:r>
              <a:rPr lang="ru-RU" sz="22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11">
            <a:extLst>
              <a:ext uri="{FF2B5EF4-FFF2-40B4-BE49-F238E27FC236}">
                <a16:creationId xmlns:a16="http://schemas.microsoft.com/office/drawing/2014/main" xmlns="" id="{5B75B315-3F99-4F20-AE24-482E239D9233}"/>
              </a:ext>
            </a:extLst>
          </p:cNvPr>
          <p:cNvSpPr/>
          <p:nvPr/>
        </p:nvSpPr>
        <p:spPr>
          <a:xfrm>
            <a:off x="3676546" y="1879496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scene3d>
            <a:camera prst="perspectiveRelaxed"/>
            <a:lightRig rig="threePt" dir="t"/>
          </a:scene3d>
          <a:sp3d prstMaterial="dkEdge"/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xmlns="" id="{5B75B315-3F99-4F20-AE24-482E239D9233}"/>
              </a:ext>
            </a:extLst>
          </p:cNvPr>
          <p:cNvSpPr/>
          <p:nvPr/>
        </p:nvSpPr>
        <p:spPr>
          <a:xfrm>
            <a:off x="1469590" y="1879496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scene3d>
            <a:camera prst="perspectiveRelaxed"/>
            <a:lightRig rig="threePt" dir="t"/>
          </a:scene3d>
          <a:sp3d prstMaterial="dkEdge"/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1">
            <a:extLst>
              <a:ext uri="{FF2B5EF4-FFF2-40B4-BE49-F238E27FC236}">
                <a16:creationId xmlns:a16="http://schemas.microsoft.com/office/drawing/2014/main" xmlns="" id="{5B75B315-3F99-4F20-AE24-482E239D9233}"/>
              </a:ext>
            </a:extLst>
          </p:cNvPr>
          <p:cNvSpPr/>
          <p:nvPr/>
        </p:nvSpPr>
        <p:spPr>
          <a:xfrm>
            <a:off x="5933004" y="1882321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scene3d>
            <a:camera prst="perspectiveRelaxed"/>
            <a:lightRig rig="threePt" dir="t"/>
          </a:scene3d>
          <a:sp3d prstMaterial="dkEdge"/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1">
            <a:extLst>
              <a:ext uri="{FF2B5EF4-FFF2-40B4-BE49-F238E27FC236}">
                <a16:creationId xmlns:a16="http://schemas.microsoft.com/office/drawing/2014/main" xmlns="" id="{5B75B315-3F99-4F20-AE24-482E239D9233}"/>
              </a:ext>
            </a:extLst>
          </p:cNvPr>
          <p:cNvSpPr/>
          <p:nvPr/>
        </p:nvSpPr>
        <p:spPr>
          <a:xfrm>
            <a:off x="1351365" y="3946822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scene3d>
            <a:camera prst="perspectiveRelaxed"/>
            <a:lightRig rig="threePt" dir="t"/>
          </a:scene3d>
          <a:sp3d prstMaterial="dkEdge"/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1">
            <a:extLst>
              <a:ext uri="{FF2B5EF4-FFF2-40B4-BE49-F238E27FC236}">
                <a16:creationId xmlns:a16="http://schemas.microsoft.com/office/drawing/2014/main" xmlns="" id="{5B75B315-3F99-4F20-AE24-482E239D9233}"/>
              </a:ext>
            </a:extLst>
          </p:cNvPr>
          <p:cNvSpPr/>
          <p:nvPr/>
        </p:nvSpPr>
        <p:spPr>
          <a:xfrm>
            <a:off x="3675371" y="3946822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scene3d>
            <a:camera prst="perspectiveRelaxed"/>
            <a:lightRig rig="threePt" dir="t"/>
          </a:scene3d>
          <a:sp3d prstMaterial="dkEdge"/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29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Завоевание Хивинского ханства Российской империей 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540991" y="1269242"/>
            <a:ext cx="6298176" cy="5472752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Первая атака защитниками города была отбита. В этой битве обе стороны понесли ощутимые потери. Был тяжело ранен  командующий  войсками  генерал Н.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Веревкин.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Царские войска были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вынуждены  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дожидаться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войска во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главе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с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Кауфманом.</a:t>
            </a:r>
          </a:p>
          <a:p>
            <a:pPr algn="just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Подступившие к Хиве войска под руководством Кауфмана приступили к осаде. Однако и в этот раз войскам царского правительства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удалось 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занять город, в итоге были открыты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южные ворота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Хазараспа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врагу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29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мая 1873 года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 привело к завоеванию города.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0" r="11978"/>
          <a:stretch/>
        </p:blipFill>
        <p:spPr>
          <a:xfrm>
            <a:off x="350162" y="1269242"/>
            <a:ext cx="5090615" cy="54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Завоевание Хивинского ханства Российской империей 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50162" y="1269242"/>
            <a:ext cx="11489005" cy="1760561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Кауфман выбрал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тактику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переговоров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После завоевания Хивы Кауфман, кроме наложения контрибуции, издал приказ собрать древние рукописи и материальные ценности: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ханский престол и корону, монеты и атрибуты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кунградской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династии,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которые были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отправлены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в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Санкт-Петербург.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2" y="3166281"/>
            <a:ext cx="5092897" cy="3548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33" y="3166280"/>
            <a:ext cx="6298439" cy="35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3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97770" y="1037230"/>
            <a:ext cx="5889131" cy="5663821"/>
          </a:xfrm>
          <a:solidFill>
            <a:srgbClr val="00B050"/>
          </a:solidFill>
        </p:spPr>
        <p:txBody>
          <a:bodyPr>
            <a:normAutofit fontScale="62500" lnSpcReduction="20000"/>
          </a:bodyPr>
          <a:lstStyle/>
          <a:p>
            <a:endParaRPr lang="ru-RU" sz="381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1717 год – первая попытка завоевания Хивинского ханства закончилась поражением</a:t>
            </a:r>
          </a:p>
          <a:p>
            <a:pPr>
              <a:lnSpc>
                <a:spcPct val="120000"/>
              </a:lnSpc>
            </a:pP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1839 год – вторая </a:t>
            </a:r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попытка завоевания Хивинского ханства </a:t>
            </a: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закончилась неудачей  </a:t>
            </a:r>
          </a:p>
          <a:p>
            <a:pPr>
              <a:lnSpc>
                <a:spcPct val="120000"/>
              </a:lnSpc>
            </a:pP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1873 года –третья </a:t>
            </a:r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попытка завоевания Хивинского ханства </a:t>
            </a: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закончилась установлением протектората </a:t>
            </a:r>
            <a:endParaRPr lang="ru-RU" sz="381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95" t="6379" r="30030" b="24520"/>
          <a:stretch/>
        </p:blipFill>
        <p:spPr>
          <a:xfrm>
            <a:off x="6164240" y="2968680"/>
            <a:ext cx="2565779" cy="37323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6" r="10069"/>
          <a:stretch/>
        </p:blipFill>
        <p:spPr>
          <a:xfrm flipH="1">
            <a:off x="8031764" y="1774208"/>
            <a:ext cx="2816307" cy="3807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754" y="858492"/>
            <a:ext cx="2382500" cy="34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50161" y="1219200"/>
            <a:ext cx="11491683" cy="5233927"/>
            <a:chOff x="350161" y="1219200"/>
            <a:chExt cx="11491683" cy="5233927"/>
          </a:xfrm>
        </p:grpSpPr>
        <p:graphicFrame>
          <p:nvGraphicFramePr>
            <p:cNvPr id="4" name="Схема 3"/>
            <p:cNvGraphicFramePr/>
            <p:nvPr>
              <p:extLst>
                <p:ext uri="{D42A27DB-BD31-4B8C-83A1-F6EECF244321}">
                  <p14:modId xmlns:p14="http://schemas.microsoft.com/office/powerpoint/2010/main" val="3661436124"/>
                </p:ext>
              </p:extLst>
            </p:nvPr>
          </p:nvGraphicFramePr>
          <p:xfrm>
            <a:off x="350161" y="1219200"/>
            <a:ext cx="11491683" cy="52339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Freeform 42"/>
            <p:cNvSpPr>
              <a:spLocks noEditPoints="1"/>
            </p:cNvSpPr>
            <p:nvPr/>
          </p:nvSpPr>
          <p:spPr bwMode="auto">
            <a:xfrm>
              <a:off x="2285680" y="5257955"/>
              <a:ext cx="762064" cy="908167"/>
            </a:xfrm>
            <a:custGeom>
              <a:avLst/>
              <a:gdLst>
                <a:gd name="T0" fmla="*/ 122 w 419"/>
                <a:gd name="T1" fmla="*/ 141 h 491"/>
                <a:gd name="T2" fmla="*/ 156 w 419"/>
                <a:gd name="T3" fmla="*/ 239 h 491"/>
                <a:gd name="T4" fmla="*/ 169 w 419"/>
                <a:gd name="T5" fmla="*/ 276 h 491"/>
                <a:gd name="T6" fmla="*/ 194 w 419"/>
                <a:gd name="T7" fmla="*/ 293 h 491"/>
                <a:gd name="T8" fmla="*/ 220 w 419"/>
                <a:gd name="T9" fmla="*/ 276 h 491"/>
                <a:gd name="T10" fmla="*/ 233 w 419"/>
                <a:gd name="T11" fmla="*/ 239 h 491"/>
                <a:gd name="T12" fmla="*/ 266 w 419"/>
                <a:gd name="T13" fmla="*/ 141 h 491"/>
                <a:gd name="T14" fmla="*/ 194 w 419"/>
                <a:gd name="T15" fmla="*/ 283 h 491"/>
                <a:gd name="T16" fmla="*/ 207 w 419"/>
                <a:gd name="T17" fmla="*/ 276 h 491"/>
                <a:gd name="T18" fmla="*/ 223 w 419"/>
                <a:gd name="T19" fmla="*/ 263 h 491"/>
                <a:gd name="T20" fmla="*/ 169 w 419"/>
                <a:gd name="T21" fmla="*/ 266 h 491"/>
                <a:gd name="T22" fmla="*/ 165 w 419"/>
                <a:gd name="T23" fmla="*/ 244 h 491"/>
                <a:gd name="T24" fmla="*/ 223 w 419"/>
                <a:gd name="T25" fmla="*/ 263 h 491"/>
                <a:gd name="T26" fmla="*/ 223 w 419"/>
                <a:gd name="T27" fmla="*/ 235 h 491"/>
                <a:gd name="T28" fmla="*/ 199 w 419"/>
                <a:gd name="T29" fmla="*/ 168 h 491"/>
                <a:gd name="T30" fmla="*/ 221 w 419"/>
                <a:gd name="T31" fmla="*/ 134 h 491"/>
                <a:gd name="T32" fmla="*/ 194 w 419"/>
                <a:gd name="T33" fmla="*/ 159 h 491"/>
                <a:gd name="T34" fmla="*/ 168 w 419"/>
                <a:gd name="T35" fmla="*/ 134 h 491"/>
                <a:gd name="T36" fmla="*/ 190 w 419"/>
                <a:gd name="T37" fmla="*/ 168 h 491"/>
                <a:gd name="T38" fmla="*/ 165 w 419"/>
                <a:gd name="T39" fmla="*/ 235 h 491"/>
                <a:gd name="T40" fmla="*/ 132 w 419"/>
                <a:gd name="T41" fmla="*/ 141 h 491"/>
                <a:gd name="T42" fmla="*/ 257 w 419"/>
                <a:gd name="T43" fmla="*/ 141 h 491"/>
                <a:gd name="T44" fmla="*/ 407 w 419"/>
                <a:gd name="T45" fmla="*/ 250 h 491"/>
                <a:gd name="T46" fmla="*/ 374 w 419"/>
                <a:gd name="T47" fmla="*/ 183 h 491"/>
                <a:gd name="T48" fmla="*/ 374 w 419"/>
                <a:gd name="T49" fmla="*/ 118 h 491"/>
                <a:gd name="T50" fmla="*/ 193 w 419"/>
                <a:gd name="T51" fmla="*/ 0 h 491"/>
                <a:gd name="T52" fmla="*/ 61 w 419"/>
                <a:gd name="T53" fmla="*/ 288 h 491"/>
                <a:gd name="T54" fmla="*/ 72 w 419"/>
                <a:gd name="T55" fmla="*/ 454 h 491"/>
                <a:gd name="T56" fmla="*/ 197 w 419"/>
                <a:gd name="T57" fmla="*/ 491 h 491"/>
                <a:gd name="T58" fmla="*/ 259 w 419"/>
                <a:gd name="T59" fmla="*/ 480 h 491"/>
                <a:gd name="T60" fmla="*/ 345 w 419"/>
                <a:gd name="T61" fmla="*/ 413 h 491"/>
                <a:gd name="T62" fmla="*/ 378 w 419"/>
                <a:gd name="T63" fmla="*/ 391 h 491"/>
                <a:gd name="T64" fmla="*/ 378 w 419"/>
                <a:gd name="T65" fmla="*/ 360 h 491"/>
                <a:gd name="T66" fmla="*/ 388 w 419"/>
                <a:gd name="T67" fmla="*/ 339 h 491"/>
                <a:gd name="T68" fmla="*/ 394 w 419"/>
                <a:gd name="T69" fmla="*/ 319 h 491"/>
                <a:gd name="T70" fmla="*/ 390 w 419"/>
                <a:gd name="T71" fmla="*/ 304 h 491"/>
                <a:gd name="T72" fmla="*/ 409 w 419"/>
                <a:gd name="T73" fmla="*/ 289 h 491"/>
                <a:gd name="T74" fmla="*/ 407 w 419"/>
                <a:gd name="T75" fmla="*/ 250 h 491"/>
                <a:gd name="T76" fmla="*/ 385 w 419"/>
                <a:gd name="T77" fmla="*/ 286 h 491"/>
                <a:gd name="T78" fmla="*/ 380 w 419"/>
                <a:gd name="T79" fmla="*/ 307 h 491"/>
                <a:gd name="T80" fmla="*/ 385 w 419"/>
                <a:gd name="T81" fmla="*/ 317 h 491"/>
                <a:gd name="T82" fmla="*/ 376 w 419"/>
                <a:gd name="T83" fmla="*/ 331 h 491"/>
                <a:gd name="T84" fmla="*/ 375 w 419"/>
                <a:gd name="T85" fmla="*/ 344 h 491"/>
                <a:gd name="T86" fmla="*/ 369 w 419"/>
                <a:gd name="T87" fmla="*/ 365 h 491"/>
                <a:gd name="T88" fmla="*/ 347 w 419"/>
                <a:gd name="T89" fmla="*/ 404 h 491"/>
                <a:gd name="T90" fmla="*/ 261 w 419"/>
                <a:gd name="T91" fmla="*/ 386 h 491"/>
                <a:gd name="T92" fmla="*/ 250 w 419"/>
                <a:gd name="T93" fmla="*/ 476 h 491"/>
                <a:gd name="T94" fmla="*/ 89 w 419"/>
                <a:gd name="T95" fmla="*/ 307 h 491"/>
                <a:gd name="T96" fmla="*/ 9 w 419"/>
                <a:gd name="T97" fmla="*/ 167 h 491"/>
                <a:gd name="T98" fmla="*/ 193 w 419"/>
                <a:gd name="T99" fmla="*/ 9 h 491"/>
                <a:gd name="T100" fmla="*/ 365 w 419"/>
                <a:gd name="T101" fmla="*/ 120 h 491"/>
                <a:gd name="T102" fmla="*/ 365 w 419"/>
                <a:gd name="T103" fmla="*/ 180 h 491"/>
                <a:gd name="T104" fmla="*/ 399 w 419"/>
                <a:gd name="T105" fmla="*/ 255 h 491"/>
                <a:gd name="T106" fmla="*/ 405 w 419"/>
                <a:gd name="T107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9" h="491">
                  <a:moveTo>
                    <a:pt x="194" y="69"/>
                  </a:moveTo>
                  <a:cubicBezTo>
                    <a:pt x="155" y="69"/>
                    <a:pt x="122" y="101"/>
                    <a:pt x="122" y="141"/>
                  </a:cubicBezTo>
                  <a:cubicBezTo>
                    <a:pt x="122" y="161"/>
                    <a:pt x="130" y="180"/>
                    <a:pt x="144" y="195"/>
                  </a:cubicBezTo>
                  <a:cubicBezTo>
                    <a:pt x="148" y="199"/>
                    <a:pt x="156" y="210"/>
                    <a:pt x="156" y="239"/>
                  </a:cubicBezTo>
                  <a:cubicBezTo>
                    <a:pt x="156" y="263"/>
                    <a:pt x="156" y="263"/>
                    <a:pt x="156" y="263"/>
                  </a:cubicBezTo>
                  <a:cubicBezTo>
                    <a:pt x="156" y="270"/>
                    <a:pt x="162" y="276"/>
                    <a:pt x="169" y="276"/>
                  </a:cubicBezTo>
                  <a:cubicBezTo>
                    <a:pt x="172" y="276"/>
                    <a:pt x="172" y="276"/>
                    <a:pt x="172" y="276"/>
                  </a:cubicBezTo>
                  <a:cubicBezTo>
                    <a:pt x="174" y="285"/>
                    <a:pt x="183" y="293"/>
                    <a:pt x="194" y="293"/>
                  </a:cubicBezTo>
                  <a:cubicBezTo>
                    <a:pt x="205" y="293"/>
                    <a:pt x="214" y="285"/>
                    <a:pt x="217" y="276"/>
                  </a:cubicBezTo>
                  <a:cubicBezTo>
                    <a:pt x="220" y="276"/>
                    <a:pt x="220" y="276"/>
                    <a:pt x="220" y="276"/>
                  </a:cubicBezTo>
                  <a:cubicBezTo>
                    <a:pt x="227" y="276"/>
                    <a:pt x="233" y="270"/>
                    <a:pt x="233" y="263"/>
                  </a:cubicBezTo>
                  <a:cubicBezTo>
                    <a:pt x="233" y="239"/>
                    <a:pt x="233" y="239"/>
                    <a:pt x="233" y="239"/>
                  </a:cubicBezTo>
                  <a:cubicBezTo>
                    <a:pt x="233" y="210"/>
                    <a:pt x="241" y="199"/>
                    <a:pt x="244" y="195"/>
                  </a:cubicBezTo>
                  <a:cubicBezTo>
                    <a:pt x="258" y="180"/>
                    <a:pt x="266" y="161"/>
                    <a:pt x="266" y="141"/>
                  </a:cubicBezTo>
                  <a:cubicBezTo>
                    <a:pt x="266" y="101"/>
                    <a:pt x="234" y="69"/>
                    <a:pt x="194" y="69"/>
                  </a:cubicBezTo>
                  <a:close/>
                  <a:moveTo>
                    <a:pt x="194" y="283"/>
                  </a:moveTo>
                  <a:cubicBezTo>
                    <a:pt x="189" y="283"/>
                    <a:pt x="184" y="280"/>
                    <a:pt x="182" y="276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5" y="280"/>
                    <a:pt x="200" y="283"/>
                    <a:pt x="194" y="283"/>
                  </a:cubicBezTo>
                  <a:close/>
                  <a:moveTo>
                    <a:pt x="223" y="263"/>
                  </a:moveTo>
                  <a:cubicBezTo>
                    <a:pt x="223" y="265"/>
                    <a:pt x="222" y="266"/>
                    <a:pt x="220" y="266"/>
                  </a:cubicBezTo>
                  <a:cubicBezTo>
                    <a:pt x="169" y="266"/>
                    <a:pt x="169" y="266"/>
                    <a:pt x="169" y="266"/>
                  </a:cubicBezTo>
                  <a:cubicBezTo>
                    <a:pt x="167" y="266"/>
                    <a:pt x="165" y="265"/>
                    <a:pt x="165" y="263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223" y="244"/>
                    <a:pt x="223" y="244"/>
                    <a:pt x="223" y="244"/>
                  </a:cubicBezTo>
                  <a:lnTo>
                    <a:pt x="223" y="263"/>
                  </a:lnTo>
                  <a:close/>
                  <a:moveTo>
                    <a:pt x="237" y="188"/>
                  </a:moveTo>
                  <a:cubicBezTo>
                    <a:pt x="232" y="194"/>
                    <a:pt x="224" y="207"/>
                    <a:pt x="223" y="235"/>
                  </a:cubicBezTo>
                  <a:cubicBezTo>
                    <a:pt x="199" y="235"/>
                    <a:pt x="199" y="235"/>
                    <a:pt x="199" y="235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18" y="165"/>
                    <a:pt x="224" y="141"/>
                    <a:pt x="224" y="140"/>
                  </a:cubicBezTo>
                  <a:cubicBezTo>
                    <a:pt x="225" y="137"/>
                    <a:pt x="223" y="135"/>
                    <a:pt x="221" y="134"/>
                  </a:cubicBezTo>
                  <a:cubicBezTo>
                    <a:pt x="218" y="133"/>
                    <a:pt x="216" y="135"/>
                    <a:pt x="215" y="137"/>
                  </a:cubicBezTo>
                  <a:cubicBezTo>
                    <a:pt x="215" y="138"/>
                    <a:pt x="210" y="159"/>
                    <a:pt x="194" y="159"/>
                  </a:cubicBezTo>
                  <a:cubicBezTo>
                    <a:pt x="179" y="159"/>
                    <a:pt x="173" y="138"/>
                    <a:pt x="173" y="137"/>
                  </a:cubicBezTo>
                  <a:cubicBezTo>
                    <a:pt x="173" y="135"/>
                    <a:pt x="170" y="133"/>
                    <a:pt x="168" y="134"/>
                  </a:cubicBezTo>
                  <a:cubicBezTo>
                    <a:pt x="165" y="135"/>
                    <a:pt x="164" y="137"/>
                    <a:pt x="164" y="140"/>
                  </a:cubicBezTo>
                  <a:cubicBezTo>
                    <a:pt x="165" y="141"/>
                    <a:pt x="170" y="165"/>
                    <a:pt x="190" y="168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65" y="235"/>
                    <a:pt x="165" y="235"/>
                    <a:pt x="165" y="235"/>
                  </a:cubicBezTo>
                  <a:cubicBezTo>
                    <a:pt x="164" y="207"/>
                    <a:pt x="156" y="194"/>
                    <a:pt x="151" y="188"/>
                  </a:cubicBezTo>
                  <a:cubicBezTo>
                    <a:pt x="139" y="176"/>
                    <a:pt x="132" y="158"/>
                    <a:pt x="132" y="141"/>
                  </a:cubicBezTo>
                  <a:cubicBezTo>
                    <a:pt x="132" y="107"/>
                    <a:pt x="160" y="79"/>
                    <a:pt x="194" y="79"/>
                  </a:cubicBezTo>
                  <a:cubicBezTo>
                    <a:pt x="229" y="79"/>
                    <a:pt x="257" y="107"/>
                    <a:pt x="257" y="141"/>
                  </a:cubicBezTo>
                  <a:cubicBezTo>
                    <a:pt x="257" y="158"/>
                    <a:pt x="250" y="176"/>
                    <a:pt x="237" y="188"/>
                  </a:cubicBezTo>
                  <a:close/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" name="Freeform 150"/>
            <p:cNvSpPr>
              <a:spLocks noEditPoints="1"/>
            </p:cNvSpPr>
            <p:nvPr/>
          </p:nvSpPr>
          <p:spPr bwMode="auto">
            <a:xfrm>
              <a:off x="2285680" y="3526013"/>
              <a:ext cx="762064" cy="665051"/>
            </a:xfrm>
            <a:custGeom>
              <a:avLst/>
              <a:gdLst>
                <a:gd name="T0" fmla="*/ 104 w 505"/>
                <a:gd name="T1" fmla="*/ 461 h 510"/>
                <a:gd name="T2" fmla="*/ 207 w 505"/>
                <a:gd name="T3" fmla="*/ 151 h 510"/>
                <a:gd name="T4" fmla="*/ 120 w 505"/>
                <a:gd name="T5" fmla="*/ 167 h 510"/>
                <a:gd name="T6" fmla="*/ 450 w 505"/>
                <a:gd name="T7" fmla="*/ 167 h 510"/>
                <a:gd name="T8" fmla="*/ 423 w 505"/>
                <a:gd name="T9" fmla="*/ 151 h 510"/>
                <a:gd name="T10" fmla="*/ 466 w 505"/>
                <a:gd name="T11" fmla="*/ 461 h 510"/>
                <a:gd name="T12" fmla="*/ 505 w 505"/>
                <a:gd name="T13" fmla="*/ 156 h 510"/>
                <a:gd name="T14" fmla="*/ 459 w 505"/>
                <a:gd name="T15" fmla="*/ 126 h 510"/>
                <a:gd name="T16" fmla="*/ 459 w 505"/>
                <a:gd name="T17" fmla="*/ 494 h 510"/>
                <a:gd name="T18" fmla="*/ 17 w 505"/>
                <a:gd name="T19" fmla="*/ 156 h 510"/>
                <a:gd name="T20" fmla="*/ 256 w 505"/>
                <a:gd name="T21" fmla="*/ 118 h 510"/>
                <a:gd name="T22" fmla="*/ 1 w 505"/>
                <a:gd name="T23" fmla="*/ 156 h 510"/>
                <a:gd name="T24" fmla="*/ 459 w 505"/>
                <a:gd name="T25" fmla="*/ 510 h 510"/>
                <a:gd name="T26" fmla="*/ 80 w 505"/>
                <a:gd name="T27" fmla="*/ 181 h 510"/>
                <a:gd name="T28" fmla="*/ 0 w 505"/>
                <a:gd name="T29" fmla="*/ 181 h 510"/>
                <a:gd name="T30" fmla="*/ 72 w 505"/>
                <a:gd name="T31" fmla="*/ 447 h 510"/>
                <a:gd name="T32" fmla="*/ 64 w 505"/>
                <a:gd name="T33" fmla="*/ 189 h 510"/>
                <a:gd name="T34" fmla="*/ 16 w 505"/>
                <a:gd name="T35" fmla="*/ 189 h 510"/>
                <a:gd name="T36" fmla="*/ 8 w 505"/>
                <a:gd name="T37" fmla="*/ 257 h 510"/>
                <a:gd name="T38" fmla="*/ 72 w 505"/>
                <a:gd name="T39" fmla="*/ 273 h 510"/>
                <a:gd name="T40" fmla="*/ 72 w 505"/>
                <a:gd name="T41" fmla="*/ 340 h 510"/>
                <a:gd name="T42" fmla="*/ 8 w 505"/>
                <a:gd name="T43" fmla="*/ 356 h 510"/>
                <a:gd name="T44" fmla="*/ 80 w 505"/>
                <a:gd name="T45" fmla="*/ 353 h 510"/>
                <a:gd name="T46" fmla="*/ 0 w 505"/>
                <a:gd name="T47" fmla="*/ 353 h 510"/>
                <a:gd name="T48" fmla="*/ 80 w 505"/>
                <a:gd name="T49" fmla="*/ 353 h 510"/>
                <a:gd name="T50" fmla="*/ 473 w 505"/>
                <a:gd name="T51" fmla="*/ 42 h 510"/>
                <a:gd name="T52" fmla="*/ 401 w 505"/>
                <a:gd name="T53" fmla="*/ 12 h 510"/>
                <a:gd name="T54" fmla="*/ 206 w 505"/>
                <a:gd name="T55" fmla="*/ 218 h 510"/>
                <a:gd name="T56" fmla="*/ 266 w 505"/>
                <a:gd name="T57" fmla="*/ 267 h 510"/>
                <a:gd name="T58" fmla="*/ 449 w 505"/>
                <a:gd name="T59" fmla="*/ 24 h 510"/>
                <a:gd name="T60" fmla="*/ 260 w 505"/>
                <a:gd name="T61" fmla="*/ 250 h 510"/>
                <a:gd name="T62" fmla="*/ 399 w 505"/>
                <a:gd name="T63" fmla="*/ 134 h 510"/>
                <a:gd name="T64" fmla="*/ 339 w 505"/>
                <a:gd name="T65" fmla="*/ 74 h 510"/>
                <a:gd name="T66" fmla="*/ 393 w 505"/>
                <a:gd name="T67" fmla="*/ 136 h 510"/>
                <a:gd name="T68" fmla="*/ 452 w 505"/>
                <a:gd name="T69" fmla="*/ 69 h 510"/>
                <a:gd name="T70" fmla="*/ 392 w 505"/>
                <a:gd name="T71" fmla="*/ 32 h 510"/>
                <a:gd name="T72" fmla="*/ 452 w 505"/>
                <a:gd name="T73" fmla="*/ 81 h 510"/>
                <a:gd name="T74" fmla="*/ 268 w 505"/>
                <a:gd name="T75" fmla="*/ 259 h 510"/>
                <a:gd name="T76" fmla="*/ 219 w 505"/>
                <a:gd name="T77" fmla="*/ 215 h 510"/>
                <a:gd name="T78" fmla="*/ 188 w 505"/>
                <a:gd name="T79" fmla="*/ 275 h 510"/>
                <a:gd name="T80" fmla="*/ 198 w 505"/>
                <a:gd name="T81" fmla="*/ 285 h 510"/>
                <a:gd name="T82" fmla="*/ 201 w 505"/>
                <a:gd name="T83" fmla="*/ 271 h 510"/>
                <a:gd name="T84" fmla="*/ 174 w 505"/>
                <a:gd name="T85" fmla="*/ 299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" h="510">
                  <a:moveTo>
                    <a:pt x="458" y="469"/>
                  </a:moveTo>
                  <a:cubicBezTo>
                    <a:pt x="112" y="469"/>
                    <a:pt x="112" y="469"/>
                    <a:pt x="112" y="469"/>
                  </a:cubicBezTo>
                  <a:cubicBezTo>
                    <a:pt x="108" y="469"/>
                    <a:pt x="104" y="465"/>
                    <a:pt x="104" y="461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55"/>
                    <a:pt x="108" y="151"/>
                    <a:pt x="112" y="151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12" y="151"/>
                    <a:pt x="215" y="155"/>
                    <a:pt x="215" y="159"/>
                  </a:cubicBezTo>
                  <a:cubicBezTo>
                    <a:pt x="215" y="164"/>
                    <a:pt x="212" y="167"/>
                    <a:pt x="207" y="167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20" y="453"/>
                    <a:pt x="120" y="453"/>
                    <a:pt x="120" y="453"/>
                  </a:cubicBezTo>
                  <a:cubicBezTo>
                    <a:pt x="450" y="453"/>
                    <a:pt x="450" y="453"/>
                    <a:pt x="450" y="453"/>
                  </a:cubicBezTo>
                  <a:cubicBezTo>
                    <a:pt x="450" y="167"/>
                    <a:pt x="450" y="167"/>
                    <a:pt x="450" y="167"/>
                  </a:cubicBezTo>
                  <a:cubicBezTo>
                    <a:pt x="423" y="167"/>
                    <a:pt x="423" y="167"/>
                    <a:pt x="423" y="167"/>
                  </a:cubicBezTo>
                  <a:cubicBezTo>
                    <a:pt x="418" y="167"/>
                    <a:pt x="415" y="164"/>
                    <a:pt x="415" y="159"/>
                  </a:cubicBezTo>
                  <a:cubicBezTo>
                    <a:pt x="415" y="155"/>
                    <a:pt x="418" y="151"/>
                    <a:pt x="423" y="151"/>
                  </a:cubicBezTo>
                  <a:cubicBezTo>
                    <a:pt x="458" y="151"/>
                    <a:pt x="458" y="151"/>
                    <a:pt x="458" y="151"/>
                  </a:cubicBezTo>
                  <a:cubicBezTo>
                    <a:pt x="462" y="151"/>
                    <a:pt x="466" y="155"/>
                    <a:pt x="466" y="159"/>
                  </a:cubicBezTo>
                  <a:cubicBezTo>
                    <a:pt x="466" y="461"/>
                    <a:pt x="466" y="461"/>
                    <a:pt x="466" y="461"/>
                  </a:cubicBezTo>
                  <a:cubicBezTo>
                    <a:pt x="466" y="465"/>
                    <a:pt x="462" y="469"/>
                    <a:pt x="458" y="469"/>
                  </a:cubicBezTo>
                  <a:close/>
                  <a:moveTo>
                    <a:pt x="505" y="464"/>
                  </a:moveTo>
                  <a:cubicBezTo>
                    <a:pt x="505" y="156"/>
                    <a:pt x="505" y="156"/>
                    <a:pt x="505" y="156"/>
                  </a:cubicBezTo>
                  <a:cubicBezTo>
                    <a:pt x="505" y="130"/>
                    <a:pt x="484" y="110"/>
                    <a:pt x="459" y="110"/>
                  </a:cubicBezTo>
                  <a:cubicBezTo>
                    <a:pt x="454" y="110"/>
                    <a:pt x="451" y="113"/>
                    <a:pt x="451" y="118"/>
                  </a:cubicBezTo>
                  <a:cubicBezTo>
                    <a:pt x="451" y="122"/>
                    <a:pt x="454" y="126"/>
                    <a:pt x="459" y="126"/>
                  </a:cubicBezTo>
                  <a:cubicBezTo>
                    <a:pt x="475" y="126"/>
                    <a:pt x="489" y="139"/>
                    <a:pt x="489" y="156"/>
                  </a:cubicBezTo>
                  <a:cubicBezTo>
                    <a:pt x="489" y="464"/>
                    <a:pt x="489" y="464"/>
                    <a:pt x="489" y="464"/>
                  </a:cubicBezTo>
                  <a:cubicBezTo>
                    <a:pt x="489" y="481"/>
                    <a:pt x="475" y="494"/>
                    <a:pt x="459" y="494"/>
                  </a:cubicBezTo>
                  <a:cubicBezTo>
                    <a:pt x="47" y="494"/>
                    <a:pt x="47" y="494"/>
                    <a:pt x="47" y="494"/>
                  </a:cubicBezTo>
                  <a:cubicBezTo>
                    <a:pt x="31" y="494"/>
                    <a:pt x="17" y="481"/>
                    <a:pt x="17" y="464"/>
                  </a:cubicBezTo>
                  <a:cubicBezTo>
                    <a:pt x="17" y="156"/>
                    <a:pt x="17" y="156"/>
                    <a:pt x="17" y="156"/>
                  </a:cubicBezTo>
                  <a:cubicBezTo>
                    <a:pt x="17" y="139"/>
                    <a:pt x="31" y="126"/>
                    <a:pt x="47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53" y="126"/>
                    <a:pt x="256" y="122"/>
                    <a:pt x="256" y="118"/>
                  </a:cubicBezTo>
                  <a:cubicBezTo>
                    <a:pt x="256" y="113"/>
                    <a:pt x="253" y="110"/>
                    <a:pt x="248" y="110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22" y="110"/>
                    <a:pt x="1" y="130"/>
                    <a:pt x="1" y="156"/>
                  </a:cubicBezTo>
                  <a:cubicBezTo>
                    <a:pt x="1" y="464"/>
                    <a:pt x="1" y="464"/>
                    <a:pt x="1" y="464"/>
                  </a:cubicBezTo>
                  <a:cubicBezTo>
                    <a:pt x="1" y="490"/>
                    <a:pt x="22" y="510"/>
                    <a:pt x="47" y="510"/>
                  </a:cubicBezTo>
                  <a:cubicBezTo>
                    <a:pt x="459" y="510"/>
                    <a:pt x="459" y="510"/>
                    <a:pt x="459" y="510"/>
                  </a:cubicBezTo>
                  <a:cubicBezTo>
                    <a:pt x="484" y="510"/>
                    <a:pt x="505" y="490"/>
                    <a:pt x="505" y="464"/>
                  </a:cubicBezTo>
                  <a:close/>
                  <a:moveTo>
                    <a:pt x="80" y="439"/>
                  </a:moveTo>
                  <a:cubicBezTo>
                    <a:pt x="80" y="181"/>
                    <a:pt x="80" y="181"/>
                    <a:pt x="80" y="181"/>
                  </a:cubicBezTo>
                  <a:cubicBezTo>
                    <a:pt x="80" y="177"/>
                    <a:pt x="76" y="173"/>
                    <a:pt x="72" y="173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4" y="173"/>
                    <a:pt x="0" y="177"/>
                    <a:pt x="0" y="181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443"/>
                    <a:pt x="4" y="447"/>
                    <a:pt x="8" y="447"/>
                  </a:cubicBezTo>
                  <a:cubicBezTo>
                    <a:pt x="72" y="447"/>
                    <a:pt x="72" y="447"/>
                    <a:pt x="72" y="447"/>
                  </a:cubicBezTo>
                  <a:cubicBezTo>
                    <a:pt x="76" y="447"/>
                    <a:pt x="80" y="443"/>
                    <a:pt x="80" y="439"/>
                  </a:cubicBezTo>
                  <a:close/>
                  <a:moveTo>
                    <a:pt x="16" y="189"/>
                  </a:moveTo>
                  <a:cubicBezTo>
                    <a:pt x="64" y="189"/>
                    <a:pt x="64" y="189"/>
                    <a:pt x="64" y="189"/>
                  </a:cubicBezTo>
                  <a:cubicBezTo>
                    <a:pt x="64" y="431"/>
                    <a:pt x="64" y="431"/>
                    <a:pt x="64" y="431"/>
                  </a:cubicBezTo>
                  <a:cubicBezTo>
                    <a:pt x="16" y="431"/>
                    <a:pt x="16" y="431"/>
                    <a:pt x="16" y="431"/>
                  </a:cubicBezTo>
                  <a:lnTo>
                    <a:pt x="16" y="189"/>
                  </a:lnTo>
                  <a:close/>
                  <a:moveTo>
                    <a:pt x="80" y="265"/>
                  </a:moveTo>
                  <a:cubicBezTo>
                    <a:pt x="80" y="261"/>
                    <a:pt x="76" y="257"/>
                    <a:pt x="72" y="257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4" y="257"/>
                    <a:pt x="0" y="261"/>
                    <a:pt x="0" y="265"/>
                  </a:cubicBezTo>
                  <a:cubicBezTo>
                    <a:pt x="0" y="270"/>
                    <a:pt x="4" y="273"/>
                    <a:pt x="8" y="273"/>
                  </a:cubicBezTo>
                  <a:cubicBezTo>
                    <a:pt x="72" y="273"/>
                    <a:pt x="72" y="273"/>
                    <a:pt x="72" y="273"/>
                  </a:cubicBezTo>
                  <a:cubicBezTo>
                    <a:pt x="76" y="273"/>
                    <a:pt x="80" y="270"/>
                    <a:pt x="80" y="265"/>
                  </a:cubicBezTo>
                  <a:close/>
                  <a:moveTo>
                    <a:pt x="80" y="348"/>
                  </a:moveTo>
                  <a:cubicBezTo>
                    <a:pt x="80" y="344"/>
                    <a:pt x="76" y="340"/>
                    <a:pt x="72" y="340"/>
                  </a:cubicBezTo>
                  <a:cubicBezTo>
                    <a:pt x="8" y="340"/>
                    <a:pt x="8" y="340"/>
                    <a:pt x="8" y="340"/>
                  </a:cubicBezTo>
                  <a:cubicBezTo>
                    <a:pt x="4" y="340"/>
                    <a:pt x="0" y="344"/>
                    <a:pt x="0" y="348"/>
                  </a:cubicBezTo>
                  <a:cubicBezTo>
                    <a:pt x="0" y="353"/>
                    <a:pt x="4" y="356"/>
                    <a:pt x="8" y="356"/>
                  </a:cubicBezTo>
                  <a:cubicBezTo>
                    <a:pt x="72" y="356"/>
                    <a:pt x="72" y="356"/>
                    <a:pt x="72" y="356"/>
                  </a:cubicBezTo>
                  <a:cubicBezTo>
                    <a:pt x="76" y="356"/>
                    <a:pt x="80" y="353"/>
                    <a:pt x="80" y="348"/>
                  </a:cubicBezTo>
                  <a:close/>
                  <a:moveTo>
                    <a:pt x="80" y="353"/>
                  </a:moveTo>
                  <a:cubicBezTo>
                    <a:pt x="80" y="348"/>
                    <a:pt x="76" y="345"/>
                    <a:pt x="72" y="345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4" y="345"/>
                    <a:pt x="0" y="348"/>
                    <a:pt x="0" y="353"/>
                  </a:cubicBezTo>
                  <a:cubicBezTo>
                    <a:pt x="0" y="357"/>
                    <a:pt x="4" y="361"/>
                    <a:pt x="8" y="361"/>
                  </a:cubicBezTo>
                  <a:cubicBezTo>
                    <a:pt x="72" y="361"/>
                    <a:pt x="72" y="361"/>
                    <a:pt x="72" y="361"/>
                  </a:cubicBezTo>
                  <a:cubicBezTo>
                    <a:pt x="76" y="361"/>
                    <a:pt x="80" y="357"/>
                    <a:pt x="80" y="353"/>
                  </a:cubicBezTo>
                  <a:close/>
                  <a:moveTo>
                    <a:pt x="266" y="267"/>
                  </a:moveTo>
                  <a:cubicBezTo>
                    <a:pt x="460" y="72"/>
                    <a:pt x="460" y="72"/>
                    <a:pt x="460" y="72"/>
                  </a:cubicBezTo>
                  <a:cubicBezTo>
                    <a:pt x="468" y="64"/>
                    <a:pt x="473" y="53"/>
                    <a:pt x="473" y="42"/>
                  </a:cubicBezTo>
                  <a:cubicBezTo>
                    <a:pt x="473" y="31"/>
                    <a:pt x="468" y="20"/>
                    <a:pt x="460" y="12"/>
                  </a:cubicBezTo>
                  <a:cubicBezTo>
                    <a:pt x="452" y="4"/>
                    <a:pt x="442" y="0"/>
                    <a:pt x="431" y="0"/>
                  </a:cubicBezTo>
                  <a:cubicBezTo>
                    <a:pt x="419" y="0"/>
                    <a:pt x="409" y="4"/>
                    <a:pt x="401" y="12"/>
                  </a:cubicBezTo>
                  <a:cubicBezTo>
                    <a:pt x="206" y="207"/>
                    <a:pt x="206" y="207"/>
                    <a:pt x="206" y="207"/>
                  </a:cubicBezTo>
                  <a:cubicBezTo>
                    <a:pt x="204" y="209"/>
                    <a:pt x="204" y="211"/>
                    <a:pt x="204" y="213"/>
                  </a:cubicBezTo>
                  <a:cubicBezTo>
                    <a:pt x="204" y="215"/>
                    <a:pt x="204" y="217"/>
                    <a:pt x="206" y="218"/>
                  </a:cubicBezTo>
                  <a:cubicBezTo>
                    <a:pt x="254" y="267"/>
                    <a:pt x="254" y="267"/>
                    <a:pt x="254" y="267"/>
                  </a:cubicBezTo>
                  <a:cubicBezTo>
                    <a:pt x="256" y="268"/>
                    <a:pt x="258" y="269"/>
                    <a:pt x="260" y="269"/>
                  </a:cubicBezTo>
                  <a:cubicBezTo>
                    <a:pt x="262" y="269"/>
                    <a:pt x="264" y="268"/>
                    <a:pt x="266" y="267"/>
                  </a:cubicBezTo>
                  <a:close/>
                  <a:moveTo>
                    <a:pt x="412" y="24"/>
                  </a:moveTo>
                  <a:cubicBezTo>
                    <a:pt x="417" y="19"/>
                    <a:pt x="424" y="16"/>
                    <a:pt x="431" y="16"/>
                  </a:cubicBezTo>
                  <a:cubicBezTo>
                    <a:pt x="438" y="16"/>
                    <a:pt x="444" y="19"/>
                    <a:pt x="449" y="24"/>
                  </a:cubicBezTo>
                  <a:cubicBezTo>
                    <a:pt x="454" y="29"/>
                    <a:pt x="457" y="35"/>
                    <a:pt x="457" y="42"/>
                  </a:cubicBezTo>
                  <a:cubicBezTo>
                    <a:pt x="457" y="49"/>
                    <a:pt x="454" y="56"/>
                    <a:pt x="449" y="61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412" y="24"/>
                  </a:lnTo>
                  <a:close/>
                  <a:moveTo>
                    <a:pt x="399" y="134"/>
                  </a:moveTo>
                  <a:cubicBezTo>
                    <a:pt x="402" y="131"/>
                    <a:pt x="402" y="126"/>
                    <a:pt x="399" y="123"/>
                  </a:cubicBezTo>
                  <a:cubicBezTo>
                    <a:pt x="350" y="74"/>
                    <a:pt x="350" y="74"/>
                    <a:pt x="350" y="74"/>
                  </a:cubicBezTo>
                  <a:cubicBezTo>
                    <a:pt x="347" y="71"/>
                    <a:pt x="342" y="71"/>
                    <a:pt x="339" y="74"/>
                  </a:cubicBezTo>
                  <a:cubicBezTo>
                    <a:pt x="336" y="77"/>
                    <a:pt x="336" y="82"/>
                    <a:pt x="339" y="86"/>
                  </a:cubicBezTo>
                  <a:cubicBezTo>
                    <a:pt x="387" y="134"/>
                    <a:pt x="387" y="134"/>
                    <a:pt x="387" y="134"/>
                  </a:cubicBezTo>
                  <a:cubicBezTo>
                    <a:pt x="389" y="135"/>
                    <a:pt x="391" y="136"/>
                    <a:pt x="393" y="136"/>
                  </a:cubicBezTo>
                  <a:cubicBezTo>
                    <a:pt x="395" y="136"/>
                    <a:pt x="397" y="135"/>
                    <a:pt x="399" y="134"/>
                  </a:cubicBezTo>
                  <a:close/>
                  <a:moveTo>
                    <a:pt x="452" y="81"/>
                  </a:moveTo>
                  <a:cubicBezTo>
                    <a:pt x="455" y="78"/>
                    <a:pt x="455" y="73"/>
                    <a:pt x="452" y="69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0" y="18"/>
                    <a:pt x="395" y="18"/>
                    <a:pt x="392" y="21"/>
                  </a:cubicBezTo>
                  <a:cubicBezTo>
                    <a:pt x="389" y="24"/>
                    <a:pt x="389" y="29"/>
                    <a:pt x="392" y="32"/>
                  </a:cubicBezTo>
                  <a:cubicBezTo>
                    <a:pt x="440" y="81"/>
                    <a:pt x="440" y="81"/>
                    <a:pt x="440" y="81"/>
                  </a:cubicBezTo>
                  <a:cubicBezTo>
                    <a:pt x="442" y="82"/>
                    <a:pt x="444" y="83"/>
                    <a:pt x="446" y="83"/>
                  </a:cubicBezTo>
                  <a:cubicBezTo>
                    <a:pt x="448" y="83"/>
                    <a:pt x="450" y="82"/>
                    <a:pt x="452" y="81"/>
                  </a:cubicBezTo>
                  <a:close/>
                  <a:moveTo>
                    <a:pt x="198" y="285"/>
                  </a:moveTo>
                  <a:cubicBezTo>
                    <a:pt x="262" y="269"/>
                    <a:pt x="262" y="269"/>
                    <a:pt x="262" y="269"/>
                  </a:cubicBezTo>
                  <a:cubicBezTo>
                    <a:pt x="266" y="268"/>
                    <a:pt x="269" y="264"/>
                    <a:pt x="268" y="259"/>
                  </a:cubicBezTo>
                  <a:cubicBezTo>
                    <a:pt x="267" y="255"/>
                    <a:pt x="262" y="252"/>
                    <a:pt x="258" y="253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220" y="210"/>
                    <a:pt x="218" y="206"/>
                    <a:pt x="214" y="205"/>
                  </a:cubicBezTo>
                  <a:cubicBezTo>
                    <a:pt x="209" y="204"/>
                    <a:pt x="205" y="207"/>
                    <a:pt x="204" y="211"/>
                  </a:cubicBezTo>
                  <a:cubicBezTo>
                    <a:pt x="188" y="275"/>
                    <a:pt x="188" y="275"/>
                    <a:pt x="188" y="275"/>
                  </a:cubicBezTo>
                  <a:cubicBezTo>
                    <a:pt x="187" y="278"/>
                    <a:pt x="188" y="281"/>
                    <a:pt x="190" y="283"/>
                  </a:cubicBezTo>
                  <a:cubicBezTo>
                    <a:pt x="192" y="284"/>
                    <a:pt x="194" y="285"/>
                    <a:pt x="196" y="285"/>
                  </a:cubicBezTo>
                  <a:cubicBezTo>
                    <a:pt x="196" y="285"/>
                    <a:pt x="197" y="285"/>
                    <a:pt x="198" y="285"/>
                  </a:cubicBezTo>
                  <a:close/>
                  <a:moveTo>
                    <a:pt x="185" y="299"/>
                  </a:moveTo>
                  <a:cubicBezTo>
                    <a:pt x="201" y="283"/>
                    <a:pt x="201" y="283"/>
                    <a:pt x="201" y="283"/>
                  </a:cubicBezTo>
                  <a:cubicBezTo>
                    <a:pt x="205" y="279"/>
                    <a:pt x="205" y="274"/>
                    <a:pt x="201" y="271"/>
                  </a:cubicBezTo>
                  <a:cubicBezTo>
                    <a:pt x="198" y="268"/>
                    <a:pt x="193" y="268"/>
                    <a:pt x="190" y="271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1" y="291"/>
                    <a:pt x="171" y="296"/>
                    <a:pt x="174" y="299"/>
                  </a:cubicBezTo>
                  <a:cubicBezTo>
                    <a:pt x="175" y="301"/>
                    <a:pt x="177" y="301"/>
                    <a:pt x="179" y="301"/>
                  </a:cubicBezTo>
                  <a:cubicBezTo>
                    <a:pt x="181" y="301"/>
                    <a:pt x="183" y="301"/>
                    <a:pt x="185" y="299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" name="Freeform 21"/>
            <p:cNvSpPr>
              <a:spLocks noEditPoints="1"/>
            </p:cNvSpPr>
            <p:nvPr/>
          </p:nvSpPr>
          <p:spPr bwMode="auto">
            <a:xfrm>
              <a:off x="2159411" y="1564949"/>
              <a:ext cx="888333" cy="79716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Задание для самостоятельного выполнения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5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Задание для самостоятельного выполнения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8" y="1205795"/>
            <a:ext cx="11959435" cy="3448092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26145" y="4762159"/>
            <a:ext cx="76991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spc="600" dirty="0" smtClean="0">
                <a:solidFill>
                  <a:srgbClr val="005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Протекторат</a:t>
            </a:r>
            <a:endParaRPr lang="ru-RU" sz="9600" b="1" spc="600" dirty="0">
              <a:solidFill>
                <a:srgbClr val="005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08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Задание для самостоятельного выполнения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8"/>
          <a:stretch/>
        </p:blipFill>
        <p:spPr>
          <a:xfrm>
            <a:off x="103922" y="1201569"/>
            <a:ext cx="12002993" cy="2851816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655048" y="4585647"/>
            <a:ext cx="68804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spc="600" dirty="0" err="1" smtClean="0">
                <a:solidFill>
                  <a:srgbClr val="005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Музаффар</a:t>
            </a:r>
            <a:r>
              <a:rPr lang="ru-RU" sz="9600" b="1" spc="600" dirty="0" smtClean="0">
                <a:solidFill>
                  <a:srgbClr val="005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9600" b="1" spc="600" dirty="0">
              <a:solidFill>
                <a:srgbClr val="005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864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8548" y="3256"/>
            <a:ext cx="7852115" cy="2242800"/>
          </a:xfrm>
          <a:prstGeom prst="rect">
            <a:avLst/>
          </a:prstGeom>
        </p:spPr>
        <p:txBody>
          <a:bodyPr vert="horz" wrap="square" lIns="0" tIns="30867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41"/>
              </a:spcBef>
            </a:pPr>
            <a:r>
              <a:rPr lang="ru-RU" sz="7186" b="1" spc="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718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208358" y="2976581"/>
            <a:ext cx="6595018" cy="231249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lnSpc>
                <a:spcPts val="4132"/>
              </a:lnSpc>
              <a:spcBef>
                <a:spcPts val="233"/>
              </a:spcBef>
              <a:spcAft>
                <a:spcPts val="1200"/>
              </a:spcAft>
            </a:pPr>
            <a:r>
              <a:rPr lang="ru-RU" sz="3600" b="1" dirty="0" smtClean="0">
                <a:solidFill>
                  <a:srgbClr val="2365C7"/>
                </a:solidFill>
                <a:latin typeface="Arial"/>
                <a:cs typeface="Arial"/>
              </a:rPr>
              <a:t>Тема:</a:t>
            </a:r>
            <a:r>
              <a:rPr lang="en-US" sz="36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endParaRPr lang="en-US" sz="3600" b="1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8918" algn="ctr">
              <a:lnSpc>
                <a:spcPts val="4132"/>
              </a:lnSpc>
              <a:spcBef>
                <a:spcPts val="233"/>
              </a:spcBef>
              <a:spcAft>
                <a:spcPts val="1200"/>
              </a:spcAft>
            </a:pPr>
            <a:r>
              <a:rPr lang="ru-RU" sz="3600" b="1" dirty="0" smtClean="0">
                <a:solidFill>
                  <a:srgbClr val="2365C7"/>
                </a:solidFill>
                <a:latin typeface="Arial"/>
                <a:cs typeface="Arial"/>
              </a:rPr>
              <a:t>Установление </a:t>
            </a:r>
            <a:r>
              <a:rPr lang="ru-RU" sz="3600" b="1" dirty="0" smtClean="0">
                <a:solidFill>
                  <a:srgbClr val="2365C7"/>
                </a:solidFill>
                <a:latin typeface="Arial"/>
                <a:cs typeface="Arial"/>
              </a:rPr>
              <a:t>протектората Российской империи </a:t>
            </a:r>
            <a:r>
              <a:rPr lang="en-US" sz="3600" b="1" dirty="0" smtClean="0">
                <a:solidFill>
                  <a:srgbClr val="2365C7"/>
                </a:solidFill>
                <a:latin typeface="Arial"/>
                <a:cs typeface="Arial"/>
              </a:rPr>
              <a:t>                </a:t>
            </a:r>
            <a:r>
              <a:rPr lang="ru-RU" sz="3600" b="1" dirty="0" smtClean="0">
                <a:solidFill>
                  <a:srgbClr val="2365C7"/>
                </a:solidFill>
                <a:latin typeface="Arial"/>
                <a:cs typeface="Arial"/>
              </a:rPr>
              <a:t>над Хивинск</a:t>
            </a:r>
            <a:r>
              <a:rPr lang="ru-RU" sz="3600" b="1" dirty="0">
                <a:solidFill>
                  <a:srgbClr val="2365C7"/>
                </a:solidFill>
                <a:latin typeface="Arial"/>
                <a:cs typeface="Arial"/>
              </a:rPr>
              <a:t>и</a:t>
            </a:r>
            <a:r>
              <a:rPr lang="ru-RU" sz="3600" b="1" dirty="0" smtClean="0">
                <a:solidFill>
                  <a:srgbClr val="2365C7"/>
                </a:solidFill>
                <a:latin typeface="Arial"/>
                <a:cs typeface="Arial"/>
              </a:rPr>
              <a:t>м </a:t>
            </a:r>
            <a:r>
              <a:rPr lang="ru-RU" sz="3600" b="1" dirty="0" smtClean="0">
                <a:solidFill>
                  <a:srgbClr val="2365C7"/>
                </a:solidFill>
                <a:latin typeface="Arial"/>
                <a:cs typeface="Arial"/>
              </a:rPr>
              <a:t>ханством</a:t>
            </a:r>
            <a:endParaRPr lang="ru-RU" sz="4000" b="1" dirty="0" smtClean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20322" y="2935637"/>
            <a:ext cx="727405" cy="25507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78572" y="1145408"/>
            <a:ext cx="1038407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xmlns="" id="{5B75B315-3F99-4F20-AE24-482E239D9233}"/>
              </a:ext>
            </a:extLst>
          </p:cNvPr>
          <p:cNvSpPr/>
          <p:nvPr/>
        </p:nvSpPr>
        <p:spPr>
          <a:xfrm>
            <a:off x="698849" y="657481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9" r="15959"/>
          <a:stretch>
            <a:fillRect/>
          </a:stretch>
        </p:blipFill>
        <p:spPr>
          <a:xfrm>
            <a:off x="7803376" y="2403894"/>
            <a:ext cx="4130844" cy="4228917"/>
          </a:xfrm>
        </p:spPr>
      </p:pic>
    </p:spTree>
    <p:extLst>
      <p:ext uri="{BB962C8B-B14F-4D97-AF65-F5344CB8AC3E}">
        <p14:creationId xmlns:p14="http://schemas.microsoft.com/office/powerpoint/2010/main" val="27367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93" y="218363"/>
            <a:ext cx="12190507" cy="99039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868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8173043"/>
              </p:ext>
            </p:extLst>
          </p:nvPr>
        </p:nvGraphicFramePr>
        <p:xfrm>
          <a:off x="109182" y="1537240"/>
          <a:ext cx="12082818" cy="530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27964" y="1418321"/>
            <a:ext cx="1064525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Попытки завоевания Хивинского ханства Российской империей    </a:t>
            </a:r>
            <a:endParaRPr lang="ru-RU" sz="4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964" y="5103247"/>
            <a:ext cx="99415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Завоевание Хивинского ханства Российской империей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964" y="3477915"/>
            <a:ext cx="8428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к предстоящей войне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4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Попытки завоевания Хивинского ханства Российской империей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493828" y="1378425"/>
            <a:ext cx="8345339" cy="5063318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Первая попытка завоевания Хивинского ханства началась в </a:t>
            </a:r>
            <a:r>
              <a:rPr lang="ru-RU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1717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году по приказу </a:t>
            </a:r>
            <a:r>
              <a:rPr lang="ru-RU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Петра 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2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Алекса́ндр</a:t>
            </a:r>
            <a:r>
              <a:rPr lang="ru-RU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Беко́вич-Черка́сский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возглавил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экспедицию. </a:t>
            </a:r>
            <a:endParaRPr lang="ru-RU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Против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них у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урочища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Карагач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их встретил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хивинский хан с 24 000 войска,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 после трёхдневного боя был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разбит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Тогда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 отправил послов с мирными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предложениями. </a:t>
            </a:r>
            <a:r>
              <a:rPr lang="ru-RU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Бекович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прибыл с отрядом в </a:t>
            </a:r>
            <a:r>
              <a:rPr lang="ru-RU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500 человек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оставив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начальником майора </a:t>
            </a:r>
            <a:r>
              <a:rPr lang="ru-RU" sz="2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Франкенбека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стал уверять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Бековича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что для того, чтобы хивинцы могли прокормить все прибывшие русские войска, их необходимо расставить отрядами в пяти разных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городах, после согласия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хивинцы внезапно напали на отряд </a:t>
            </a:r>
            <a:r>
              <a:rPr lang="ru-RU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Бековича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уничтожили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его.</a:t>
            </a:r>
          </a:p>
          <a:p>
            <a:pPr algn="just"/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Его гибель вошла в поговорку </a:t>
            </a:r>
            <a:r>
              <a:rPr lang="ru-RU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(«пропал как </a:t>
            </a:r>
            <a:r>
              <a:rPr lang="ru-RU" sz="2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Бекович</a:t>
            </a:r>
            <a:r>
              <a:rPr lang="ru-RU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»)</a:t>
            </a:r>
            <a:endParaRPr lang="ru-RU" sz="2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84" t="6658" r="34486" b="26930"/>
          <a:stretch/>
        </p:blipFill>
        <p:spPr>
          <a:xfrm flipH="1">
            <a:off x="328847" y="1378425"/>
            <a:ext cx="3014427" cy="50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Попытки завоевания Хивинского ханства Российской империей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86288" y="1378425"/>
            <a:ext cx="7252879" cy="5063318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Вторая попытка завоевания Хивинского ханства началась в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1839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году во главе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с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Василием Алексеевичем Перовским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Российской империи поход оказался безуспешным. Войска вернулись в Оренбург, потеряв в походе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1054 человека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преимущественно из-за холода и болезней. Из вернувшихся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604 человека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были положены в госпиталь в связи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с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заболеванием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цингой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многие из них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не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выжили.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600 русских пленных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отставших от отряда, а также взятых хивинцами в плен на пограничных постах ещё до начала похода, вернулись в Россию в октябре 1840 года.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4584" r="6714" b="4166"/>
          <a:stretch/>
        </p:blipFill>
        <p:spPr>
          <a:xfrm>
            <a:off x="350162" y="1378425"/>
            <a:ext cx="4078963" cy="50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5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072" y="0"/>
            <a:ext cx="11682483" cy="996287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Завоевание Хивинского ханства Российской империей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2" y="1153236"/>
            <a:ext cx="11682483" cy="5568286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67072" y="1153236"/>
            <a:ext cx="11682483" cy="150807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Третий этап завоевания Российской империей Средней Азии приходится на захват Хивинского ханства на протяжении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1873–1879 гг.</a:t>
            </a:r>
          </a:p>
        </p:txBody>
      </p:sp>
    </p:spTree>
    <p:extLst>
      <p:ext uri="{BB962C8B-B14F-4D97-AF65-F5344CB8AC3E}">
        <p14:creationId xmlns:p14="http://schemas.microsoft.com/office/powerpoint/2010/main" val="197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Elbow Connector 34">
            <a:extLst>
              <a:ext uri="{FF2B5EF4-FFF2-40B4-BE49-F238E27FC236}">
                <a16:creationId xmlns:a16="http://schemas.microsoft.com/office/drawing/2014/main" xmlns="" id="{2AE05538-590F-49B4-99F8-AFBA282075F9}"/>
              </a:ext>
            </a:extLst>
          </p:cNvPr>
          <p:cNvCxnSpPr/>
          <p:nvPr/>
        </p:nvCxnSpPr>
        <p:spPr>
          <a:xfrm rot="5400000" flipH="1" flipV="1">
            <a:off x="6111423" y="1633408"/>
            <a:ext cx="26881" cy="7395785"/>
          </a:xfrm>
          <a:prstGeom prst="bentConnector3">
            <a:avLst>
              <a:gd name="adj1" fmla="val 1800000"/>
            </a:avLst>
          </a:prstGeom>
          <a:noFill/>
          <a:ln w="12700">
            <a:solidFill>
              <a:schemeClr val="bg1">
                <a:lumMod val="50000"/>
                <a:alpha val="4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716" y="300281"/>
            <a:ext cx="11859905" cy="558455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3400" dirty="0" smtClean="0"/>
              <a:t>Подготовка к войне </a:t>
            </a:r>
            <a:endParaRPr lang="ru-RU" sz="3400" dirty="0"/>
          </a:p>
        </p:txBody>
      </p:sp>
      <p:grpSp>
        <p:nvGrpSpPr>
          <p:cNvPr id="52" name="Group 40">
            <a:extLst>
              <a:ext uri="{FF2B5EF4-FFF2-40B4-BE49-F238E27FC236}">
                <a16:creationId xmlns:a16="http://schemas.microsoft.com/office/drawing/2014/main" xmlns="" id="{78616CE7-9E65-43BE-8A75-F91AFAF510FB}"/>
              </a:ext>
            </a:extLst>
          </p:cNvPr>
          <p:cNvGrpSpPr/>
          <p:nvPr/>
        </p:nvGrpSpPr>
        <p:grpSpPr>
          <a:xfrm>
            <a:off x="4094328" y="1147375"/>
            <a:ext cx="4144881" cy="3859359"/>
            <a:chOff x="3170172" y="418973"/>
            <a:chExt cx="2668031" cy="2668031"/>
          </a:xfrm>
        </p:grpSpPr>
        <p:sp>
          <p:nvSpPr>
            <p:cNvPr id="53" name="Oval 32">
              <a:extLst>
                <a:ext uri="{FF2B5EF4-FFF2-40B4-BE49-F238E27FC236}">
                  <a16:creationId xmlns:a16="http://schemas.microsoft.com/office/drawing/2014/main" xmlns="" id="{5A5A0A04-0FA3-4098-AAF9-4B56463BFD24}"/>
                </a:ext>
              </a:extLst>
            </p:cNvPr>
            <p:cNvSpPr/>
            <p:nvPr/>
          </p:nvSpPr>
          <p:spPr>
            <a:xfrm>
              <a:off x="3170172" y="418973"/>
              <a:ext cx="2668031" cy="2668031"/>
            </a:xfrm>
            <a:prstGeom prst="ellipse">
              <a:avLst/>
            </a:prstGeom>
            <a:solidFill>
              <a:schemeClr val="bg1">
                <a:lumMod val="50000"/>
                <a:alpha val="1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4" name="Group 24">
              <a:extLst>
                <a:ext uri="{FF2B5EF4-FFF2-40B4-BE49-F238E27FC236}">
                  <a16:creationId xmlns:a16="http://schemas.microsoft.com/office/drawing/2014/main" xmlns="" id="{BC07C14E-02D5-436F-B644-C3C23FE61394}"/>
                </a:ext>
              </a:extLst>
            </p:cNvPr>
            <p:cNvGrpSpPr/>
            <p:nvPr/>
          </p:nvGrpSpPr>
          <p:grpSpPr>
            <a:xfrm>
              <a:off x="3542477" y="761387"/>
              <a:ext cx="2186917" cy="2215738"/>
              <a:chOff x="3559943" y="1188309"/>
              <a:chExt cx="2376016" cy="2407330"/>
            </a:xfrm>
          </p:grpSpPr>
          <p:sp>
            <p:nvSpPr>
              <p:cNvPr id="55" name="Arc 7">
                <a:extLst>
                  <a:ext uri="{FF2B5EF4-FFF2-40B4-BE49-F238E27FC236}">
                    <a16:creationId xmlns:a16="http://schemas.microsoft.com/office/drawing/2014/main" xmlns="" id="{FE6CE8CA-D835-449F-A285-495230BAC127}"/>
                  </a:ext>
                </a:extLst>
              </p:cNvPr>
              <p:cNvSpPr/>
              <p:nvPr/>
            </p:nvSpPr>
            <p:spPr>
              <a:xfrm rot="7200000">
                <a:off x="3578894" y="1251915"/>
                <a:ext cx="2041163" cy="2041163"/>
              </a:xfrm>
              <a:prstGeom prst="arc">
                <a:avLst>
                  <a:gd name="adj1" fmla="val 13037108"/>
                  <a:gd name="adj2" fmla="val 20341672"/>
                </a:avLst>
              </a:prstGeom>
              <a:ln w="307975">
                <a:gradFill flip="none" rotWithShape="1">
                  <a:gsLst>
                    <a:gs pos="58000">
                      <a:schemeClr val="accent4"/>
                    </a:gs>
                    <a:gs pos="93000">
                      <a:schemeClr val="accent4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Arc 6">
                <a:extLst>
                  <a:ext uri="{FF2B5EF4-FFF2-40B4-BE49-F238E27FC236}">
                    <a16:creationId xmlns:a16="http://schemas.microsoft.com/office/drawing/2014/main" xmlns="" id="{778DEB7D-ACA8-44DF-B069-0888B78CAAD6}"/>
                  </a:ext>
                </a:extLst>
              </p:cNvPr>
              <p:cNvSpPr/>
              <p:nvPr/>
            </p:nvSpPr>
            <p:spPr>
              <a:xfrm>
                <a:off x="3578894" y="1251915"/>
                <a:ext cx="2041163" cy="2041163"/>
              </a:xfrm>
              <a:prstGeom prst="arc">
                <a:avLst>
                  <a:gd name="adj1" fmla="val 13124794"/>
                  <a:gd name="adj2" fmla="val 20319424"/>
                </a:avLst>
              </a:prstGeom>
              <a:ln w="307975">
                <a:gradFill flip="none" rotWithShape="1">
                  <a:gsLst>
                    <a:gs pos="58000">
                      <a:schemeClr val="accent1"/>
                    </a:gs>
                    <a:gs pos="93000">
                      <a:schemeClr val="accent1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Arc 8">
                <a:extLst>
                  <a:ext uri="{FF2B5EF4-FFF2-40B4-BE49-F238E27FC236}">
                    <a16:creationId xmlns:a16="http://schemas.microsoft.com/office/drawing/2014/main" xmlns="" id="{88B71E55-3BF5-45C7-AEB2-091D85C6ABB5}"/>
                  </a:ext>
                </a:extLst>
              </p:cNvPr>
              <p:cNvSpPr/>
              <p:nvPr/>
            </p:nvSpPr>
            <p:spPr>
              <a:xfrm rot="14400000">
                <a:off x="3578894" y="1251915"/>
                <a:ext cx="2041163" cy="2041163"/>
              </a:xfrm>
              <a:prstGeom prst="arc">
                <a:avLst>
                  <a:gd name="adj1" fmla="val 13009644"/>
                  <a:gd name="adj2" fmla="val 20438234"/>
                </a:avLst>
              </a:prstGeom>
              <a:ln w="307975">
                <a:gradFill flip="none" rotWithShape="1">
                  <a:gsLst>
                    <a:gs pos="58000">
                      <a:schemeClr val="bg2"/>
                    </a:gs>
                    <a:gs pos="93000">
                      <a:schemeClr val="bg2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Isosceles Triangle 10">
                <a:extLst>
                  <a:ext uri="{FF2B5EF4-FFF2-40B4-BE49-F238E27FC236}">
                    <a16:creationId xmlns:a16="http://schemas.microsoft.com/office/drawing/2014/main" xmlns="" id="{54798493-1411-482C-8111-081C63BB2D22}"/>
                  </a:ext>
                </a:extLst>
              </p:cNvPr>
              <p:cNvSpPr/>
              <p:nvPr/>
            </p:nvSpPr>
            <p:spPr>
              <a:xfrm rot="9936452">
                <a:off x="5181733" y="1772462"/>
                <a:ext cx="754226" cy="4960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" name="Isosceles Triangle 11">
                <a:extLst>
                  <a:ext uri="{FF2B5EF4-FFF2-40B4-BE49-F238E27FC236}">
                    <a16:creationId xmlns:a16="http://schemas.microsoft.com/office/drawing/2014/main" xmlns="" id="{96BD6379-45E7-4E3E-975C-61FF66D7A0C5}"/>
                  </a:ext>
                </a:extLst>
              </p:cNvPr>
              <p:cNvSpPr/>
              <p:nvPr/>
            </p:nvSpPr>
            <p:spPr>
              <a:xfrm rot="2734381">
                <a:off x="3532432" y="1317404"/>
                <a:ext cx="754226" cy="496035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Isosceles Triangle 13">
                <a:extLst>
                  <a:ext uri="{FF2B5EF4-FFF2-40B4-BE49-F238E27FC236}">
                    <a16:creationId xmlns:a16="http://schemas.microsoft.com/office/drawing/2014/main" xmlns="" id="{9630F7E5-F303-4574-9A3C-CD2DBA9D0484}"/>
                  </a:ext>
                </a:extLst>
              </p:cNvPr>
              <p:cNvSpPr/>
              <p:nvPr/>
            </p:nvSpPr>
            <p:spPr>
              <a:xfrm rot="17179612">
                <a:off x="3959244" y="2970508"/>
                <a:ext cx="754226" cy="496035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E397C2B3-6A19-414C-B72B-A954F00B1FA0}"/>
                  </a:ext>
                </a:extLst>
              </p:cNvPr>
              <p:cNvSpPr txBox="1"/>
              <p:nvPr/>
            </p:nvSpPr>
            <p:spPr>
              <a:xfrm rot="4336820">
                <a:off x="3571590" y="1228376"/>
                <a:ext cx="2093975" cy="209397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6F0C2423-B75F-46D3-B4F8-F8F94939F29F}"/>
                  </a:ext>
                </a:extLst>
              </p:cNvPr>
              <p:cNvSpPr txBox="1"/>
              <p:nvPr/>
            </p:nvSpPr>
            <p:spPr>
              <a:xfrm rot="18996785">
                <a:off x="3559943" y="1199982"/>
                <a:ext cx="2070762" cy="2093975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BF07E730-742C-4609-A1D2-A1B0B38CF612}"/>
                  </a:ext>
                </a:extLst>
              </p:cNvPr>
              <p:cNvSpPr txBox="1"/>
              <p:nvPr/>
            </p:nvSpPr>
            <p:spPr>
              <a:xfrm rot="1084592">
                <a:off x="3607861" y="1263039"/>
                <a:ext cx="1992856" cy="199285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8CA81B0-5585-4D18-A074-0B7CF0D7DE90}"/>
              </a:ext>
            </a:extLst>
          </p:cNvPr>
          <p:cNvSpPr txBox="1"/>
          <p:nvPr/>
        </p:nvSpPr>
        <p:spPr>
          <a:xfrm>
            <a:off x="395788" y="5098528"/>
            <a:ext cx="3795260" cy="492426"/>
          </a:xfrm>
          <a:prstGeom prst="rect">
            <a:avLst/>
          </a:prstGeom>
          <a:solidFill>
            <a:schemeClr val="accent1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Солдаты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5F8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563E1AE2-D90E-429D-8883-0C3805003AEF}"/>
              </a:ext>
            </a:extLst>
          </p:cNvPr>
          <p:cNvSpPr txBox="1"/>
          <p:nvPr/>
        </p:nvSpPr>
        <p:spPr>
          <a:xfrm>
            <a:off x="395788" y="5536987"/>
            <a:ext cx="3795260" cy="95409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21906" tIns="60952" rIns="121906" bIns="60952" rtlCol="0">
            <a:spAutoFit/>
          </a:bodyPr>
          <a:lstStyle/>
          <a:p>
            <a:pPr lvl="0" algn="ctr" defTabSz="1218939"/>
            <a:r>
              <a:rPr lang="ru-RU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этом походе участвовали войска, состоящие более чем из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 тысяч солдат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D3DAEB2-7454-4011-94D7-0F856581FD85}"/>
              </a:ext>
            </a:extLst>
          </p:cNvPr>
          <p:cNvSpPr txBox="1"/>
          <p:nvPr/>
        </p:nvSpPr>
        <p:spPr>
          <a:xfrm>
            <a:off x="4459445" y="5112502"/>
            <a:ext cx="3318503" cy="492426"/>
          </a:xfrm>
          <a:prstGeom prst="rect">
            <a:avLst/>
          </a:prstGeom>
          <a:solidFill>
            <a:schemeClr val="accent4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Лошади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5F8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E44DBA1-0E2D-4AB3-977B-D544148C155C}"/>
              </a:ext>
            </a:extLst>
          </p:cNvPr>
          <p:cNvSpPr txBox="1"/>
          <p:nvPr/>
        </p:nvSpPr>
        <p:spPr>
          <a:xfrm>
            <a:off x="4459445" y="5655868"/>
            <a:ext cx="3318503" cy="738648"/>
          </a:xfrm>
          <a:prstGeom prst="rect">
            <a:avLst/>
          </a:prstGeom>
          <a:solidFill>
            <a:schemeClr val="accent4">
              <a:alpha val="20000"/>
            </a:schemeClr>
          </a:solidFill>
        </p:spPr>
        <p:txBody>
          <a:bodyPr wrap="square" lIns="121906" tIns="60952" rIns="121906" bIns="60952" rtlCol="0">
            <a:spAutoFit/>
          </a:bodyPr>
          <a:lstStyle/>
          <a:p>
            <a:pPr lvl="0" algn="ctr" defTabSz="1218939"/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поход подготовлены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4600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лошадей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4F6B59E-A32A-46D1-8654-847C0ABD4B18}"/>
              </a:ext>
            </a:extLst>
          </p:cNvPr>
          <p:cNvSpPr txBox="1"/>
          <p:nvPr/>
        </p:nvSpPr>
        <p:spPr>
          <a:xfrm>
            <a:off x="8239209" y="5114582"/>
            <a:ext cx="3318503" cy="492426"/>
          </a:xfrm>
          <a:prstGeom prst="rect">
            <a:avLst/>
          </a:prstGeom>
          <a:solidFill>
            <a:schemeClr val="bg2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Верблюды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5F8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D714CB9-6A3D-4FD6-9A46-D589E38CDB56}"/>
              </a:ext>
            </a:extLst>
          </p:cNvPr>
          <p:cNvSpPr txBox="1"/>
          <p:nvPr/>
        </p:nvSpPr>
        <p:spPr>
          <a:xfrm>
            <a:off x="8239209" y="5576485"/>
            <a:ext cx="3318503" cy="954091"/>
          </a:xfrm>
          <a:prstGeom prst="rect">
            <a:avLst/>
          </a:prstGeom>
          <a:solidFill>
            <a:schemeClr val="bg2">
              <a:alpha val="20000"/>
            </a:schemeClr>
          </a:solidFill>
        </p:spPr>
        <p:txBody>
          <a:bodyPr wrap="square" lIns="121906" tIns="60952" rIns="121906" bIns="60952" rtlCol="0">
            <a:spAutoFit/>
          </a:bodyPr>
          <a:lstStyle/>
          <a:p>
            <a:pPr lvl="0" algn="ctr" defTabSz="1218939"/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перевозки груза использовали более </a:t>
            </a:r>
          </a:p>
          <a:p>
            <a:pPr lvl="0" algn="ctr" defTabSz="1218939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тысяч верблюдов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Connector 45">
            <a:extLst>
              <a:ext uri="{FF2B5EF4-FFF2-40B4-BE49-F238E27FC236}">
                <a16:creationId xmlns:a16="http://schemas.microsoft.com/office/drawing/2014/main" xmlns="" id="{C65DB3D8-ED69-40BC-BF3E-E6C1ED57C30D}"/>
              </a:ext>
            </a:extLst>
          </p:cNvPr>
          <p:cNvCxnSpPr>
            <a:stCxn id="53" idx="4"/>
            <a:endCxn id="66" idx="0"/>
          </p:cNvCxnSpPr>
          <p:nvPr/>
        </p:nvCxnSpPr>
        <p:spPr>
          <a:xfrm flipH="1">
            <a:off x="6118697" y="4823863"/>
            <a:ext cx="6168" cy="288639"/>
          </a:xfrm>
          <a:prstGeom prst="line">
            <a:avLst/>
          </a:prstGeom>
          <a:noFill/>
          <a:ln w="12700">
            <a:solidFill>
              <a:schemeClr val="bg1">
                <a:lumMod val="50000"/>
                <a:alpha val="4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Rectangle 46">
            <a:extLst>
              <a:ext uri="{FF2B5EF4-FFF2-40B4-BE49-F238E27FC236}">
                <a16:creationId xmlns:a16="http://schemas.microsoft.com/office/drawing/2014/main" xmlns="" id="{D244D6F9-488A-4AC5-8B72-01970E1C449E}"/>
              </a:ext>
            </a:extLst>
          </p:cNvPr>
          <p:cNvSpPr/>
          <p:nvPr/>
        </p:nvSpPr>
        <p:spPr>
          <a:xfrm>
            <a:off x="5080323" y="2126664"/>
            <a:ext cx="2108689" cy="19174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феврале </a:t>
            </a:r>
          </a:p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1873 г.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начало военных действий по завоеванию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Хивинского ханства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Left Arrow Callout 54">
            <a:extLst>
              <a:ext uri="{FF2B5EF4-FFF2-40B4-BE49-F238E27FC236}">
                <a16:creationId xmlns:a16="http://schemas.microsoft.com/office/drawing/2014/main" xmlns="" id="{179B5714-EB11-4B57-9A6E-F21148C20F02}"/>
              </a:ext>
            </a:extLst>
          </p:cNvPr>
          <p:cNvSpPr/>
          <p:nvPr/>
        </p:nvSpPr>
        <p:spPr>
          <a:xfrm>
            <a:off x="8295166" y="1705268"/>
            <a:ext cx="3607046" cy="2793140"/>
          </a:xfrm>
          <a:prstGeom prst="leftArrowCallout">
            <a:avLst>
              <a:gd name="adj1" fmla="val 25000"/>
              <a:gd name="adj2" fmla="val 18055"/>
              <a:gd name="adj3" fmla="val 16318"/>
              <a:gd name="adj4" fmla="val 87657"/>
            </a:avLst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810" tIns="243810" rIns="243810" bIns="243810" rtlCol="0" anchor="ctr">
            <a:spAutoFit/>
          </a:bodyPr>
          <a:lstStyle/>
          <a:p>
            <a:pPr lvl="0" algn="r" defTabSz="1218939">
              <a:lnSpc>
                <a:spcPct val="89000"/>
              </a:lnSpc>
            </a:pP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Руководил войском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генерал-адъютант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Константин Петрович фон Кауфман </a:t>
            </a:r>
          </a:p>
          <a:p>
            <a:pPr marL="0" marR="0" lvl="0" indent="0" algn="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(1867–1881)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Left Arrow Callout 55">
            <a:extLst>
              <a:ext uri="{FF2B5EF4-FFF2-40B4-BE49-F238E27FC236}">
                <a16:creationId xmlns:a16="http://schemas.microsoft.com/office/drawing/2014/main" xmlns="" id="{17436A48-76F6-4D2A-9730-22B354F28411}"/>
              </a:ext>
            </a:extLst>
          </p:cNvPr>
          <p:cNvSpPr/>
          <p:nvPr/>
        </p:nvSpPr>
        <p:spPr>
          <a:xfrm flipH="1">
            <a:off x="365978" y="1930965"/>
            <a:ext cx="3672000" cy="2341286"/>
          </a:xfrm>
          <a:prstGeom prst="leftArrowCallout">
            <a:avLst>
              <a:gd name="adj1" fmla="val 25000"/>
              <a:gd name="adj2" fmla="val 18055"/>
              <a:gd name="adj3" fmla="val 16318"/>
              <a:gd name="adj4" fmla="val 87657"/>
            </a:avLst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810" tIns="243810" rIns="243810" bIns="243810" rtlCol="0" anchor="ctr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lang="ru-RU" sz="27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Нападение </a:t>
            </a:r>
            <a:r>
              <a:rPr lang="ru-RU" sz="27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планировалось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четырьмя</a:t>
            </a:r>
            <a:r>
              <a:rPr lang="ru-RU" sz="27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военными отрядами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65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/>
      <p:bldP spid="73" grpId="0" animBg="1"/>
      <p:bldP spid="7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917cd24245e83651583f95df1eb7631db9fa7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5117886</TotalTime>
  <Words>808</Words>
  <Application>Microsoft Office PowerPoint</Application>
  <PresentationFormat>Широкоэкранный</PresentationFormat>
  <Paragraphs>77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Open Sans</vt:lpstr>
      <vt:lpstr>Open Sans Light</vt:lpstr>
      <vt:lpstr>Тема Office</vt:lpstr>
      <vt:lpstr>1_Office Theme</vt:lpstr>
      <vt:lpstr>3_Office Theme</vt:lpstr>
      <vt:lpstr>Office Theme</vt:lpstr>
      <vt:lpstr>2_Office Theme</vt:lpstr>
      <vt:lpstr>Презентация PowerPoint</vt:lpstr>
      <vt:lpstr>Презентация PowerPoint</vt:lpstr>
      <vt:lpstr>Презентация PowerPoint</vt:lpstr>
      <vt:lpstr>История Узбекистана</vt:lpstr>
      <vt:lpstr>ПЛАН</vt:lpstr>
      <vt:lpstr>Попытки завоевания Хивинского ханства Российской империей </vt:lpstr>
      <vt:lpstr>Попытки завоевания Хивинского ханства Российской империей </vt:lpstr>
      <vt:lpstr>Завоевание Хивинского ханства Российской империей </vt:lpstr>
      <vt:lpstr>Подготовка к войне </vt:lpstr>
      <vt:lpstr>Пункты дислокации </vt:lpstr>
      <vt:lpstr>Презентация PowerPoint</vt:lpstr>
      <vt:lpstr> Положение военных гарнизонов в мае 1873г.  </vt:lpstr>
      <vt:lpstr>Военные действия в мае 1873 г. </vt:lpstr>
      <vt:lpstr>Завоевание Хивинского ханства Российской империей </vt:lpstr>
      <vt:lpstr>Завоевание Хивинского ханства Российской империей </vt:lpstr>
      <vt:lpstr>ВЫВОДЫ</vt:lpstr>
      <vt:lpstr>Презентация PowerPoint</vt:lpstr>
    </vt:vector>
  </TitlesOfParts>
  <Company>UralSOFT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Узбекистана</dc:title>
  <dc:creator>admin</dc:creator>
  <cp:lastModifiedBy>Закирова Ф.М</cp:lastModifiedBy>
  <cp:revision>143</cp:revision>
  <dcterms:created xsi:type="dcterms:W3CDTF">2020-09-17T17:38:04Z</dcterms:created>
  <dcterms:modified xsi:type="dcterms:W3CDTF">2020-11-20T09:19:27Z</dcterms:modified>
</cp:coreProperties>
</file>