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2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3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theme/theme4.xml" ContentType="application/vnd.openxmlformats-officedocument.theme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30" r:id="rId2"/>
    <p:sldMasterId id="2147483789" r:id="rId3"/>
    <p:sldMasterId id="2147483994" r:id="rId4"/>
    <p:sldMasterId id="2147484130" r:id="rId5"/>
  </p:sldMasterIdLst>
  <p:sldIdLst>
    <p:sldId id="314" r:id="rId6"/>
    <p:sldId id="329" r:id="rId7"/>
    <p:sldId id="257" r:id="rId8"/>
    <p:sldId id="258" r:id="rId9"/>
    <p:sldId id="308" r:id="rId10"/>
    <p:sldId id="323" r:id="rId11"/>
    <p:sldId id="324" r:id="rId12"/>
    <p:sldId id="325" r:id="rId13"/>
    <p:sldId id="326" r:id="rId14"/>
    <p:sldId id="327" r:id="rId15"/>
    <p:sldId id="328" r:id="rId16"/>
    <p:sldId id="322" r:id="rId17"/>
    <p:sldId id="331" r:id="rId18"/>
    <p:sldId id="332" r:id="rId19"/>
    <p:sldId id="290" r:id="rId20"/>
    <p:sldId id="320" r:id="rId21"/>
    <p:sldId id="333" r:id="rId22"/>
    <p:sldId id="335" r:id="rId23"/>
    <p:sldId id="334" r:id="rId24"/>
    <p:sldId id="336" r:id="rId25"/>
  </p:sldIdLst>
  <p:sldSz cx="12192000" cy="6858000"/>
  <p:notesSz cx="6858000" cy="9144000"/>
  <p:custDataLst>
    <p:tags r:id="rId26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FFF43"/>
    <a:srgbClr val="FFFF3B"/>
    <a:srgbClr val="F5F888"/>
    <a:srgbClr val="A365D1"/>
    <a:srgbClr val="74B230"/>
    <a:srgbClr val="A2D668"/>
    <a:srgbClr val="FF9900"/>
    <a:srgbClr val="CC66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54" d="100"/>
          <a:sy n="54" d="100"/>
        </p:scale>
        <p:origin x="605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7C6E45D-4770-4240-B5AD-71AB096A8744}" type="doc">
      <dgm:prSet loTypeId="urn:microsoft.com/office/officeart/2005/8/layout/list1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010948A8-3E19-46D7-828D-E2F8CDFDBDDA}">
      <dgm:prSet phldrT="[Текст]" custT="1"/>
      <dgm:spPr/>
      <dgm:t>
        <a:bodyPr/>
        <a:lstStyle/>
        <a:p>
          <a:endParaRPr lang="ru-RU" sz="20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FB010FA-0BC2-45EE-A119-E176469BB13A}" type="parTrans" cxnId="{B9122973-6845-4711-8793-2C63345BECC3}">
      <dgm:prSet/>
      <dgm:spPr/>
      <dgm:t>
        <a:bodyPr/>
        <a:lstStyle/>
        <a:p>
          <a:endParaRPr lang="ru-RU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243317C-8D6A-42C2-A4C1-6CC79C71CEA1}" type="sibTrans" cxnId="{B9122973-6845-4711-8793-2C63345BECC3}">
      <dgm:prSet/>
      <dgm:spPr/>
      <dgm:t>
        <a:bodyPr/>
        <a:lstStyle/>
        <a:p>
          <a:endParaRPr lang="ru-RU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A63283F-4822-49EA-AC97-05AFC0CF9765}">
      <dgm:prSet phldrT="[Текст]" custT="1"/>
      <dgm:spPr/>
      <dgm:t>
        <a:bodyPr/>
        <a:lstStyle/>
        <a:p>
          <a:endParaRPr lang="ru-RU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44C48F6-8BB3-4522-A9A1-342C6A92DE49}" type="parTrans" cxnId="{17989C77-667A-478A-9A4C-E286FA8F94DC}">
      <dgm:prSet/>
      <dgm:spPr/>
      <dgm:t>
        <a:bodyPr/>
        <a:lstStyle/>
        <a:p>
          <a:endParaRPr lang="ru-RU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3910111-962C-46C2-ACA3-420A4731B409}" type="sibTrans" cxnId="{17989C77-667A-478A-9A4C-E286FA8F94DC}">
      <dgm:prSet/>
      <dgm:spPr/>
      <dgm:t>
        <a:bodyPr/>
        <a:lstStyle/>
        <a:p>
          <a:endParaRPr lang="ru-RU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84C0537-D963-49C7-9E37-EDC923816168}">
      <dgm:prSet phldrT="[Текст]" custT="1"/>
      <dgm:spPr/>
      <dgm:t>
        <a:bodyPr/>
        <a:lstStyle/>
        <a:p>
          <a:r>
            <a:rPr lang="ru-RU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ru-RU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0946409-F0D1-4C1B-A429-1BF288298FBF}" type="parTrans" cxnId="{40A76699-8760-4FA1-BE81-89E583D95066}">
      <dgm:prSet/>
      <dgm:spPr/>
      <dgm:t>
        <a:bodyPr/>
        <a:lstStyle/>
        <a:p>
          <a:endParaRPr lang="ru-RU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E39C849-2405-44A1-97F5-2184FAC678CB}" type="sibTrans" cxnId="{40A76699-8760-4FA1-BE81-89E583D95066}">
      <dgm:prSet/>
      <dgm:spPr/>
      <dgm:t>
        <a:bodyPr/>
        <a:lstStyle/>
        <a:p>
          <a:endParaRPr lang="ru-RU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1FF21E6-C75A-4625-BAA0-9454A5938F01}" type="pres">
      <dgm:prSet presAssocID="{D7C6E45D-4770-4240-B5AD-71AB096A8744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7885FC5-97D6-4FA1-A5CB-8F742587ABF2}" type="pres">
      <dgm:prSet presAssocID="{010948A8-3E19-46D7-828D-E2F8CDFDBDDA}" presName="parentLin" presStyleCnt="0"/>
      <dgm:spPr/>
    </dgm:pt>
    <dgm:pt modelId="{98D1058E-D7E3-4963-B23B-66704FADA3FE}" type="pres">
      <dgm:prSet presAssocID="{010948A8-3E19-46D7-828D-E2F8CDFDBDDA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8D9057E5-94ED-492E-868A-20DF44751BA1}" type="pres">
      <dgm:prSet presAssocID="{010948A8-3E19-46D7-828D-E2F8CDFDBDDA}" presName="parentText" presStyleLbl="node1" presStyleIdx="0" presStyleCnt="3" custScaleX="11968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F8E090-F5CD-4321-B69F-D291FD6ABE0B}" type="pres">
      <dgm:prSet presAssocID="{010948A8-3E19-46D7-828D-E2F8CDFDBDDA}" presName="negativeSpace" presStyleCnt="0"/>
      <dgm:spPr/>
    </dgm:pt>
    <dgm:pt modelId="{BADE3C83-85CE-4971-B808-CAB85B48D9B6}" type="pres">
      <dgm:prSet presAssocID="{010948A8-3E19-46D7-828D-E2F8CDFDBDDA}" presName="childText" presStyleLbl="conFgAcc1" presStyleIdx="0" presStyleCnt="3">
        <dgm:presLayoutVars>
          <dgm:bulletEnabled val="1"/>
        </dgm:presLayoutVars>
      </dgm:prSet>
      <dgm:spPr/>
    </dgm:pt>
    <dgm:pt modelId="{B01D15F6-F505-46D2-81B9-C36370528B53}" type="pres">
      <dgm:prSet presAssocID="{A243317C-8D6A-42C2-A4C1-6CC79C71CEA1}" presName="spaceBetweenRectangles" presStyleCnt="0"/>
      <dgm:spPr/>
    </dgm:pt>
    <dgm:pt modelId="{1191EC10-C8E4-41D4-A9F8-256458B97F48}" type="pres">
      <dgm:prSet presAssocID="{AA63283F-4822-49EA-AC97-05AFC0CF9765}" presName="parentLin" presStyleCnt="0"/>
      <dgm:spPr/>
    </dgm:pt>
    <dgm:pt modelId="{B50E05B2-F0F8-4370-953F-C393CDC11315}" type="pres">
      <dgm:prSet presAssocID="{AA63283F-4822-49EA-AC97-05AFC0CF9765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AB0CE50E-FF31-4F77-9413-17BC160552D9}" type="pres">
      <dgm:prSet presAssocID="{AA63283F-4822-49EA-AC97-05AFC0CF9765}" presName="parentText" presStyleLbl="node1" presStyleIdx="1" presStyleCnt="3" custScaleX="12097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2125ED-7C2A-45AC-A726-B27BAC78BC7D}" type="pres">
      <dgm:prSet presAssocID="{AA63283F-4822-49EA-AC97-05AFC0CF9765}" presName="negativeSpace" presStyleCnt="0"/>
      <dgm:spPr/>
    </dgm:pt>
    <dgm:pt modelId="{14F0545D-A0B2-4548-B64C-6B605C7D449E}" type="pres">
      <dgm:prSet presAssocID="{AA63283F-4822-49EA-AC97-05AFC0CF9765}" presName="childText" presStyleLbl="conFgAcc1" presStyleIdx="1" presStyleCnt="3">
        <dgm:presLayoutVars>
          <dgm:bulletEnabled val="1"/>
        </dgm:presLayoutVars>
      </dgm:prSet>
      <dgm:spPr/>
    </dgm:pt>
    <dgm:pt modelId="{E7CFD87F-7EDC-4312-8F2C-001569A90DA2}" type="pres">
      <dgm:prSet presAssocID="{83910111-962C-46C2-ACA3-420A4731B409}" presName="spaceBetweenRectangles" presStyleCnt="0"/>
      <dgm:spPr/>
    </dgm:pt>
    <dgm:pt modelId="{C9A1BD5E-1697-40B4-80E0-3F85E61BC0FA}" type="pres">
      <dgm:prSet presAssocID="{684C0537-D963-49C7-9E37-EDC923816168}" presName="parentLin" presStyleCnt="0"/>
      <dgm:spPr/>
    </dgm:pt>
    <dgm:pt modelId="{85C6B7E5-DECB-4FAA-A503-ABA27464A13E}" type="pres">
      <dgm:prSet presAssocID="{684C0537-D963-49C7-9E37-EDC923816168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61E30AA3-5C80-4753-8153-39A34B1C306E}" type="pres">
      <dgm:prSet presAssocID="{684C0537-D963-49C7-9E37-EDC923816168}" presName="parentText" presStyleLbl="node1" presStyleIdx="2" presStyleCnt="3" custScaleX="120977" custLinFactNeighborX="10063" custLinFactNeighborY="867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44BAB0-F377-45FE-886E-F35FB7AC5128}" type="pres">
      <dgm:prSet presAssocID="{684C0537-D963-49C7-9E37-EDC923816168}" presName="negativeSpace" presStyleCnt="0"/>
      <dgm:spPr/>
    </dgm:pt>
    <dgm:pt modelId="{88755AD0-CBFE-4F61-B5FC-401477CAB302}" type="pres">
      <dgm:prSet presAssocID="{684C0537-D963-49C7-9E37-EDC923816168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78DEDACF-FE59-417E-A782-EE2500FBCD63}" type="presOf" srcId="{684C0537-D963-49C7-9E37-EDC923816168}" destId="{85C6B7E5-DECB-4FAA-A503-ABA27464A13E}" srcOrd="0" destOrd="0" presId="urn:microsoft.com/office/officeart/2005/8/layout/list1"/>
    <dgm:cxn modelId="{B9122973-6845-4711-8793-2C63345BECC3}" srcId="{D7C6E45D-4770-4240-B5AD-71AB096A8744}" destId="{010948A8-3E19-46D7-828D-E2F8CDFDBDDA}" srcOrd="0" destOrd="0" parTransId="{8FB010FA-0BC2-45EE-A119-E176469BB13A}" sibTransId="{A243317C-8D6A-42C2-A4C1-6CC79C71CEA1}"/>
    <dgm:cxn modelId="{17989C77-667A-478A-9A4C-E286FA8F94DC}" srcId="{D7C6E45D-4770-4240-B5AD-71AB096A8744}" destId="{AA63283F-4822-49EA-AC97-05AFC0CF9765}" srcOrd="1" destOrd="0" parTransId="{E44C48F6-8BB3-4522-A9A1-342C6A92DE49}" sibTransId="{83910111-962C-46C2-ACA3-420A4731B409}"/>
    <dgm:cxn modelId="{40A76699-8760-4FA1-BE81-89E583D95066}" srcId="{D7C6E45D-4770-4240-B5AD-71AB096A8744}" destId="{684C0537-D963-49C7-9E37-EDC923816168}" srcOrd="2" destOrd="0" parTransId="{20946409-F0D1-4C1B-A429-1BF288298FBF}" sibTransId="{AE39C849-2405-44A1-97F5-2184FAC678CB}"/>
    <dgm:cxn modelId="{2ABD18D2-705E-4DAE-BB12-F1DDEFC45F5F}" type="presOf" srcId="{010948A8-3E19-46D7-828D-E2F8CDFDBDDA}" destId="{8D9057E5-94ED-492E-868A-20DF44751BA1}" srcOrd="1" destOrd="0" presId="urn:microsoft.com/office/officeart/2005/8/layout/list1"/>
    <dgm:cxn modelId="{A281149B-AF06-486A-8195-62C136750E85}" type="presOf" srcId="{684C0537-D963-49C7-9E37-EDC923816168}" destId="{61E30AA3-5C80-4753-8153-39A34B1C306E}" srcOrd="1" destOrd="0" presId="urn:microsoft.com/office/officeart/2005/8/layout/list1"/>
    <dgm:cxn modelId="{10E3986F-B3C4-4507-8C86-B8E77DD8531F}" type="presOf" srcId="{D7C6E45D-4770-4240-B5AD-71AB096A8744}" destId="{B1FF21E6-C75A-4625-BAA0-9454A5938F01}" srcOrd="0" destOrd="0" presId="urn:microsoft.com/office/officeart/2005/8/layout/list1"/>
    <dgm:cxn modelId="{AAD24555-A813-46BC-A71F-B89CF6862EA1}" type="presOf" srcId="{AA63283F-4822-49EA-AC97-05AFC0CF9765}" destId="{B50E05B2-F0F8-4370-953F-C393CDC11315}" srcOrd="0" destOrd="0" presId="urn:microsoft.com/office/officeart/2005/8/layout/list1"/>
    <dgm:cxn modelId="{FFB78DCA-593F-4FAA-93BB-473F4ABE6D95}" type="presOf" srcId="{010948A8-3E19-46D7-828D-E2F8CDFDBDDA}" destId="{98D1058E-D7E3-4963-B23B-66704FADA3FE}" srcOrd="0" destOrd="0" presId="urn:microsoft.com/office/officeart/2005/8/layout/list1"/>
    <dgm:cxn modelId="{DCF9C114-55DB-4D3C-91D7-FA4A0BAECC86}" type="presOf" srcId="{AA63283F-4822-49EA-AC97-05AFC0CF9765}" destId="{AB0CE50E-FF31-4F77-9413-17BC160552D9}" srcOrd="1" destOrd="0" presId="urn:microsoft.com/office/officeart/2005/8/layout/list1"/>
    <dgm:cxn modelId="{759E9546-CA46-402D-A06D-6CCB718308C1}" type="presParOf" srcId="{B1FF21E6-C75A-4625-BAA0-9454A5938F01}" destId="{A7885FC5-97D6-4FA1-A5CB-8F742587ABF2}" srcOrd="0" destOrd="0" presId="urn:microsoft.com/office/officeart/2005/8/layout/list1"/>
    <dgm:cxn modelId="{56D9D079-2574-4C3B-B6BA-5705A4D20F5C}" type="presParOf" srcId="{A7885FC5-97D6-4FA1-A5CB-8F742587ABF2}" destId="{98D1058E-D7E3-4963-B23B-66704FADA3FE}" srcOrd="0" destOrd="0" presId="urn:microsoft.com/office/officeart/2005/8/layout/list1"/>
    <dgm:cxn modelId="{11B0E7E2-9219-4CE6-AB8A-5FCDAF8DF3C4}" type="presParOf" srcId="{A7885FC5-97D6-4FA1-A5CB-8F742587ABF2}" destId="{8D9057E5-94ED-492E-868A-20DF44751BA1}" srcOrd="1" destOrd="0" presId="urn:microsoft.com/office/officeart/2005/8/layout/list1"/>
    <dgm:cxn modelId="{58337A73-683A-4717-B526-15AC0DFC683E}" type="presParOf" srcId="{B1FF21E6-C75A-4625-BAA0-9454A5938F01}" destId="{96F8E090-F5CD-4321-B69F-D291FD6ABE0B}" srcOrd="1" destOrd="0" presId="urn:microsoft.com/office/officeart/2005/8/layout/list1"/>
    <dgm:cxn modelId="{D0C1D66C-68AF-4746-95AC-6D940DDA28B3}" type="presParOf" srcId="{B1FF21E6-C75A-4625-BAA0-9454A5938F01}" destId="{BADE3C83-85CE-4971-B808-CAB85B48D9B6}" srcOrd="2" destOrd="0" presId="urn:microsoft.com/office/officeart/2005/8/layout/list1"/>
    <dgm:cxn modelId="{B582743A-E4C0-4BA3-9059-FFD21C21BC9D}" type="presParOf" srcId="{B1FF21E6-C75A-4625-BAA0-9454A5938F01}" destId="{B01D15F6-F505-46D2-81B9-C36370528B53}" srcOrd="3" destOrd="0" presId="urn:microsoft.com/office/officeart/2005/8/layout/list1"/>
    <dgm:cxn modelId="{C4B466E2-9BE6-497A-BE9E-739B69E987B3}" type="presParOf" srcId="{B1FF21E6-C75A-4625-BAA0-9454A5938F01}" destId="{1191EC10-C8E4-41D4-A9F8-256458B97F48}" srcOrd="4" destOrd="0" presId="urn:microsoft.com/office/officeart/2005/8/layout/list1"/>
    <dgm:cxn modelId="{9642F345-C136-4ACC-AE0C-1835E1D33D63}" type="presParOf" srcId="{1191EC10-C8E4-41D4-A9F8-256458B97F48}" destId="{B50E05B2-F0F8-4370-953F-C393CDC11315}" srcOrd="0" destOrd="0" presId="urn:microsoft.com/office/officeart/2005/8/layout/list1"/>
    <dgm:cxn modelId="{944D99FF-DF64-46C6-BF55-EA415C162365}" type="presParOf" srcId="{1191EC10-C8E4-41D4-A9F8-256458B97F48}" destId="{AB0CE50E-FF31-4F77-9413-17BC160552D9}" srcOrd="1" destOrd="0" presId="urn:microsoft.com/office/officeart/2005/8/layout/list1"/>
    <dgm:cxn modelId="{9CC9C9F6-FD6D-40B6-8FFC-0FC3B7488172}" type="presParOf" srcId="{B1FF21E6-C75A-4625-BAA0-9454A5938F01}" destId="{682125ED-7C2A-45AC-A726-B27BAC78BC7D}" srcOrd="5" destOrd="0" presId="urn:microsoft.com/office/officeart/2005/8/layout/list1"/>
    <dgm:cxn modelId="{FCE8714B-1667-439D-BB6E-DDE1F569E96E}" type="presParOf" srcId="{B1FF21E6-C75A-4625-BAA0-9454A5938F01}" destId="{14F0545D-A0B2-4548-B64C-6B605C7D449E}" srcOrd="6" destOrd="0" presId="urn:microsoft.com/office/officeart/2005/8/layout/list1"/>
    <dgm:cxn modelId="{11373DB6-FE8E-4F8C-921A-FAB4E90E978E}" type="presParOf" srcId="{B1FF21E6-C75A-4625-BAA0-9454A5938F01}" destId="{E7CFD87F-7EDC-4312-8F2C-001569A90DA2}" srcOrd="7" destOrd="0" presId="urn:microsoft.com/office/officeart/2005/8/layout/list1"/>
    <dgm:cxn modelId="{164EC653-5971-47B1-92B7-A3DCE4E1572E}" type="presParOf" srcId="{B1FF21E6-C75A-4625-BAA0-9454A5938F01}" destId="{C9A1BD5E-1697-40B4-80E0-3F85E61BC0FA}" srcOrd="8" destOrd="0" presId="urn:microsoft.com/office/officeart/2005/8/layout/list1"/>
    <dgm:cxn modelId="{179AF3A1-0B11-4A0D-B9D7-1DF3752D0E52}" type="presParOf" srcId="{C9A1BD5E-1697-40B4-80E0-3F85E61BC0FA}" destId="{85C6B7E5-DECB-4FAA-A503-ABA27464A13E}" srcOrd="0" destOrd="0" presId="urn:microsoft.com/office/officeart/2005/8/layout/list1"/>
    <dgm:cxn modelId="{EA61D89A-ACB3-4423-85AF-019D25B33376}" type="presParOf" srcId="{C9A1BD5E-1697-40B4-80E0-3F85E61BC0FA}" destId="{61E30AA3-5C80-4753-8153-39A34B1C306E}" srcOrd="1" destOrd="0" presId="urn:microsoft.com/office/officeart/2005/8/layout/list1"/>
    <dgm:cxn modelId="{34356AF0-19CB-4A07-B996-D2385DB4AF34}" type="presParOf" srcId="{B1FF21E6-C75A-4625-BAA0-9454A5938F01}" destId="{BE44BAB0-F377-45FE-886E-F35FB7AC5128}" srcOrd="9" destOrd="0" presId="urn:microsoft.com/office/officeart/2005/8/layout/list1"/>
    <dgm:cxn modelId="{8FB6F975-0865-4FC5-AE12-0AFA169A9905}" type="presParOf" srcId="{B1FF21E6-C75A-4625-BAA0-9454A5938F01}" destId="{88755AD0-CBFE-4F61-B5FC-401477CAB302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65BFF4B-F92A-4744-B6A8-4E6263266166}" type="doc">
      <dgm:prSet loTypeId="urn:microsoft.com/office/officeart/2005/8/layout/vList5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607FE8BE-3CA8-463C-A2AF-DE43149AF19E}">
      <dgm:prSet phldrT="[Текст]"/>
      <dgm:spPr/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…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C70B5E2-FA45-4011-8510-2D2719DEB8A2}" type="parTrans" cxnId="{8B3465A8-8F0B-407A-8357-B4D61AB51E08}">
      <dgm:prSet/>
      <dgm:spPr/>
      <dgm:t>
        <a:bodyPr/>
        <a:lstStyle/>
        <a:p>
          <a:endParaRPr lang="ru-RU"/>
        </a:p>
      </dgm:t>
    </dgm:pt>
    <dgm:pt modelId="{06D2B33F-9536-447A-940C-06376ACF0763}" type="sibTrans" cxnId="{8B3465A8-8F0B-407A-8357-B4D61AB51E08}">
      <dgm:prSet/>
      <dgm:spPr/>
      <dgm:t>
        <a:bodyPr/>
        <a:lstStyle/>
        <a:p>
          <a:endParaRPr lang="ru-RU"/>
        </a:p>
      </dgm:t>
    </dgm:pt>
    <dgm:pt modelId="{10ABBFDF-B956-4B57-A5DE-DF47ECCC13E7}">
      <dgm:prSet phldrT="[Текст]" custT="1"/>
      <dgm:spPr/>
      <dgm:t>
        <a:bodyPr/>
        <a:lstStyle/>
        <a:p>
          <a:r>
            <a: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Царское правительство отзывает генерала …</a:t>
          </a:r>
          <a:endParaRPr lang="ru-RU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CFDE74C-2A59-4541-9EBE-32C32D0DC318}" type="parTrans" cxnId="{DD69979C-BD62-4E13-B0CA-3A9C79CDE02F}">
      <dgm:prSet/>
      <dgm:spPr/>
      <dgm:t>
        <a:bodyPr/>
        <a:lstStyle/>
        <a:p>
          <a:endParaRPr lang="ru-RU"/>
        </a:p>
      </dgm:t>
    </dgm:pt>
    <dgm:pt modelId="{AFAD82D8-956C-4A2A-8A46-F90FA67F6E1C}" type="sibTrans" cxnId="{DD69979C-BD62-4E13-B0CA-3A9C79CDE02F}">
      <dgm:prSet/>
      <dgm:spPr/>
      <dgm:t>
        <a:bodyPr/>
        <a:lstStyle/>
        <a:p>
          <a:endParaRPr lang="ru-RU"/>
        </a:p>
      </dgm:t>
    </dgm:pt>
    <dgm:pt modelId="{AAF1346E-B825-412A-9DA7-EDB9D8640409}">
      <dgm:prSet phldrT="[Текст]"/>
      <dgm:spPr/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1866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F3CF55A-BD23-47F9-B227-85E677BCE6C5}" type="parTrans" cxnId="{32895A60-AA27-4FD5-98F1-9FD229BC80DB}">
      <dgm:prSet/>
      <dgm:spPr/>
      <dgm:t>
        <a:bodyPr/>
        <a:lstStyle/>
        <a:p>
          <a:endParaRPr lang="ru-RU"/>
        </a:p>
      </dgm:t>
    </dgm:pt>
    <dgm:pt modelId="{3E561665-0738-451C-BF5F-BBD1BD96B8C5}" type="sibTrans" cxnId="{32895A60-AA27-4FD5-98F1-9FD229BC80DB}">
      <dgm:prSet/>
      <dgm:spPr/>
      <dgm:t>
        <a:bodyPr/>
        <a:lstStyle/>
        <a:p>
          <a:endParaRPr lang="ru-RU"/>
        </a:p>
      </dgm:t>
    </dgm:pt>
    <dgm:pt modelId="{A2D49017-1016-4FB1-8D71-8AA9AC244051}">
      <dgm:prSet phldrT="[Текст]" custT="1"/>
      <dgm:spPr/>
      <dgm:t>
        <a:bodyPr/>
        <a:lstStyle/>
        <a:p>
          <a:r>
            <a: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новым генералом становится … </a:t>
          </a:r>
          <a:endParaRPr lang="ru-RU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1FA38EE-032F-48DD-9B2B-2C5700B5BAC4}" type="parTrans" cxnId="{DAA6B2A2-1BCE-4B11-B3DC-BCCEED9E497A}">
      <dgm:prSet/>
      <dgm:spPr/>
      <dgm:t>
        <a:bodyPr/>
        <a:lstStyle/>
        <a:p>
          <a:endParaRPr lang="ru-RU"/>
        </a:p>
      </dgm:t>
    </dgm:pt>
    <dgm:pt modelId="{2C3172F0-08CA-421A-9508-7490442E63BB}" type="sibTrans" cxnId="{DAA6B2A2-1BCE-4B11-B3DC-BCCEED9E497A}">
      <dgm:prSet/>
      <dgm:spPr/>
      <dgm:t>
        <a:bodyPr/>
        <a:lstStyle/>
        <a:p>
          <a:endParaRPr lang="ru-RU"/>
        </a:p>
      </dgm:t>
    </dgm:pt>
    <dgm:pt modelId="{9A550101-3828-4DCA-98D8-E1CA9D3CEB0C}">
      <dgm:prSet phldrT="[Текст]"/>
      <dgm:spPr/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… 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BA282F1-9D2D-4CF9-B575-5D4054FB1B6F}" type="parTrans" cxnId="{918CA085-269A-41BC-8660-4116EF0CB4AF}">
      <dgm:prSet/>
      <dgm:spPr/>
      <dgm:t>
        <a:bodyPr/>
        <a:lstStyle/>
        <a:p>
          <a:endParaRPr lang="ru-RU"/>
        </a:p>
      </dgm:t>
    </dgm:pt>
    <dgm:pt modelId="{3F1EB41B-B518-4EC9-8236-FBB236520CCB}" type="sibTrans" cxnId="{918CA085-269A-41BC-8660-4116EF0CB4AF}">
      <dgm:prSet/>
      <dgm:spPr/>
      <dgm:t>
        <a:bodyPr/>
        <a:lstStyle/>
        <a:p>
          <a:endParaRPr lang="ru-RU"/>
        </a:p>
      </dgm:t>
    </dgm:pt>
    <dgm:pt modelId="{687B1DB3-42AA-49EE-B4B9-A16FA4D81999}">
      <dgm:prSet phldrT="[Текст]" custT="1"/>
      <dgm:spPr/>
      <dgm:t>
        <a:bodyPr/>
        <a:lstStyle/>
        <a:p>
          <a:r>
            <a: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первые боевые столкновения, вблизи селения </a:t>
          </a:r>
          <a:r>
            <a:rPr lang="ru-RU" sz="28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Ирджар</a:t>
          </a:r>
          <a:endParaRPr lang="ru-RU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FE14AE5-0A04-4A06-B149-A8CC96B942EC}" type="parTrans" cxnId="{BE3D1E8A-3340-4036-B7EF-D8CDE11BFE31}">
      <dgm:prSet/>
      <dgm:spPr/>
      <dgm:t>
        <a:bodyPr/>
        <a:lstStyle/>
        <a:p>
          <a:endParaRPr lang="ru-RU"/>
        </a:p>
      </dgm:t>
    </dgm:pt>
    <dgm:pt modelId="{EA980820-3547-484A-841C-AD4049F68802}" type="sibTrans" cxnId="{BE3D1E8A-3340-4036-B7EF-D8CDE11BFE31}">
      <dgm:prSet/>
      <dgm:spPr/>
      <dgm:t>
        <a:bodyPr/>
        <a:lstStyle/>
        <a:p>
          <a:endParaRPr lang="ru-RU"/>
        </a:p>
      </dgm:t>
    </dgm:pt>
    <dgm:pt modelId="{B60F8737-CF47-437F-978B-67D208AEAE65}">
      <dgm:prSet/>
      <dgm:spPr/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17 мая 1866 г. 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DAD0C6A-FF53-4EA3-8565-AA3CC676A486}" type="parTrans" cxnId="{FC705DA2-DEB8-4AB0-BF92-9BD0598170EA}">
      <dgm:prSet/>
      <dgm:spPr/>
      <dgm:t>
        <a:bodyPr/>
        <a:lstStyle/>
        <a:p>
          <a:endParaRPr lang="ru-RU"/>
        </a:p>
      </dgm:t>
    </dgm:pt>
    <dgm:pt modelId="{E8FA575E-A78D-44B6-AAC3-0B682C293ABF}" type="sibTrans" cxnId="{FC705DA2-DEB8-4AB0-BF92-9BD0598170EA}">
      <dgm:prSet/>
      <dgm:spPr/>
      <dgm:t>
        <a:bodyPr/>
        <a:lstStyle/>
        <a:p>
          <a:endParaRPr lang="ru-RU"/>
        </a:p>
      </dgm:t>
    </dgm:pt>
    <dgm:pt modelId="{AC17EB43-C353-4B27-B2F8-413DD5482A99}">
      <dgm:prSet/>
      <dgm:spPr/>
      <dgm:t>
        <a:bodyPr/>
        <a:lstStyle/>
        <a:p>
          <a:r>
            <a:rPr lang="ru-R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itchFamily="34" charset="0"/>
            </a:rPr>
            <a:t> …</a:t>
          </a:r>
          <a:endParaRPr lang="ru-RU" dirty="0">
            <a:latin typeface="+mn-lt"/>
          </a:endParaRPr>
        </a:p>
      </dgm:t>
    </dgm:pt>
    <dgm:pt modelId="{BDE1177D-24A2-47BD-8923-54BD288AC8E2}" type="parTrans" cxnId="{8D4402D0-08D2-4B18-BE9E-4FAC69DF0880}">
      <dgm:prSet/>
      <dgm:spPr/>
      <dgm:t>
        <a:bodyPr/>
        <a:lstStyle/>
        <a:p>
          <a:endParaRPr lang="ru-RU"/>
        </a:p>
      </dgm:t>
    </dgm:pt>
    <dgm:pt modelId="{031385AB-457D-45F7-A97E-98FCA638ED9B}" type="sibTrans" cxnId="{8D4402D0-08D2-4B18-BE9E-4FAC69DF0880}">
      <dgm:prSet/>
      <dgm:spPr/>
      <dgm:t>
        <a:bodyPr/>
        <a:lstStyle/>
        <a:p>
          <a:endParaRPr lang="ru-RU"/>
        </a:p>
      </dgm:t>
    </dgm:pt>
    <dgm:pt modelId="{AA71E7D3-7B95-4442-BA8B-9E1C147AA0FE}">
      <dgm:prSet/>
      <dgm:spPr/>
      <dgm:t>
        <a:bodyPr/>
        <a:lstStyle/>
        <a:p>
          <a:r>
            <a:rPr lang="ru-R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itchFamily="34" charset="0"/>
            </a:rPr>
            <a:t>18 октября 1866 г. </a:t>
          </a:r>
          <a:endParaRPr lang="ru-RU" dirty="0">
            <a:latin typeface="+mn-lt"/>
          </a:endParaRPr>
        </a:p>
      </dgm:t>
    </dgm:pt>
    <dgm:pt modelId="{A54FDD06-3E50-4EA3-A329-EBF54D889CAD}" type="parTrans" cxnId="{97CEEAB1-3988-4D3A-ABD3-D0A2ACDBCFAC}">
      <dgm:prSet/>
      <dgm:spPr/>
      <dgm:t>
        <a:bodyPr/>
        <a:lstStyle/>
        <a:p>
          <a:endParaRPr lang="ru-RU"/>
        </a:p>
      </dgm:t>
    </dgm:pt>
    <dgm:pt modelId="{B6940B94-1D22-4F7A-B4CC-4DFD79E79DC0}" type="sibTrans" cxnId="{97CEEAB1-3988-4D3A-ABD3-D0A2ACDBCFAC}">
      <dgm:prSet/>
      <dgm:spPr/>
      <dgm:t>
        <a:bodyPr/>
        <a:lstStyle/>
        <a:p>
          <a:endParaRPr lang="ru-RU"/>
        </a:p>
      </dgm:t>
    </dgm:pt>
    <dgm:pt modelId="{95C7EE47-731E-44EF-B881-B1CDCC2E3326}">
      <dgm:prSet/>
      <dgm:spPr/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…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B2FDD3F-2F57-47B6-B25A-8C0C08AAD765}" type="parTrans" cxnId="{689FC20E-6E7E-4D4A-A2D6-84CCBE8ABB10}">
      <dgm:prSet/>
      <dgm:spPr/>
      <dgm:t>
        <a:bodyPr/>
        <a:lstStyle/>
        <a:p>
          <a:endParaRPr lang="ru-RU"/>
        </a:p>
      </dgm:t>
    </dgm:pt>
    <dgm:pt modelId="{A296CA51-29BE-48C8-B46A-92331BF4F447}" type="sibTrans" cxnId="{689FC20E-6E7E-4D4A-A2D6-84CCBE8ABB10}">
      <dgm:prSet/>
      <dgm:spPr/>
      <dgm:t>
        <a:bodyPr/>
        <a:lstStyle/>
        <a:p>
          <a:endParaRPr lang="ru-RU"/>
        </a:p>
      </dgm:t>
    </dgm:pt>
    <dgm:pt modelId="{3520724F-FC1F-4F58-9F02-7BBF847CDE0E}">
      <dgm:prSet custT="1"/>
      <dgm:spPr/>
      <dgm:t>
        <a:bodyPr/>
        <a:lstStyle/>
        <a:p>
          <a:r>
            <a: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русская армия осаждает крепость …</a:t>
          </a:r>
          <a:endParaRPr lang="ru-RU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3228416-8A86-4B2F-9DE0-A6445DF98A8E}" type="parTrans" cxnId="{770BE2AA-A03B-416F-ABD0-F26026A7774A}">
      <dgm:prSet/>
      <dgm:spPr/>
      <dgm:t>
        <a:bodyPr/>
        <a:lstStyle/>
        <a:p>
          <a:endParaRPr lang="ru-RU"/>
        </a:p>
      </dgm:t>
    </dgm:pt>
    <dgm:pt modelId="{A9CAEA8F-57CC-447B-BBD4-16C50658E5A8}" type="sibTrans" cxnId="{770BE2AA-A03B-416F-ABD0-F26026A7774A}">
      <dgm:prSet/>
      <dgm:spPr/>
      <dgm:t>
        <a:bodyPr/>
        <a:lstStyle/>
        <a:p>
          <a:endParaRPr lang="ru-RU"/>
        </a:p>
      </dgm:t>
    </dgm:pt>
    <dgm:pt modelId="{ABCC8BE2-F1DF-4541-8D2A-16C5B049AD4B}">
      <dgm:prSet custT="1"/>
      <dgm:spPr/>
      <dgm:t>
        <a:bodyPr/>
        <a:lstStyle/>
        <a:p>
          <a:r>
            <a: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захват крепости </a:t>
          </a:r>
          <a:r>
            <a:rPr lang="ru-RU" sz="28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Ходжент</a:t>
          </a:r>
          <a:r>
            <a: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ru-RU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DFEAA0D-CC40-4349-BFA1-9F85B63AB8F8}" type="parTrans" cxnId="{90F13726-115E-4AF5-8FC8-E213A5661989}">
      <dgm:prSet/>
      <dgm:spPr/>
      <dgm:t>
        <a:bodyPr/>
        <a:lstStyle/>
        <a:p>
          <a:endParaRPr lang="ru-RU"/>
        </a:p>
      </dgm:t>
    </dgm:pt>
    <dgm:pt modelId="{84A3D95D-717C-42A2-B1EF-05461D1C4465}" type="sibTrans" cxnId="{90F13726-115E-4AF5-8FC8-E213A5661989}">
      <dgm:prSet/>
      <dgm:spPr/>
      <dgm:t>
        <a:bodyPr/>
        <a:lstStyle/>
        <a:p>
          <a:endParaRPr lang="ru-RU"/>
        </a:p>
      </dgm:t>
    </dgm:pt>
    <dgm:pt modelId="{88C07939-4E69-486A-937F-06AE3D5A48B8}">
      <dgm:prSet custT="1"/>
      <dgm:spPr/>
      <dgm:t>
        <a:bodyPr/>
        <a:lstStyle/>
        <a:p>
          <a:r>
            <a: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царские войска заняли город … </a:t>
          </a:r>
          <a:endParaRPr lang="ru-RU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DF13343-675C-4858-8889-B3B723E4CC23}" type="parTrans" cxnId="{0F6F7217-B71C-4B93-9BF2-56181D5607D2}">
      <dgm:prSet/>
      <dgm:spPr/>
      <dgm:t>
        <a:bodyPr/>
        <a:lstStyle/>
        <a:p>
          <a:endParaRPr lang="ru-RU"/>
        </a:p>
      </dgm:t>
    </dgm:pt>
    <dgm:pt modelId="{35C83E5C-0C22-4520-BFD6-FDBDE5AF96E4}" type="sibTrans" cxnId="{0F6F7217-B71C-4B93-9BF2-56181D5607D2}">
      <dgm:prSet/>
      <dgm:spPr/>
      <dgm:t>
        <a:bodyPr/>
        <a:lstStyle/>
        <a:p>
          <a:endParaRPr lang="ru-RU"/>
        </a:p>
      </dgm:t>
    </dgm:pt>
    <dgm:pt modelId="{6C04CC8B-892D-49B9-889A-B85A8294C29F}">
      <dgm:prSet custT="1"/>
      <dgm:spPr/>
      <dgm:t>
        <a:bodyPr/>
        <a:lstStyle/>
        <a:p>
          <a:r>
            <a: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образована Сырдарьинская область.</a:t>
          </a:r>
          <a:endParaRPr lang="ru-RU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021CAC5-C781-4924-9D21-79AE68B25F16}" type="parTrans" cxnId="{D69E2B5A-5573-4063-BA69-C3A06A966B46}">
      <dgm:prSet/>
      <dgm:spPr/>
      <dgm:t>
        <a:bodyPr/>
        <a:lstStyle/>
        <a:p>
          <a:endParaRPr lang="ru-RU"/>
        </a:p>
      </dgm:t>
    </dgm:pt>
    <dgm:pt modelId="{BE3900B7-82DA-48C4-B1DB-E172D8932A91}" type="sibTrans" cxnId="{D69E2B5A-5573-4063-BA69-C3A06A966B46}">
      <dgm:prSet/>
      <dgm:spPr/>
      <dgm:t>
        <a:bodyPr/>
        <a:lstStyle/>
        <a:p>
          <a:endParaRPr lang="ru-RU"/>
        </a:p>
      </dgm:t>
    </dgm:pt>
    <dgm:pt modelId="{CB550EB3-9743-4AC8-B881-5EE396D053DD}" type="pres">
      <dgm:prSet presAssocID="{265BFF4B-F92A-4744-B6A8-4E626326616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07E4BA9-8FC0-48A2-B7A5-8500ED9081A5}" type="pres">
      <dgm:prSet presAssocID="{607FE8BE-3CA8-463C-A2AF-DE43149AF19E}" presName="linNode" presStyleCnt="0"/>
      <dgm:spPr/>
    </dgm:pt>
    <dgm:pt modelId="{CE2715AA-CDFA-4F77-BD58-F3F4C63B5A09}" type="pres">
      <dgm:prSet presAssocID="{607FE8BE-3CA8-463C-A2AF-DE43149AF19E}" presName="parentText" presStyleLbl="node1" presStyleIdx="0" presStyleCnt="7" custScaleX="6380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2FFF65-0525-4A4B-B8B7-04F4EF2B48CF}" type="pres">
      <dgm:prSet presAssocID="{607FE8BE-3CA8-463C-A2AF-DE43149AF19E}" presName="descendantText" presStyleLbl="alignAccFollowNode1" presStyleIdx="0" presStyleCnt="7" custScaleX="1332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6171FF-EB2D-4CB1-B982-6CFA76D19B03}" type="pres">
      <dgm:prSet presAssocID="{06D2B33F-9536-447A-940C-06376ACF0763}" presName="sp" presStyleCnt="0"/>
      <dgm:spPr/>
    </dgm:pt>
    <dgm:pt modelId="{C88F7ECE-8A37-4F40-9AB8-E374902713E9}" type="pres">
      <dgm:prSet presAssocID="{AAF1346E-B825-412A-9DA7-EDB9D8640409}" presName="linNode" presStyleCnt="0"/>
      <dgm:spPr/>
    </dgm:pt>
    <dgm:pt modelId="{B9230FAD-E446-4EBD-8F2A-B3E145F262D0}" type="pres">
      <dgm:prSet presAssocID="{AAF1346E-B825-412A-9DA7-EDB9D8640409}" presName="parentText" presStyleLbl="node1" presStyleIdx="1" presStyleCnt="7" custScaleX="5690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9E3EE9-4281-4EDA-9116-B371E53C44C8}" type="pres">
      <dgm:prSet presAssocID="{AAF1346E-B825-412A-9DA7-EDB9D8640409}" presName="descendantText" presStyleLbl="alignAccFollowNode1" presStyleIdx="1" presStyleCnt="7" custScaleX="1111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F21A16-3975-415F-84C0-9E7BFE3F278F}" type="pres">
      <dgm:prSet presAssocID="{3E561665-0738-451C-BF5F-BBD1BD96B8C5}" presName="sp" presStyleCnt="0"/>
      <dgm:spPr/>
    </dgm:pt>
    <dgm:pt modelId="{E875E55A-C2FC-43DC-8A3C-7F07C56BF7FE}" type="pres">
      <dgm:prSet presAssocID="{9A550101-3828-4DCA-98D8-E1CA9D3CEB0C}" presName="linNode" presStyleCnt="0"/>
      <dgm:spPr/>
    </dgm:pt>
    <dgm:pt modelId="{D3B208A5-B2AC-496E-BD4B-FC85B3A18776}" type="pres">
      <dgm:prSet presAssocID="{9A550101-3828-4DCA-98D8-E1CA9D3CEB0C}" presName="parentText" presStyleLbl="node1" presStyleIdx="2" presStyleCnt="7" custScaleX="7553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4598E5-5591-4C9C-BAEC-F8FAA8D4900A}" type="pres">
      <dgm:prSet presAssocID="{9A550101-3828-4DCA-98D8-E1CA9D3CEB0C}" presName="descendantText" presStyleLbl="alignAccFollowNode1" presStyleIdx="2" presStyleCnt="7" custScaleX="150035" custScaleY="137959" custLinFactNeighborX="-28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BEC867-6A89-4436-9711-3137B9323582}" type="pres">
      <dgm:prSet presAssocID="{3F1EB41B-B518-4EC9-8236-FBB236520CCB}" presName="sp" presStyleCnt="0"/>
      <dgm:spPr/>
    </dgm:pt>
    <dgm:pt modelId="{8E997122-0704-402A-AA55-78B9DCDA8CFA}" type="pres">
      <dgm:prSet presAssocID="{B60F8737-CF47-437F-978B-67D208AEAE65}" presName="linNode" presStyleCnt="0"/>
      <dgm:spPr/>
    </dgm:pt>
    <dgm:pt modelId="{16E8AB53-09BB-4BEF-B286-BC87A60E3BB8}" type="pres">
      <dgm:prSet presAssocID="{B60F8737-CF47-437F-978B-67D208AEAE65}" presName="parentText" presStyleLbl="node1" presStyleIdx="3" presStyleCnt="7" custScaleX="6642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34FD28-0CA5-4AC9-B3D7-717A1AC6DF71}" type="pres">
      <dgm:prSet presAssocID="{B60F8737-CF47-437F-978B-67D208AEAE65}" presName="descendantText" presStyleLbl="alignAccFollowNode1" presStyleIdx="3" presStyleCnt="7" custScaleX="1102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AC983A-5F7A-4A32-9199-6F9B36394839}" type="pres">
      <dgm:prSet presAssocID="{E8FA575E-A78D-44B6-AAC3-0B682C293ABF}" presName="sp" presStyleCnt="0"/>
      <dgm:spPr/>
    </dgm:pt>
    <dgm:pt modelId="{323B0596-0E4E-44EA-B514-7EC910103AC8}" type="pres">
      <dgm:prSet presAssocID="{AC17EB43-C353-4B27-B2F8-413DD5482A99}" presName="linNode" presStyleCnt="0"/>
      <dgm:spPr/>
    </dgm:pt>
    <dgm:pt modelId="{81A4C7CC-B0DF-42FA-A676-A4AD83A0DE34}" type="pres">
      <dgm:prSet presAssocID="{AC17EB43-C353-4B27-B2F8-413DD5482A99}" presName="parentText" presStyleLbl="node1" presStyleIdx="4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55627E-6DE6-4FB7-AE92-AAB1468E7663}" type="pres">
      <dgm:prSet presAssocID="{AC17EB43-C353-4B27-B2F8-413DD5482A99}" presName="descendantText" presStyleLbl="alignAccFollow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7DDA42-7348-4A77-8D72-B044BA18E6B5}" type="pres">
      <dgm:prSet presAssocID="{031385AB-457D-45F7-A97E-98FCA638ED9B}" presName="sp" presStyleCnt="0"/>
      <dgm:spPr/>
    </dgm:pt>
    <dgm:pt modelId="{8608098F-789B-4C3C-91EB-5023A002CA39}" type="pres">
      <dgm:prSet presAssocID="{AA71E7D3-7B95-4442-BA8B-9E1C147AA0FE}" presName="linNode" presStyleCnt="0"/>
      <dgm:spPr/>
    </dgm:pt>
    <dgm:pt modelId="{D5853097-F798-488B-888D-50F601EB6F82}" type="pres">
      <dgm:prSet presAssocID="{AA71E7D3-7B95-4442-BA8B-9E1C147AA0FE}" presName="parentText" presStyleLbl="node1" presStyleIdx="5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919867-B41B-4234-AF45-BCB0AADDAC3A}" type="pres">
      <dgm:prSet presAssocID="{AA71E7D3-7B95-4442-BA8B-9E1C147AA0FE}" presName="descendantText" presStyleLbl="alignAccFollow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698272-7363-436B-9F58-05347B9CF312}" type="pres">
      <dgm:prSet presAssocID="{B6940B94-1D22-4F7A-B4CC-4DFD79E79DC0}" presName="sp" presStyleCnt="0"/>
      <dgm:spPr/>
    </dgm:pt>
    <dgm:pt modelId="{EB556097-5FBB-4859-9EC1-E7AF786F3EB4}" type="pres">
      <dgm:prSet presAssocID="{95C7EE47-731E-44EF-B881-B1CDCC2E3326}" presName="linNode" presStyleCnt="0"/>
      <dgm:spPr/>
    </dgm:pt>
    <dgm:pt modelId="{81ED14EC-3E1C-4836-9807-7EC234228AC4}" type="pres">
      <dgm:prSet presAssocID="{95C7EE47-731E-44EF-B881-B1CDCC2E3326}" presName="parentText" presStyleLbl="node1" presStyleIdx="6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7455A1-6FB9-4C70-9D12-E4DCFF1D2808}" type="pres">
      <dgm:prSet presAssocID="{95C7EE47-731E-44EF-B881-B1CDCC2E3326}" presName="descendantText" presStyleLbl="alignAccFollow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B31F529-A499-45FF-A19C-929282573FF0}" type="presOf" srcId="{AAF1346E-B825-412A-9DA7-EDB9D8640409}" destId="{B9230FAD-E446-4EBD-8F2A-B3E145F262D0}" srcOrd="0" destOrd="0" presId="urn:microsoft.com/office/officeart/2005/8/layout/vList5"/>
    <dgm:cxn modelId="{918CA085-269A-41BC-8660-4116EF0CB4AF}" srcId="{265BFF4B-F92A-4744-B6A8-4E6263266166}" destId="{9A550101-3828-4DCA-98D8-E1CA9D3CEB0C}" srcOrd="2" destOrd="0" parTransId="{FBA282F1-9D2D-4CF9-B575-5D4054FB1B6F}" sibTransId="{3F1EB41B-B518-4EC9-8236-FBB236520CCB}"/>
    <dgm:cxn modelId="{DAA6B2A2-1BCE-4B11-B3DC-BCCEED9E497A}" srcId="{AAF1346E-B825-412A-9DA7-EDB9D8640409}" destId="{A2D49017-1016-4FB1-8D71-8AA9AC244051}" srcOrd="0" destOrd="0" parTransId="{91FA38EE-032F-48DD-9B2B-2C5700B5BAC4}" sibTransId="{2C3172F0-08CA-421A-9508-7490442E63BB}"/>
    <dgm:cxn modelId="{8D4402D0-08D2-4B18-BE9E-4FAC69DF0880}" srcId="{265BFF4B-F92A-4744-B6A8-4E6263266166}" destId="{AC17EB43-C353-4B27-B2F8-413DD5482A99}" srcOrd="4" destOrd="0" parTransId="{BDE1177D-24A2-47BD-8923-54BD288AC8E2}" sibTransId="{031385AB-457D-45F7-A97E-98FCA638ED9B}"/>
    <dgm:cxn modelId="{FC705DA2-DEB8-4AB0-BF92-9BD0598170EA}" srcId="{265BFF4B-F92A-4744-B6A8-4E6263266166}" destId="{B60F8737-CF47-437F-978B-67D208AEAE65}" srcOrd="3" destOrd="0" parTransId="{7DAD0C6A-FF53-4EA3-8565-AA3CC676A486}" sibTransId="{E8FA575E-A78D-44B6-AAC3-0B682C293ABF}"/>
    <dgm:cxn modelId="{97CEEAB1-3988-4D3A-ABD3-D0A2ACDBCFAC}" srcId="{265BFF4B-F92A-4744-B6A8-4E6263266166}" destId="{AA71E7D3-7B95-4442-BA8B-9E1C147AA0FE}" srcOrd="5" destOrd="0" parTransId="{A54FDD06-3E50-4EA3-A329-EBF54D889CAD}" sibTransId="{B6940B94-1D22-4F7A-B4CC-4DFD79E79DC0}"/>
    <dgm:cxn modelId="{8B3465A8-8F0B-407A-8357-B4D61AB51E08}" srcId="{265BFF4B-F92A-4744-B6A8-4E6263266166}" destId="{607FE8BE-3CA8-463C-A2AF-DE43149AF19E}" srcOrd="0" destOrd="0" parTransId="{EC70B5E2-FA45-4011-8510-2D2719DEB8A2}" sibTransId="{06D2B33F-9536-447A-940C-06376ACF0763}"/>
    <dgm:cxn modelId="{F3CAC925-7834-4B09-970A-BDE13B78A9F9}" type="presOf" srcId="{AC17EB43-C353-4B27-B2F8-413DD5482A99}" destId="{81A4C7CC-B0DF-42FA-A676-A4AD83A0DE34}" srcOrd="0" destOrd="0" presId="urn:microsoft.com/office/officeart/2005/8/layout/vList5"/>
    <dgm:cxn modelId="{7CE5985A-373D-49E5-A197-75F340F9BFF7}" type="presOf" srcId="{265BFF4B-F92A-4744-B6A8-4E6263266166}" destId="{CB550EB3-9743-4AC8-B881-5EE396D053DD}" srcOrd="0" destOrd="0" presId="urn:microsoft.com/office/officeart/2005/8/layout/vList5"/>
    <dgm:cxn modelId="{0F6F7217-B71C-4B93-9BF2-56181D5607D2}" srcId="{AA71E7D3-7B95-4442-BA8B-9E1C147AA0FE}" destId="{88C07939-4E69-486A-937F-06AE3D5A48B8}" srcOrd="0" destOrd="0" parTransId="{DDF13343-675C-4858-8889-B3B723E4CC23}" sibTransId="{35C83E5C-0C22-4520-BFD6-FDBDE5AF96E4}"/>
    <dgm:cxn modelId="{273CA310-E768-46A2-AE0B-DAFF2A7CA054}" type="presOf" srcId="{AA71E7D3-7B95-4442-BA8B-9E1C147AA0FE}" destId="{D5853097-F798-488B-888D-50F601EB6F82}" srcOrd="0" destOrd="0" presId="urn:microsoft.com/office/officeart/2005/8/layout/vList5"/>
    <dgm:cxn modelId="{F5D96469-74BE-42E5-BDB8-8137AD3C1745}" type="presOf" srcId="{687B1DB3-42AA-49EE-B4B9-A16FA4D81999}" destId="{7D4598E5-5591-4C9C-BAEC-F8FAA8D4900A}" srcOrd="0" destOrd="0" presId="urn:microsoft.com/office/officeart/2005/8/layout/vList5"/>
    <dgm:cxn modelId="{3B6EA571-DBD4-47B4-9269-5F72879384B0}" type="presOf" srcId="{B60F8737-CF47-437F-978B-67D208AEAE65}" destId="{16E8AB53-09BB-4BEF-B286-BC87A60E3BB8}" srcOrd="0" destOrd="0" presId="urn:microsoft.com/office/officeart/2005/8/layout/vList5"/>
    <dgm:cxn modelId="{689FC20E-6E7E-4D4A-A2D6-84CCBE8ABB10}" srcId="{265BFF4B-F92A-4744-B6A8-4E6263266166}" destId="{95C7EE47-731E-44EF-B881-B1CDCC2E3326}" srcOrd="6" destOrd="0" parTransId="{9B2FDD3F-2F57-47B6-B25A-8C0C08AAD765}" sibTransId="{A296CA51-29BE-48C8-B46A-92331BF4F447}"/>
    <dgm:cxn modelId="{AE65A8E4-244B-46B6-9D8E-F293C94F1889}" type="presOf" srcId="{A2D49017-1016-4FB1-8D71-8AA9AC244051}" destId="{539E3EE9-4281-4EDA-9116-B371E53C44C8}" srcOrd="0" destOrd="0" presId="urn:microsoft.com/office/officeart/2005/8/layout/vList5"/>
    <dgm:cxn modelId="{110F9456-65DF-4592-A791-23174F51F422}" type="presOf" srcId="{95C7EE47-731E-44EF-B881-B1CDCC2E3326}" destId="{81ED14EC-3E1C-4836-9807-7EC234228AC4}" srcOrd="0" destOrd="0" presId="urn:microsoft.com/office/officeart/2005/8/layout/vList5"/>
    <dgm:cxn modelId="{E3FB114D-D9FA-4948-882B-7F9563322754}" type="presOf" srcId="{9A550101-3828-4DCA-98D8-E1CA9D3CEB0C}" destId="{D3B208A5-B2AC-496E-BD4B-FC85B3A18776}" srcOrd="0" destOrd="0" presId="urn:microsoft.com/office/officeart/2005/8/layout/vList5"/>
    <dgm:cxn modelId="{32895A60-AA27-4FD5-98F1-9FD229BC80DB}" srcId="{265BFF4B-F92A-4744-B6A8-4E6263266166}" destId="{AAF1346E-B825-412A-9DA7-EDB9D8640409}" srcOrd="1" destOrd="0" parTransId="{4F3CF55A-BD23-47F9-B227-85E677BCE6C5}" sibTransId="{3E561665-0738-451C-BF5F-BBD1BD96B8C5}"/>
    <dgm:cxn modelId="{A9E77F81-A025-4ABD-8015-52EA2E365DD0}" type="presOf" srcId="{10ABBFDF-B956-4B57-A5DE-DF47ECCC13E7}" destId="{9D2FFF65-0525-4A4B-B8B7-04F4EF2B48CF}" srcOrd="0" destOrd="0" presId="urn:microsoft.com/office/officeart/2005/8/layout/vList5"/>
    <dgm:cxn modelId="{DD69979C-BD62-4E13-B0CA-3A9C79CDE02F}" srcId="{607FE8BE-3CA8-463C-A2AF-DE43149AF19E}" destId="{10ABBFDF-B956-4B57-A5DE-DF47ECCC13E7}" srcOrd="0" destOrd="0" parTransId="{ACFDE74C-2A59-4541-9EBE-32C32D0DC318}" sibTransId="{AFAD82D8-956C-4A2A-8A46-F90FA67F6E1C}"/>
    <dgm:cxn modelId="{6A515F07-3D22-4C3D-8638-9D2A86169054}" type="presOf" srcId="{3520724F-FC1F-4F58-9F02-7BBF847CDE0E}" destId="{BA34FD28-0CA5-4AC9-B3D7-717A1AC6DF71}" srcOrd="0" destOrd="0" presId="urn:microsoft.com/office/officeart/2005/8/layout/vList5"/>
    <dgm:cxn modelId="{90F13726-115E-4AF5-8FC8-E213A5661989}" srcId="{AC17EB43-C353-4B27-B2F8-413DD5482A99}" destId="{ABCC8BE2-F1DF-4541-8D2A-16C5B049AD4B}" srcOrd="0" destOrd="0" parTransId="{8DFEAA0D-CC40-4349-BFA1-9F85B63AB8F8}" sibTransId="{84A3D95D-717C-42A2-B1EF-05461D1C4465}"/>
    <dgm:cxn modelId="{B22F8C2B-524C-4BC5-914F-38A42A4A21F9}" type="presOf" srcId="{607FE8BE-3CA8-463C-A2AF-DE43149AF19E}" destId="{CE2715AA-CDFA-4F77-BD58-F3F4C63B5A09}" srcOrd="0" destOrd="0" presId="urn:microsoft.com/office/officeart/2005/8/layout/vList5"/>
    <dgm:cxn modelId="{D69E2B5A-5573-4063-BA69-C3A06A966B46}" srcId="{95C7EE47-731E-44EF-B881-B1CDCC2E3326}" destId="{6C04CC8B-892D-49B9-889A-B85A8294C29F}" srcOrd="0" destOrd="0" parTransId="{7021CAC5-C781-4924-9D21-79AE68B25F16}" sibTransId="{BE3900B7-82DA-48C4-B1DB-E172D8932A91}"/>
    <dgm:cxn modelId="{B835CA8A-E650-4740-B141-25F653DFEF97}" type="presOf" srcId="{88C07939-4E69-486A-937F-06AE3D5A48B8}" destId="{97919867-B41B-4234-AF45-BCB0AADDAC3A}" srcOrd="0" destOrd="0" presId="urn:microsoft.com/office/officeart/2005/8/layout/vList5"/>
    <dgm:cxn modelId="{9A5D8E98-5B63-49FE-842D-663109383482}" type="presOf" srcId="{6C04CC8B-892D-49B9-889A-B85A8294C29F}" destId="{917455A1-6FB9-4C70-9D12-E4DCFF1D2808}" srcOrd="0" destOrd="0" presId="urn:microsoft.com/office/officeart/2005/8/layout/vList5"/>
    <dgm:cxn modelId="{BE3D1E8A-3340-4036-B7EF-D8CDE11BFE31}" srcId="{9A550101-3828-4DCA-98D8-E1CA9D3CEB0C}" destId="{687B1DB3-42AA-49EE-B4B9-A16FA4D81999}" srcOrd="0" destOrd="0" parTransId="{BFE14AE5-0A04-4A06-B149-A8CC96B942EC}" sibTransId="{EA980820-3547-484A-841C-AD4049F68802}"/>
    <dgm:cxn modelId="{770BE2AA-A03B-416F-ABD0-F26026A7774A}" srcId="{B60F8737-CF47-437F-978B-67D208AEAE65}" destId="{3520724F-FC1F-4F58-9F02-7BBF847CDE0E}" srcOrd="0" destOrd="0" parTransId="{C3228416-8A86-4B2F-9DE0-A6445DF98A8E}" sibTransId="{A9CAEA8F-57CC-447B-BBD4-16C50658E5A8}"/>
    <dgm:cxn modelId="{676E6500-1088-4D99-8166-225AB1ABED06}" type="presOf" srcId="{ABCC8BE2-F1DF-4541-8D2A-16C5B049AD4B}" destId="{3455627E-6DE6-4FB7-AE92-AAB1468E7663}" srcOrd="0" destOrd="0" presId="urn:microsoft.com/office/officeart/2005/8/layout/vList5"/>
    <dgm:cxn modelId="{9C2F667E-805D-4F2D-95B2-04E1DB990688}" type="presParOf" srcId="{CB550EB3-9743-4AC8-B881-5EE396D053DD}" destId="{407E4BA9-8FC0-48A2-B7A5-8500ED9081A5}" srcOrd="0" destOrd="0" presId="urn:microsoft.com/office/officeart/2005/8/layout/vList5"/>
    <dgm:cxn modelId="{32439448-B9C5-4AE1-8017-A45E79F7967E}" type="presParOf" srcId="{407E4BA9-8FC0-48A2-B7A5-8500ED9081A5}" destId="{CE2715AA-CDFA-4F77-BD58-F3F4C63B5A09}" srcOrd="0" destOrd="0" presId="urn:microsoft.com/office/officeart/2005/8/layout/vList5"/>
    <dgm:cxn modelId="{A3C5D25E-E6FE-4616-9A57-3F38370CBEF8}" type="presParOf" srcId="{407E4BA9-8FC0-48A2-B7A5-8500ED9081A5}" destId="{9D2FFF65-0525-4A4B-B8B7-04F4EF2B48CF}" srcOrd="1" destOrd="0" presId="urn:microsoft.com/office/officeart/2005/8/layout/vList5"/>
    <dgm:cxn modelId="{DA67B2B5-F7B5-436A-8A2D-43321B56F3CD}" type="presParOf" srcId="{CB550EB3-9743-4AC8-B881-5EE396D053DD}" destId="{386171FF-EB2D-4CB1-B982-6CFA76D19B03}" srcOrd="1" destOrd="0" presId="urn:microsoft.com/office/officeart/2005/8/layout/vList5"/>
    <dgm:cxn modelId="{AF259300-4E18-482D-BC12-059D57105357}" type="presParOf" srcId="{CB550EB3-9743-4AC8-B881-5EE396D053DD}" destId="{C88F7ECE-8A37-4F40-9AB8-E374902713E9}" srcOrd="2" destOrd="0" presId="urn:microsoft.com/office/officeart/2005/8/layout/vList5"/>
    <dgm:cxn modelId="{F15562FC-BBB9-4B6E-BEA1-D2702EC9AAFD}" type="presParOf" srcId="{C88F7ECE-8A37-4F40-9AB8-E374902713E9}" destId="{B9230FAD-E446-4EBD-8F2A-B3E145F262D0}" srcOrd="0" destOrd="0" presId="urn:microsoft.com/office/officeart/2005/8/layout/vList5"/>
    <dgm:cxn modelId="{003631CD-9CD4-4554-9762-70CC540E5F12}" type="presParOf" srcId="{C88F7ECE-8A37-4F40-9AB8-E374902713E9}" destId="{539E3EE9-4281-4EDA-9116-B371E53C44C8}" srcOrd="1" destOrd="0" presId="urn:microsoft.com/office/officeart/2005/8/layout/vList5"/>
    <dgm:cxn modelId="{4A603007-9118-4872-9A0C-71CE5FC5B647}" type="presParOf" srcId="{CB550EB3-9743-4AC8-B881-5EE396D053DD}" destId="{D2F21A16-3975-415F-84C0-9E7BFE3F278F}" srcOrd="3" destOrd="0" presId="urn:microsoft.com/office/officeart/2005/8/layout/vList5"/>
    <dgm:cxn modelId="{49E5E298-C436-49A0-AB3A-16EFC095699F}" type="presParOf" srcId="{CB550EB3-9743-4AC8-B881-5EE396D053DD}" destId="{E875E55A-C2FC-43DC-8A3C-7F07C56BF7FE}" srcOrd="4" destOrd="0" presId="urn:microsoft.com/office/officeart/2005/8/layout/vList5"/>
    <dgm:cxn modelId="{6B1215C4-2D49-4893-BCAA-4D67903112C6}" type="presParOf" srcId="{E875E55A-C2FC-43DC-8A3C-7F07C56BF7FE}" destId="{D3B208A5-B2AC-496E-BD4B-FC85B3A18776}" srcOrd="0" destOrd="0" presId="urn:microsoft.com/office/officeart/2005/8/layout/vList5"/>
    <dgm:cxn modelId="{082ED25D-1DB9-4923-B061-95AB4F4D14F4}" type="presParOf" srcId="{E875E55A-C2FC-43DC-8A3C-7F07C56BF7FE}" destId="{7D4598E5-5591-4C9C-BAEC-F8FAA8D4900A}" srcOrd="1" destOrd="0" presId="urn:microsoft.com/office/officeart/2005/8/layout/vList5"/>
    <dgm:cxn modelId="{CB205C12-906D-4950-9825-12488BF4757C}" type="presParOf" srcId="{CB550EB3-9743-4AC8-B881-5EE396D053DD}" destId="{09BEC867-6A89-4436-9711-3137B9323582}" srcOrd="5" destOrd="0" presId="urn:microsoft.com/office/officeart/2005/8/layout/vList5"/>
    <dgm:cxn modelId="{2A58D5FE-09F1-4B0E-8D1F-CE345A357DDF}" type="presParOf" srcId="{CB550EB3-9743-4AC8-B881-5EE396D053DD}" destId="{8E997122-0704-402A-AA55-78B9DCDA8CFA}" srcOrd="6" destOrd="0" presId="urn:microsoft.com/office/officeart/2005/8/layout/vList5"/>
    <dgm:cxn modelId="{2906D5B7-FFA2-4814-9A56-F21EBB437698}" type="presParOf" srcId="{8E997122-0704-402A-AA55-78B9DCDA8CFA}" destId="{16E8AB53-09BB-4BEF-B286-BC87A60E3BB8}" srcOrd="0" destOrd="0" presId="urn:microsoft.com/office/officeart/2005/8/layout/vList5"/>
    <dgm:cxn modelId="{9217805F-6211-4A0C-B940-84D748337F5F}" type="presParOf" srcId="{8E997122-0704-402A-AA55-78B9DCDA8CFA}" destId="{BA34FD28-0CA5-4AC9-B3D7-717A1AC6DF71}" srcOrd="1" destOrd="0" presId="urn:microsoft.com/office/officeart/2005/8/layout/vList5"/>
    <dgm:cxn modelId="{87E29EC2-7648-43C3-9CF1-5D01C6E31217}" type="presParOf" srcId="{CB550EB3-9743-4AC8-B881-5EE396D053DD}" destId="{4BAC983A-5F7A-4A32-9199-6F9B36394839}" srcOrd="7" destOrd="0" presId="urn:microsoft.com/office/officeart/2005/8/layout/vList5"/>
    <dgm:cxn modelId="{030DA54E-CD17-4EF6-A6DD-165A76FFFDB3}" type="presParOf" srcId="{CB550EB3-9743-4AC8-B881-5EE396D053DD}" destId="{323B0596-0E4E-44EA-B514-7EC910103AC8}" srcOrd="8" destOrd="0" presId="urn:microsoft.com/office/officeart/2005/8/layout/vList5"/>
    <dgm:cxn modelId="{3B055FAB-3F73-4798-81B7-10AA8B2CA6EA}" type="presParOf" srcId="{323B0596-0E4E-44EA-B514-7EC910103AC8}" destId="{81A4C7CC-B0DF-42FA-A676-A4AD83A0DE34}" srcOrd="0" destOrd="0" presId="urn:microsoft.com/office/officeart/2005/8/layout/vList5"/>
    <dgm:cxn modelId="{83B49549-8634-4A28-8E21-4D329BFFE0F6}" type="presParOf" srcId="{323B0596-0E4E-44EA-B514-7EC910103AC8}" destId="{3455627E-6DE6-4FB7-AE92-AAB1468E7663}" srcOrd="1" destOrd="0" presId="urn:microsoft.com/office/officeart/2005/8/layout/vList5"/>
    <dgm:cxn modelId="{475BDCDA-0831-4BDF-904E-F763A6A3B5F5}" type="presParOf" srcId="{CB550EB3-9743-4AC8-B881-5EE396D053DD}" destId="{AA7DDA42-7348-4A77-8D72-B044BA18E6B5}" srcOrd="9" destOrd="0" presId="urn:microsoft.com/office/officeart/2005/8/layout/vList5"/>
    <dgm:cxn modelId="{C48353F5-4316-4518-A8FC-A77A62A5C533}" type="presParOf" srcId="{CB550EB3-9743-4AC8-B881-5EE396D053DD}" destId="{8608098F-789B-4C3C-91EB-5023A002CA39}" srcOrd="10" destOrd="0" presId="urn:microsoft.com/office/officeart/2005/8/layout/vList5"/>
    <dgm:cxn modelId="{69CA52CE-3816-4641-8764-9743F9474B44}" type="presParOf" srcId="{8608098F-789B-4C3C-91EB-5023A002CA39}" destId="{D5853097-F798-488B-888D-50F601EB6F82}" srcOrd="0" destOrd="0" presId="urn:microsoft.com/office/officeart/2005/8/layout/vList5"/>
    <dgm:cxn modelId="{E2D0D7D8-7CCD-401C-93BA-7AA4A08B15D6}" type="presParOf" srcId="{8608098F-789B-4C3C-91EB-5023A002CA39}" destId="{97919867-B41B-4234-AF45-BCB0AADDAC3A}" srcOrd="1" destOrd="0" presId="urn:microsoft.com/office/officeart/2005/8/layout/vList5"/>
    <dgm:cxn modelId="{DC690FC0-98DC-4C74-AF86-6B5B2A93A94B}" type="presParOf" srcId="{CB550EB3-9743-4AC8-B881-5EE396D053DD}" destId="{E1698272-7363-436B-9F58-05347B9CF312}" srcOrd="11" destOrd="0" presId="urn:microsoft.com/office/officeart/2005/8/layout/vList5"/>
    <dgm:cxn modelId="{6184B2D6-3B3D-4197-8975-FDB890E912DE}" type="presParOf" srcId="{CB550EB3-9743-4AC8-B881-5EE396D053DD}" destId="{EB556097-5FBB-4859-9EC1-E7AF786F3EB4}" srcOrd="12" destOrd="0" presId="urn:microsoft.com/office/officeart/2005/8/layout/vList5"/>
    <dgm:cxn modelId="{48EB1BA4-CDD2-434B-A730-283DCB0B6AA2}" type="presParOf" srcId="{EB556097-5FBB-4859-9EC1-E7AF786F3EB4}" destId="{81ED14EC-3E1C-4836-9807-7EC234228AC4}" srcOrd="0" destOrd="0" presId="urn:microsoft.com/office/officeart/2005/8/layout/vList5"/>
    <dgm:cxn modelId="{1F1C15A7-C1C2-4C61-8704-02480373BFDF}" type="presParOf" srcId="{EB556097-5FBB-4859-9EC1-E7AF786F3EB4}" destId="{917455A1-6FB9-4C70-9D12-E4DCFF1D280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65BFF4B-F92A-4744-B6A8-4E6263266166}" type="doc">
      <dgm:prSet loTypeId="urn:microsoft.com/office/officeart/2005/8/layout/vList5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607FE8BE-3CA8-463C-A2AF-DE43149AF19E}">
      <dgm:prSet phldrT="[Текст]"/>
      <dgm:spPr/>
      <dgm:t>
        <a:bodyPr/>
        <a:lstStyle/>
        <a:p>
          <a:r>
            <a:rPr lang="ru-RU" b="1" dirty="0" smtClean="0">
              <a:solidFill>
                <a:srgbClr val="FFFF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1866</a:t>
          </a:r>
          <a:endParaRPr lang="ru-RU" b="1" dirty="0">
            <a:solidFill>
              <a:srgbClr val="FFFF43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C70B5E2-FA45-4011-8510-2D2719DEB8A2}" type="parTrans" cxnId="{8B3465A8-8F0B-407A-8357-B4D61AB51E08}">
      <dgm:prSet/>
      <dgm:spPr/>
      <dgm:t>
        <a:bodyPr/>
        <a:lstStyle/>
        <a:p>
          <a:endParaRPr lang="ru-RU"/>
        </a:p>
      </dgm:t>
    </dgm:pt>
    <dgm:pt modelId="{06D2B33F-9536-447A-940C-06376ACF0763}" type="sibTrans" cxnId="{8B3465A8-8F0B-407A-8357-B4D61AB51E08}">
      <dgm:prSet/>
      <dgm:spPr/>
      <dgm:t>
        <a:bodyPr/>
        <a:lstStyle/>
        <a:p>
          <a:endParaRPr lang="ru-RU"/>
        </a:p>
      </dgm:t>
    </dgm:pt>
    <dgm:pt modelId="{10ABBFDF-B956-4B57-A5DE-DF47ECCC13E7}">
      <dgm:prSet phldrT="[Текст]" custT="1"/>
      <dgm:spPr/>
      <dgm:t>
        <a:bodyPr/>
        <a:lstStyle/>
        <a:p>
          <a:r>
            <a: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Царское правительство отзывает генерала </a:t>
          </a:r>
          <a:r>
            <a:rPr lang="ru-RU" sz="2800" b="1" dirty="0" smtClean="0">
              <a:solidFill>
                <a:srgbClr val="FFFF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Черняева</a:t>
          </a:r>
          <a:endParaRPr lang="ru-RU" sz="2800" b="1" dirty="0">
            <a:solidFill>
              <a:srgbClr val="FFFF43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CFDE74C-2A59-4541-9EBE-32C32D0DC318}" type="parTrans" cxnId="{DD69979C-BD62-4E13-B0CA-3A9C79CDE02F}">
      <dgm:prSet/>
      <dgm:spPr/>
      <dgm:t>
        <a:bodyPr/>
        <a:lstStyle/>
        <a:p>
          <a:endParaRPr lang="ru-RU"/>
        </a:p>
      </dgm:t>
    </dgm:pt>
    <dgm:pt modelId="{AFAD82D8-956C-4A2A-8A46-F90FA67F6E1C}" type="sibTrans" cxnId="{DD69979C-BD62-4E13-B0CA-3A9C79CDE02F}">
      <dgm:prSet/>
      <dgm:spPr/>
      <dgm:t>
        <a:bodyPr/>
        <a:lstStyle/>
        <a:p>
          <a:endParaRPr lang="ru-RU"/>
        </a:p>
      </dgm:t>
    </dgm:pt>
    <dgm:pt modelId="{AAF1346E-B825-412A-9DA7-EDB9D8640409}">
      <dgm:prSet phldrT="[Текст]"/>
      <dgm:spPr/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1866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F3CF55A-BD23-47F9-B227-85E677BCE6C5}" type="parTrans" cxnId="{32895A60-AA27-4FD5-98F1-9FD229BC80DB}">
      <dgm:prSet/>
      <dgm:spPr/>
      <dgm:t>
        <a:bodyPr/>
        <a:lstStyle/>
        <a:p>
          <a:endParaRPr lang="ru-RU"/>
        </a:p>
      </dgm:t>
    </dgm:pt>
    <dgm:pt modelId="{3E561665-0738-451C-BF5F-BBD1BD96B8C5}" type="sibTrans" cxnId="{32895A60-AA27-4FD5-98F1-9FD229BC80DB}">
      <dgm:prSet/>
      <dgm:spPr/>
      <dgm:t>
        <a:bodyPr/>
        <a:lstStyle/>
        <a:p>
          <a:endParaRPr lang="ru-RU"/>
        </a:p>
      </dgm:t>
    </dgm:pt>
    <dgm:pt modelId="{A2D49017-1016-4FB1-8D71-8AA9AC244051}">
      <dgm:prSet phldrT="[Текст]" custT="1"/>
      <dgm:spPr/>
      <dgm:t>
        <a:bodyPr/>
        <a:lstStyle/>
        <a:p>
          <a:r>
            <a: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новым генералом становится </a:t>
          </a:r>
          <a:r>
            <a:rPr lang="ru-RU" sz="2800" b="1" dirty="0" smtClean="0">
              <a:solidFill>
                <a:srgbClr val="FFFF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Романовский </a:t>
          </a:r>
          <a:endParaRPr lang="ru-RU" sz="2800" b="1" dirty="0">
            <a:solidFill>
              <a:srgbClr val="FFFF43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1FA38EE-032F-48DD-9B2B-2C5700B5BAC4}" type="parTrans" cxnId="{DAA6B2A2-1BCE-4B11-B3DC-BCCEED9E497A}">
      <dgm:prSet/>
      <dgm:spPr/>
      <dgm:t>
        <a:bodyPr/>
        <a:lstStyle/>
        <a:p>
          <a:endParaRPr lang="ru-RU"/>
        </a:p>
      </dgm:t>
    </dgm:pt>
    <dgm:pt modelId="{2C3172F0-08CA-421A-9508-7490442E63BB}" type="sibTrans" cxnId="{DAA6B2A2-1BCE-4B11-B3DC-BCCEED9E497A}">
      <dgm:prSet/>
      <dgm:spPr/>
      <dgm:t>
        <a:bodyPr/>
        <a:lstStyle/>
        <a:p>
          <a:endParaRPr lang="ru-RU"/>
        </a:p>
      </dgm:t>
    </dgm:pt>
    <dgm:pt modelId="{9A550101-3828-4DCA-98D8-E1CA9D3CEB0C}">
      <dgm:prSet phldrT="[Текст]"/>
      <dgm:spPr/>
      <dgm:t>
        <a:bodyPr/>
        <a:lstStyle/>
        <a:p>
          <a:r>
            <a:rPr lang="ru-RU" b="1" dirty="0" smtClean="0">
              <a:solidFill>
                <a:srgbClr val="FFFF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8 мая 1866 г. </a:t>
          </a:r>
          <a:endParaRPr lang="ru-RU" b="1" dirty="0">
            <a:solidFill>
              <a:srgbClr val="FFFF43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BA282F1-9D2D-4CF9-B575-5D4054FB1B6F}" type="parTrans" cxnId="{918CA085-269A-41BC-8660-4116EF0CB4AF}">
      <dgm:prSet/>
      <dgm:spPr/>
      <dgm:t>
        <a:bodyPr/>
        <a:lstStyle/>
        <a:p>
          <a:endParaRPr lang="ru-RU"/>
        </a:p>
      </dgm:t>
    </dgm:pt>
    <dgm:pt modelId="{3F1EB41B-B518-4EC9-8236-FBB236520CCB}" type="sibTrans" cxnId="{918CA085-269A-41BC-8660-4116EF0CB4AF}">
      <dgm:prSet/>
      <dgm:spPr/>
      <dgm:t>
        <a:bodyPr/>
        <a:lstStyle/>
        <a:p>
          <a:endParaRPr lang="ru-RU"/>
        </a:p>
      </dgm:t>
    </dgm:pt>
    <dgm:pt modelId="{687B1DB3-42AA-49EE-B4B9-A16FA4D81999}">
      <dgm:prSet phldrT="[Текст]" custT="1"/>
      <dgm:spPr/>
      <dgm:t>
        <a:bodyPr/>
        <a:lstStyle/>
        <a:p>
          <a:r>
            <a: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первые боевые столкновения, вблизи селения </a:t>
          </a:r>
          <a:r>
            <a:rPr lang="ru-RU" sz="28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Ирджар</a:t>
          </a:r>
          <a:endParaRPr lang="ru-RU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FE14AE5-0A04-4A06-B149-A8CC96B942EC}" type="parTrans" cxnId="{BE3D1E8A-3340-4036-B7EF-D8CDE11BFE31}">
      <dgm:prSet/>
      <dgm:spPr/>
      <dgm:t>
        <a:bodyPr/>
        <a:lstStyle/>
        <a:p>
          <a:endParaRPr lang="ru-RU"/>
        </a:p>
      </dgm:t>
    </dgm:pt>
    <dgm:pt modelId="{EA980820-3547-484A-841C-AD4049F68802}" type="sibTrans" cxnId="{BE3D1E8A-3340-4036-B7EF-D8CDE11BFE31}">
      <dgm:prSet/>
      <dgm:spPr/>
      <dgm:t>
        <a:bodyPr/>
        <a:lstStyle/>
        <a:p>
          <a:endParaRPr lang="ru-RU"/>
        </a:p>
      </dgm:t>
    </dgm:pt>
    <dgm:pt modelId="{B60F8737-CF47-437F-978B-67D208AEAE65}">
      <dgm:prSet/>
      <dgm:spPr/>
      <dgm:t>
        <a:bodyPr/>
        <a:lstStyle/>
        <a:p>
          <a:r>
            <a:rPr lang="ru-RU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17 мая 1866 г. </a:t>
          </a:r>
          <a:endParaRPr lang="ru-RU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DAD0C6A-FF53-4EA3-8565-AA3CC676A486}" type="parTrans" cxnId="{FC705DA2-DEB8-4AB0-BF92-9BD0598170EA}">
      <dgm:prSet/>
      <dgm:spPr/>
      <dgm:t>
        <a:bodyPr/>
        <a:lstStyle/>
        <a:p>
          <a:endParaRPr lang="ru-RU"/>
        </a:p>
      </dgm:t>
    </dgm:pt>
    <dgm:pt modelId="{E8FA575E-A78D-44B6-AAC3-0B682C293ABF}" type="sibTrans" cxnId="{FC705DA2-DEB8-4AB0-BF92-9BD0598170EA}">
      <dgm:prSet/>
      <dgm:spPr/>
      <dgm:t>
        <a:bodyPr/>
        <a:lstStyle/>
        <a:p>
          <a:endParaRPr lang="ru-RU"/>
        </a:p>
      </dgm:t>
    </dgm:pt>
    <dgm:pt modelId="{AC17EB43-C353-4B27-B2F8-413DD5482A99}">
      <dgm:prSet/>
      <dgm:spPr/>
      <dgm:t>
        <a:bodyPr/>
        <a:lstStyle/>
        <a:p>
          <a:r>
            <a:rPr lang="ru-RU" b="1" dirty="0" smtClean="0">
              <a:solidFill>
                <a:srgbClr val="FFFF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itchFamily="34" charset="0"/>
            </a:rPr>
            <a:t>24 мая 1866 г. </a:t>
          </a:r>
          <a:endParaRPr lang="ru-RU" dirty="0">
            <a:solidFill>
              <a:srgbClr val="FFFF43"/>
            </a:solidFill>
            <a:latin typeface="+mn-lt"/>
          </a:endParaRPr>
        </a:p>
      </dgm:t>
    </dgm:pt>
    <dgm:pt modelId="{BDE1177D-24A2-47BD-8923-54BD288AC8E2}" type="parTrans" cxnId="{8D4402D0-08D2-4B18-BE9E-4FAC69DF0880}">
      <dgm:prSet/>
      <dgm:spPr/>
      <dgm:t>
        <a:bodyPr/>
        <a:lstStyle/>
        <a:p>
          <a:endParaRPr lang="ru-RU"/>
        </a:p>
      </dgm:t>
    </dgm:pt>
    <dgm:pt modelId="{031385AB-457D-45F7-A97E-98FCA638ED9B}" type="sibTrans" cxnId="{8D4402D0-08D2-4B18-BE9E-4FAC69DF0880}">
      <dgm:prSet/>
      <dgm:spPr/>
      <dgm:t>
        <a:bodyPr/>
        <a:lstStyle/>
        <a:p>
          <a:endParaRPr lang="ru-RU"/>
        </a:p>
      </dgm:t>
    </dgm:pt>
    <dgm:pt modelId="{AA71E7D3-7B95-4442-BA8B-9E1C147AA0FE}">
      <dgm:prSet/>
      <dgm:spPr/>
      <dgm:t>
        <a:bodyPr/>
        <a:lstStyle/>
        <a:p>
          <a:r>
            <a:rPr lang="ru-R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itchFamily="34" charset="0"/>
            </a:rPr>
            <a:t>18 октября 1866 г. </a:t>
          </a:r>
          <a:endParaRPr lang="ru-RU" dirty="0">
            <a:latin typeface="+mn-lt"/>
          </a:endParaRPr>
        </a:p>
      </dgm:t>
    </dgm:pt>
    <dgm:pt modelId="{A54FDD06-3E50-4EA3-A329-EBF54D889CAD}" type="parTrans" cxnId="{97CEEAB1-3988-4D3A-ABD3-D0A2ACDBCFAC}">
      <dgm:prSet/>
      <dgm:spPr/>
      <dgm:t>
        <a:bodyPr/>
        <a:lstStyle/>
        <a:p>
          <a:endParaRPr lang="ru-RU"/>
        </a:p>
      </dgm:t>
    </dgm:pt>
    <dgm:pt modelId="{B6940B94-1D22-4F7A-B4CC-4DFD79E79DC0}" type="sibTrans" cxnId="{97CEEAB1-3988-4D3A-ABD3-D0A2ACDBCFAC}">
      <dgm:prSet/>
      <dgm:spPr/>
      <dgm:t>
        <a:bodyPr/>
        <a:lstStyle/>
        <a:p>
          <a:endParaRPr lang="ru-RU"/>
        </a:p>
      </dgm:t>
    </dgm:pt>
    <dgm:pt modelId="{95C7EE47-731E-44EF-B881-B1CDCC2E3326}">
      <dgm:prSet/>
      <dgm:spPr/>
      <dgm:t>
        <a:bodyPr/>
        <a:lstStyle/>
        <a:p>
          <a:r>
            <a:rPr lang="ru-RU" b="1" dirty="0" smtClean="0">
              <a:solidFill>
                <a:srgbClr val="FFFF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1864–1866 гг.</a:t>
          </a:r>
          <a:endParaRPr lang="ru-RU" b="1" dirty="0">
            <a:solidFill>
              <a:srgbClr val="FFFF43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B2FDD3F-2F57-47B6-B25A-8C0C08AAD765}" type="parTrans" cxnId="{689FC20E-6E7E-4D4A-A2D6-84CCBE8ABB10}">
      <dgm:prSet/>
      <dgm:spPr/>
      <dgm:t>
        <a:bodyPr/>
        <a:lstStyle/>
        <a:p>
          <a:endParaRPr lang="ru-RU"/>
        </a:p>
      </dgm:t>
    </dgm:pt>
    <dgm:pt modelId="{A296CA51-29BE-48C8-B46A-92331BF4F447}" type="sibTrans" cxnId="{689FC20E-6E7E-4D4A-A2D6-84CCBE8ABB10}">
      <dgm:prSet/>
      <dgm:spPr/>
      <dgm:t>
        <a:bodyPr/>
        <a:lstStyle/>
        <a:p>
          <a:endParaRPr lang="ru-RU"/>
        </a:p>
      </dgm:t>
    </dgm:pt>
    <dgm:pt modelId="{3520724F-FC1F-4F58-9F02-7BBF847CDE0E}">
      <dgm:prSet custT="1"/>
      <dgm:spPr/>
      <dgm:t>
        <a:bodyPr/>
        <a:lstStyle/>
        <a:p>
          <a:r>
            <a: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русская армия осаждает крепость </a:t>
          </a:r>
          <a:r>
            <a:rPr lang="ru-RU" sz="2800" b="1" dirty="0" err="1" smtClean="0">
              <a:solidFill>
                <a:srgbClr val="FFFF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Ходжент</a:t>
          </a:r>
          <a:endParaRPr lang="ru-RU" sz="2800" b="1" dirty="0">
            <a:solidFill>
              <a:srgbClr val="FFFF43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3228416-8A86-4B2F-9DE0-A6445DF98A8E}" type="parTrans" cxnId="{770BE2AA-A03B-416F-ABD0-F26026A7774A}">
      <dgm:prSet/>
      <dgm:spPr/>
      <dgm:t>
        <a:bodyPr/>
        <a:lstStyle/>
        <a:p>
          <a:endParaRPr lang="ru-RU"/>
        </a:p>
      </dgm:t>
    </dgm:pt>
    <dgm:pt modelId="{A9CAEA8F-57CC-447B-BBD4-16C50658E5A8}" type="sibTrans" cxnId="{770BE2AA-A03B-416F-ABD0-F26026A7774A}">
      <dgm:prSet/>
      <dgm:spPr/>
      <dgm:t>
        <a:bodyPr/>
        <a:lstStyle/>
        <a:p>
          <a:endParaRPr lang="ru-RU"/>
        </a:p>
      </dgm:t>
    </dgm:pt>
    <dgm:pt modelId="{ABCC8BE2-F1DF-4541-8D2A-16C5B049AD4B}">
      <dgm:prSet custT="1"/>
      <dgm:spPr/>
      <dgm:t>
        <a:bodyPr/>
        <a:lstStyle/>
        <a:p>
          <a:r>
            <a: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захват крепости </a:t>
          </a:r>
          <a:r>
            <a:rPr lang="ru-RU" sz="2800" b="1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Ходжент</a:t>
          </a:r>
          <a:r>
            <a: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ru-RU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DFEAA0D-CC40-4349-BFA1-9F85B63AB8F8}" type="parTrans" cxnId="{90F13726-115E-4AF5-8FC8-E213A5661989}">
      <dgm:prSet/>
      <dgm:spPr/>
      <dgm:t>
        <a:bodyPr/>
        <a:lstStyle/>
        <a:p>
          <a:endParaRPr lang="ru-RU"/>
        </a:p>
      </dgm:t>
    </dgm:pt>
    <dgm:pt modelId="{84A3D95D-717C-42A2-B1EF-05461D1C4465}" type="sibTrans" cxnId="{90F13726-115E-4AF5-8FC8-E213A5661989}">
      <dgm:prSet/>
      <dgm:spPr/>
      <dgm:t>
        <a:bodyPr/>
        <a:lstStyle/>
        <a:p>
          <a:endParaRPr lang="ru-RU"/>
        </a:p>
      </dgm:t>
    </dgm:pt>
    <dgm:pt modelId="{88C07939-4E69-486A-937F-06AE3D5A48B8}">
      <dgm:prSet custT="1"/>
      <dgm:spPr/>
      <dgm:t>
        <a:bodyPr/>
        <a:lstStyle/>
        <a:p>
          <a:r>
            <a: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царские войска заняли город </a:t>
          </a:r>
          <a:r>
            <a:rPr lang="ru-RU" sz="2800" b="1" dirty="0" smtClean="0">
              <a:solidFill>
                <a:srgbClr val="FFFF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Джизак </a:t>
          </a:r>
          <a:endParaRPr lang="ru-RU" sz="2800" b="1" dirty="0">
            <a:solidFill>
              <a:srgbClr val="FFFF43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DF13343-675C-4858-8889-B3B723E4CC23}" type="parTrans" cxnId="{0F6F7217-B71C-4B93-9BF2-56181D5607D2}">
      <dgm:prSet/>
      <dgm:spPr/>
      <dgm:t>
        <a:bodyPr/>
        <a:lstStyle/>
        <a:p>
          <a:endParaRPr lang="ru-RU"/>
        </a:p>
      </dgm:t>
    </dgm:pt>
    <dgm:pt modelId="{35C83E5C-0C22-4520-BFD6-FDBDE5AF96E4}" type="sibTrans" cxnId="{0F6F7217-B71C-4B93-9BF2-56181D5607D2}">
      <dgm:prSet/>
      <dgm:spPr/>
      <dgm:t>
        <a:bodyPr/>
        <a:lstStyle/>
        <a:p>
          <a:endParaRPr lang="ru-RU"/>
        </a:p>
      </dgm:t>
    </dgm:pt>
    <dgm:pt modelId="{6C04CC8B-892D-49B9-889A-B85A8294C29F}">
      <dgm:prSet custT="1"/>
      <dgm:spPr/>
      <dgm:t>
        <a:bodyPr/>
        <a:lstStyle/>
        <a:p>
          <a:r>
            <a:rPr lang="ru-RU" sz="28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образована Сырдарьинская область.</a:t>
          </a:r>
          <a:endParaRPr lang="ru-RU" sz="2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021CAC5-C781-4924-9D21-79AE68B25F16}" type="parTrans" cxnId="{D69E2B5A-5573-4063-BA69-C3A06A966B46}">
      <dgm:prSet/>
      <dgm:spPr/>
      <dgm:t>
        <a:bodyPr/>
        <a:lstStyle/>
        <a:p>
          <a:endParaRPr lang="ru-RU"/>
        </a:p>
      </dgm:t>
    </dgm:pt>
    <dgm:pt modelId="{BE3900B7-82DA-48C4-B1DB-E172D8932A91}" type="sibTrans" cxnId="{D69E2B5A-5573-4063-BA69-C3A06A966B46}">
      <dgm:prSet/>
      <dgm:spPr/>
      <dgm:t>
        <a:bodyPr/>
        <a:lstStyle/>
        <a:p>
          <a:endParaRPr lang="ru-RU"/>
        </a:p>
      </dgm:t>
    </dgm:pt>
    <dgm:pt modelId="{CB550EB3-9743-4AC8-B881-5EE396D053DD}" type="pres">
      <dgm:prSet presAssocID="{265BFF4B-F92A-4744-B6A8-4E6263266166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07E4BA9-8FC0-48A2-B7A5-8500ED9081A5}" type="pres">
      <dgm:prSet presAssocID="{607FE8BE-3CA8-463C-A2AF-DE43149AF19E}" presName="linNode" presStyleCnt="0"/>
      <dgm:spPr/>
    </dgm:pt>
    <dgm:pt modelId="{CE2715AA-CDFA-4F77-BD58-F3F4C63B5A09}" type="pres">
      <dgm:prSet presAssocID="{607FE8BE-3CA8-463C-A2AF-DE43149AF19E}" presName="parentText" presStyleLbl="node1" presStyleIdx="0" presStyleCnt="7" custScaleX="6380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2FFF65-0525-4A4B-B8B7-04F4EF2B48CF}" type="pres">
      <dgm:prSet presAssocID="{607FE8BE-3CA8-463C-A2AF-DE43149AF19E}" presName="descendantText" presStyleLbl="alignAccFollowNode1" presStyleIdx="0" presStyleCnt="7" custScaleX="13323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86171FF-EB2D-4CB1-B982-6CFA76D19B03}" type="pres">
      <dgm:prSet presAssocID="{06D2B33F-9536-447A-940C-06376ACF0763}" presName="sp" presStyleCnt="0"/>
      <dgm:spPr/>
    </dgm:pt>
    <dgm:pt modelId="{C88F7ECE-8A37-4F40-9AB8-E374902713E9}" type="pres">
      <dgm:prSet presAssocID="{AAF1346E-B825-412A-9DA7-EDB9D8640409}" presName="linNode" presStyleCnt="0"/>
      <dgm:spPr/>
    </dgm:pt>
    <dgm:pt modelId="{B9230FAD-E446-4EBD-8F2A-B3E145F262D0}" type="pres">
      <dgm:prSet presAssocID="{AAF1346E-B825-412A-9DA7-EDB9D8640409}" presName="parentText" presStyleLbl="node1" presStyleIdx="1" presStyleCnt="7" custScaleX="56908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39E3EE9-4281-4EDA-9116-B371E53C44C8}" type="pres">
      <dgm:prSet presAssocID="{AAF1346E-B825-412A-9DA7-EDB9D8640409}" presName="descendantText" presStyleLbl="alignAccFollowNode1" presStyleIdx="1" presStyleCnt="7" custScaleX="1111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F21A16-3975-415F-84C0-9E7BFE3F278F}" type="pres">
      <dgm:prSet presAssocID="{3E561665-0738-451C-BF5F-BBD1BD96B8C5}" presName="sp" presStyleCnt="0"/>
      <dgm:spPr/>
    </dgm:pt>
    <dgm:pt modelId="{E875E55A-C2FC-43DC-8A3C-7F07C56BF7FE}" type="pres">
      <dgm:prSet presAssocID="{9A550101-3828-4DCA-98D8-E1CA9D3CEB0C}" presName="linNode" presStyleCnt="0"/>
      <dgm:spPr/>
    </dgm:pt>
    <dgm:pt modelId="{D3B208A5-B2AC-496E-BD4B-FC85B3A18776}" type="pres">
      <dgm:prSet presAssocID="{9A550101-3828-4DCA-98D8-E1CA9D3CEB0C}" presName="parentText" presStyleLbl="node1" presStyleIdx="2" presStyleCnt="7" custScaleX="7553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4598E5-5591-4C9C-BAEC-F8FAA8D4900A}" type="pres">
      <dgm:prSet presAssocID="{9A550101-3828-4DCA-98D8-E1CA9D3CEB0C}" presName="descendantText" presStyleLbl="alignAccFollowNode1" presStyleIdx="2" presStyleCnt="7" custScaleX="150035" custScaleY="137959" custLinFactNeighborX="-281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BEC867-6A89-4436-9711-3137B9323582}" type="pres">
      <dgm:prSet presAssocID="{3F1EB41B-B518-4EC9-8236-FBB236520CCB}" presName="sp" presStyleCnt="0"/>
      <dgm:spPr/>
    </dgm:pt>
    <dgm:pt modelId="{8E997122-0704-402A-AA55-78B9DCDA8CFA}" type="pres">
      <dgm:prSet presAssocID="{B60F8737-CF47-437F-978B-67D208AEAE65}" presName="linNode" presStyleCnt="0"/>
      <dgm:spPr/>
    </dgm:pt>
    <dgm:pt modelId="{16E8AB53-09BB-4BEF-B286-BC87A60E3BB8}" type="pres">
      <dgm:prSet presAssocID="{B60F8737-CF47-437F-978B-67D208AEAE65}" presName="parentText" presStyleLbl="node1" presStyleIdx="3" presStyleCnt="7" custScaleX="66420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34FD28-0CA5-4AC9-B3D7-717A1AC6DF71}" type="pres">
      <dgm:prSet presAssocID="{B60F8737-CF47-437F-978B-67D208AEAE65}" presName="descendantText" presStyleLbl="alignAccFollowNode1" presStyleIdx="3" presStyleCnt="7" custScaleX="1102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BAC983A-5F7A-4A32-9199-6F9B36394839}" type="pres">
      <dgm:prSet presAssocID="{E8FA575E-A78D-44B6-AAC3-0B682C293ABF}" presName="sp" presStyleCnt="0"/>
      <dgm:spPr/>
    </dgm:pt>
    <dgm:pt modelId="{323B0596-0E4E-44EA-B514-7EC910103AC8}" type="pres">
      <dgm:prSet presAssocID="{AC17EB43-C353-4B27-B2F8-413DD5482A99}" presName="linNode" presStyleCnt="0"/>
      <dgm:spPr/>
    </dgm:pt>
    <dgm:pt modelId="{81A4C7CC-B0DF-42FA-A676-A4AD83A0DE34}" type="pres">
      <dgm:prSet presAssocID="{AC17EB43-C353-4B27-B2F8-413DD5482A99}" presName="parentText" presStyleLbl="node1" presStyleIdx="4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455627E-6DE6-4FB7-AE92-AAB1468E7663}" type="pres">
      <dgm:prSet presAssocID="{AC17EB43-C353-4B27-B2F8-413DD5482A99}" presName="descendantText" presStyleLbl="alignAccFollow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A7DDA42-7348-4A77-8D72-B044BA18E6B5}" type="pres">
      <dgm:prSet presAssocID="{031385AB-457D-45F7-A97E-98FCA638ED9B}" presName="sp" presStyleCnt="0"/>
      <dgm:spPr/>
    </dgm:pt>
    <dgm:pt modelId="{8608098F-789B-4C3C-91EB-5023A002CA39}" type="pres">
      <dgm:prSet presAssocID="{AA71E7D3-7B95-4442-BA8B-9E1C147AA0FE}" presName="linNode" presStyleCnt="0"/>
      <dgm:spPr/>
    </dgm:pt>
    <dgm:pt modelId="{D5853097-F798-488B-888D-50F601EB6F82}" type="pres">
      <dgm:prSet presAssocID="{AA71E7D3-7B95-4442-BA8B-9E1C147AA0FE}" presName="parentText" presStyleLbl="node1" presStyleIdx="5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919867-B41B-4234-AF45-BCB0AADDAC3A}" type="pres">
      <dgm:prSet presAssocID="{AA71E7D3-7B95-4442-BA8B-9E1C147AA0FE}" presName="descendantText" presStyleLbl="alignAccFollow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1698272-7363-436B-9F58-05347B9CF312}" type="pres">
      <dgm:prSet presAssocID="{B6940B94-1D22-4F7A-B4CC-4DFD79E79DC0}" presName="sp" presStyleCnt="0"/>
      <dgm:spPr/>
    </dgm:pt>
    <dgm:pt modelId="{EB556097-5FBB-4859-9EC1-E7AF786F3EB4}" type="pres">
      <dgm:prSet presAssocID="{95C7EE47-731E-44EF-B881-B1CDCC2E3326}" presName="linNode" presStyleCnt="0"/>
      <dgm:spPr/>
    </dgm:pt>
    <dgm:pt modelId="{81ED14EC-3E1C-4836-9807-7EC234228AC4}" type="pres">
      <dgm:prSet presAssocID="{95C7EE47-731E-44EF-B881-B1CDCC2E3326}" presName="parentText" presStyleLbl="node1" presStyleIdx="6" presStyleCnt="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7455A1-6FB9-4C70-9D12-E4DCFF1D2808}" type="pres">
      <dgm:prSet presAssocID="{95C7EE47-731E-44EF-B881-B1CDCC2E3326}" presName="descendantText" presStyleLbl="alignAccFollow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B31F529-A499-45FF-A19C-929282573FF0}" type="presOf" srcId="{AAF1346E-B825-412A-9DA7-EDB9D8640409}" destId="{B9230FAD-E446-4EBD-8F2A-B3E145F262D0}" srcOrd="0" destOrd="0" presId="urn:microsoft.com/office/officeart/2005/8/layout/vList5"/>
    <dgm:cxn modelId="{918CA085-269A-41BC-8660-4116EF0CB4AF}" srcId="{265BFF4B-F92A-4744-B6A8-4E6263266166}" destId="{9A550101-3828-4DCA-98D8-E1CA9D3CEB0C}" srcOrd="2" destOrd="0" parTransId="{FBA282F1-9D2D-4CF9-B575-5D4054FB1B6F}" sibTransId="{3F1EB41B-B518-4EC9-8236-FBB236520CCB}"/>
    <dgm:cxn modelId="{DAA6B2A2-1BCE-4B11-B3DC-BCCEED9E497A}" srcId="{AAF1346E-B825-412A-9DA7-EDB9D8640409}" destId="{A2D49017-1016-4FB1-8D71-8AA9AC244051}" srcOrd="0" destOrd="0" parTransId="{91FA38EE-032F-48DD-9B2B-2C5700B5BAC4}" sibTransId="{2C3172F0-08CA-421A-9508-7490442E63BB}"/>
    <dgm:cxn modelId="{8D4402D0-08D2-4B18-BE9E-4FAC69DF0880}" srcId="{265BFF4B-F92A-4744-B6A8-4E6263266166}" destId="{AC17EB43-C353-4B27-B2F8-413DD5482A99}" srcOrd="4" destOrd="0" parTransId="{BDE1177D-24A2-47BD-8923-54BD288AC8E2}" sibTransId="{031385AB-457D-45F7-A97E-98FCA638ED9B}"/>
    <dgm:cxn modelId="{FC705DA2-DEB8-4AB0-BF92-9BD0598170EA}" srcId="{265BFF4B-F92A-4744-B6A8-4E6263266166}" destId="{B60F8737-CF47-437F-978B-67D208AEAE65}" srcOrd="3" destOrd="0" parTransId="{7DAD0C6A-FF53-4EA3-8565-AA3CC676A486}" sibTransId="{E8FA575E-A78D-44B6-AAC3-0B682C293ABF}"/>
    <dgm:cxn modelId="{97CEEAB1-3988-4D3A-ABD3-D0A2ACDBCFAC}" srcId="{265BFF4B-F92A-4744-B6A8-4E6263266166}" destId="{AA71E7D3-7B95-4442-BA8B-9E1C147AA0FE}" srcOrd="5" destOrd="0" parTransId="{A54FDD06-3E50-4EA3-A329-EBF54D889CAD}" sibTransId="{B6940B94-1D22-4F7A-B4CC-4DFD79E79DC0}"/>
    <dgm:cxn modelId="{8B3465A8-8F0B-407A-8357-B4D61AB51E08}" srcId="{265BFF4B-F92A-4744-B6A8-4E6263266166}" destId="{607FE8BE-3CA8-463C-A2AF-DE43149AF19E}" srcOrd="0" destOrd="0" parTransId="{EC70B5E2-FA45-4011-8510-2D2719DEB8A2}" sibTransId="{06D2B33F-9536-447A-940C-06376ACF0763}"/>
    <dgm:cxn modelId="{F3CAC925-7834-4B09-970A-BDE13B78A9F9}" type="presOf" srcId="{AC17EB43-C353-4B27-B2F8-413DD5482A99}" destId="{81A4C7CC-B0DF-42FA-A676-A4AD83A0DE34}" srcOrd="0" destOrd="0" presId="urn:microsoft.com/office/officeart/2005/8/layout/vList5"/>
    <dgm:cxn modelId="{7CE5985A-373D-49E5-A197-75F340F9BFF7}" type="presOf" srcId="{265BFF4B-F92A-4744-B6A8-4E6263266166}" destId="{CB550EB3-9743-4AC8-B881-5EE396D053DD}" srcOrd="0" destOrd="0" presId="urn:microsoft.com/office/officeart/2005/8/layout/vList5"/>
    <dgm:cxn modelId="{0F6F7217-B71C-4B93-9BF2-56181D5607D2}" srcId="{AA71E7D3-7B95-4442-BA8B-9E1C147AA0FE}" destId="{88C07939-4E69-486A-937F-06AE3D5A48B8}" srcOrd="0" destOrd="0" parTransId="{DDF13343-675C-4858-8889-B3B723E4CC23}" sibTransId="{35C83E5C-0C22-4520-BFD6-FDBDE5AF96E4}"/>
    <dgm:cxn modelId="{273CA310-E768-46A2-AE0B-DAFF2A7CA054}" type="presOf" srcId="{AA71E7D3-7B95-4442-BA8B-9E1C147AA0FE}" destId="{D5853097-F798-488B-888D-50F601EB6F82}" srcOrd="0" destOrd="0" presId="urn:microsoft.com/office/officeart/2005/8/layout/vList5"/>
    <dgm:cxn modelId="{F5D96469-74BE-42E5-BDB8-8137AD3C1745}" type="presOf" srcId="{687B1DB3-42AA-49EE-B4B9-A16FA4D81999}" destId="{7D4598E5-5591-4C9C-BAEC-F8FAA8D4900A}" srcOrd="0" destOrd="0" presId="urn:microsoft.com/office/officeart/2005/8/layout/vList5"/>
    <dgm:cxn modelId="{3B6EA571-DBD4-47B4-9269-5F72879384B0}" type="presOf" srcId="{B60F8737-CF47-437F-978B-67D208AEAE65}" destId="{16E8AB53-09BB-4BEF-B286-BC87A60E3BB8}" srcOrd="0" destOrd="0" presId="urn:microsoft.com/office/officeart/2005/8/layout/vList5"/>
    <dgm:cxn modelId="{689FC20E-6E7E-4D4A-A2D6-84CCBE8ABB10}" srcId="{265BFF4B-F92A-4744-B6A8-4E6263266166}" destId="{95C7EE47-731E-44EF-B881-B1CDCC2E3326}" srcOrd="6" destOrd="0" parTransId="{9B2FDD3F-2F57-47B6-B25A-8C0C08AAD765}" sibTransId="{A296CA51-29BE-48C8-B46A-92331BF4F447}"/>
    <dgm:cxn modelId="{AE65A8E4-244B-46B6-9D8E-F293C94F1889}" type="presOf" srcId="{A2D49017-1016-4FB1-8D71-8AA9AC244051}" destId="{539E3EE9-4281-4EDA-9116-B371E53C44C8}" srcOrd="0" destOrd="0" presId="urn:microsoft.com/office/officeart/2005/8/layout/vList5"/>
    <dgm:cxn modelId="{110F9456-65DF-4592-A791-23174F51F422}" type="presOf" srcId="{95C7EE47-731E-44EF-B881-B1CDCC2E3326}" destId="{81ED14EC-3E1C-4836-9807-7EC234228AC4}" srcOrd="0" destOrd="0" presId="urn:microsoft.com/office/officeart/2005/8/layout/vList5"/>
    <dgm:cxn modelId="{E3FB114D-D9FA-4948-882B-7F9563322754}" type="presOf" srcId="{9A550101-3828-4DCA-98D8-E1CA9D3CEB0C}" destId="{D3B208A5-B2AC-496E-BD4B-FC85B3A18776}" srcOrd="0" destOrd="0" presId="urn:microsoft.com/office/officeart/2005/8/layout/vList5"/>
    <dgm:cxn modelId="{32895A60-AA27-4FD5-98F1-9FD229BC80DB}" srcId="{265BFF4B-F92A-4744-B6A8-4E6263266166}" destId="{AAF1346E-B825-412A-9DA7-EDB9D8640409}" srcOrd="1" destOrd="0" parTransId="{4F3CF55A-BD23-47F9-B227-85E677BCE6C5}" sibTransId="{3E561665-0738-451C-BF5F-BBD1BD96B8C5}"/>
    <dgm:cxn modelId="{A9E77F81-A025-4ABD-8015-52EA2E365DD0}" type="presOf" srcId="{10ABBFDF-B956-4B57-A5DE-DF47ECCC13E7}" destId="{9D2FFF65-0525-4A4B-B8B7-04F4EF2B48CF}" srcOrd="0" destOrd="0" presId="urn:microsoft.com/office/officeart/2005/8/layout/vList5"/>
    <dgm:cxn modelId="{DD69979C-BD62-4E13-B0CA-3A9C79CDE02F}" srcId="{607FE8BE-3CA8-463C-A2AF-DE43149AF19E}" destId="{10ABBFDF-B956-4B57-A5DE-DF47ECCC13E7}" srcOrd="0" destOrd="0" parTransId="{ACFDE74C-2A59-4541-9EBE-32C32D0DC318}" sibTransId="{AFAD82D8-956C-4A2A-8A46-F90FA67F6E1C}"/>
    <dgm:cxn modelId="{6A515F07-3D22-4C3D-8638-9D2A86169054}" type="presOf" srcId="{3520724F-FC1F-4F58-9F02-7BBF847CDE0E}" destId="{BA34FD28-0CA5-4AC9-B3D7-717A1AC6DF71}" srcOrd="0" destOrd="0" presId="urn:microsoft.com/office/officeart/2005/8/layout/vList5"/>
    <dgm:cxn modelId="{90F13726-115E-4AF5-8FC8-E213A5661989}" srcId="{AC17EB43-C353-4B27-B2F8-413DD5482A99}" destId="{ABCC8BE2-F1DF-4541-8D2A-16C5B049AD4B}" srcOrd="0" destOrd="0" parTransId="{8DFEAA0D-CC40-4349-BFA1-9F85B63AB8F8}" sibTransId="{84A3D95D-717C-42A2-B1EF-05461D1C4465}"/>
    <dgm:cxn modelId="{B22F8C2B-524C-4BC5-914F-38A42A4A21F9}" type="presOf" srcId="{607FE8BE-3CA8-463C-A2AF-DE43149AF19E}" destId="{CE2715AA-CDFA-4F77-BD58-F3F4C63B5A09}" srcOrd="0" destOrd="0" presId="urn:microsoft.com/office/officeart/2005/8/layout/vList5"/>
    <dgm:cxn modelId="{D69E2B5A-5573-4063-BA69-C3A06A966B46}" srcId="{95C7EE47-731E-44EF-B881-B1CDCC2E3326}" destId="{6C04CC8B-892D-49B9-889A-B85A8294C29F}" srcOrd="0" destOrd="0" parTransId="{7021CAC5-C781-4924-9D21-79AE68B25F16}" sibTransId="{BE3900B7-82DA-48C4-B1DB-E172D8932A91}"/>
    <dgm:cxn modelId="{B835CA8A-E650-4740-B141-25F653DFEF97}" type="presOf" srcId="{88C07939-4E69-486A-937F-06AE3D5A48B8}" destId="{97919867-B41B-4234-AF45-BCB0AADDAC3A}" srcOrd="0" destOrd="0" presId="urn:microsoft.com/office/officeart/2005/8/layout/vList5"/>
    <dgm:cxn modelId="{9A5D8E98-5B63-49FE-842D-663109383482}" type="presOf" srcId="{6C04CC8B-892D-49B9-889A-B85A8294C29F}" destId="{917455A1-6FB9-4C70-9D12-E4DCFF1D2808}" srcOrd="0" destOrd="0" presId="urn:microsoft.com/office/officeart/2005/8/layout/vList5"/>
    <dgm:cxn modelId="{BE3D1E8A-3340-4036-B7EF-D8CDE11BFE31}" srcId="{9A550101-3828-4DCA-98D8-E1CA9D3CEB0C}" destId="{687B1DB3-42AA-49EE-B4B9-A16FA4D81999}" srcOrd="0" destOrd="0" parTransId="{BFE14AE5-0A04-4A06-B149-A8CC96B942EC}" sibTransId="{EA980820-3547-484A-841C-AD4049F68802}"/>
    <dgm:cxn modelId="{770BE2AA-A03B-416F-ABD0-F26026A7774A}" srcId="{B60F8737-CF47-437F-978B-67D208AEAE65}" destId="{3520724F-FC1F-4F58-9F02-7BBF847CDE0E}" srcOrd="0" destOrd="0" parTransId="{C3228416-8A86-4B2F-9DE0-A6445DF98A8E}" sibTransId="{A9CAEA8F-57CC-447B-BBD4-16C50658E5A8}"/>
    <dgm:cxn modelId="{676E6500-1088-4D99-8166-225AB1ABED06}" type="presOf" srcId="{ABCC8BE2-F1DF-4541-8D2A-16C5B049AD4B}" destId="{3455627E-6DE6-4FB7-AE92-AAB1468E7663}" srcOrd="0" destOrd="0" presId="urn:microsoft.com/office/officeart/2005/8/layout/vList5"/>
    <dgm:cxn modelId="{9C2F667E-805D-4F2D-95B2-04E1DB990688}" type="presParOf" srcId="{CB550EB3-9743-4AC8-B881-5EE396D053DD}" destId="{407E4BA9-8FC0-48A2-B7A5-8500ED9081A5}" srcOrd="0" destOrd="0" presId="urn:microsoft.com/office/officeart/2005/8/layout/vList5"/>
    <dgm:cxn modelId="{32439448-B9C5-4AE1-8017-A45E79F7967E}" type="presParOf" srcId="{407E4BA9-8FC0-48A2-B7A5-8500ED9081A5}" destId="{CE2715AA-CDFA-4F77-BD58-F3F4C63B5A09}" srcOrd="0" destOrd="0" presId="urn:microsoft.com/office/officeart/2005/8/layout/vList5"/>
    <dgm:cxn modelId="{A3C5D25E-E6FE-4616-9A57-3F38370CBEF8}" type="presParOf" srcId="{407E4BA9-8FC0-48A2-B7A5-8500ED9081A5}" destId="{9D2FFF65-0525-4A4B-B8B7-04F4EF2B48CF}" srcOrd="1" destOrd="0" presId="urn:microsoft.com/office/officeart/2005/8/layout/vList5"/>
    <dgm:cxn modelId="{DA67B2B5-F7B5-436A-8A2D-43321B56F3CD}" type="presParOf" srcId="{CB550EB3-9743-4AC8-B881-5EE396D053DD}" destId="{386171FF-EB2D-4CB1-B982-6CFA76D19B03}" srcOrd="1" destOrd="0" presId="urn:microsoft.com/office/officeart/2005/8/layout/vList5"/>
    <dgm:cxn modelId="{AF259300-4E18-482D-BC12-059D57105357}" type="presParOf" srcId="{CB550EB3-9743-4AC8-B881-5EE396D053DD}" destId="{C88F7ECE-8A37-4F40-9AB8-E374902713E9}" srcOrd="2" destOrd="0" presId="urn:microsoft.com/office/officeart/2005/8/layout/vList5"/>
    <dgm:cxn modelId="{F15562FC-BBB9-4B6E-BEA1-D2702EC9AAFD}" type="presParOf" srcId="{C88F7ECE-8A37-4F40-9AB8-E374902713E9}" destId="{B9230FAD-E446-4EBD-8F2A-B3E145F262D0}" srcOrd="0" destOrd="0" presId="urn:microsoft.com/office/officeart/2005/8/layout/vList5"/>
    <dgm:cxn modelId="{003631CD-9CD4-4554-9762-70CC540E5F12}" type="presParOf" srcId="{C88F7ECE-8A37-4F40-9AB8-E374902713E9}" destId="{539E3EE9-4281-4EDA-9116-B371E53C44C8}" srcOrd="1" destOrd="0" presId="urn:microsoft.com/office/officeart/2005/8/layout/vList5"/>
    <dgm:cxn modelId="{4A603007-9118-4872-9A0C-71CE5FC5B647}" type="presParOf" srcId="{CB550EB3-9743-4AC8-B881-5EE396D053DD}" destId="{D2F21A16-3975-415F-84C0-9E7BFE3F278F}" srcOrd="3" destOrd="0" presId="urn:microsoft.com/office/officeart/2005/8/layout/vList5"/>
    <dgm:cxn modelId="{49E5E298-C436-49A0-AB3A-16EFC095699F}" type="presParOf" srcId="{CB550EB3-9743-4AC8-B881-5EE396D053DD}" destId="{E875E55A-C2FC-43DC-8A3C-7F07C56BF7FE}" srcOrd="4" destOrd="0" presId="urn:microsoft.com/office/officeart/2005/8/layout/vList5"/>
    <dgm:cxn modelId="{6B1215C4-2D49-4893-BCAA-4D67903112C6}" type="presParOf" srcId="{E875E55A-C2FC-43DC-8A3C-7F07C56BF7FE}" destId="{D3B208A5-B2AC-496E-BD4B-FC85B3A18776}" srcOrd="0" destOrd="0" presId="urn:microsoft.com/office/officeart/2005/8/layout/vList5"/>
    <dgm:cxn modelId="{082ED25D-1DB9-4923-B061-95AB4F4D14F4}" type="presParOf" srcId="{E875E55A-C2FC-43DC-8A3C-7F07C56BF7FE}" destId="{7D4598E5-5591-4C9C-BAEC-F8FAA8D4900A}" srcOrd="1" destOrd="0" presId="urn:microsoft.com/office/officeart/2005/8/layout/vList5"/>
    <dgm:cxn modelId="{CB205C12-906D-4950-9825-12488BF4757C}" type="presParOf" srcId="{CB550EB3-9743-4AC8-B881-5EE396D053DD}" destId="{09BEC867-6A89-4436-9711-3137B9323582}" srcOrd="5" destOrd="0" presId="urn:microsoft.com/office/officeart/2005/8/layout/vList5"/>
    <dgm:cxn modelId="{2A58D5FE-09F1-4B0E-8D1F-CE345A357DDF}" type="presParOf" srcId="{CB550EB3-9743-4AC8-B881-5EE396D053DD}" destId="{8E997122-0704-402A-AA55-78B9DCDA8CFA}" srcOrd="6" destOrd="0" presId="urn:microsoft.com/office/officeart/2005/8/layout/vList5"/>
    <dgm:cxn modelId="{2906D5B7-FFA2-4814-9A56-F21EBB437698}" type="presParOf" srcId="{8E997122-0704-402A-AA55-78B9DCDA8CFA}" destId="{16E8AB53-09BB-4BEF-B286-BC87A60E3BB8}" srcOrd="0" destOrd="0" presId="urn:microsoft.com/office/officeart/2005/8/layout/vList5"/>
    <dgm:cxn modelId="{9217805F-6211-4A0C-B940-84D748337F5F}" type="presParOf" srcId="{8E997122-0704-402A-AA55-78B9DCDA8CFA}" destId="{BA34FD28-0CA5-4AC9-B3D7-717A1AC6DF71}" srcOrd="1" destOrd="0" presId="urn:microsoft.com/office/officeart/2005/8/layout/vList5"/>
    <dgm:cxn modelId="{87E29EC2-7648-43C3-9CF1-5D01C6E31217}" type="presParOf" srcId="{CB550EB3-9743-4AC8-B881-5EE396D053DD}" destId="{4BAC983A-5F7A-4A32-9199-6F9B36394839}" srcOrd="7" destOrd="0" presId="urn:microsoft.com/office/officeart/2005/8/layout/vList5"/>
    <dgm:cxn modelId="{030DA54E-CD17-4EF6-A6DD-165A76FFFDB3}" type="presParOf" srcId="{CB550EB3-9743-4AC8-B881-5EE396D053DD}" destId="{323B0596-0E4E-44EA-B514-7EC910103AC8}" srcOrd="8" destOrd="0" presId="urn:microsoft.com/office/officeart/2005/8/layout/vList5"/>
    <dgm:cxn modelId="{3B055FAB-3F73-4798-81B7-10AA8B2CA6EA}" type="presParOf" srcId="{323B0596-0E4E-44EA-B514-7EC910103AC8}" destId="{81A4C7CC-B0DF-42FA-A676-A4AD83A0DE34}" srcOrd="0" destOrd="0" presId="urn:microsoft.com/office/officeart/2005/8/layout/vList5"/>
    <dgm:cxn modelId="{83B49549-8634-4A28-8E21-4D329BFFE0F6}" type="presParOf" srcId="{323B0596-0E4E-44EA-B514-7EC910103AC8}" destId="{3455627E-6DE6-4FB7-AE92-AAB1468E7663}" srcOrd="1" destOrd="0" presId="urn:microsoft.com/office/officeart/2005/8/layout/vList5"/>
    <dgm:cxn modelId="{475BDCDA-0831-4BDF-904E-F763A6A3B5F5}" type="presParOf" srcId="{CB550EB3-9743-4AC8-B881-5EE396D053DD}" destId="{AA7DDA42-7348-4A77-8D72-B044BA18E6B5}" srcOrd="9" destOrd="0" presId="urn:microsoft.com/office/officeart/2005/8/layout/vList5"/>
    <dgm:cxn modelId="{C48353F5-4316-4518-A8FC-A77A62A5C533}" type="presParOf" srcId="{CB550EB3-9743-4AC8-B881-5EE396D053DD}" destId="{8608098F-789B-4C3C-91EB-5023A002CA39}" srcOrd="10" destOrd="0" presId="urn:microsoft.com/office/officeart/2005/8/layout/vList5"/>
    <dgm:cxn modelId="{69CA52CE-3816-4641-8764-9743F9474B44}" type="presParOf" srcId="{8608098F-789B-4C3C-91EB-5023A002CA39}" destId="{D5853097-F798-488B-888D-50F601EB6F82}" srcOrd="0" destOrd="0" presId="urn:microsoft.com/office/officeart/2005/8/layout/vList5"/>
    <dgm:cxn modelId="{E2D0D7D8-7CCD-401C-93BA-7AA4A08B15D6}" type="presParOf" srcId="{8608098F-789B-4C3C-91EB-5023A002CA39}" destId="{97919867-B41B-4234-AF45-BCB0AADDAC3A}" srcOrd="1" destOrd="0" presId="urn:microsoft.com/office/officeart/2005/8/layout/vList5"/>
    <dgm:cxn modelId="{DC690FC0-98DC-4C74-AF86-6B5B2A93A94B}" type="presParOf" srcId="{CB550EB3-9743-4AC8-B881-5EE396D053DD}" destId="{E1698272-7363-436B-9F58-05347B9CF312}" srcOrd="11" destOrd="0" presId="urn:microsoft.com/office/officeart/2005/8/layout/vList5"/>
    <dgm:cxn modelId="{6184B2D6-3B3D-4197-8975-FDB890E912DE}" type="presParOf" srcId="{CB550EB3-9743-4AC8-B881-5EE396D053DD}" destId="{EB556097-5FBB-4859-9EC1-E7AF786F3EB4}" srcOrd="12" destOrd="0" presId="urn:microsoft.com/office/officeart/2005/8/layout/vList5"/>
    <dgm:cxn modelId="{48EB1BA4-CDD2-434B-A730-283DCB0B6AA2}" type="presParOf" srcId="{EB556097-5FBB-4859-9EC1-E7AF786F3EB4}" destId="{81ED14EC-3E1C-4836-9807-7EC234228AC4}" srcOrd="0" destOrd="0" presId="urn:microsoft.com/office/officeart/2005/8/layout/vList5"/>
    <dgm:cxn modelId="{1F1C15A7-C1C2-4C61-8704-02480373BFDF}" type="presParOf" srcId="{EB556097-5FBB-4859-9EC1-E7AF786F3EB4}" destId="{917455A1-6FB9-4C70-9D12-E4DCFF1D280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66DA2BE-BBF6-44C3-A153-50520A51E0DF}" type="doc">
      <dgm:prSet loTypeId="urn:microsoft.com/office/officeart/2005/8/layout/vList3" loCatId="list" qsTypeId="urn:microsoft.com/office/officeart/2005/8/quickstyle/simple1" qsCatId="simple" csTypeId="urn:microsoft.com/office/officeart/2005/8/colors/accent1_2" csCatId="accent1" phldr="1"/>
      <dgm:spPr/>
    </dgm:pt>
    <dgm:pt modelId="{8C92F594-D24C-4044-879D-F0D30C1B3265}">
      <dgm:prSet phldrT="[Текст]" custT="1"/>
      <dgm:spPr/>
      <dgm:t>
        <a:bodyPr/>
        <a:lstStyle/>
        <a:p>
          <a:r>
            <a:rPr lang="ru-RU" sz="3200" b="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Прочитать параграф №9</a:t>
          </a:r>
          <a:endParaRPr lang="ru-RU" sz="3200" b="0" dirty="0">
            <a:solidFill>
              <a:srgbClr val="000000"/>
            </a:solidFill>
            <a:latin typeface="Arial" pitchFamily="34" charset="0"/>
            <a:cs typeface="Arial" pitchFamily="34" charset="0"/>
          </a:endParaRPr>
        </a:p>
      </dgm:t>
    </dgm:pt>
    <dgm:pt modelId="{DBF28C85-72EE-4BF1-B583-2ACDC67891DC}" type="parTrans" cxnId="{87ADC851-0E0B-409F-894A-3CB9AB768391}">
      <dgm:prSet/>
      <dgm:spPr/>
      <dgm:t>
        <a:bodyPr/>
        <a:lstStyle/>
        <a:p>
          <a:endParaRPr lang="ru-RU"/>
        </a:p>
      </dgm:t>
    </dgm:pt>
    <dgm:pt modelId="{6FCC85EA-584E-4DB2-A0A0-CD477884AE48}" type="sibTrans" cxnId="{87ADC851-0E0B-409F-894A-3CB9AB768391}">
      <dgm:prSet/>
      <dgm:spPr/>
      <dgm:t>
        <a:bodyPr/>
        <a:lstStyle/>
        <a:p>
          <a:endParaRPr lang="ru-RU"/>
        </a:p>
      </dgm:t>
    </dgm:pt>
    <dgm:pt modelId="{57DC7BA1-B86A-490E-87A7-761B012E2B1B}">
      <dgm:prSet phldrT="[Текст]" custT="1"/>
      <dgm:spPr/>
      <dgm:t>
        <a:bodyPr/>
        <a:lstStyle/>
        <a:p>
          <a:r>
            <a:rPr lang="ru-RU" sz="3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Ответить на вопросы </a:t>
          </a:r>
          <a:endParaRPr lang="ru-RU" sz="3200" dirty="0">
            <a:solidFill>
              <a:srgbClr val="000000"/>
            </a:solidFill>
            <a:latin typeface="Arial" pitchFamily="34" charset="0"/>
            <a:cs typeface="Arial" pitchFamily="34" charset="0"/>
          </a:endParaRPr>
        </a:p>
      </dgm:t>
    </dgm:pt>
    <dgm:pt modelId="{78C382AD-51EA-455F-ABD1-257A7B25B29A}" type="parTrans" cxnId="{12B8E449-3B0B-45FE-ADDE-7B0B0AB662BB}">
      <dgm:prSet/>
      <dgm:spPr/>
      <dgm:t>
        <a:bodyPr/>
        <a:lstStyle/>
        <a:p>
          <a:endParaRPr lang="ru-RU"/>
        </a:p>
      </dgm:t>
    </dgm:pt>
    <dgm:pt modelId="{0D2A5158-2D03-4BA3-A610-10E8F4FC21F1}" type="sibTrans" cxnId="{12B8E449-3B0B-45FE-ADDE-7B0B0AB662BB}">
      <dgm:prSet/>
      <dgm:spPr/>
      <dgm:t>
        <a:bodyPr/>
        <a:lstStyle/>
        <a:p>
          <a:endParaRPr lang="ru-RU"/>
        </a:p>
      </dgm:t>
    </dgm:pt>
    <dgm:pt modelId="{44E3FC1D-C315-4BA4-B570-B5332F26C1D8}">
      <dgm:prSet phldrT="[Текст]" custT="1"/>
      <dgm:spPr/>
      <dgm:t>
        <a:bodyPr/>
        <a:lstStyle/>
        <a:p>
          <a:r>
            <a:rPr lang="ru-RU" sz="3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Найти и написать причину отзыва генерала Черняева </a:t>
          </a:r>
          <a:endParaRPr lang="ru-RU" sz="3200" dirty="0">
            <a:solidFill>
              <a:srgbClr val="000000"/>
            </a:solidFill>
            <a:latin typeface="Arial" pitchFamily="34" charset="0"/>
            <a:cs typeface="Arial" pitchFamily="34" charset="0"/>
          </a:endParaRPr>
        </a:p>
      </dgm:t>
    </dgm:pt>
    <dgm:pt modelId="{2AAF0E70-345A-4371-877E-95B9D32D745F}" type="parTrans" cxnId="{7DFC0E83-FAC6-4640-8B7B-7CBC6095B687}">
      <dgm:prSet/>
      <dgm:spPr/>
      <dgm:t>
        <a:bodyPr/>
        <a:lstStyle/>
        <a:p>
          <a:endParaRPr lang="ru-RU"/>
        </a:p>
      </dgm:t>
    </dgm:pt>
    <dgm:pt modelId="{98E6D02B-FB65-4173-A2E3-8D006BFA2D87}" type="sibTrans" cxnId="{7DFC0E83-FAC6-4640-8B7B-7CBC6095B687}">
      <dgm:prSet/>
      <dgm:spPr/>
      <dgm:t>
        <a:bodyPr/>
        <a:lstStyle/>
        <a:p>
          <a:endParaRPr lang="ru-RU"/>
        </a:p>
      </dgm:t>
    </dgm:pt>
    <dgm:pt modelId="{3B94F073-D742-4212-A2A0-85C74E3E3138}" type="pres">
      <dgm:prSet presAssocID="{466DA2BE-BBF6-44C3-A153-50520A51E0DF}" presName="linearFlow" presStyleCnt="0">
        <dgm:presLayoutVars>
          <dgm:dir/>
          <dgm:resizeHandles val="exact"/>
        </dgm:presLayoutVars>
      </dgm:prSet>
      <dgm:spPr/>
    </dgm:pt>
    <dgm:pt modelId="{B64A81EE-FFED-4F11-AA7C-1C803141FE85}" type="pres">
      <dgm:prSet presAssocID="{8C92F594-D24C-4044-879D-F0D30C1B3265}" presName="composite" presStyleCnt="0"/>
      <dgm:spPr/>
    </dgm:pt>
    <dgm:pt modelId="{0695C490-E4F3-44F9-95D3-DCB4ADA8C6F8}" type="pres">
      <dgm:prSet presAssocID="{8C92F594-D24C-4044-879D-F0D30C1B3265}" presName="imgShp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6B43DADA-43F7-4619-8643-0DEFA7A9F75B}" type="pres">
      <dgm:prSet presAssocID="{8C92F594-D24C-4044-879D-F0D30C1B3265}" presName="tx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6DDE74-47D4-4B6E-8BDF-59D45391C74B}" type="pres">
      <dgm:prSet presAssocID="{6FCC85EA-584E-4DB2-A0A0-CD477884AE48}" presName="spacing" presStyleCnt="0"/>
      <dgm:spPr/>
    </dgm:pt>
    <dgm:pt modelId="{F15048E4-E7F1-476C-9ABA-3210777AB54F}" type="pres">
      <dgm:prSet presAssocID="{57DC7BA1-B86A-490E-87A7-761B012E2B1B}" presName="composite" presStyleCnt="0"/>
      <dgm:spPr/>
    </dgm:pt>
    <dgm:pt modelId="{0A426044-E8F7-487B-91EF-34DFC983F853}" type="pres">
      <dgm:prSet presAssocID="{57DC7BA1-B86A-490E-87A7-761B012E2B1B}" presName="imgShp" presStyleLbl="fgImgPlace1" presStyleIdx="1" presStyleCnt="3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66C96DF3-B4EF-4630-AC8E-09B095856621}" type="pres">
      <dgm:prSet presAssocID="{57DC7BA1-B86A-490E-87A7-761B012E2B1B}" presName="tx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3809121-478C-4D77-85BA-087F8D1F8BE1}" type="pres">
      <dgm:prSet presAssocID="{0D2A5158-2D03-4BA3-A610-10E8F4FC21F1}" presName="spacing" presStyleCnt="0"/>
      <dgm:spPr/>
    </dgm:pt>
    <dgm:pt modelId="{0A5FDA91-6757-491B-9C9D-6B65379851F0}" type="pres">
      <dgm:prSet presAssocID="{44E3FC1D-C315-4BA4-B570-B5332F26C1D8}" presName="composite" presStyleCnt="0"/>
      <dgm:spPr/>
    </dgm:pt>
    <dgm:pt modelId="{0CB44D7F-0C66-4497-B9EB-5134FE96849A}" type="pres">
      <dgm:prSet presAssocID="{44E3FC1D-C315-4BA4-B570-B5332F26C1D8}" presName="imgShp" presStyleLbl="fgImgPlace1" presStyleIdx="2" presStyleCnt="3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8C0F39A9-601B-4C81-B0FF-9C5C457FF622}" type="pres">
      <dgm:prSet presAssocID="{44E3FC1D-C315-4BA4-B570-B5332F26C1D8}" presName="tx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4F139052-ECFE-4BE1-8EDE-1B943209BC49}" type="presOf" srcId="{57DC7BA1-B86A-490E-87A7-761B012E2B1B}" destId="{66C96DF3-B4EF-4630-AC8E-09B095856621}" srcOrd="0" destOrd="0" presId="urn:microsoft.com/office/officeart/2005/8/layout/vList3"/>
    <dgm:cxn modelId="{87ADC851-0E0B-409F-894A-3CB9AB768391}" srcId="{466DA2BE-BBF6-44C3-A153-50520A51E0DF}" destId="{8C92F594-D24C-4044-879D-F0D30C1B3265}" srcOrd="0" destOrd="0" parTransId="{DBF28C85-72EE-4BF1-B583-2ACDC67891DC}" sibTransId="{6FCC85EA-584E-4DB2-A0A0-CD477884AE48}"/>
    <dgm:cxn modelId="{7DFC0E83-FAC6-4640-8B7B-7CBC6095B687}" srcId="{466DA2BE-BBF6-44C3-A153-50520A51E0DF}" destId="{44E3FC1D-C315-4BA4-B570-B5332F26C1D8}" srcOrd="2" destOrd="0" parTransId="{2AAF0E70-345A-4371-877E-95B9D32D745F}" sibTransId="{98E6D02B-FB65-4173-A2E3-8D006BFA2D87}"/>
    <dgm:cxn modelId="{3E459C05-729F-4504-9B68-E52EABC35338}" type="presOf" srcId="{8C92F594-D24C-4044-879D-F0D30C1B3265}" destId="{6B43DADA-43F7-4619-8643-0DEFA7A9F75B}" srcOrd="0" destOrd="0" presId="urn:microsoft.com/office/officeart/2005/8/layout/vList3"/>
    <dgm:cxn modelId="{637EC7CB-352E-421E-9EB9-3B81C4C04504}" type="presOf" srcId="{466DA2BE-BBF6-44C3-A153-50520A51E0DF}" destId="{3B94F073-D742-4212-A2A0-85C74E3E3138}" srcOrd="0" destOrd="0" presId="urn:microsoft.com/office/officeart/2005/8/layout/vList3"/>
    <dgm:cxn modelId="{12B8E449-3B0B-45FE-ADDE-7B0B0AB662BB}" srcId="{466DA2BE-BBF6-44C3-A153-50520A51E0DF}" destId="{57DC7BA1-B86A-490E-87A7-761B012E2B1B}" srcOrd="1" destOrd="0" parTransId="{78C382AD-51EA-455F-ABD1-257A7B25B29A}" sibTransId="{0D2A5158-2D03-4BA3-A610-10E8F4FC21F1}"/>
    <dgm:cxn modelId="{9F7DDEE1-EA7A-4CFA-A948-7FDE43C5BF13}" type="presOf" srcId="{44E3FC1D-C315-4BA4-B570-B5332F26C1D8}" destId="{8C0F39A9-601B-4C81-B0FF-9C5C457FF622}" srcOrd="0" destOrd="0" presId="urn:microsoft.com/office/officeart/2005/8/layout/vList3"/>
    <dgm:cxn modelId="{322063DD-FE24-4336-8CBB-9C0C07C1D023}" type="presParOf" srcId="{3B94F073-D742-4212-A2A0-85C74E3E3138}" destId="{B64A81EE-FFED-4F11-AA7C-1C803141FE85}" srcOrd="0" destOrd="0" presId="urn:microsoft.com/office/officeart/2005/8/layout/vList3"/>
    <dgm:cxn modelId="{E880858E-91D8-4C97-8EF8-8C8B06A96114}" type="presParOf" srcId="{B64A81EE-FFED-4F11-AA7C-1C803141FE85}" destId="{0695C490-E4F3-44F9-95D3-DCB4ADA8C6F8}" srcOrd="0" destOrd="0" presId="urn:microsoft.com/office/officeart/2005/8/layout/vList3"/>
    <dgm:cxn modelId="{A335E3C4-9A68-42F8-BDD1-225E1C7B37EE}" type="presParOf" srcId="{B64A81EE-FFED-4F11-AA7C-1C803141FE85}" destId="{6B43DADA-43F7-4619-8643-0DEFA7A9F75B}" srcOrd="1" destOrd="0" presId="urn:microsoft.com/office/officeart/2005/8/layout/vList3"/>
    <dgm:cxn modelId="{A46A1102-C2FA-440E-8717-59A154FAACB5}" type="presParOf" srcId="{3B94F073-D742-4212-A2A0-85C74E3E3138}" destId="{A06DDE74-47D4-4B6E-8BDF-59D45391C74B}" srcOrd="1" destOrd="0" presId="urn:microsoft.com/office/officeart/2005/8/layout/vList3"/>
    <dgm:cxn modelId="{1A03890D-0D7B-4426-A1BB-578E234C1B85}" type="presParOf" srcId="{3B94F073-D742-4212-A2A0-85C74E3E3138}" destId="{F15048E4-E7F1-476C-9ABA-3210777AB54F}" srcOrd="2" destOrd="0" presId="urn:microsoft.com/office/officeart/2005/8/layout/vList3"/>
    <dgm:cxn modelId="{B8CB759D-9F2D-446D-9AF3-086E56406D33}" type="presParOf" srcId="{F15048E4-E7F1-476C-9ABA-3210777AB54F}" destId="{0A426044-E8F7-487B-91EF-34DFC983F853}" srcOrd="0" destOrd="0" presId="urn:microsoft.com/office/officeart/2005/8/layout/vList3"/>
    <dgm:cxn modelId="{65FDC33D-7CAC-4281-87A9-D8870688D833}" type="presParOf" srcId="{F15048E4-E7F1-476C-9ABA-3210777AB54F}" destId="{66C96DF3-B4EF-4630-AC8E-09B095856621}" srcOrd="1" destOrd="0" presId="urn:microsoft.com/office/officeart/2005/8/layout/vList3"/>
    <dgm:cxn modelId="{B229669E-663F-42B2-81E7-B7D97622C858}" type="presParOf" srcId="{3B94F073-D742-4212-A2A0-85C74E3E3138}" destId="{F3809121-478C-4D77-85BA-087F8D1F8BE1}" srcOrd="3" destOrd="0" presId="urn:microsoft.com/office/officeart/2005/8/layout/vList3"/>
    <dgm:cxn modelId="{918CD171-8A78-4D67-A3FF-E05008FD2234}" type="presParOf" srcId="{3B94F073-D742-4212-A2A0-85C74E3E3138}" destId="{0A5FDA91-6757-491B-9C9D-6B65379851F0}" srcOrd="4" destOrd="0" presId="urn:microsoft.com/office/officeart/2005/8/layout/vList3"/>
    <dgm:cxn modelId="{A1A25E3E-DF22-4BC1-AD5B-F700719EC841}" type="presParOf" srcId="{0A5FDA91-6757-491B-9C9D-6B65379851F0}" destId="{0CB44D7F-0C66-4497-B9EB-5134FE96849A}" srcOrd="0" destOrd="0" presId="urn:microsoft.com/office/officeart/2005/8/layout/vList3"/>
    <dgm:cxn modelId="{D91C1DD1-756B-42A5-9327-2B5429E5F204}" type="presParOf" srcId="{0A5FDA91-6757-491B-9C9D-6B65379851F0}" destId="{8C0F39A9-601B-4C81-B0FF-9C5C457FF622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DE3C83-85CE-4971-B808-CAB85B48D9B6}">
      <dsp:nvSpPr>
        <dsp:cNvPr id="0" name=""/>
        <dsp:cNvSpPr/>
      </dsp:nvSpPr>
      <dsp:spPr>
        <a:xfrm>
          <a:off x="0" y="627410"/>
          <a:ext cx="12082818" cy="100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9057E5-94ED-492E-868A-20DF44751BA1}">
      <dsp:nvSpPr>
        <dsp:cNvPr id="0" name=""/>
        <dsp:cNvSpPr/>
      </dsp:nvSpPr>
      <dsp:spPr>
        <a:xfrm>
          <a:off x="604140" y="37010"/>
          <a:ext cx="10123009" cy="118080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9691" tIns="0" rIns="319691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 smtClean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61782" y="94652"/>
        <a:ext cx="10007725" cy="1065516"/>
      </dsp:txXfrm>
    </dsp:sp>
    <dsp:sp modelId="{14F0545D-A0B2-4548-B64C-6B605C7D449E}">
      <dsp:nvSpPr>
        <dsp:cNvPr id="0" name=""/>
        <dsp:cNvSpPr/>
      </dsp:nvSpPr>
      <dsp:spPr>
        <a:xfrm>
          <a:off x="0" y="2441811"/>
          <a:ext cx="12082818" cy="100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3676672"/>
              <a:satOff val="-5114"/>
              <a:lumOff val="-196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B0CE50E-FF31-4F77-9413-17BC160552D9}">
      <dsp:nvSpPr>
        <dsp:cNvPr id="0" name=""/>
        <dsp:cNvSpPr/>
      </dsp:nvSpPr>
      <dsp:spPr>
        <a:xfrm>
          <a:off x="604140" y="1851411"/>
          <a:ext cx="10232201" cy="1180800"/>
        </a:xfrm>
        <a:prstGeom prst="roundRect">
          <a:avLst/>
        </a:prstGeom>
        <a:gradFill rotWithShape="0">
          <a:gsLst>
            <a:gs pos="0">
              <a:schemeClr val="accent5">
                <a:hueOff val="-3676672"/>
                <a:satOff val="-5114"/>
                <a:lumOff val="-196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3676672"/>
                <a:satOff val="-5114"/>
                <a:lumOff val="-196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3676672"/>
                <a:satOff val="-5114"/>
                <a:lumOff val="-196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9691" tIns="0" rIns="319691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61782" y="1909053"/>
        <a:ext cx="10116917" cy="1065516"/>
      </dsp:txXfrm>
    </dsp:sp>
    <dsp:sp modelId="{88755AD0-CBFE-4F61-B5FC-401477CAB302}">
      <dsp:nvSpPr>
        <dsp:cNvPr id="0" name=""/>
        <dsp:cNvSpPr/>
      </dsp:nvSpPr>
      <dsp:spPr>
        <a:xfrm>
          <a:off x="0" y="4256211"/>
          <a:ext cx="12082818" cy="100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-7353344"/>
              <a:satOff val="-10228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E30AA3-5C80-4753-8153-39A34B1C306E}">
      <dsp:nvSpPr>
        <dsp:cNvPr id="0" name=""/>
        <dsp:cNvSpPr/>
      </dsp:nvSpPr>
      <dsp:spPr>
        <a:xfrm>
          <a:off x="664935" y="3768198"/>
          <a:ext cx="10232201" cy="1180800"/>
        </a:xfrm>
        <a:prstGeom prst="roundRect">
          <a:avLst/>
        </a:prstGeom>
        <a:gradFill rotWithShape="0">
          <a:gsLst>
            <a:gs pos="0">
              <a:schemeClr val="accent5">
                <a:hueOff val="-7353344"/>
                <a:satOff val="-10228"/>
                <a:lumOff val="-39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-7353344"/>
                <a:satOff val="-10228"/>
                <a:lumOff val="-39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-7353344"/>
                <a:satOff val="-10228"/>
                <a:lumOff val="-39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9691" tIns="0" rIns="319691" bIns="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ru-RU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22577" y="3825840"/>
        <a:ext cx="10116917" cy="106551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2FFF65-0525-4A4B-B8B7-04F4EF2B48CF}">
      <dsp:nvSpPr>
        <dsp:cNvPr id="0" name=""/>
        <dsp:cNvSpPr/>
      </dsp:nvSpPr>
      <dsp:spPr>
        <a:xfrm rot="5400000">
          <a:off x="6736719" y="-4195747"/>
          <a:ext cx="603288" cy="9148018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Царское правительство отзывает генерала …</a:t>
          </a:r>
          <a:endParaRPr lang="ru-RU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2464354" y="106068"/>
        <a:ext cx="9118568" cy="544388"/>
      </dsp:txXfrm>
    </dsp:sp>
    <dsp:sp modelId="{CE2715AA-CDFA-4F77-BD58-F3F4C63B5A09}">
      <dsp:nvSpPr>
        <dsp:cNvPr id="0" name=""/>
        <dsp:cNvSpPr/>
      </dsp:nvSpPr>
      <dsp:spPr>
        <a:xfrm>
          <a:off x="0" y="1206"/>
          <a:ext cx="2464354" cy="75411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…</a:t>
          </a:r>
          <a:endParaRPr lang="ru-RU" sz="3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6813" y="38019"/>
        <a:ext cx="2390728" cy="680484"/>
      </dsp:txXfrm>
    </dsp:sp>
    <dsp:sp modelId="{539E3EE9-4281-4EDA-9116-B371E53C44C8}">
      <dsp:nvSpPr>
        <dsp:cNvPr id="0" name=""/>
        <dsp:cNvSpPr/>
      </dsp:nvSpPr>
      <dsp:spPr>
        <a:xfrm rot="5400000">
          <a:off x="6208748" y="-2961229"/>
          <a:ext cx="603288" cy="8262614"/>
        </a:xfrm>
        <a:prstGeom prst="round2SameRect">
          <a:avLst/>
        </a:prstGeom>
        <a:solidFill>
          <a:schemeClr val="accent5">
            <a:tint val="40000"/>
            <a:alpha val="90000"/>
            <a:hueOff val="-1231959"/>
            <a:satOff val="-2136"/>
            <a:lumOff val="-215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1231959"/>
              <a:satOff val="-2136"/>
              <a:lumOff val="-21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новым генералом становится … </a:t>
          </a:r>
          <a:endParaRPr lang="ru-RU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2379085" y="897884"/>
        <a:ext cx="8233164" cy="544388"/>
      </dsp:txXfrm>
    </dsp:sp>
    <dsp:sp modelId="{B9230FAD-E446-4EBD-8F2A-B3E145F262D0}">
      <dsp:nvSpPr>
        <dsp:cNvPr id="0" name=""/>
        <dsp:cNvSpPr/>
      </dsp:nvSpPr>
      <dsp:spPr>
        <a:xfrm>
          <a:off x="0" y="793022"/>
          <a:ext cx="2379085" cy="754110"/>
        </a:xfrm>
        <a:prstGeom prst="roundRect">
          <a:avLst/>
        </a:prstGeom>
        <a:solidFill>
          <a:schemeClr val="accent5">
            <a:hueOff val="-1225557"/>
            <a:satOff val="-1705"/>
            <a:lumOff val="-65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1866</a:t>
          </a:r>
          <a:endParaRPr lang="ru-RU" sz="3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6813" y="829835"/>
        <a:ext cx="2305459" cy="680484"/>
      </dsp:txXfrm>
    </dsp:sp>
    <dsp:sp modelId="{7D4598E5-5591-4C9C-BAEC-F8FAA8D4900A}">
      <dsp:nvSpPr>
        <dsp:cNvPr id="0" name=""/>
        <dsp:cNvSpPr/>
      </dsp:nvSpPr>
      <dsp:spPr>
        <a:xfrm rot="5400000">
          <a:off x="6575593" y="-2523592"/>
          <a:ext cx="832290" cy="9049152"/>
        </a:xfrm>
        <a:prstGeom prst="round2SameRect">
          <a:avLst/>
        </a:prstGeom>
        <a:solidFill>
          <a:schemeClr val="accent5">
            <a:tint val="40000"/>
            <a:alpha val="90000"/>
            <a:hueOff val="-2463918"/>
            <a:satOff val="-4272"/>
            <a:lumOff val="-43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2463918"/>
              <a:satOff val="-4272"/>
              <a:lumOff val="-43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первые боевые столкновения, вблизи селения </a:t>
          </a:r>
          <a:r>
            <a:rPr lang="ru-RU" sz="28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Ирджар</a:t>
          </a:r>
          <a:endParaRPr lang="ru-RU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2467163" y="1625467"/>
        <a:ext cx="9008523" cy="751032"/>
      </dsp:txXfrm>
    </dsp:sp>
    <dsp:sp modelId="{D3B208A5-B2AC-496E-BD4B-FC85B3A18776}">
      <dsp:nvSpPr>
        <dsp:cNvPr id="0" name=""/>
        <dsp:cNvSpPr/>
      </dsp:nvSpPr>
      <dsp:spPr>
        <a:xfrm>
          <a:off x="0" y="1623928"/>
          <a:ext cx="2562698" cy="754110"/>
        </a:xfrm>
        <a:prstGeom prst="roundRect">
          <a:avLst/>
        </a:prstGeom>
        <a:solidFill>
          <a:schemeClr val="accent5">
            <a:hueOff val="-2451115"/>
            <a:satOff val="-3409"/>
            <a:lumOff val="-13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… </a:t>
          </a:r>
          <a:endParaRPr lang="ru-RU" sz="3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6813" y="1660741"/>
        <a:ext cx="2489072" cy="680484"/>
      </dsp:txXfrm>
    </dsp:sp>
    <dsp:sp modelId="{BA34FD28-0CA5-4AC9-B3D7-717A1AC6DF71}">
      <dsp:nvSpPr>
        <dsp:cNvPr id="0" name=""/>
        <dsp:cNvSpPr/>
      </dsp:nvSpPr>
      <dsp:spPr>
        <a:xfrm rot="5400000">
          <a:off x="6573332" y="-1266344"/>
          <a:ext cx="603288" cy="8196468"/>
        </a:xfrm>
        <a:prstGeom prst="round2SameRect">
          <a:avLst/>
        </a:prstGeom>
        <a:solidFill>
          <a:schemeClr val="accent5">
            <a:tint val="40000"/>
            <a:alpha val="90000"/>
            <a:hueOff val="-3695877"/>
            <a:satOff val="-6408"/>
            <a:lumOff val="-644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3695877"/>
              <a:satOff val="-6408"/>
              <a:lumOff val="-64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русская армия осаждает крепость …</a:t>
          </a:r>
          <a:endParaRPr lang="ru-RU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2776742" y="2559696"/>
        <a:ext cx="8167018" cy="544388"/>
      </dsp:txXfrm>
    </dsp:sp>
    <dsp:sp modelId="{16E8AB53-09BB-4BEF-B286-BC87A60E3BB8}">
      <dsp:nvSpPr>
        <dsp:cNvPr id="0" name=""/>
        <dsp:cNvSpPr/>
      </dsp:nvSpPr>
      <dsp:spPr>
        <a:xfrm>
          <a:off x="0" y="2454834"/>
          <a:ext cx="2776742" cy="754110"/>
        </a:xfrm>
        <a:prstGeom prst="roundRect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17 мая 1866 г. </a:t>
          </a:r>
          <a:endParaRPr lang="ru-RU" sz="3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6813" y="2491647"/>
        <a:ext cx="2703116" cy="680484"/>
      </dsp:txXfrm>
    </dsp:sp>
    <dsp:sp modelId="{3455627E-6DE6-4FB7-AE92-AAB1468E7663}">
      <dsp:nvSpPr>
        <dsp:cNvPr id="0" name=""/>
        <dsp:cNvSpPr/>
      </dsp:nvSpPr>
      <dsp:spPr>
        <a:xfrm rot="5400000">
          <a:off x="7595011" y="-92367"/>
          <a:ext cx="603288" cy="7432146"/>
        </a:xfrm>
        <a:prstGeom prst="round2SameRect">
          <a:avLst/>
        </a:prstGeom>
        <a:solidFill>
          <a:schemeClr val="accent5">
            <a:tint val="40000"/>
            <a:alpha val="90000"/>
            <a:hueOff val="-4927837"/>
            <a:satOff val="-8544"/>
            <a:lumOff val="-859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4927837"/>
              <a:satOff val="-8544"/>
              <a:lumOff val="-85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захват крепости </a:t>
          </a:r>
          <a:r>
            <a:rPr lang="ru-RU" sz="28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Ходжент</a:t>
          </a:r>
          <a:r>
            <a:rPr lang="ru-RU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ru-RU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4180582" y="3351512"/>
        <a:ext cx="7402696" cy="544388"/>
      </dsp:txXfrm>
    </dsp:sp>
    <dsp:sp modelId="{81A4C7CC-B0DF-42FA-A676-A4AD83A0DE34}">
      <dsp:nvSpPr>
        <dsp:cNvPr id="0" name=""/>
        <dsp:cNvSpPr/>
      </dsp:nvSpPr>
      <dsp:spPr>
        <a:xfrm>
          <a:off x="0" y="3246650"/>
          <a:ext cx="4180582" cy="754110"/>
        </a:xfrm>
        <a:prstGeom prst="roundRect">
          <a:avLst/>
        </a:prstGeom>
        <a:solidFill>
          <a:schemeClr val="accent5">
            <a:hueOff val="-4902230"/>
            <a:satOff val="-6819"/>
            <a:lumOff val="-26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itchFamily="34" charset="0"/>
            </a:rPr>
            <a:t> …</a:t>
          </a:r>
          <a:endParaRPr lang="ru-RU" sz="3200" kern="1200" dirty="0">
            <a:latin typeface="+mn-lt"/>
          </a:endParaRPr>
        </a:p>
      </dsp:txBody>
      <dsp:txXfrm>
        <a:off x="36813" y="3283463"/>
        <a:ext cx="4106956" cy="680484"/>
      </dsp:txXfrm>
    </dsp:sp>
    <dsp:sp modelId="{97919867-B41B-4234-AF45-BCB0AADDAC3A}">
      <dsp:nvSpPr>
        <dsp:cNvPr id="0" name=""/>
        <dsp:cNvSpPr/>
      </dsp:nvSpPr>
      <dsp:spPr>
        <a:xfrm rot="5400000">
          <a:off x="7595011" y="699448"/>
          <a:ext cx="603288" cy="7432146"/>
        </a:xfrm>
        <a:prstGeom prst="round2SameRect">
          <a:avLst/>
        </a:prstGeom>
        <a:solidFill>
          <a:schemeClr val="accent5">
            <a:tint val="40000"/>
            <a:alpha val="90000"/>
            <a:hueOff val="-6159796"/>
            <a:satOff val="-10680"/>
            <a:lumOff val="-1074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6159796"/>
              <a:satOff val="-10680"/>
              <a:lumOff val="-107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царские войска заняли город … </a:t>
          </a:r>
          <a:endParaRPr lang="ru-RU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4180582" y="4143327"/>
        <a:ext cx="7402696" cy="544388"/>
      </dsp:txXfrm>
    </dsp:sp>
    <dsp:sp modelId="{D5853097-F798-488B-888D-50F601EB6F82}">
      <dsp:nvSpPr>
        <dsp:cNvPr id="0" name=""/>
        <dsp:cNvSpPr/>
      </dsp:nvSpPr>
      <dsp:spPr>
        <a:xfrm>
          <a:off x="0" y="4038466"/>
          <a:ext cx="4180582" cy="754110"/>
        </a:xfrm>
        <a:prstGeom prst="roundRect">
          <a:avLst/>
        </a:prstGeom>
        <a:solidFill>
          <a:schemeClr val="accent5">
            <a:hueOff val="-6127787"/>
            <a:satOff val="-8523"/>
            <a:lumOff val="-326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itchFamily="34" charset="0"/>
            </a:rPr>
            <a:t>18 октября 1866 г. </a:t>
          </a:r>
          <a:endParaRPr lang="ru-RU" sz="3200" kern="1200" dirty="0">
            <a:latin typeface="+mn-lt"/>
          </a:endParaRPr>
        </a:p>
      </dsp:txBody>
      <dsp:txXfrm>
        <a:off x="36813" y="4075279"/>
        <a:ext cx="4106956" cy="680484"/>
      </dsp:txXfrm>
    </dsp:sp>
    <dsp:sp modelId="{917455A1-6FB9-4C70-9D12-E4DCFF1D2808}">
      <dsp:nvSpPr>
        <dsp:cNvPr id="0" name=""/>
        <dsp:cNvSpPr/>
      </dsp:nvSpPr>
      <dsp:spPr>
        <a:xfrm rot="5400000">
          <a:off x="7595011" y="1491265"/>
          <a:ext cx="603288" cy="7432146"/>
        </a:xfrm>
        <a:prstGeom prst="round2SameRect">
          <a:avLst/>
        </a:prstGeom>
        <a:solidFill>
          <a:schemeClr val="accent5">
            <a:tint val="40000"/>
            <a:alpha val="90000"/>
            <a:hueOff val="-7391755"/>
            <a:satOff val="-12816"/>
            <a:lumOff val="-1289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7391755"/>
              <a:satOff val="-12816"/>
              <a:lumOff val="-128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образована Сырдарьинская область.</a:t>
          </a:r>
          <a:endParaRPr lang="ru-RU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4180582" y="4935144"/>
        <a:ext cx="7402696" cy="544388"/>
      </dsp:txXfrm>
    </dsp:sp>
    <dsp:sp modelId="{81ED14EC-3E1C-4836-9807-7EC234228AC4}">
      <dsp:nvSpPr>
        <dsp:cNvPr id="0" name=""/>
        <dsp:cNvSpPr/>
      </dsp:nvSpPr>
      <dsp:spPr>
        <a:xfrm>
          <a:off x="0" y="4830283"/>
          <a:ext cx="4180582" cy="754110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…</a:t>
          </a:r>
          <a:endParaRPr lang="ru-RU" sz="3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6813" y="4867096"/>
        <a:ext cx="4106956" cy="68048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2FFF65-0525-4A4B-B8B7-04F4EF2B48CF}">
      <dsp:nvSpPr>
        <dsp:cNvPr id="0" name=""/>
        <dsp:cNvSpPr/>
      </dsp:nvSpPr>
      <dsp:spPr>
        <a:xfrm rot="5400000">
          <a:off x="6736719" y="-4195747"/>
          <a:ext cx="603288" cy="9148018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Царское правительство отзывает генерала </a:t>
          </a:r>
          <a:r>
            <a:rPr lang="ru-RU" sz="2800" b="1" kern="1200" dirty="0" smtClean="0">
              <a:solidFill>
                <a:srgbClr val="FFFF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Черняева</a:t>
          </a:r>
          <a:endParaRPr lang="ru-RU" sz="2800" b="1" kern="1200" dirty="0">
            <a:solidFill>
              <a:srgbClr val="FFFF43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2464354" y="106068"/>
        <a:ext cx="9118568" cy="544388"/>
      </dsp:txXfrm>
    </dsp:sp>
    <dsp:sp modelId="{CE2715AA-CDFA-4F77-BD58-F3F4C63B5A09}">
      <dsp:nvSpPr>
        <dsp:cNvPr id="0" name=""/>
        <dsp:cNvSpPr/>
      </dsp:nvSpPr>
      <dsp:spPr>
        <a:xfrm>
          <a:off x="0" y="1206"/>
          <a:ext cx="2464354" cy="75411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solidFill>
                <a:srgbClr val="FFFF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1866</a:t>
          </a:r>
          <a:endParaRPr lang="ru-RU" sz="3200" b="1" kern="1200" dirty="0">
            <a:solidFill>
              <a:srgbClr val="FFFF43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6813" y="38019"/>
        <a:ext cx="2390728" cy="680484"/>
      </dsp:txXfrm>
    </dsp:sp>
    <dsp:sp modelId="{539E3EE9-4281-4EDA-9116-B371E53C44C8}">
      <dsp:nvSpPr>
        <dsp:cNvPr id="0" name=""/>
        <dsp:cNvSpPr/>
      </dsp:nvSpPr>
      <dsp:spPr>
        <a:xfrm rot="5400000">
          <a:off x="6208748" y="-2961229"/>
          <a:ext cx="603288" cy="8262614"/>
        </a:xfrm>
        <a:prstGeom prst="round2SameRect">
          <a:avLst/>
        </a:prstGeom>
        <a:solidFill>
          <a:schemeClr val="accent5">
            <a:tint val="40000"/>
            <a:alpha val="90000"/>
            <a:hueOff val="-1231959"/>
            <a:satOff val="-2136"/>
            <a:lumOff val="-215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1231959"/>
              <a:satOff val="-2136"/>
              <a:lumOff val="-21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новым генералом становится </a:t>
          </a:r>
          <a:r>
            <a:rPr lang="ru-RU" sz="2800" b="1" kern="1200" dirty="0" smtClean="0">
              <a:solidFill>
                <a:srgbClr val="FFFF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Романовский </a:t>
          </a:r>
          <a:endParaRPr lang="ru-RU" sz="2800" b="1" kern="1200" dirty="0">
            <a:solidFill>
              <a:srgbClr val="FFFF43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2379085" y="897884"/>
        <a:ext cx="8233164" cy="544388"/>
      </dsp:txXfrm>
    </dsp:sp>
    <dsp:sp modelId="{B9230FAD-E446-4EBD-8F2A-B3E145F262D0}">
      <dsp:nvSpPr>
        <dsp:cNvPr id="0" name=""/>
        <dsp:cNvSpPr/>
      </dsp:nvSpPr>
      <dsp:spPr>
        <a:xfrm>
          <a:off x="0" y="793022"/>
          <a:ext cx="2379085" cy="754110"/>
        </a:xfrm>
        <a:prstGeom prst="roundRect">
          <a:avLst/>
        </a:prstGeom>
        <a:solidFill>
          <a:schemeClr val="accent5">
            <a:hueOff val="-1225557"/>
            <a:satOff val="-1705"/>
            <a:lumOff val="-65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1866</a:t>
          </a:r>
          <a:endParaRPr lang="ru-RU" sz="3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6813" y="829835"/>
        <a:ext cx="2305459" cy="680484"/>
      </dsp:txXfrm>
    </dsp:sp>
    <dsp:sp modelId="{7D4598E5-5591-4C9C-BAEC-F8FAA8D4900A}">
      <dsp:nvSpPr>
        <dsp:cNvPr id="0" name=""/>
        <dsp:cNvSpPr/>
      </dsp:nvSpPr>
      <dsp:spPr>
        <a:xfrm rot="5400000">
          <a:off x="6575593" y="-2523592"/>
          <a:ext cx="832290" cy="9049152"/>
        </a:xfrm>
        <a:prstGeom prst="round2SameRect">
          <a:avLst/>
        </a:prstGeom>
        <a:solidFill>
          <a:schemeClr val="accent5">
            <a:tint val="40000"/>
            <a:alpha val="90000"/>
            <a:hueOff val="-2463918"/>
            <a:satOff val="-4272"/>
            <a:lumOff val="-43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2463918"/>
              <a:satOff val="-4272"/>
              <a:lumOff val="-43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первые боевые столкновения, вблизи селения </a:t>
          </a:r>
          <a:r>
            <a:rPr lang="ru-RU" sz="28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Ирджар</a:t>
          </a:r>
          <a:endParaRPr lang="ru-RU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2467163" y="1625467"/>
        <a:ext cx="9008523" cy="751032"/>
      </dsp:txXfrm>
    </dsp:sp>
    <dsp:sp modelId="{D3B208A5-B2AC-496E-BD4B-FC85B3A18776}">
      <dsp:nvSpPr>
        <dsp:cNvPr id="0" name=""/>
        <dsp:cNvSpPr/>
      </dsp:nvSpPr>
      <dsp:spPr>
        <a:xfrm>
          <a:off x="0" y="1623928"/>
          <a:ext cx="2562698" cy="754110"/>
        </a:xfrm>
        <a:prstGeom prst="roundRect">
          <a:avLst/>
        </a:prstGeom>
        <a:solidFill>
          <a:schemeClr val="accent5">
            <a:hueOff val="-2451115"/>
            <a:satOff val="-3409"/>
            <a:lumOff val="-130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solidFill>
                <a:srgbClr val="FFFF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8 мая 1866 г. </a:t>
          </a:r>
          <a:endParaRPr lang="ru-RU" sz="3200" b="1" kern="1200" dirty="0">
            <a:solidFill>
              <a:srgbClr val="FFFF43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6813" y="1660741"/>
        <a:ext cx="2489072" cy="680484"/>
      </dsp:txXfrm>
    </dsp:sp>
    <dsp:sp modelId="{BA34FD28-0CA5-4AC9-B3D7-717A1AC6DF71}">
      <dsp:nvSpPr>
        <dsp:cNvPr id="0" name=""/>
        <dsp:cNvSpPr/>
      </dsp:nvSpPr>
      <dsp:spPr>
        <a:xfrm rot="5400000">
          <a:off x="6573332" y="-1266344"/>
          <a:ext cx="603288" cy="8196468"/>
        </a:xfrm>
        <a:prstGeom prst="round2SameRect">
          <a:avLst/>
        </a:prstGeom>
        <a:solidFill>
          <a:schemeClr val="accent5">
            <a:tint val="40000"/>
            <a:alpha val="90000"/>
            <a:hueOff val="-3695877"/>
            <a:satOff val="-6408"/>
            <a:lumOff val="-644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3695877"/>
              <a:satOff val="-6408"/>
              <a:lumOff val="-64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русская армия осаждает крепость </a:t>
          </a:r>
          <a:r>
            <a:rPr lang="ru-RU" sz="2800" b="1" kern="1200" dirty="0" err="1" smtClean="0">
              <a:solidFill>
                <a:srgbClr val="FFFF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Ходжент</a:t>
          </a:r>
          <a:endParaRPr lang="ru-RU" sz="2800" b="1" kern="1200" dirty="0">
            <a:solidFill>
              <a:srgbClr val="FFFF43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2776742" y="2559696"/>
        <a:ext cx="8167018" cy="544388"/>
      </dsp:txXfrm>
    </dsp:sp>
    <dsp:sp modelId="{16E8AB53-09BB-4BEF-B286-BC87A60E3BB8}">
      <dsp:nvSpPr>
        <dsp:cNvPr id="0" name=""/>
        <dsp:cNvSpPr/>
      </dsp:nvSpPr>
      <dsp:spPr>
        <a:xfrm>
          <a:off x="0" y="2454834"/>
          <a:ext cx="2776742" cy="754110"/>
        </a:xfrm>
        <a:prstGeom prst="roundRect">
          <a:avLst/>
        </a:prstGeom>
        <a:solidFill>
          <a:schemeClr val="accent5">
            <a:hueOff val="-3676672"/>
            <a:satOff val="-5114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17 мая 1866 г. </a:t>
          </a:r>
          <a:endParaRPr lang="ru-RU" sz="32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6813" y="2491647"/>
        <a:ext cx="2703116" cy="680484"/>
      </dsp:txXfrm>
    </dsp:sp>
    <dsp:sp modelId="{3455627E-6DE6-4FB7-AE92-AAB1468E7663}">
      <dsp:nvSpPr>
        <dsp:cNvPr id="0" name=""/>
        <dsp:cNvSpPr/>
      </dsp:nvSpPr>
      <dsp:spPr>
        <a:xfrm rot="5400000">
          <a:off x="7595011" y="-92367"/>
          <a:ext cx="603288" cy="7432146"/>
        </a:xfrm>
        <a:prstGeom prst="round2SameRect">
          <a:avLst/>
        </a:prstGeom>
        <a:solidFill>
          <a:schemeClr val="accent5">
            <a:tint val="40000"/>
            <a:alpha val="90000"/>
            <a:hueOff val="-4927837"/>
            <a:satOff val="-8544"/>
            <a:lumOff val="-859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4927837"/>
              <a:satOff val="-8544"/>
              <a:lumOff val="-85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захват крепости </a:t>
          </a:r>
          <a:r>
            <a:rPr lang="ru-RU" sz="2800" b="1" kern="1200" dirty="0" err="1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Ходжент</a:t>
          </a:r>
          <a:r>
            <a:rPr lang="ru-RU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endParaRPr lang="ru-RU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4180582" y="3351512"/>
        <a:ext cx="7402696" cy="544388"/>
      </dsp:txXfrm>
    </dsp:sp>
    <dsp:sp modelId="{81A4C7CC-B0DF-42FA-A676-A4AD83A0DE34}">
      <dsp:nvSpPr>
        <dsp:cNvPr id="0" name=""/>
        <dsp:cNvSpPr/>
      </dsp:nvSpPr>
      <dsp:spPr>
        <a:xfrm>
          <a:off x="0" y="3246650"/>
          <a:ext cx="4180582" cy="754110"/>
        </a:xfrm>
        <a:prstGeom prst="roundRect">
          <a:avLst/>
        </a:prstGeom>
        <a:solidFill>
          <a:schemeClr val="accent5">
            <a:hueOff val="-4902230"/>
            <a:satOff val="-6819"/>
            <a:lumOff val="-261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solidFill>
                <a:srgbClr val="FFFF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itchFamily="34" charset="0"/>
            </a:rPr>
            <a:t>24 мая 1866 г. </a:t>
          </a:r>
          <a:endParaRPr lang="ru-RU" sz="3200" kern="1200" dirty="0">
            <a:solidFill>
              <a:srgbClr val="FFFF43"/>
            </a:solidFill>
            <a:latin typeface="+mn-lt"/>
          </a:endParaRPr>
        </a:p>
      </dsp:txBody>
      <dsp:txXfrm>
        <a:off x="36813" y="3283463"/>
        <a:ext cx="4106956" cy="680484"/>
      </dsp:txXfrm>
    </dsp:sp>
    <dsp:sp modelId="{97919867-B41B-4234-AF45-BCB0AADDAC3A}">
      <dsp:nvSpPr>
        <dsp:cNvPr id="0" name=""/>
        <dsp:cNvSpPr/>
      </dsp:nvSpPr>
      <dsp:spPr>
        <a:xfrm rot="5400000">
          <a:off x="7595011" y="699448"/>
          <a:ext cx="603288" cy="7432146"/>
        </a:xfrm>
        <a:prstGeom prst="round2SameRect">
          <a:avLst/>
        </a:prstGeom>
        <a:solidFill>
          <a:schemeClr val="accent5">
            <a:tint val="40000"/>
            <a:alpha val="90000"/>
            <a:hueOff val="-6159796"/>
            <a:satOff val="-10680"/>
            <a:lumOff val="-1074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6159796"/>
              <a:satOff val="-10680"/>
              <a:lumOff val="-107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царские войска заняли город </a:t>
          </a:r>
          <a:r>
            <a:rPr lang="ru-RU" sz="2800" b="1" kern="1200" dirty="0" smtClean="0">
              <a:solidFill>
                <a:srgbClr val="FFFF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Джизак </a:t>
          </a:r>
          <a:endParaRPr lang="ru-RU" sz="2800" b="1" kern="1200" dirty="0">
            <a:solidFill>
              <a:srgbClr val="FFFF43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4180582" y="4143327"/>
        <a:ext cx="7402696" cy="544388"/>
      </dsp:txXfrm>
    </dsp:sp>
    <dsp:sp modelId="{D5853097-F798-488B-888D-50F601EB6F82}">
      <dsp:nvSpPr>
        <dsp:cNvPr id="0" name=""/>
        <dsp:cNvSpPr/>
      </dsp:nvSpPr>
      <dsp:spPr>
        <a:xfrm>
          <a:off x="0" y="4038466"/>
          <a:ext cx="4180582" cy="754110"/>
        </a:xfrm>
        <a:prstGeom prst="roundRect">
          <a:avLst/>
        </a:prstGeom>
        <a:solidFill>
          <a:schemeClr val="accent5">
            <a:hueOff val="-6127787"/>
            <a:satOff val="-8523"/>
            <a:lumOff val="-326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 pitchFamily="34" charset="0"/>
            </a:rPr>
            <a:t>18 октября 1866 г. </a:t>
          </a:r>
          <a:endParaRPr lang="ru-RU" sz="3200" kern="1200" dirty="0">
            <a:latin typeface="+mn-lt"/>
          </a:endParaRPr>
        </a:p>
      </dsp:txBody>
      <dsp:txXfrm>
        <a:off x="36813" y="4075279"/>
        <a:ext cx="4106956" cy="680484"/>
      </dsp:txXfrm>
    </dsp:sp>
    <dsp:sp modelId="{917455A1-6FB9-4C70-9D12-E4DCFF1D2808}">
      <dsp:nvSpPr>
        <dsp:cNvPr id="0" name=""/>
        <dsp:cNvSpPr/>
      </dsp:nvSpPr>
      <dsp:spPr>
        <a:xfrm rot="5400000">
          <a:off x="7595011" y="1491265"/>
          <a:ext cx="603288" cy="7432146"/>
        </a:xfrm>
        <a:prstGeom prst="round2SameRect">
          <a:avLst/>
        </a:prstGeom>
        <a:solidFill>
          <a:schemeClr val="accent5">
            <a:tint val="40000"/>
            <a:alpha val="90000"/>
            <a:hueOff val="-7391755"/>
            <a:satOff val="-12816"/>
            <a:lumOff val="-1289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-7391755"/>
              <a:satOff val="-12816"/>
              <a:lumOff val="-128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b="1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образована Сырдарьинская область.</a:t>
          </a:r>
          <a:endParaRPr lang="ru-RU" sz="2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-5400000">
        <a:off x="4180582" y="4935144"/>
        <a:ext cx="7402696" cy="544388"/>
      </dsp:txXfrm>
    </dsp:sp>
    <dsp:sp modelId="{81ED14EC-3E1C-4836-9807-7EC234228AC4}">
      <dsp:nvSpPr>
        <dsp:cNvPr id="0" name=""/>
        <dsp:cNvSpPr/>
      </dsp:nvSpPr>
      <dsp:spPr>
        <a:xfrm>
          <a:off x="0" y="4830283"/>
          <a:ext cx="4180582" cy="754110"/>
        </a:xfrm>
        <a:prstGeom prst="roundRect">
          <a:avLst/>
        </a:prstGeom>
        <a:solidFill>
          <a:schemeClr val="accent5">
            <a:hueOff val="-7353344"/>
            <a:satOff val="-10228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kern="1200" dirty="0" smtClean="0">
              <a:solidFill>
                <a:srgbClr val="FFFF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1864–1866 гг.</a:t>
          </a:r>
          <a:endParaRPr lang="ru-RU" sz="3200" b="1" kern="1200" dirty="0">
            <a:solidFill>
              <a:srgbClr val="FFFF43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6813" y="4867096"/>
        <a:ext cx="4106956" cy="68048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B43DADA-43F7-4619-8643-0DEFA7A9F75B}">
      <dsp:nvSpPr>
        <dsp:cNvPr id="0" name=""/>
        <dsp:cNvSpPr/>
      </dsp:nvSpPr>
      <dsp:spPr>
        <a:xfrm rot="10800000">
          <a:off x="2288587" y="276"/>
          <a:ext cx="7641969" cy="145492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1580" tIns="121920" rIns="227584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0" kern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Прочитать параграф №9</a:t>
          </a:r>
          <a:endParaRPr lang="ru-RU" sz="3200" b="0" kern="1200" dirty="0">
            <a:solidFill>
              <a:srgbClr val="000000"/>
            </a:solidFill>
            <a:latin typeface="Arial" pitchFamily="34" charset="0"/>
            <a:cs typeface="Arial" pitchFamily="34" charset="0"/>
          </a:endParaRPr>
        </a:p>
      </dsp:txBody>
      <dsp:txXfrm rot="10800000">
        <a:off x="2652317" y="276"/>
        <a:ext cx="7278239" cy="1454921"/>
      </dsp:txXfrm>
    </dsp:sp>
    <dsp:sp modelId="{0695C490-E4F3-44F9-95D3-DCB4ADA8C6F8}">
      <dsp:nvSpPr>
        <dsp:cNvPr id="0" name=""/>
        <dsp:cNvSpPr/>
      </dsp:nvSpPr>
      <dsp:spPr>
        <a:xfrm>
          <a:off x="1561126" y="276"/>
          <a:ext cx="1454921" cy="1454921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C96DF3-B4EF-4630-AC8E-09B095856621}">
      <dsp:nvSpPr>
        <dsp:cNvPr id="0" name=""/>
        <dsp:cNvSpPr/>
      </dsp:nvSpPr>
      <dsp:spPr>
        <a:xfrm rot="10800000">
          <a:off x="2288587" y="1889502"/>
          <a:ext cx="7641969" cy="145492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1580" tIns="121920" rIns="227584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Ответить на вопросы </a:t>
          </a:r>
          <a:endParaRPr lang="ru-RU" sz="3200" kern="1200" dirty="0">
            <a:solidFill>
              <a:srgbClr val="000000"/>
            </a:solidFill>
            <a:latin typeface="Arial" pitchFamily="34" charset="0"/>
            <a:cs typeface="Arial" pitchFamily="34" charset="0"/>
          </a:endParaRPr>
        </a:p>
      </dsp:txBody>
      <dsp:txXfrm rot="10800000">
        <a:off x="2652317" y="1889502"/>
        <a:ext cx="7278239" cy="1454921"/>
      </dsp:txXfrm>
    </dsp:sp>
    <dsp:sp modelId="{0A426044-E8F7-487B-91EF-34DFC983F853}">
      <dsp:nvSpPr>
        <dsp:cNvPr id="0" name=""/>
        <dsp:cNvSpPr/>
      </dsp:nvSpPr>
      <dsp:spPr>
        <a:xfrm>
          <a:off x="1561126" y="1889502"/>
          <a:ext cx="1454921" cy="1454921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0F39A9-601B-4C81-B0FF-9C5C457FF622}">
      <dsp:nvSpPr>
        <dsp:cNvPr id="0" name=""/>
        <dsp:cNvSpPr/>
      </dsp:nvSpPr>
      <dsp:spPr>
        <a:xfrm rot="10800000">
          <a:off x="2288587" y="3778728"/>
          <a:ext cx="7641969" cy="1454921"/>
        </a:xfrm>
        <a:prstGeom prst="homePlat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1580" tIns="121920" rIns="227584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rPr>
            <a:t>Найти и написать причину отзыва генерала Черняева </a:t>
          </a:r>
          <a:endParaRPr lang="ru-RU" sz="3200" kern="1200" dirty="0">
            <a:solidFill>
              <a:srgbClr val="000000"/>
            </a:solidFill>
            <a:latin typeface="Arial" pitchFamily="34" charset="0"/>
            <a:cs typeface="Arial" pitchFamily="34" charset="0"/>
          </a:endParaRPr>
        </a:p>
      </dsp:txBody>
      <dsp:txXfrm rot="10800000">
        <a:off x="2652317" y="3778728"/>
        <a:ext cx="7278239" cy="1454921"/>
      </dsp:txXfrm>
    </dsp:sp>
    <dsp:sp modelId="{0CB44D7F-0C66-4497-B9EB-5134FE96849A}">
      <dsp:nvSpPr>
        <dsp:cNvPr id="0" name=""/>
        <dsp:cNvSpPr/>
      </dsp:nvSpPr>
      <dsp:spPr>
        <a:xfrm>
          <a:off x="1561126" y="3778728"/>
          <a:ext cx="1454921" cy="1454921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9022D-4946-4D6A-A515-2968A96512C7}" type="datetimeFigureOut">
              <a:rPr lang="ru-RU" smtClean="0"/>
              <a:t>01.11.2020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6E6A2-251F-4822-9B54-2EE4968E07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3636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9022D-4946-4D6A-A515-2968A96512C7}" type="datetimeFigureOut">
              <a:rPr lang="ru-RU" smtClean="0"/>
              <a:t>01.11.2020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6E6A2-251F-4822-9B54-2EE4968E07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120210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6075161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147616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147616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147616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147616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5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7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2726804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147616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147616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147616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147616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5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7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5628092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6059732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4229177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5118900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53928072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5" y="1397000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3" y="1397000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3" y="1397000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5" y="4717007"/>
            <a:ext cx="2441448" cy="1326606"/>
          </a:xfrm>
        </p:spPr>
        <p:txBody>
          <a:bodyPr/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9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1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5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5" y="3057004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3" y="3057004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3" y="3057004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80809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5" y="1397000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3" y="1397000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3" y="1397000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5" y="4717007"/>
            <a:ext cx="2441448" cy="1326606"/>
          </a:xfrm>
        </p:spPr>
        <p:txBody>
          <a:bodyPr/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9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1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5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5" y="3057004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3" y="3057004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3" y="3057004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6220975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1" y="3060986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6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3" y="3060986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463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9022D-4946-4D6A-A515-2968A96512C7}" type="datetimeFigureOut">
              <a:rPr lang="ru-RU" smtClean="0"/>
              <a:t>01.11.2020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6E6A2-251F-4822-9B54-2EE4968E07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472117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1" y="3060986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6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3" y="3060986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3772749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8" y="1397001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40" y="1397001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8" y="3060986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40" y="3060986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102711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8" y="1397001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40" y="1397001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8" y="3060986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40" y="3060986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8646651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4604490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4604490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4604490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4604490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55459317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4604490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4604490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4604490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4604490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49650808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4604490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490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4604490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272768613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4604490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490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4604490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6905273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4" y="4912265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8" y="4912265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71670206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4" y="4912265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8" y="4912265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35876021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2982447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2982447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2982447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2982447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2441448" cy="1713558"/>
          </a:xfrm>
        </p:spPr>
        <p:txBody>
          <a:bodyPr/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5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7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1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2000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42549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2982447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2982447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2982447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2982447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2441448" cy="1713558"/>
          </a:xfrm>
        </p:spPr>
        <p:txBody>
          <a:bodyPr/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5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7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1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45247723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2982447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447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2982447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878264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2982447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447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2982447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46680636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0"/>
            <a:ext cx="5085589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0"/>
            <a:ext cx="5085589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4" y="3290224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8" y="3290224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68387951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0"/>
            <a:ext cx="5085589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0"/>
            <a:ext cx="5085589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4" y="3290224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8" y="3290224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4358903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4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3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8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6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8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3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15354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4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3" y="315354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8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6" y="315354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8" y="315354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3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9" y="4667305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4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3" y="4667305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8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6" y="4667305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8" y="4667305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3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43614010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4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3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8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6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8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3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15354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4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3" y="315354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8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6" y="315354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8" y="315354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3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9" y="4667305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4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3" y="4667305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8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6" y="4667305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8" y="4667305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3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8125472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20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6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5" y="163978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15354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20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15354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6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5" y="3153546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9" y="4667305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20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7" y="4667305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6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5" y="4667303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51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59298536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20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6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5" y="163978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15354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20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15354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6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5" y="3153546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9" y="4667305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20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7" y="4667305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6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5" y="4667303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51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40534919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20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6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5" y="163978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886577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20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886577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6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5" y="3886575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62237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510756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20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6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5" y="163978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886577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20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886577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6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5" y="3886575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7676663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6" y="1639791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7" y="1639791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4" y="1639791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71" y="1639791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6" y="3886578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7" y="3886578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4" y="3886578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71" y="3886578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0827017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6" y="1639791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7" y="1639791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4" y="1639791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71" y="1639791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6" y="3886578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7" y="3886578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4" y="3886578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71" y="3886578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59011501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7" y="1639790"/>
            <a:ext cx="1399261" cy="1399261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91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5" y="1639790"/>
            <a:ext cx="1399261" cy="1399261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30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4" y="1639788"/>
            <a:ext cx="1399261" cy="1399261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6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97532653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7" y="1639790"/>
            <a:ext cx="1399261" cy="1399261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91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5" y="1639790"/>
            <a:ext cx="1399261" cy="1399261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30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4" y="1639788"/>
            <a:ext cx="1399261" cy="1399261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6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379159623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4" y="1639790"/>
            <a:ext cx="1399261" cy="1399261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6" y="1639790"/>
            <a:ext cx="1399261" cy="1399261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9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9" y="1639790"/>
            <a:ext cx="1399261" cy="1399261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9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1" y="1639788"/>
            <a:ext cx="1399261" cy="1399261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2801694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4" y="1639790"/>
            <a:ext cx="1399261" cy="1399261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6" y="1639790"/>
            <a:ext cx="1399261" cy="1399261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9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9" y="1639790"/>
            <a:ext cx="1399261" cy="1399261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9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1" y="1639788"/>
            <a:ext cx="1399261" cy="1399261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2649771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268762"/>
            <a:ext cx="2352260" cy="3535679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257970" y="1268762"/>
            <a:ext cx="2352260" cy="3535679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467708" y="1268762"/>
            <a:ext cx="2479810" cy="3535679"/>
          </a:xfrm>
        </p:spPr>
        <p:txBody>
          <a:bodyPr>
            <a:noAutofit/>
          </a:bodyPr>
          <a:lstStyle>
            <a:lvl1pPr marL="0" indent="0">
              <a:buNone/>
              <a:defRPr sz="1399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399"/>
            </a:lvl2pPr>
            <a:lvl3pPr marL="150795" indent="-150795">
              <a:defRPr sz="1399"/>
            </a:lvl3pPr>
            <a:lvl4pPr marL="401591" indent="-207939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797789" y="1268762"/>
            <a:ext cx="2479810" cy="3535679"/>
          </a:xfrm>
        </p:spPr>
        <p:txBody>
          <a:bodyPr>
            <a:noAutofit/>
          </a:bodyPr>
          <a:lstStyle>
            <a:lvl1pPr marL="0" indent="0">
              <a:buNone/>
              <a:defRPr sz="1399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399"/>
            </a:lvl2pPr>
            <a:lvl3pPr marL="150795" indent="-150795">
              <a:defRPr sz="1399"/>
            </a:lvl3pPr>
            <a:lvl4pPr marL="401591" indent="-207939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914401" y="4980569"/>
            <a:ext cx="5033118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257972" y="4980569"/>
            <a:ext cx="501962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9075418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37" y="1133192"/>
            <a:ext cx="11948967" cy="5599134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6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141354" y="150395"/>
            <a:ext cx="11948967" cy="90724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6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601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1" y="1523335"/>
            <a:ext cx="3857667" cy="455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59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1" y="1577339"/>
            <a:ext cx="5303521" cy="3078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939"/>
            <a:endParaRPr lang="ru-RU" sz="240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939"/>
            <a:fld id="{1D8BD707-D9CF-40AE-B4C6-C98DA3205C09}" type="datetimeFigureOut">
              <a:rPr lang="en-US" sz="2400" smtClean="0">
                <a:solidFill>
                  <a:srgbClr val="FFFFFF">
                    <a:tint val="75000"/>
                  </a:srgbClr>
                </a:solidFill>
              </a:rPr>
              <a:pPr defTabSz="1218939"/>
              <a:t>11/1/2020</a:t>
            </a:fld>
            <a:endParaRPr lang="en-US" sz="240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939"/>
            <a:fld id="{B6F15528-21DE-4FAA-801E-634DDDAF4B2B}" type="slidenum">
              <a:rPr lang="ru-RU" sz="2400" smtClean="0">
                <a:solidFill>
                  <a:srgbClr val="FFFFFF">
                    <a:tint val="75000"/>
                  </a:srgbClr>
                </a:solidFill>
              </a:rPr>
              <a:pPr defTabSz="1218939"/>
              <a:t>‹#›</a:t>
            </a:fld>
            <a:endParaRPr lang="ru-RU" sz="2400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2067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4" y="2130430"/>
            <a:ext cx="10363201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5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5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1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178112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37" y="1133192"/>
            <a:ext cx="11948967" cy="5599134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6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141354" y="150395"/>
            <a:ext cx="11948967" cy="90724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6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601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1" y="1523335"/>
            <a:ext cx="3857667" cy="455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59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1" y="1577339"/>
            <a:ext cx="5303521" cy="3078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939"/>
            <a:endParaRPr lang="ru-RU" sz="240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939"/>
            <a:fld id="{1D8BD707-D9CF-40AE-B4C6-C98DA3205C09}" type="datetimeFigureOut">
              <a:rPr lang="en-US" sz="2400" smtClean="0">
                <a:solidFill>
                  <a:srgbClr val="FFFFFF">
                    <a:tint val="75000"/>
                  </a:srgbClr>
                </a:solidFill>
              </a:rPr>
              <a:pPr defTabSz="1218939"/>
              <a:t>11/1/2020</a:t>
            </a:fld>
            <a:endParaRPr lang="en-US" sz="240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939"/>
            <a:fld id="{B6F15528-21DE-4FAA-801E-634DDDAF4B2B}" type="slidenum">
              <a:rPr lang="ru-RU" sz="2400" smtClean="0">
                <a:solidFill>
                  <a:srgbClr val="FFFFFF">
                    <a:tint val="75000"/>
                  </a:srgbClr>
                </a:solidFill>
              </a:rPr>
              <a:pPr defTabSz="1218939"/>
              <a:t>‹#›</a:t>
            </a:fld>
            <a:endParaRPr lang="ru-RU" sz="2400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550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4" y="2130430"/>
            <a:ext cx="10363201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5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5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1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08055497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9691052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4" y="2130430"/>
            <a:ext cx="10363201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5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5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1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15891783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422463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4" y="2130430"/>
            <a:ext cx="10363201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5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5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1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363110614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379366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4" y="2130430"/>
            <a:ext cx="10363201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5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5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1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30126287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3230746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28669430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4" y="1452419"/>
            <a:ext cx="10363201" cy="4627564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847761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4" y="2130430"/>
            <a:ext cx="10363201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5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5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1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32960256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67" indent="-228567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76182" indent="-247615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02" indent="-228567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270" indent="-228567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8688004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4" y="1452419"/>
            <a:ext cx="10363201" cy="4627564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67" indent="-228567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57135" indent="-228567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02" indent="-228567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270" indent="-228567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05096792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4" y="1452422"/>
            <a:ext cx="5080000" cy="45259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52422"/>
            <a:ext cx="5080000" cy="45259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80115484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4" y="1219201"/>
            <a:ext cx="5080000" cy="45259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1"/>
            <a:ext cx="5080000" cy="45259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1051076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219203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13" indent="0">
              <a:buNone/>
              <a:defRPr sz="2667" b="1"/>
            </a:lvl2pPr>
            <a:lvl3pPr marL="1219026" indent="0">
              <a:buNone/>
              <a:defRPr sz="2400" b="1"/>
            </a:lvl3pPr>
            <a:lvl4pPr marL="1828537" indent="0">
              <a:buNone/>
              <a:defRPr sz="2134" b="1"/>
            </a:lvl4pPr>
            <a:lvl5pPr marL="2438050" indent="0">
              <a:buNone/>
              <a:defRPr sz="2134" b="1"/>
            </a:lvl5pPr>
            <a:lvl6pPr marL="3047563" indent="0">
              <a:buNone/>
              <a:defRPr sz="2134" b="1"/>
            </a:lvl6pPr>
            <a:lvl7pPr marL="3657076" indent="0">
              <a:buNone/>
              <a:defRPr sz="2134" b="1"/>
            </a:lvl7pPr>
            <a:lvl8pPr marL="4266589" indent="0">
              <a:buNone/>
              <a:defRPr sz="2134" b="1"/>
            </a:lvl8pPr>
            <a:lvl9pPr marL="4876102" indent="0">
              <a:buNone/>
              <a:defRPr sz="2134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4" y="1560286"/>
            <a:ext cx="5082117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219203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13" indent="0">
              <a:buNone/>
              <a:defRPr sz="2667" b="1"/>
            </a:lvl2pPr>
            <a:lvl3pPr marL="1219026" indent="0">
              <a:buNone/>
              <a:defRPr sz="2400" b="1"/>
            </a:lvl3pPr>
            <a:lvl4pPr marL="1828537" indent="0">
              <a:buNone/>
              <a:defRPr sz="2134" b="1"/>
            </a:lvl4pPr>
            <a:lvl5pPr marL="2438050" indent="0">
              <a:buNone/>
              <a:defRPr sz="2134" b="1"/>
            </a:lvl5pPr>
            <a:lvl6pPr marL="3047563" indent="0">
              <a:buNone/>
              <a:defRPr sz="2134" b="1"/>
            </a:lvl6pPr>
            <a:lvl7pPr marL="3657076" indent="0">
              <a:buNone/>
              <a:defRPr sz="2134" b="1"/>
            </a:lvl7pPr>
            <a:lvl8pPr marL="4266589" indent="0">
              <a:buNone/>
              <a:defRPr sz="2134" b="1"/>
            </a:lvl8pPr>
            <a:lvl9pPr marL="4876102" indent="0">
              <a:buNone/>
              <a:defRPr sz="2134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1560286"/>
            <a:ext cx="5084232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1798449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462287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13" indent="0">
              <a:buNone/>
              <a:defRPr sz="2667" b="1"/>
            </a:lvl2pPr>
            <a:lvl3pPr marL="1219026" indent="0">
              <a:buNone/>
              <a:defRPr sz="2400" b="1"/>
            </a:lvl3pPr>
            <a:lvl4pPr marL="1828537" indent="0">
              <a:buNone/>
              <a:defRPr sz="2134" b="1"/>
            </a:lvl4pPr>
            <a:lvl5pPr marL="2438050" indent="0">
              <a:buNone/>
              <a:defRPr sz="2134" b="1"/>
            </a:lvl5pPr>
            <a:lvl6pPr marL="3047563" indent="0">
              <a:buNone/>
              <a:defRPr sz="2134" b="1"/>
            </a:lvl6pPr>
            <a:lvl7pPr marL="3657076" indent="0">
              <a:buNone/>
              <a:defRPr sz="2134" b="1"/>
            </a:lvl7pPr>
            <a:lvl8pPr marL="4266589" indent="0">
              <a:buNone/>
              <a:defRPr sz="2134" b="1"/>
            </a:lvl8pPr>
            <a:lvl9pPr marL="4876102" indent="0">
              <a:buNone/>
              <a:defRPr sz="2134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4" y="1803373"/>
            <a:ext cx="5082117" cy="43688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462287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13" indent="0">
              <a:buNone/>
              <a:defRPr sz="2667" b="1"/>
            </a:lvl2pPr>
            <a:lvl3pPr marL="1219026" indent="0">
              <a:buNone/>
              <a:defRPr sz="2400" b="1"/>
            </a:lvl3pPr>
            <a:lvl4pPr marL="1828537" indent="0">
              <a:buNone/>
              <a:defRPr sz="2134" b="1"/>
            </a:lvl4pPr>
            <a:lvl5pPr marL="2438050" indent="0">
              <a:buNone/>
              <a:defRPr sz="2134" b="1"/>
            </a:lvl5pPr>
            <a:lvl6pPr marL="3047563" indent="0">
              <a:buNone/>
              <a:defRPr sz="2134" b="1"/>
            </a:lvl6pPr>
            <a:lvl7pPr marL="3657076" indent="0">
              <a:buNone/>
              <a:defRPr sz="2134" b="1"/>
            </a:lvl7pPr>
            <a:lvl8pPr marL="4266589" indent="0">
              <a:buNone/>
              <a:defRPr sz="2134" b="1"/>
            </a:lvl8pPr>
            <a:lvl9pPr marL="4876102" indent="0">
              <a:buNone/>
              <a:defRPr sz="2134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1803373"/>
            <a:ext cx="5084232" cy="43688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5452205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6599962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749947096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346164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9015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8032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47047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9015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98032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7047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83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9066905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7638" y="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75276" y="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12914" y="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50552" y="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28143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7638" y="228143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75276" y="228143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312914" y="228143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50552" y="228143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562860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46783" y="4562860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84421" y="4562860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322059" y="4562860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50552" y="4562860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94974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8748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7498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86248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43743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14995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8748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7498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86248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43743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14995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8748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7498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86248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43743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14995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8748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7498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86248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43743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14995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06043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5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1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3114052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5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1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3317289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0596741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5174347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1851110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466614487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147616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147616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147616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147616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5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7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7443326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147616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147616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147616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147616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5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7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366399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4" y="1452419"/>
            <a:ext cx="10363201" cy="4627564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00666353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1524572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026155678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0426556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48054788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5" y="1397000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3" y="1397000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3" y="1397000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5" y="4717007"/>
            <a:ext cx="2441448" cy="1326606"/>
          </a:xfrm>
        </p:spPr>
        <p:txBody>
          <a:bodyPr/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9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1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5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5" y="3057004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3" y="3057004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3" y="3057004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224558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5" y="1397000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3" y="1397000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3" y="1397000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5" y="4717007"/>
            <a:ext cx="2441448" cy="1326606"/>
          </a:xfrm>
        </p:spPr>
        <p:txBody>
          <a:bodyPr/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9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1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5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5" y="3057004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3" y="3057004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3" y="3057004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14233907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1" y="3060986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6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3" y="3060986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246490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1" y="3060986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6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3" y="3060986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11977986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8" y="1397001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40" y="1397001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8" y="3060986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40" y="3060986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268874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8" y="1397001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40" y="1397001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8" y="3060986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40" y="3060986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8169638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67" indent="-228567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76182" indent="-247615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02" indent="-228567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270" indent="-228567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17615696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4604490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4604490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4604490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4604490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544438599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4604490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4604490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4604490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4604490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264419627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4604490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490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4604490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281729356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4604490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490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4604490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92404998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4" y="4912265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8" y="4912265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0025302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4" y="4912265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8" y="4912265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424156629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2982447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2982447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2982447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2982447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2441448" cy="1713558"/>
          </a:xfrm>
        </p:spPr>
        <p:txBody>
          <a:bodyPr/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5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7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1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0973201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2982447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2982447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2982447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2982447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2441448" cy="1713558"/>
          </a:xfrm>
        </p:spPr>
        <p:txBody>
          <a:bodyPr/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5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7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1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40436151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2982447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447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2982447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85869772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2982447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447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2982447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227075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4" y="1452419"/>
            <a:ext cx="10363201" cy="4627564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67" indent="-228567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57135" indent="-228567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02" indent="-228567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270" indent="-228567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87885347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0"/>
            <a:ext cx="5085589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0"/>
            <a:ext cx="5085589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4" y="3290224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8" y="3290224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96856071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0"/>
            <a:ext cx="5085589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0"/>
            <a:ext cx="5085589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4" y="3290224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8" y="3290224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67677985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4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3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8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6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8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3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15354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4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3" y="315354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8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6" y="315354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8" y="315354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3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9" y="4667305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4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3" y="4667305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8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6" y="4667305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8" y="4667305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3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915260302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4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3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8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6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8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3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15354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4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3" y="315354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8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6" y="315354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8" y="315354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3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9" y="4667305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4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3" y="4667305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8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6" y="4667305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8" y="4667305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3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473080455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20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6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5" y="163978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15354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20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15354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6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5" y="3153546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9" y="4667305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20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7" y="4667305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6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5" y="4667303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51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82757083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20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6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5" y="163978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15354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20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15354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6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5" y="3153546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9" y="4667305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20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7" y="4667305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6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5" y="4667303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51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2204990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20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6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5" y="163978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886577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20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886577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6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5" y="3886575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14724162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20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6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5" y="163978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886577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20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886577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6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5" y="3886575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29509177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6" y="1639791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7" y="1639791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4" y="1639791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71" y="1639791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6" y="3886578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7" y="3886578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4" y="3886578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71" y="3886578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07837143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6" y="1639791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7" y="1639791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4" y="1639791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71" y="1639791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6" y="3886578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7" y="3886578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4" y="3886578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71" y="3886578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7699320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9022D-4946-4D6A-A515-2968A96512C7}" type="datetimeFigureOut">
              <a:rPr lang="ru-RU" smtClean="0"/>
              <a:t>01.11.2020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6E6A2-251F-4822-9B54-2EE4968E07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87805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4" y="1452422"/>
            <a:ext cx="5080000" cy="45259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52422"/>
            <a:ext cx="5080000" cy="45259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01800234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7" y="1639790"/>
            <a:ext cx="1399261" cy="1399261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91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5" y="1639790"/>
            <a:ext cx="1399261" cy="1399261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30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4" y="1639788"/>
            <a:ext cx="1399261" cy="1399261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6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413651238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7" y="1639790"/>
            <a:ext cx="1399261" cy="1399261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91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5" y="1639790"/>
            <a:ext cx="1399261" cy="1399261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30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4" y="1639788"/>
            <a:ext cx="1399261" cy="1399261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6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771207995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4" y="1639790"/>
            <a:ext cx="1399261" cy="1399261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6" y="1639790"/>
            <a:ext cx="1399261" cy="1399261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9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9" y="1639790"/>
            <a:ext cx="1399261" cy="1399261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9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1" y="1639788"/>
            <a:ext cx="1399261" cy="1399261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582350634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4" y="1639790"/>
            <a:ext cx="1399261" cy="1399261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6" y="1639790"/>
            <a:ext cx="1399261" cy="1399261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9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9" y="1639790"/>
            <a:ext cx="1399261" cy="1399261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9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1" y="1639788"/>
            <a:ext cx="1399261" cy="1399261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720371790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268762"/>
            <a:ext cx="2352260" cy="3535679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257970" y="1268762"/>
            <a:ext cx="2352260" cy="3535679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467708" y="1268762"/>
            <a:ext cx="2479810" cy="3535679"/>
          </a:xfrm>
        </p:spPr>
        <p:txBody>
          <a:bodyPr>
            <a:noAutofit/>
          </a:bodyPr>
          <a:lstStyle>
            <a:lvl1pPr marL="0" indent="0">
              <a:buNone/>
              <a:defRPr sz="1399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399"/>
            </a:lvl2pPr>
            <a:lvl3pPr marL="150795" indent="-150795">
              <a:defRPr sz="1399"/>
            </a:lvl3pPr>
            <a:lvl4pPr marL="401591" indent="-207939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797789" y="1268762"/>
            <a:ext cx="2479810" cy="3535679"/>
          </a:xfrm>
        </p:spPr>
        <p:txBody>
          <a:bodyPr>
            <a:noAutofit/>
          </a:bodyPr>
          <a:lstStyle>
            <a:lvl1pPr marL="0" indent="0">
              <a:buNone/>
              <a:defRPr sz="1399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399"/>
            </a:lvl2pPr>
            <a:lvl3pPr marL="150795" indent="-150795">
              <a:defRPr sz="1399"/>
            </a:lvl3pPr>
            <a:lvl4pPr marL="401591" indent="-207939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914401" y="4980569"/>
            <a:ext cx="5033118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257972" y="4980569"/>
            <a:ext cx="501962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74275360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37" y="1133192"/>
            <a:ext cx="11948967" cy="5599134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6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141354" y="150395"/>
            <a:ext cx="11948967" cy="90724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6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601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1" y="1523335"/>
            <a:ext cx="3857667" cy="455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59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1" y="1577339"/>
            <a:ext cx="5303521" cy="3078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939"/>
            <a:endParaRPr lang="ru-RU" sz="240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939"/>
            <a:fld id="{1D8BD707-D9CF-40AE-B4C6-C98DA3205C09}" type="datetimeFigureOut">
              <a:rPr lang="en-US" sz="2400" smtClean="0">
                <a:solidFill>
                  <a:srgbClr val="FFFFFF">
                    <a:tint val="75000"/>
                  </a:srgbClr>
                </a:solidFill>
              </a:rPr>
              <a:pPr defTabSz="1218939"/>
              <a:t>11/1/2020</a:t>
            </a:fld>
            <a:endParaRPr lang="en-US" sz="240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939"/>
            <a:fld id="{B6F15528-21DE-4FAA-801E-634DDDAF4B2B}" type="slidenum">
              <a:rPr lang="ru-RU" sz="2400" smtClean="0">
                <a:solidFill>
                  <a:srgbClr val="FFFFFF">
                    <a:tint val="75000"/>
                  </a:srgbClr>
                </a:solidFill>
              </a:rPr>
              <a:pPr defTabSz="1218939"/>
              <a:t>‹#›</a:t>
            </a:fld>
            <a:endParaRPr lang="ru-RU" sz="2400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5864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4" y="2130430"/>
            <a:ext cx="10363201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5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5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1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962391019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4" y="2130430"/>
            <a:ext cx="10363201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5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5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1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313981320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4848832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4" y="2130430"/>
            <a:ext cx="10363201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5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5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1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155828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4" y="1219201"/>
            <a:ext cx="5080000" cy="45259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1"/>
            <a:ext cx="5080000" cy="45259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73876969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6723360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4" y="2130430"/>
            <a:ext cx="10363201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5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5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1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66689567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4611096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4" y="2130430"/>
            <a:ext cx="10363201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5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5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1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107931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71605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74721751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4" y="1452419"/>
            <a:ext cx="10363201" cy="4627564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47921933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67" indent="-228567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76182" indent="-247615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02" indent="-228567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270" indent="-228567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84695241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4" y="1452419"/>
            <a:ext cx="10363201" cy="4627564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67" indent="-228567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57135" indent="-228567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02" indent="-228567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270" indent="-228567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539693255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4" y="1452422"/>
            <a:ext cx="5080000" cy="45259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52422"/>
            <a:ext cx="5080000" cy="45259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088168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219203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13" indent="0">
              <a:buNone/>
              <a:defRPr sz="2667" b="1"/>
            </a:lvl2pPr>
            <a:lvl3pPr marL="1219026" indent="0">
              <a:buNone/>
              <a:defRPr sz="2400" b="1"/>
            </a:lvl3pPr>
            <a:lvl4pPr marL="1828537" indent="0">
              <a:buNone/>
              <a:defRPr sz="2134" b="1"/>
            </a:lvl4pPr>
            <a:lvl5pPr marL="2438050" indent="0">
              <a:buNone/>
              <a:defRPr sz="2134" b="1"/>
            </a:lvl5pPr>
            <a:lvl6pPr marL="3047563" indent="0">
              <a:buNone/>
              <a:defRPr sz="2134" b="1"/>
            </a:lvl6pPr>
            <a:lvl7pPr marL="3657076" indent="0">
              <a:buNone/>
              <a:defRPr sz="2134" b="1"/>
            </a:lvl7pPr>
            <a:lvl8pPr marL="4266589" indent="0">
              <a:buNone/>
              <a:defRPr sz="2134" b="1"/>
            </a:lvl8pPr>
            <a:lvl9pPr marL="4876102" indent="0">
              <a:buNone/>
              <a:defRPr sz="2134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4" y="1560286"/>
            <a:ext cx="5082117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219203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13" indent="0">
              <a:buNone/>
              <a:defRPr sz="2667" b="1"/>
            </a:lvl2pPr>
            <a:lvl3pPr marL="1219026" indent="0">
              <a:buNone/>
              <a:defRPr sz="2400" b="1"/>
            </a:lvl3pPr>
            <a:lvl4pPr marL="1828537" indent="0">
              <a:buNone/>
              <a:defRPr sz="2134" b="1"/>
            </a:lvl4pPr>
            <a:lvl5pPr marL="2438050" indent="0">
              <a:buNone/>
              <a:defRPr sz="2134" b="1"/>
            </a:lvl5pPr>
            <a:lvl6pPr marL="3047563" indent="0">
              <a:buNone/>
              <a:defRPr sz="2134" b="1"/>
            </a:lvl6pPr>
            <a:lvl7pPr marL="3657076" indent="0">
              <a:buNone/>
              <a:defRPr sz="2134" b="1"/>
            </a:lvl7pPr>
            <a:lvl8pPr marL="4266589" indent="0">
              <a:buNone/>
              <a:defRPr sz="2134" b="1"/>
            </a:lvl8pPr>
            <a:lvl9pPr marL="4876102" indent="0">
              <a:buNone/>
              <a:defRPr sz="2134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1560286"/>
            <a:ext cx="5084232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2379592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4" y="1219201"/>
            <a:ext cx="5080000" cy="45259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1"/>
            <a:ext cx="5080000" cy="45259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84000739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219203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13" indent="0">
              <a:buNone/>
              <a:defRPr sz="2667" b="1"/>
            </a:lvl2pPr>
            <a:lvl3pPr marL="1219026" indent="0">
              <a:buNone/>
              <a:defRPr sz="2400" b="1"/>
            </a:lvl3pPr>
            <a:lvl4pPr marL="1828537" indent="0">
              <a:buNone/>
              <a:defRPr sz="2134" b="1"/>
            </a:lvl4pPr>
            <a:lvl5pPr marL="2438050" indent="0">
              <a:buNone/>
              <a:defRPr sz="2134" b="1"/>
            </a:lvl5pPr>
            <a:lvl6pPr marL="3047563" indent="0">
              <a:buNone/>
              <a:defRPr sz="2134" b="1"/>
            </a:lvl6pPr>
            <a:lvl7pPr marL="3657076" indent="0">
              <a:buNone/>
              <a:defRPr sz="2134" b="1"/>
            </a:lvl7pPr>
            <a:lvl8pPr marL="4266589" indent="0">
              <a:buNone/>
              <a:defRPr sz="2134" b="1"/>
            </a:lvl8pPr>
            <a:lvl9pPr marL="4876102" indent="0">
              <a:buNone/>
              <a:defRPr sz="2134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4" y="1560286"/>
            <a:ext cx="5082117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219203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13" indent="0">
              <a:buNone/>
              <a:defRPr sz="2667" b="1"/>
            </a:lvl2pPr>
            <a:lvl3pPr marL="1219026" indent="0">
              <a:buNone/>
              <a:defRPr sz="2400" b="1"/>
            </a:lvl3pPr>
            <a:lvl4pPr marL="1828537" indent="0">
              <a:buNone/>
              <a:defRPr sz="2134" b="1"/>
            </a:lvl4pPr>
            <a:lvl5pPr marL="2438050" indent="0">
              <a:buNone/>
              <a:defRPr sz="2134" b="1"/>
            </a:lvl5pPr>
            <a:lvl6pPr marL="3047563" indent="0">
              <a:buNone/>
              <a:defRPr sz="2134" b="1"/>
            </a:lvl6pPr>
            <a:lvl7pPr marL="3657076" indent="0">
              <a:buNone/>
              <a:defRPr sz="2134" b="1"/>
            </a:lvl7pPr>
            <a:lvl8pPr marL="4266589" indent="0">
              <a:buNone/>
              <a:defRPr sz="2134" b="1"/>
            </a:lvl8pPr>
            <a:lvl9pPr marL="4876102" indent="0">
              <a:buNone/>
              <a:defRPr sz="2134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1560286"/>
            <a:ext cx="5084232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25632237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462287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13" indent="0">
              <a:buNone/>
              <a:defRPr sz="2667" b="1"/>
            </a:lvl2pPr>
            <a:lvl3pPr marL="1219026" indent="0">
              <a:buNone/>
              <a:defRPr sz="2400" b="1"/>
            </a:lvl3pPr>
            <a:lvl4pPr marL="1828537" indent="0">
              <a:buNone/>
              <a:defRPr sz="2134" b="1"/>
            </a:lvl4pPr>
            <a:lvl5pPr marL="2438050" indent="0">
              <a:buNone/>
              <a:defRPr sz="2134" b="1"/>
            </a:lvl5pPr>
            <a:lvl6pPr marL="3047563" indent="0">
              <a:buNone/>
              <a:defRPr sz="2134" b="1"/>
            </a:lvl6pPr>
            <a:lvl7pPr marL="3657076" indent="0">
              <a:buNone/>
              <a:defRPr sz="2134" b="1"/>
            </a:lvl7pPr>
            <a:lvl8pPr marL="4266589" indent="0">
              <a:buNone/>
              <a:defRPr sz="2134" b="1"/>
            </a:lvl8pPr>
            <a:lvl9pPr marL="4876102" indent="0">
              <a:buNone/>
              <a:defRPr sz="2134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4" y="1803373"/>
            <a:ext cx="5082117" cy="43688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462287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13" indent="0">
              <a:buNone/>
              <a:defRPr sz="2667" b="1"/>
            </a:lvl2pPr>
            <a:lvl3pPr marL="1219026" indent="0">
              <a:buNone/>
              <a:defRPr sz="2400" b="1"/>
            </a:lvl3pPr>
            <a:lvl4pPr marL="1828537" indent="0">
              <a:buNone/>
              <a:defRPr sz="2134" b="1"/>
            </a:lvl4pPr>
            <a:lvl5pPr marL="2438050" indent="0">
              <a:buNone/>
              <a:defRPr sz="2134" b="1"/>
            </a:lvl5pPr>
            <a:lvl6pPr marL="3047563" indent="0">
              <a:buNone/>
              <a:defRPr sz="2134" b="1"/>
            </a:lvl6pPr>
            <a:lvl7pPr marL="3657076" indent="0">
              <a:buNone/>
              <a:defRPr sz="2134" b="1"/>
            </a:lvl7pPr>
            <a:lvl8pPr marL="4266589" indent="0">
              <a:buNone/>
              <a:defRPr sz="2134" b="1"/>
            </a:lvl8pPr>
            <a:lvl9pPr marL="4876102" indent="0">
              <a:buNone/>
              <a:defRPr sz="2134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1803373"/>
            <a:ext cx="5084232" cy="43688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357578594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78693681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61463993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42488276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9015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8032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47047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9015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98032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7047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0693163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7638" y="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75276" y="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12914" y="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50552" y="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28143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7638" y="228143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75276" y="228143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312914" y="228143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50552" y="228143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562860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46783" y="4562860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84421" y="4562860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322059" y="4562860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50552" y="4562860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701317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8748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7498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86248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43743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14995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8748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7498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86248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43743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14995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8748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7498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86248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43743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14995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8748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7498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86248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43743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14995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8248913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5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1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4890115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462287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13" indent="0">
              <a:buNone/>
              <a:defRPr sz="2667" b="1"/>
            </a:lvl2pPr>
            <a:lvl3pPr marL="1219026" indent="0">
              <a:buNone/>
              <a:defRPr sz="2400" b="1"/>
            </a:lvl3pPr>
            <a:lvl4pPr marL="1828537" indent="0">
              <a:buNone/>
              <a:defRPr sz="2134" b="1"/>
            </a:lvl4pPr>
            <a:lvl5pPr marL="2438050" indent="0">
              <a:buNone/>
              <a:defRPr sz="2134" b="1"/>
            </a:lvl5pPr>
            <a:lvl6pPr marL="3047563" indent="0">
              <a:buNone/>
              <a:defRPr sz="2134" b="1"/>
            </a:lvl6pPr>
            <a:lvl7pPr marL="3657076" indent="0">
              <a:buNone/>
              <a:defRPr sz="2134" b="1"/>
            </a:lvl7pPr>
            <a:lvl8pPr marL="4266589" indent="0">
              <a:buNone/>
              <a:defRPr sz="2134" b="1"/>
            </a:lvl8pPr>
            <a:lvl9pPr marL="4876102" indent="0">
              <a:buNone/>
              <a:defRPr sz="2134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4" y="1803373"/>
            <a:ext cx="5082117" cy="43688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462287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13" indent="0">
              <a:buNone/>
              <a:defRPr sz="2667" b="1"/>
            </a:lvl2pPr>
            <a:lvl3pPr marL="1219026" indent="0">
              <a:buNone/>
              <a:defRPr sz="2400" b="1"/>
            </a:lvl3pPr>
            <a:lvl4pPr marL="1828537" indent="0">
              <a:buNone/>
              <a:defRPr sz="2134" b="1"/>
            </a:lvl4pPr>
            <a:lvl5pPr marL="2438050" indent="0">
              <a:buNone/>
              <a:defRPr sz="2134" b="1"/>
            </a:lvl5pPr>
            <a:lvl6pPr marL="3047563" indent="0">
              <a:buNone/>
              <a:defRPr sz="2134" b="1"/>
            </a:lvl6pPr>
            <a:lvl7pPr marL="3657076" indent="0">
              <a:buNone/>
              <a:defRPr sz="2134" b="1"/>
            </a:lvl7pPr>
            <a:lvl8pPr marL="4266589" indent="0">
              <a:buNone/>
              <a:defRPr sz="2134" b="1"/>
            </a:lvl8pPr>
            <a:lvl9pPr marL="4876102" indent="0">
              <a:buNone/>
              <a:defRPr sz="2134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1803373"/>
            <a:ext cx="5084232" cy="43688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7132447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5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1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8222296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13632209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27679158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57761672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15931456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147616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147616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147616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147616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5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7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17125061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147616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147616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147616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1476166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5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7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28796939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74012843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7645283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4567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36419058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147218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79749086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5" y="1397000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3" y="1397000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3" y="1397000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5" y="4717007"/>
            <a:ext cx="2441448" cy="1326606"/>
          </a:xfrm>
        </p:spPr>
        <p:txBody>
          <a:bodyPr/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9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1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5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5" y="3057004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3" y="3057004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3" y="3057004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522405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5" y="1397000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3" y="1397000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3" y="1397000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5" y="4717007"/>
            <a:ext cx="2441448" cy="1326606"/>
          </a:xfrm>
        </p:spPr>
        <p:txBody>
          <a:bodyPr/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9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1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5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5" y="3057004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3" y="3057004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3" y="3057004"/>
            <a:ext cx="2438400" cy="1476166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75497424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1" y="3060986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6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3" y="3060986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887952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1" y="3060986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6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3" y="3060986"/>
            <a:ext cx="3328416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279434486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8" y="1397001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40" y="1397001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8" y="3060986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40" y="3060986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661405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8" y="1397001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40" y="1397001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8" y="3060986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40" y="3060986"/>
            <a:ext cx="5085589" cy="1472184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152981610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4604490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4604490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4604490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4604490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767012986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4604490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4604490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4604490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4604490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719833239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4604490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490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4604490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3659308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32157326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4604490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490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4604490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530373544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4" y="4912265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8" y="4912265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27833523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426610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4" y="4912265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8" y="4912265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307950026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2982447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2982447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2982447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2982447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2441448" cy="1713558"/>
          </a:xfrm>
        </p:spPr>
        <p:txBody>
          <a:bodyPr/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5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7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1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92235495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2982447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2982447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2982447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2982447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2441448" cy="1713558"/>
          </a:xfrm>
        </p:spPr>
        <p:txBody>
          <a:bodyPr/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5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7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1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0202359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2982447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447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2982447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333166185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0"/>
            <a:ext cx="3328416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2982447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447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2982447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7721791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0"/>
            <a:ext cx="5085589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0"/>
            <a:ext cx="5085589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4" y="3290224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8" y="3290224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18234628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0"/>
            <a:ext cx="5085589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0"/>
            <a:ext cx="5085589" cy="2644068"/>
          </a:xfrm>
          <a:solidFill>
            <a:schemeClr val="bg1">
              <a:lumMod val="90000"/>
              <a:lumOff val="10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4" y="3290224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8" y="3290224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92286676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4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3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8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6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8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3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15354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4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3" y="315354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8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6" y="315354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8" y="315354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3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9" y="4667305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4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3" y="4667305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8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6" y="4667305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8" y="4667305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3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540616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23110404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4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3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8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6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8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3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15354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4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3" y="315354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8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6" y="315354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8" y="315354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3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9" y="4667305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4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3" y="4667305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8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6" y="4667305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8" y="4667305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3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905136665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20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6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5" y="163978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15354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20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15354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6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5" y="3153546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9" y="4667305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20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7" y="4667305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6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5" y="4667303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51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77664240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20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6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5" y="163978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15354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20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15354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6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5" y="3153546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9" y="4667305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20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7" y="4667305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6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5" y="4667303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51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110825283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20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6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5" y="163978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886577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20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886577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6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5" y="3886575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966939982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20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6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5" y="1639788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886577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20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886577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6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5" y="3886575"/>
            <a:ext cx="914401" cy="914401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13803825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6" y="1639791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7" y="1639791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4" y="1639791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71" y="1639791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6" y="3886578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7" y="3886578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4" y="3886578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71" y="3886578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04478911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6" y="1639791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7" y="1639791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4" y="1639791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71" y="1639791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6" y="3886578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7" y="3886578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4" y="3886578"/>
            <a:ext cx="1534154" cy="1534154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71" y="3886578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688377981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7" y="1639790"/>
            <a:ext cx="1399261" cy="1399261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91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5" y="1639790"/>
            <a:ext cx="1399261" cy="1399261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30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4" y="1639788"/>
            <a:ext cx="1399261" cy="1399261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6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51103272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7" y="1639790"/>
            <a:ext cx="1399261" cy="1399261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91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5" y="1639790"/>
            <a:ext cx="1399261" cy="1399261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30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4" y="1639788"/>
            <a:ext cx="1399261" cy="1399261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6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51119641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4" y="1639790"/>
            <a:ext cx="1399261" cy="1399261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6" y="1639790"/>
            <a:ext cx="1399261" cy="1399261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9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9" y="1639790"/>
            <a:ext cx="1399261" cy="1399261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9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1" y="1639788"/>
            <a:ext cx="1399261" cy="1399261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0764490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9015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8032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47047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9015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98032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7047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437151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4" y="1639790"/>
            <a:ext cx="1399261" cy="1399261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6" y="1639790"/>
            <a:ext cx="1399261" cy="1399261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9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9" y="1639790"/>
            <a:ext cx="1399261" cy="1399261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9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1" y="1639788"/>
            <a:ext cx="1399261" cy="1399261"/>
          </a:xfrm>
          <a:prstGeom prst="ellipse">
            <a:avLst/>
          </a:prstGeo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804567676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268762"/>
            <a:ext cx="2352260" cy="3535679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257970" y="1268762"/>
            <a:ext cx="2352260" cy="3535679"/>
          </a:xfrm>
          <a:solidFill>
            <a:schemeClr val="bg1">
              <a:lumMod val="90000"/>
              <a:lumOff val="10000"/>
            </a:scheme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467708" y="1268762"/>
            <a:ext cx="2479810" cy="3535679"/>
          </a:xfrm>
        </p:spPr>
        <p:txBody>
          <a:bodyPr>
            <a:noAutofit/>
          </a:bodyPr>
          <a:lstStyle>
            <a:lvl1pPr marL="0" indent="0">
              <a:buNone/>
              <a:defRPr sz="1399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399"/>
            </a:lvl2pPr>
            <a:lvl3pPr marL="150795" indent="-150795">
              <a:defRPr sz="1399"/>
            </a:lvl3pPr>
            <a:lvl4pPr marL="401591" indent="-207939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797789" y="1268762"/>
            <a:ext cx="2479810" cy="3535679"/>
          </a:xfrm>
        </p:spPr>
        <p:txBody>
          <a:bodyPr>
            <a:noAutofit/>
          </a:bodyPr>
          <a:lstStyle>
            <a:lvl1pPr marL="0" indent="0">
              <a:buNone/>
              <a:defRPr sz="1399" b="1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buFontTx/>
              <a:buNone/>
              <a:defRPr sz="1399"/>
            </a:lvl2pPr>
            <a:lvl3pPr marL="150795" indent="-150795">
              <a:defRPr sz="1399"/>
            </a:lvl3pPr>
            <a:lvl4pPr marL="401591" indent="-207939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914401" y="4980569"/>
            <a:ext cx="5033118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6257972" y="4980569"/>
            <a:ext cx="501962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71304395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37" y="1133192"/>
            <a:ext cx="11948967" cy="5599134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pPr marL="0" marR="0" lvl="0" indent="0" algn="l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6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bg object 17"/>
          <p:cNvSpPr/>
          <p:nvPr/>
        </p:nvSpPr>
        <p:spPr>
          <a:xfrm>
            <a:off x="141354" y="150395"/>
            <a:ext cx="11948967" cy="90724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pPr marL="0" marR="0" lvl="0" indent="0" algn="l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396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601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1" y="1523335"/>
            <a:ext cx="3857667" cy="45533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959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1" y="1577339"/>
            <a:ext cx="5303521" cy="3078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939"/>
            <a:endParaRPr lang="ru-RU" sz="240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939"/>
            <a:fld id="{1D8BD707-D9CF-40AE-B4C6-C98DA3205C09}" type="datetimeFigureOut">
              <a:rPr lang="en-US" sz="2400" smtClean="0">
                <a:solidFill>
                  <a:srgbClr val="FFFFFF">
                    <a:tint val="75000"/>
                  </a:srgbClr>
                </a:solidFill>
              </a:rPr>
              <a:pPr defTabSz="1218939"/>
              <a:t>11/1/2020</a:t>
            </a:fld>
            <a:endParaRPr lang="en-US" sz="2400">
              <a:solidFill>
                <a:srgbClr val="FFFFFF">
                  <a:tint val="75000"/>
                </a:srgbClr>
              </a:solidFill>
            </a:endParaRP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939"/>
            <a:fld id="{B6F15528-21DE-4FAA-801E-634DDDAF4B2B}" type="slidenum">
              <a:rPr lang="ru-RU" sz="2400" smtClean="0">
                <a:solidFill>
                  <a:srgbClr val="FFFFFF">
                    <a:tint val="75000"/>
                  </a:srgbClr>
                </a:solidFill>
              </a:rPr>
              <a:pPr defTabSz="1218939"/>
              <a:t>‹#›</a:t>
            </a:fld>
            <a:endParaRPr lang="ru-RU" sz="2400">
              <a:solidFill>
                <a:srgbClr val="FFFFFF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8504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7638" y="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75276" y="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12914" y="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50552" y="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28143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7638" y="228143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75276" y="228143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312914" y="228143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50552" y="228143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562860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37638" y="4562860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75276" y="4562860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312914" y="4562860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50552" y="4562860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0238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8748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7498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86248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43743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14995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8748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7498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86248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43743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14995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8748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7498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86248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43743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14995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8748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7498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86248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43743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14995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280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9022D-4946-4D6A-A515-2968A96512C7}" type="datetimeFigureOut">
              <a:rPr lang="ru-RU" smtClean="0"/>
              <a:t>01.11.2020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6E6A2-251F-4822-9B54-2EE4968E07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57739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5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1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1722595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5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1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97486775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990404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7512657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017148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628916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5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7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8441575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1476166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399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5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7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1" y="3055284"/>
            <a:ext cx="2441448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425982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750535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3055284"/>
            <a:ext cx="3328416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6060579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9022D-4946-4D6A-A515-2968A96512C7}" type="datetimeFigureOut">
              <a:rPr lang="ru-RU" smtClean="0"/>
              <a:t>01.11.2020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6E6A2-251F-4822-9B54-2EE4968E07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41993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0547021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147218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3055284"/>
            <a:ext cx="5084065" cy="2988333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02807953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5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3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3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5" y="4717007"/>
            <a:ext cx="2441448" cy="1326606"/>
          </a:xfrm>
        </p:spPr>
        <p:txBody>
          <a:bodyPr/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9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1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5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5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3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3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45983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5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3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3" y="1397000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5" y="4717007"/>
            <a:ext cx="2441448" cy="1326606"/>
          </a:xfrm>
        </p:spPr>
        <p:txBody>
          <a:bodyPr/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9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1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5" y="4717007"/>
            <a:ext cx="2441448" cy="1326606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5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3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3" y="3057004"/>
            <a:ext cx="2438400" cy="1476166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62363041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1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3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24540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720990"/>
            <a:ext cx="3328416" cy="1370248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1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3" y="3060986"/>
            <a:ext cx="3328416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70658019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8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40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8" y="3060986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40" y="3060986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0025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8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40" y="1397001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4704406"/>
            <a:ext cx="5084065" cy="133920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8" y="3060986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40" y="3060986"/>
            <a:ext cx="5085589" cy="1472184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69994085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4604490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4604490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4604490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4604490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7639624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4604490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4604490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4604490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4604490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8557189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9022D-4946-4D6A-A515-2968A96512C7}" type="datetimeFigureOut">
              <a:rPr lang="ru-RU" smtClean="0"/>
              <a:t>01.11.2020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6E6A2-251F-4822-9B54-2EE4968E07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777813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4604490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490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4604490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4255701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4604490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490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4604490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1234291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4" y="4912265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8" y="4912265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59320289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426610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4" y="4912265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8" y="4912265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31311915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2982447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2982447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2982447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2982447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2441448" cy="1713558"/>
          </a:xfrm>
        </p:spPr>
        <p:txBody>
          <a:bodyPr/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5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7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1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762500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0"/>
            <a:ext cx="2438400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1" y="2982447"/>
            <a:ext cx="2441448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5" y="2982447"/>
            <a:ext cx="2441448" cy="1058623"/>
          </a:xfr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7" y="2982447"/>
            <a:ext cx="2441448" cy="1058623"/>
          </a:xfr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1" y="2982447"/>
            <a:ext cx="2441448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2441448" cy="1713558"/>
          </a:xfrm>
        </p:spPr>
        <p:txBody>
          <a:bodyPr/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5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7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1" y="4212305"/>
            <a:ext cx="2441448" cy="1713558"/>
          </a:xfrm>
        </p:spPr>
        <p:txBody>
          <a:bodyPr>
            <a:normAutofit/>
          </a:bodyPr>
          <a:lstStyle>
            <a:lvl1pPr marL="0" indent="0">
              <a:buNone/>
              <a:defRPr sz="1399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52767775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2982447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447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2982447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64323211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0"/>
            <a:ext cx="3328416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1" y="2982447"/>
            <a:ext cx="3328416" cy="1058623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447"/>
            <a:ext cx="3328416" cy="1058623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3" y="2982447"/>
            <a:ext cx="3328416" cy="1058623"/>
          </a:xfr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1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3" y="4212305"/>
            <a:ext cx="3328416" cy="1750692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6330511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4" y="3290224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8" y="3290224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9329533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0"/>
            <a:ext cx="5085589" cy="2644068"/>
          </a:xfr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399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4" y="3290224"/>
            <a:ext cx="5084065" cy="750847"/>
          </a:xfr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8" y="3290224"/>
            <a:ext cx="5084065" cy="750847"/>
          </a:xfr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399">
                <a:solidFill>
                  <a:srgbClr val="FFFFFF"/>
                </a:solidFill>
              </a:defRPr>
            </a:lvl2pPr>
            <a:lvl3pPr marL="342860" indent="-171430">
              <a:defRPr sz="1399">
                <a:solidFill>
                  <a:srgbClr val="FFFFFF"/>
                </a:solidFill>
              </a:defRPr>
            </a:lvl3pPr>
            <a:lvl4pPr marL="514289" indent="-171430">
              <a:defRPr sz="1399">
                <a:solidFill>
                  <a:srgbClr val="FFFFFF"/>
                </a:solidFill>
              </a:defRPr>
            </a:lvl4pPr>
            <a:lvl5pPr marL="742863" indent="-228574">
              <a:defRPr sz="1399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4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8" y="4212304"/>
            <a:ext cx="5084065" cy="1703066"/>
          </a:xfrm>
        </p:spPr>
        <p:txBody>
          <a:bodyPr/>
          <a:lstStyle>
            <a:lvl1pPr marL="0" indent="0">
              <a:buNone/>
              <a:defRPr sz="2100"/>
            </a:lvl1pPr>
            <a:lvl2pPr marL="171430" indent="-171430">
              <a:buFont typeface="Arial" panose="020B0604020202020204" pitchFamily="34" charset="0"/>
              <a:buChar char="•"/>
              <a:defRPr sz="1399"/>
            </a:lvl2pPr>
            <a:lvl3pPr marL="342860" indent="-171430">
              <a:defRPr sz="1399"/>
            </a:lvl3pPr>
            <a:lvl4pPr marL="514289" indent="-171430">
              <a:defRPr sz="1399"/>
            </a:lvl4pPr>
            <a:lvl5pPr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9740694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9022D-4946-4D6A-A515-2968A96512C7}" type="datetimeFigureOut">
              <a:rPr lang="ru-RU" smtClean="0"/>
              <a:t>01.11.2020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6E6A2-251F-4822-9B54-2EE4968E07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516684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4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3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8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6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8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3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4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3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8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6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8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3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9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4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3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8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6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8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3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81967354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4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3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8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6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8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3" y="1639791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4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3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8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6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8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3" y="3153550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9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4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3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8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6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8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3" y="4667306"/>
            <a:ext cx="137922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03917602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20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6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5" y="163978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20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6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5" y="315354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9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20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7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6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5" y="4667303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51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59659995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20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6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5" y="163978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1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20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15354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6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5" y="3153546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153550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9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20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7" y="466730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6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5" y="4667303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51" y="4667306"/>
            <a:ext cx="2314409" cy="978409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4425687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20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6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5" y="163978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88657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20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88657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6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5" y="388657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7070144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9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20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7" y="1639790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6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5" y="1639788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51" y="1639791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9" y="388657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20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7" y="3886577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6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5" y="3886575"/>
            <a:ext cx="914401" cy="914401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51" y="3886578"/>
            <a:ext cx="231440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417932307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6" y="1639791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7" y="1639791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4" y="1639791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71" y="1639791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6" y="3886578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7" y="3886578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4" y="3886578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71" y="3886578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84559942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6" y="1639791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7" y="1639791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4" y="1639791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71" y="1639791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6" y="3886578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7" y="3886578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4" y="3886578"/>
            <a:ext cx="1534154" cy="1534154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71" y="3886578"/>
            <a:ext cx="3558679" cy="1942241"/>
          </a:xfrm>
        </p:spPr>
        <p:txBody>
          <a:bodyPr/>
          <a:lstStyle>
            <a:lvl1pPr marL="0" indent="0">
              <a:lnSpc>
                <a:spcPct val="80000"/>
              </a:lnSpc>
              <a:buNone/>
              <a:defRPr sz="1399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86544427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7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91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5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30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4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6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42852204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7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91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5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30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4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6" y="3256992"/>
            <a:ext cx="3376937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253027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9022D-4946-4D6A-A515-2968A96512C7}" type="datetimeFigureOut">
              <a:rPr lang="ru-RU" smtClean="0"/>
              <a:t>01.11.2020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6E6A2-251F-4822-9B54-2EE4968E07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50157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4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6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9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9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9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1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8926737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4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6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9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9" y="1639790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9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91" y="1639788"/>
            <a:ext cx="1399261" cy="1399261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4" y="3256992"/>
            <a:ext cx="2403956" cy="2403219"/>
          </a:xfr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399" i="1"/>
            </a:lvl2pPr>
            <a:lvl3pPr marL="0" indent="0" algn="ctr">
              <a:buNone/>
              <a:defRPr sz="1399"/>
            </a:lvl3pPr>
            <a:lvl4pPr marL="514289" indent="-17143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3839697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4" y="2130430"/>
            <a:ext cx="10363201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5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5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1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403580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4" y="2130430"/>
            <a:ext cx="10363201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5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5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1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74574155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512913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4" y="2130430"/>
            <a:ext cx="10363201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5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5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1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9903949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091896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4" y="2130430"/>
            <a:ext cx="10363201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5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5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1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9243273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790368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4" y="2130430"/>
            <a:ext cx="10363201" cy="147002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5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0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5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5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1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02399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9022D-4946-4D6A-A515-2968A96512C7}" type="datetimeFigureOut">
              <a:rPr lang="ru-RU" smtClean="0"/>
              <a:t>01.11.2020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6E6A2-251F-4822-9B54-2EE4968E07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80209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775779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6214076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4" y="1452419"/>
            <a:ext cx="10363201" cy="4627564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1200"/>
              </a:spcBef>
              <a:defRPr/>
            </a:lvl2pPr>
            <a:lvl3pPr>
              <a:spcBef>
                <a:spcPts val="1200"/>
              </a:spcBef>
              <a:defRPr/>
            </a:lvl3pPr>
            <a:lvl4pPr>
              <a:spcBef>
                <a:spcPts val="1200"/>
              </a:spcBef>
              <a:defRPr/>
            </a:lvl4pPr>
            <a:lvl5pPr>
              <a:spcBef>
                <a:spcPts val="1200"/>
              </a:spcBef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75490438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67" indent="-228567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76182" indent="-247615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02" indent="-228567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270" indent="-228567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4001723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4" y="1452419"/>
            <a:ext cx="10363201" cy="4627564"/>
          </a:xfrm>
        </p:spPr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67" indent="-228567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2pPr>
            <a:lvl3pPr marL="457135" indent="-228567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3pPr>
            <a:lvl4pPr marL="685702" indent="-228567">
              <a:spcBef>
                <a:spcPts val="1200"/>
              </a:spcBef>
              <a:buFont typeface="Arial" panose="020B0604020202020204" pitchFamily="34" charset="0"/>
              <a:buChar char="•"/>
              <a:defRPr sz="1600"/>
            </a:lvl4pPr>
            <a:lvl5pPr marL="914270" indent="-228567">
              <a:spcBef>
                <a:spcPts val="1200"/>
              </a:spcBef>
              <a:buFont typeface="Open Sans Light" panose="020B0306030504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241665938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4" y="1452422"/>
            <a:ext cx="5080000" cy="45259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52422"/>
            <a:ext cx="5080000" cy="45259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2776199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4" y="1219201"/>
            <a:ext cx="5080000" cy="45259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1"/>
            <a:ext cx="5080000" cy="452596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7910379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219203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13" indent="0">
              <a:buNone/>
              <a:defRPr sz="2667" b="1"/>
            </a:lvl2pPr>
            <a:lvl3pPr marL="1219026" indent="0">
              <a:buNone/>
              <a:defRPr sz="2400" b="1"/>
            </a:lvl3pPr>
            <a:lvl4pPr marL="1828537" indent="0">
              <a:buNone/>
              <a:defRPr sz="2134" b="1"/>
            </a:lvl4pPr>
            <a:lvl5pPr marL="2438050" indent="0">
              <a:buNone/>
              <a:defRPr sz="2134" b="1"/>
            </a:lvl5pPr>
            <a:lvl6pPr marL="3047563" indent="0">
              <a:buNone/>
              <a:defRPr sz="2134" b="1"/>
            </a:lvl6pPr>
            <a:lvl7pPr marL="3657076" indent="0">
              <a:buNone/>
              <a:defRPr sz="2134" b="1"/>
            </a:lvl7pPr>
            <a:lvl8pPr marL="4266589" indent="0">
              <a:buNone/>
              <a:defRPr sz="2134" b="1"/>
            </a:lvl8pPr>
            <a:lvl9pPr marL="4876102" indent="0">
              <a:buNone/>
              <a:defRPr sz="2134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4" y="1560286"/>
            <a:ext cx="5082117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219203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13" indent="0">
              <a:buNone/>
              <a:defRPr sz="2667" b="1"/>
            </a:lvl2pPr>
            <a:lvl3pPr marL="1219026" indent="0">
              <a:buNone/>
              <a:defRPr sz="2400" b="1"/>
            </a:lvl3pPr>
            <a:lvl4pPr marL="1828537" indent="0">
              <a:buNone/>
              <a:defRPr sz="2134" b="1"/>
            </a:lvl4pPr>
            <a:lvl5pPr marL="2438050" indent="0">
              <a:buNone/>
              <a:defRPr sz="2134" b="1"/>
            </a:lvl5pPr>
            <a:lvl6pPr marL="3047563" indent="0">
              <a:buNone/>
              <a:defRPr sz="2134" b="1"/>
            </a:lvl6pPr>
            <a:lvl7pPr marL="3657076" indent="0">
              <a:buNone/>
              <a:defRPr sz="2134" b="1"/>
            </a:lvl7pPr>
            <a:lvl8pPr marL="4266589" indent="0">
              <a:buNone/>
              <a:defRPr sz="2134" b="1"/>
            </a:lvl8pPr>
            <a:lvl9pPr marL="4876102" indent="0">
              <a:buNone/>
              <a:defRPr sz="2134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1560286"/>
            <a:ext cx="5084232" cy="456587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09474451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462287"/>
            <a:ext cx="5082117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13" indent="0">
              <a:buNone/>
              <a:defRPr sz="2667" b="1"/>
            </a:lvl2pPr>
            <a:lvl3pPr marL="1219026" indent="0">
              <a:buNone/>
              <a:defRPr sz="2400" b="1"/>
            </a:lvl3pPr>
            <a:lvl4pPr marL="1828537" indent="0">
              <a:buNone/>
              <a:defRPr sz="2134" b="1"/>
            </a:lvl4pPr>
            <a:lvl5pPr marL="2438050" indent="0">
              <a:buNone/>
              <a:defRPr sz="2134" b="1"/>
            </a:lvl5pPr>
            <a:lvl6pPr marL="3047563" indent="0">
              <a:buNone/>
              <a:defRPr sz="2134" b="1"/>
            </a:lvl6pPr>
            <a:lvl7pPr marL="3657076" indent="0">
              <a:buNone/>
              <a:defRPr sz="2134" b="1"/>
            </a:lvl7pPr>
            <a:lvl8pPr marL="4266589" indent="0">
              <a:buNone/>
              <a:defRPr sz="2134" b="1"/>
            </a:lvl8pPr>
            <a:lvl9pPr marL="4876102" indent="0">
              <a:buNone/>
              <a:defRPr sz="2134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4" y="1803373"/>
            <a:ext cx="5082117" cy="43688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462287"/>
            <a:ext cx="5084232" cy="307776"/>
          </a:xfr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13" indent="0">
              <a:buNone/>
              <a:defRPr sz="2667" b="1"/>
            </a:lvl2pPr>
            <a:lvl3pPr marL="1219026" indent="0">
              <a:buNone/>
              <a:defRPr sz="2400" b="1"/>
            </a:lvl3pPr>
            <a:lvl4pPr marL="1828537" indent="0">
              <a:buNone/>
              <a:defRPr sz="2134" b="1"/>
            </a:lvl4pPr>
            <a:lvl5pPr marL="2438050" indent="0">
              <a:buNone/>
              <a:defRPr sz="2134" b="1"/>
            </a:lvl5pPr>
            <a:lvl6pPr marL="3047563" indent="0">
              <a:buNone/>
              <a:defRPr sz="2134" b="1"/>
            </a:lvl6pPr>
            <a:lvl7pPr marL="3657076" indent="0">
              <a:buNone/>
              <a:defRPr sz="2134" b="1"/>
            </a:lvl7pPr>
            <a:lvl8pPr marL="4266589" indent="0">
              <a:buNone/>
              <a:defRPr sz="2134" b="1"/>
            </a:lvl8pPr>
            <a:lvl9pPr marL="4876102" indent="0">
              <a:buNone/>
              <a:defRPr sz="2134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1803373"/>
            <a:ext cx="5084232" cy="436883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134"/>
            </a:lvl6pPr>
            <a:lvl7pPr>
              <a:defRPr sz="2134"/>
            </a:lvl7pPr>
            <a:lvl8pPr>
              <a:defRPr sz="2134"/>
            </a:lvl8pPr>
            <a:lvl9pPr>
              <a:defRPr sz="2134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14889371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42946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D9022D-4946-4D6A-A515-2968A96512C7}" type="datetimeFigureOut">
              <a:rPr lang="ru-RU" smtClean="0"/>
              <a:t>01.11.2020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6E6A2-251F-4822-9B54-2EE4968E07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400180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18881498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516331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9015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8032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47047" y="0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9015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98032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9147047" y="3419856"/>
            <a:ext cx="3063240" cy="3438144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0558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7638" y="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75276" y="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12914" y="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50552" y="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28143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7638" y="228143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75276" y="228143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312914" y="228143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50552" y="2281433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562860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46783" y="4562860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84421" y="4562860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322059" y="4562860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4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750552" y="4562860"/>
            <a:ext cx="2441448" cy="2295143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90629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8748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7498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86248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43743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14995" y="0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8748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7498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86248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43743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14995" y="1709928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8748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7498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86248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43743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14995" y="3419856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8748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7498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86248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4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10143743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14995" y="5129784"/>
            <a:ext cx="2048257" cy="1728216"/>
          </a:xfr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986612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5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1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5173281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1" y="1397001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599" y="1397001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199" y="1397001"/>
            <a:ext cx="2438400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1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5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199" y="4980569"/>
            <a:ext cx="2438400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332579451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021">
          <p15:clr>
            <a:srgbClr val="FBAE40"/>
          </p15:clr>
        </p15:guide>
        <p15:guide id="2" pos="1814">
          <p15:clr>
            <a:srgbClr val="FBAE40"/>
          </p15:clr>
        </p15:guide>
      </p15:sldGuideLst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834487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0569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4" y="933453"/>
            <a:ext cx="10363201" cy="406400"/>
          </a:xfr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799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</p:spTree>
    <p:extLst>
      <p:ext uri="{BB962C8B-B14F-4D97-AF65-F5344CB8AC3E}">
        <p14:creationId xmlns:p14="http://schemas.microsoft.com/office/powerpoint/2010/main" val="416215510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4" y="1397001"/>
            <a:ext cx="5085589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4" y="1397001"/>
            <a:ext cx="5085589" cy="3407438"/>
          </a:xfrm>
          <a:solidFill>
            <a:schemeClr val="bg1">
              <a:lumMod val="90000"/>
              <a:lumOff val="10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399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4" y="4980569"/>
            <a:ext cx="5085589" cy="958851"/>
          </a:xfrm>
        </p:spPr>
        <p:txBody>
          <a:bodyPr>
            <a:noAutofit/>
          </a:bodyPr>
          <a:lstStyle>
            <a:lvl1pPr marL="0" indent="0">
              <a:buNone/>
              <a:defRPr sz="1399"/>
            </a:lvl1pPr>
            <a:lvl2pPr marL="152378" indent="-152378">
              <a:buFont typeface="Arial" panose="020B0604020202020204" pitchFamily="34" charset="0"/>
              <a:buChar char="•"/>
              <a:defRPr sz="1399"/>
            </a:lvl2pPr>
            <a:lvl3pPr marL="304757" indent="-152378">
              <a:defRPr sz="1399"/>
            </a:lvl3pPr>
            <a:lvl4pPr marL="533324" indent="-228567">
              <a:defRPr sz="1399"/>
            </a:lvl4pPr>
            <a:lvl5pPr marL="761891" indent="-228567">
              <a:defRPr sz="1399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019338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26" Type="http://schemas.openxmlformats.org/officeDocument/2006/relationships/slideLayout" Target="../slideLayouts/slideLayout40.xml"/><Relationship Id="rId39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48.xml"/><Relationship Id="rId42" Type="http://schemas.openxmlformats.org/officeDocument/2006/relationships/slideLayout" Target="../slideLayouts/slideLayout56.xml"/><Relationship Id="rId47" Type="http://schemas.openxmlformats.org/officeDocument/2006/relationships/slideLayout" Target="../slideLayouts/slideLayout61.xml"/><Relationship Id="rId50" Type="http://schemas.openxmlformats.org/officeDocument/2006/relationships/slideLayout" Target="../slideLayouts/slideLayout64.xml"/><Relationship Id="rId55" Type="http://schemas.openxmlformats.org/officeDocument/2006/relationships/slideLayout" Target="../slideLayouts/slideLayout69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29" Type="http://schemas.openxmlformats.org/officeDocument/2006/relationships/slideLayout" Target="../slideLayouts/slideLayout43.xml"/><Relationship Id="rId41" Type="http://schemas.openxmlformats.org/officeDocument/2006/relationships/slideLayout" Target="../slideLayouts/slideLayout55.xml"/><Relationship Id="rId54" Type="http://schemas.openxmlformats.org/officeDocument/2006/relationships/slideLayout" Target="../slideLayouts/slideLayout68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38.xml"/><Relationship Id="rId32" Type="http://schemas.openxmlformats.org/officeDocument/2006/relationships/slideLayout" Target="../slideLayouts/slideLayout46.xml"/><Relationship Id="rId37" Type="http://schemas.openxmlformats.org/officeDocument/2006/relationships/slideLayout" Target="../slideLayouts/slideLayout51.xml"/><Relationship Id="rId40" Type="http://schemas.openxmlformats.org/officeDocument/2006/relationships/slideLayout" Target="../slideLayouts/slideLayout54.xml"/><Relationship Id="rId45" Type="http://schemas.openxmlformats.org/officeDocument/2006/relationships/slideLayout" Target="../slideLayouts/slideLayout59.xml"/><Relationship Id="rId53" Type="http://schemas.openxmlformats.org/officeDocument/2006/relationships/slideLayout" Target="../slideLayouts/slideLayout67.xml"/><Relationship Id="rId58" Type="http://schemas.openxmlformats.org/officeDocument/2006/relationships/theme" Target="../theme/theme2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slideLayout" Target="../slideLayouts/slideLayout37.xml"/><Relationship Id="rId28" Type="http://schemas.openxmlformats.org/officeDocument/2006/relationships/slideLayout" Target="../slideLayouts/slideLayout42.xml"/><Relationship Id="rId36" Type="http://schemas.openxmlformats.org/officeDocument/2006/relationships/slideLayout" Target="../slideLayouts/slideLayout50.xml"/><Relationship Id="rId49" Type="http://schemas.openxmlformats.org/officeDocument/2006/relationships/slideLayout" Target="../slideLayouts/slideLayout63.xml"/><Relationship Id="rId57" Type="http://schemas.openxmlformats.org/officeDocument/2006/relationships/slideLayout" Target="../slideLayouts/slideLayout71.xml"/><Relationship Id="rId61" Type="http://schemas.openxmlformats.org/officeDocument/2006/relationships/hyperlink" Target="https://twitter.com/" TargetMode="External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31" Type="http://schemas.openxmlformats.org/officeDocument/2006/relationships/slideLayout" Target="../slideLayouts/slideLayout45.xml"/><Relationship Id="rId44" Type="http://schemas.openxmlformats.org/officeDocument/2006/relationships/slideLayout" Target="../slideLayouts/slideLayout58.xml"/><Relationship Id="rId52" Type="http://schemas.openxmlformats.org/officeDocument/2006/relationships/slideLayout" Target="../slideLayouts/slideLayout66.xml"/><Relationship Id="rId60" Type="http://schemas.openxmlformats.org/officeDocument/2006/relationships/hyperlink" Target="https://www.linkedin.com/" TargetMode="Externa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slideLayout" Target="../slideLayouts/slideLayout36.xml"/><Relationship Id="rId27" Type="http://schemas.openxmlformats.org/officeDocument/2006/relationships/slideLayout" Target="../slideLayouts/slideLayout41.xml"/><Relationship Id="rId30" Type="http://schemas.openxmlformats.org/officeDocument/2006/relationships/slideLayout" Target="../slideLayouts/slideLayout44.xml"/><Relationship Id="rId35" Type="http://schemas.openxmlformats.org/officeDocument/2006/relationships/slideLayout" Target="../slideLayouts/slideLayout49.xml"/><Relationship Id="rId43" Type="http://schemas.openxmlformats.org/officeDocument/2006/relationships/slideLayout" Target="../slideLayouts/slideLayout57.xml"/><Relationship Id="rId48" Type="http://schemas.openxmlformats.org/officeDocument/2006/relationships/slideLayout" Target="../slideLayouts/slideLayout62.xml"/><Relationship Id="rId56" Type="http://schemas.openxmlformats.org/officeDocument/2006/relationships/slideLayout" Target="../slideLayouts/slideLayout70.xml"/><Relationship Id="rId8" Type="http://schemas.openxmlformats.org/officeDocument/2006/relationships/slideLayout" Target="../slideLayouts/slideLayout22.xml"/><Relationship Id="rId51" Type="http://schemas.openxmlformats.org/officeDocument/2006/relationships/slideLayout" Target="../slideLayouts/slideLayout65.xml"/><Relationship Id="rId3" Type="http://schemas.openxmlformats.org/officeDocument/2006/relationships/slideLayout" Target="../slideLayouts/slideLayout17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5" Type="http://schemas.openxmlformats.org/officeDocument/2006/relationships/slideLayout" Target="../slideLayouts/slideLayout39.xml"/><Relationship Id="rId33" Type="http://schemas.openxmlformats.org/officeDocument/2006/relationships/slideLayout" Target="../slideLayouts/slideLayout47.xml"/><Relationship Id="rId38" Type="http://schemas.openxmlformats.org/officeDocument/2006/relationships/slideLayout" Target="../slideLayouts/slideLayout52.xml"/><Relationship Id="rId46" Type="http://schemas.openxmlformats.org/officeDocument/2006/relationships/slideLayout" Target="../slideLayouts/slideLayout60.xml"/><Relationship Id="rId59" Type="http://schemas.openxmlformats.org/officeDocument/2006/relationships/hyperlink" Target="https://www.facebook.com" TargetMode="Externa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4.xml"/><Relationship Id="rId18" Type="http://schemas.openxmlformats.org/officeDocument/2006/relationships/slideLayout" Target="../slideLayouts/slideLayout89.xml"/><Relationship Id="rId26" Type="http://schemas.openxmlformats.org/officeDocument/2006/relationships/slideLayout" Target="../slideLayouts/slideLayout97.xml"/><Relationship Id="rId39" Type="http://schemas.openxmlformats.org/officeDocument/2006/relationships/slideLayout" Target="../slideLayouts/slideLayout110.xml"/><Relationship Id="rId21" Type="http://schemas.openxmlformats.org/officeDocument/2006/relationships/slideLayout" Target="../slideLayouts/slideLayout92.xml"/><Relationship Id="rId34" Type="http://schemas.openxmlformats.org/officeDocument/2006/relationships/slideLayout" Target="../slideLayouts/slideLayout105.xml"/><Relationship Id="rId42" Type="http://schemas.openxmlformats.org/officeDocument/2006/relationships/slideLayout" Target="../slideLayouts/slideLayout113.xml"/><Relationship Id="rId47" Type="http://schemas.openxmlformats.org/officeDocument/2006/relationships/slideLayout" Target="../slideLayouts/slideLayout118.xml"/><Relationship Id="rId50" Type="http://schemas.openxmlformats.org/officeDocument/2006/relationships/slideLayout" Target="../slideLayouts/slideLayout121.xml"/><Relationship Id="rId55" Type="http://schemas.openxmlformats.org/officeDocument/2006/relationships/slideLayout" Target="../slideLayouts/slideLayout126.xml"/><Relationship Id="rId63" Type="http://schemas.openxmlformats.org/officeDocument/2006/relationships/slideLayout" Target="../slideLayouts/slideLayout134.xml"/><Relationship Id="rId68" Type="http://schemas.openxmlformats.org/officeDocument/2006/relationships/theme" Target="../theme/theme3.xml"/><Relationship Id="rId7" Type="http://schemas.openxmlformats.org/officeDocument/2006/relationships/slideLayout" Target="../slideLayouts/slideLayout78.xml"/><Relationship Id="rId71" Type="http://schemas.openxmlformats.org/officeDocument/2006/relationships/hyperlink" Target="https://twitter.com/" TargetMode="External"/><Relationship Id="rId2" Type="http://schemas.openxmlformats.org/officeDocument/2006/relationships/slideLayout" Target="../slideLayouts/slideLayout73.xml"/><Relationship Id="rId16" Type="http://schemas.openxmlformats.org/officeDocument/2006/relationships/slideLayout" Target="../slideLayouts/slideLayout87.xml"/><Relationship Id="rId29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24" Type="http://schemas.openxmlformats.org/officeDocument/2006/relationships/slideLayout" Target="../slideLayouts/slideLayout95.xml"/><Relationship Id="rId32" Type="http://schemas.openxmlformats.org/officeDocument/2006/relationships/slideLayout" Target="../slideLayouts/slideLayout103.xml"/><Relationship Id="rId37" Type="http://schemas.openxmlformats.org/officeDocument/2006/relationships/slideLayout" Target="../slideLayouts/slideLayout108.xml"/><Relationship Id="rId40" Type="http://schemas.openxmlformats.org/officeDocument/2006/relationships/slideLayout" Target="../slideLayouts/slideLayout111.xml"/><Relationship Id="rId45" Type="http://schemas.openxmlformats.org/officeDocument/2006/relationships/slideLayout" Target="../slideLayouts/slideLayout116.xml"/><Relationship Id="rId53" Type="http://schemas.openxmlformats.org/officeDocument/2006/relationships/slideLayout" Target="../slideLayouts/slideLayout124.xml"/><Relationship Id="rId58" Type="http://schemas.openxmlformats.org/officeDocument/2006/relationships/slideLayout" Target="../slideLayouts/slideLayout129.xml"/><Relationship Id="rId66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76.xml"/><Relationship Id="rId15" Type="http://schemas.openxmlformats.org/officeDocument/2006/relationships/slideLayout" Target="../slideLayouts/slideLayout86.xml"/><Relationship Id="rId23" Type="http://schemas.openxmlformats.org/officeDocument/2006/relationships/slideLayout" Target="../slideLayouts/slideLayout94.xml"/><Relationship Id="rId28" Type="http://schemas.openxmlformats.org/officeDocument/2006/relationships/slideLayout" Target="../slideLayouts/slideLayout99.xml"/><Relationship Id="rId36" Type="http://schemas.openxmlformats.org/officeDocument/2006/relationships/slideLayout" Target="../slideLayouts/slideLayout107.xml"/><Relationship Id="rId49" Type="http://schemas.openxmlformats.org/officeDocument/2006/relationships/slideLayout" Target="../slideLayouts/slideLayout120.xml"/><Relationship Id="rId57" Type="http://schemas.openxmlformats.org/officeDocument/2006/relationships/slideLayout" Target="../slideLayouts/slideLayout128.xml"/><Relationship Id="rId61" Type="http://schemas.openxmlformats.org/officeDocument/2006/relationships/slideLayout" Target="../slideLayouts/slideLayout132.xml"/><Relationship Id="rId10" Type="http://schemas.openxmlformats.org/officeDocument/2006/relationships/slideLayout" Target="../slideLayouts/slideLayout81.xml"/><Relationship Id="rId19" Type="http://schemas.openxmlformats.org/officeDocument/2006/relationships/slideLayout" Target="../slideLayouts/slideLayout90.xml"/><Relationship Id="rId31" Type="http://schemas.openxmlformats.org/officeDocument/2006/relationships/slideLayout" Target="../slideLayouts/slideLayout102.xml"/><Relationship Id="rId44" Type="http://schemas.openxmlformats.org/officeDocument/2006/relationships/slideLayout" Target="../slideLayouts/slideLayout115.xml"/><Relationship Id="rId52" Type="http://schemas.openxmlformats.org/officeDocument/2006/relationships/slideLayout" Target="../slideLayouts/slideLayout123.xml"/><Relationship Id="rId60" Type="http://schemas.openxmlformats.org/officeDocument/2006/relationships/slideLayout" Target="../slideLayouts/slideLayout131.xml"/><Relationship Id="rId65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Relationship Id="rId22" Type="http://schemas.openxmlformats.org/officeDocument/2006/relationships/slideLayout" Target="../slideLayouts/slideLayout93.xml"/><Relationship Id="rId27" Type="http://schemas.openxmlformats.org/officeDocument/2006/relationships/slideLayout" Target="../slideLayouts/slideLayout98.xml"/><Relationship Id="rId30" Type="http://schemas.openxmlformats.org/officeDocument/2006/relationships/slideLayout" Target="../slideLayouts/slideLayout101.xml"/><Relationship Id="rId35" Type="http://schemas.openxmlformats.org/officeDocument/2006/relationships/slideLayout" Target="../slideLayouts/slideLayout106.xml"/><Relationship Id="rId43" Type="http://schemas.openxmlformats.org/officeDocument/2006/relationships/slideLayout" Target="../slideLayouts/slideLayout114.xml"/><Relationship Id="rId48" Type="http://schemas.openxmlformats.org/officeDocument/2006/relationships/slideLayout" Target="../slideLayouts/slideLayout119.xml"/><Relationship Id="rId56" Type="http://schemas.openxmlformats.org/officeDocument/2006/relationships/slideLayout" Target="../slideLayouts/slideLayout127.xml"/><Relationship Id="rId64" Type="http://schemas.openxmlformats.org/officeDocument/2006/relationships/slideLayout" Target="../slideLayouts/slideLayout135.xml"/><Relationship Id="rId69" Type="http://schemas.openxmlformats.org/officeDocument/2006/relationships/hyperlink" Target="https://www.facebook.com" TargetMode="External"/><Relationship Id="rId8" Type="http://schemas.openxmlformats.org/officeDocument/2006/relationships/slideLayout" Target="../slideLayouts/slideLayout79.xml"/><Relationship Id="rId51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83.xml"/><Relationship Id="rId17" Type="http://schemas.openxmlformats.org/officeDocument/2006/relationships/slideLayout" Target="../slideLayouts/slideLayout88.xml"/><Relationship Id="rId25" Type="http://schemas.openxmlformats.org/officeDocument/2006/relationships/slideLayout" Target="../slideLayouts/slideLayout96.xml"/><Relationship Id="rId33" Type="http://schemas.openxmlformats.org/officeDocument/2006/relationships/slideLayout" Target="../slideLayouts/slideLayout104.xml"/><Relationship Id="rId38" Type="http://schemas.openxmlformats.org/officeDocument/2006/relationships/slideLayout" Target="../slideLayouts/slideLayout109.xml"/><Relationship Id="rId46" Type="http://schemas.openxmlformats.org/officeDocument/2006/relationships/slideLayout" Target="../slideLayouts/slideLayout117.xml"/><Relationship Id="rId59" Type="http://schemas.openxmlformats.org/officeDocument/2006/relationships/slideLayout" Target="../slideLayouts/slideLayout130.xml"/><Relationship Id="rId67" Type="http://schemas.openxmlformats.org/officeDocument/2006/relationships/slideLayout" Target="../slideLayouts/slideLayout138.xml"/><Relationship Id="rId20" Type="http://schemas.openxmlformats.org/officeDocument/2006/relationships/slideLayout" Target="../slideLayouts/slideLayout91.xml"/><Relationship Id="rId41" Type="http://schemas.openxmlformats.org/officeDocument/2006/relationships/slideLayout" Target="../slideLayouts/slideLayout112.xml"/><Relationship Id="rId54" Type="http://schemas.openxmlformats.org/officeDocument/2006/relationships/slideLayout" Target="../slideLayouts/slideLayout125.xml"/><Relationship Id="rId62" Type="http://schemas.openxmlformats.org/officeDocument/2006/relationships/slideLayout" Target="../slideLayouts/slideLayout133.xml"/><Relationship Id="rId70" Type="http://schemas.openxmlformats.org/officeDocument/2006/relationships/hyperlink" Target="https://www.linkedin.com/" TargetMode="Externa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51.xml"/><Relationship Id="rId18" Type="http://schemas.openxmlformats.org/officeDocument/2006/relationships/slideLayout" Target="../slideLayouts/slideLayout156.xml"/><Relationship Id="rId26" Type="http://schemas.openxmlformats.org/officeDocument/2006/relationships/slideLayout" Target="../slideLayouts/slideLayout164.xml"/><Relationship Id="rId39" Type="http://schemas.openxmlformats.org/officeDocument/2006/relationships/slideLayout" Target="../slideLayouts/slideLayout177.xml"/><Relationship Id="rId21" Type="http://schemas.openxmlformats.org/officeDocument/2006/relationships/slideLayout" Target="../slideLayouts/slideLayout159.xml"/><Relationship Id="rId34" Type="http://schemas.openxmlformats.org/officeDocument/2006/relationships/slideLayout" Target="../slideLayouts/slideLayout172.xml"/><Relationship Id="rId42" Type="http://schemas.openxmlformats.org/officeDocument/2006/relationships/slideLayout" Target="../slideLayouts/slideLayout180.xml"/><Relationship Id="rId47" Type="http://schemas.openxmlformats.org/officeDocument/2006/relationships/slideLayout" Target="../slideLayouts/slideLayout185.xml"/><Relationship Id="rId50" Type="http://schemas.openxmlformats.org/officeDocument/2006/relationships/slideLayout" Target="../slideLayouts/slideLayout188.xml"/><Relationship Id="rId55" Type="http://schemas.openxmlformats.org/officeDocument/2006/relationships/slideLayout" Target="../slideLayouts/slideLayout193.xml"/><Relationship Id="rId63" Type="http://schemas.openxmlformats.org/officeDocument/2006/relationships/slideLayout" Target="../slideLayouts/slideLayout201.xml"/><Relationship Id="rId68" Type="http://schemas.openxmlformats.org/officeDocument/2006/relationships/theme" Target="../theme/theme4.xml"/><Relationship Id="rId7" Type="http://schemas.openxmlformats.org/officeDocument/2006/relationships/slideLayout" Target="../slideLayouts/slideLayout145.xml"/><Relationship Id="rId71" Type="http://schemas.openxmlformats.org/officeDocument/2006/relationships/hyperlink" Target="https://twitter.com/" TargetMode="External"/><Relationship Id="rId2" Type="http://schemas.openxmlformats.org/officeDocument/2006/relationships/slideLayout" Target="../slideLayouts/slideLayout140.xml"/><Relationship Id="rId16" Type="http://schemas.openxmlformats.org/officeDocument/2006/relationships/slideLayout" Target="../slideLayouts/slideLayout154.xml"/><Relationship Id="rId29" Type="http://schemas.openxmlformats.org/officeDocument/2006/relationships/slideLayout" Target="../slideLayouts/slideLayout167.x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49.xml"/><Relationship Id="rId24" Type="http://schemas.openxmlformats.org/officeDocument/2006/relationships/slideLayout" Target="../slideLayouts/slideLayout162.xml"/><Relationship Id="rId32" Type="http://schemas.openxmlformats.org/officeDocument/2006/relationships/slideLayout" Target="../slideLayouts/slideLayout170.xml"/><Relationship Id="rId37" Type="http://schemas.openxmlformats.org/officeDocument/2006/relationships/slideLayout" Target="../slideLayouts/slideLayout175.xml"/><Relationship Id="rId40" Type="http://schemas.openxmlformats.org/officeDocument/2006/relationships/slideLayout" Target="../slideLayouts/slideLayout178.xml"/><Relationship Id="rId45" Type="http://schemas.openxmlformats.org/officeDocument/2006/relationships/slideLayout" Target="../slideLayouts/slideLayout183.xml"/><Relationship Id="rId53" Type="http://schemas.openxmlformats.org/officeDocument/2006/relationships/slideLayout" Target="../slideLayouts/slideLayout191.xml"/><Relationship Id="rId58" Type="http://schemas.openxmlformats.org/officeDocument/2006/relationships/slideLayout" Target="../slideLayouts/slideLayout196.xml"/><Relationship Id="rId66" Type="http://schemas.openxmlformats.org/officeDocument/2006/relationships/slideLayout" Target="../slideLayouts/slideLayout204.xml"/><Relationship Id="rId5" Type="http://schemas.openxmlformats.org/officeDocument/2006/relationships/slideLayout" Target="../slideLayouts/slideLayout143.xml"/><Relationship Id="rId15" Type="http://schemas.openxmlformats.org/officeDocument/2006/relationships/slideLayout" Target="../slideLayouts/slideLayout153.xml"/><Relationship Id="rId23" Type="http://schemas.openxmlformats.org/officeDocument/2006/relationships/slideLayout" Target="../slideLayouts/slideLayout161.xml"/><Relationship Id="rId28" Type="http://schemas.openxmlformats.org/officeDocument/2006/relationships/slideLayout" Target="../slideLayouts/slideLayout166.xml"/><Relationship Id="rId36" Type="http://schemas.openxmlformats.org/officeDocument/2006/relationships/slideLayout" Target="../slideLayouts/slideLayout174.xml"/><Relationship Id="rId49" Type="http://schemas.openxmlformats.org/officeDocument/2006/relationships/slideLayout" Target="../slideLayouts/slideLayout187.xml"/><Relationship Id="rId57" Type="http://schemas.openxmlformats.org/officeDocument/2006/relationships/slideLayout" Target="../slideLayouts/slideLayout195.xml"/><Relationship Id="rId61" Type="http://schemas.openxmlformats.org/officeDocument/2006/relationships/slideLayout" Target="../slideLayouts/slideLayout199.xml"/><Relationship Id="rId10" Type="http://schemas.openxmlformats.org/officeDocument/2006/relationships/slideLayout" Target="../slideLayouts/slideLayout148.xml"/><Relationship Id="rId19" Type="http://schemas.openxmlformats.org/officeDocument/2006/relationships/slideLayout" Target="../slideLayouts/slideLayout157.xml"/><Relationship Id="rId31" Type="http://schemas.openxmlformats.org/officeDocument/2006/relationships/slideLayout" Target="../slideLayouts/slideLayout169.xml"/><Relationship Id="rId44" Type="http://schemas.openxmlformats.org/officeDocument/2006/relationships/slideLayout" Target="../slideLayouts/slideLayout182.xml"/><Relationship Id="rId52" Type="http://schemas.openxmlformats.org/officeDocument/2006/relationships/slideLayout" Target="../slideLayouts/slideLayout190.xml"/><Relationship Id="rId60" Type="http://schemas.openxmlformats.org/officeDocument/2006/relationships/slideLayout" Target="../slideLayouts/slideLayout198.xml"/><Relationship Id="rId65" Type="http://schemas.openxmlformats.org/officeDocument/2006/relationships/slideLayout" Target="../slideLayouts/slideLayout203.xml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Relationship Id="rId14" Type="http://schemas.openxmlformats.org/officeDocument/2006/relationships/slideLayout" Target="../slideLayouts/slideLayout152.xml"/><Relationship Id="rId22" Type="http://schemas.openxmlformats.org/officeDocument/2006/relationships/slideLayout" Target="../slideLayouts/slideLayout160.xml"/><Relationship Id="rId27" Type="http://schemas.openxmlformats.org/officeDocument/2006/relationships/slideLayout" Target="../slideLayouts/slideLayout165.xml"/><Relationship Id="rId30" Type="http://schemas.openxmlformats.org/officeDocument/2006/relationships/slideLayout" Target="../slideLayouts/slideLayout168.xml"/><Relationship Id="rId35" Type="http://schemas.openxmlformats.org/officeDocument/2006/relationships/slideLayout" Target="../slideLayouts/slideLayout173.xml"/><Relationship Id="rId43" Type="http://schemas.openxmlformats.org/officeDocument/2006/relationships/slideLayout" Target="../slideLayouts/slideLayout181.xml"/><Relationship Id="rId48" Type="http://schemas.openxmlformats.org/officeDocument/2006/relationships/slideLayout" Target="../slideLayouts/slideLayout186.xml"/><Relationship Id="rId56" Type="http://schemas.openxmlformats.org/officeDocument/2006/relationships/slideLayout" Target="../slideLayouts/slideLayout194.xml"/><Relationship Id="rId64" Type="http://schemas.openxmlformats.org/officeDocument/2006/relationships/slideLayout" Target="../slideLayouts/slideLayout202.xml"/><Relationship Id="rId69" Type="http://schemas.openxmlformats.org/officeDocument/2006/relationships/hyperlink" Target="https://www.facebook.com" TargetMode="External"/><Relationship Id="rId8" Type="http://schemas.openxmlformats.org/officeDocument/2006/relationships/slideLayout" Target="../slideLayouts/slideLayout146.xml"/><Relationship Id="rId51" Type="http://schemas.openxmlformats.org/officeDocument/2006/relationships/slideLayout" Target="../slideLayouts/slideLayout189.xml"/><Relationship Id="rId3" Type="http://schemas.openxmlformats.org/officeDocument/2006/relationships/slideLayout" Target="../slideLayouts/slideLayout141.xml"/><Relationship Id="rId12" Type="http://schemas.openxmlformats.org/officeDocument/2006/relationships/slideLayout" Target="../slideLayouts/slideLayout150.xml"/><Relationship Id="rId17" Type="http://schemas.openxmlformats.org/officeDocument/2006/relationships/slideLayout" Target="../slideLayouts/slideLayout155.xml"/><Relationship Id="rId25" Type="http://schemas.openxmlformats.org/officeDocument/2006/relationships/slideLayout" Target="../slideLayouts/slideLayout163.xml"/><Relationship Id="rId33" Type="http://schemas.openxmlformats.org/officeDocument/2006/relationships/slideLayout" Target="../slideLayouts/slideLayout171.xml"/><Relationship Id="rId38" Type="http://schemas.openxmlformats.org/officeDocument/2006/relationships/slideLayout" Target="../slideLayouts/slideLayout176.xml"/><Relationship Id="rId46" Type="http://schemas.openxmlformats.org/officeDocument/2006/relationships/slideLayout" Target="../slideLayouts/slideLayout184.xml"/><Relationship Id="rId59" Type="http://schemas.openxmlformats.org/officeDocument/2006/relationships/slideLayout" Target="../slideLayouts/slideLayout197.xml"/><Relationship Id="rId67" Type="http://schemas.openxmlformats.org/officeDocument/2006/relationships/slideLayout" Target="../slideLayouts/slideLayout205.xml"/><Relationship Id="rId20" Type="http://schemas.openxmlformats.org/officeDocument/2006/relationships/slideLayout" Target="../slideLayouts/slideLayout158.xml"/><Relationship Id="rId41" Type="http://schemas.openxmlformats.org/officeDocument/2006/relationships/slideLayout" Target="../slideLayouts/slideLayout179.xml"/><Relationship Id="rId54" Type="http://schemas.openxmlformats.org/officeDocument/2006/relationships/slideLayout" Target="../slideLayouts/slideLayout192.xml"/><Relationship Id="rId62" Type="http://schemas.openxmlformats.org/officeDocument/2006/relationships/slideLayout" Target="../slideLayouts/slideLayout200.xml"/><Relationship Id="rId70" Type="http://schemas.openxmlformats.org/officeDocument/2006/relationships/hyperlink" Target="https://www.linkedin.com/" TargetMode="External"/></Relationships>
</file>

<file path=ppt/slideMasters/_rels/slideMaster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18.xml"/><Relationship Id="rId18" Type="http://schemas.openxmlformats.org/officeDocument/2006/relationships/slideLayout" Target="../slideLayouts/slideLayout223.xml"/><Relationship Id="rId26" Type="http://schemas.openxmlformats.org/officeDocument/2006/relationships/slideLayout" Target="../slideLayouts/slideLayout231.xml"/><Relationship Id="rId39" Type="http://schemas.openxmlformats.org/officeDocument/2006/relationships/slideLayout" Target="../slideLayouts/slideLayout244.xml"/><Relationship Id="rId21" Type="http://schemas.openxmlformats.org/officeDocument/2006/relationships/slideLayout" Target="../slideLayouts/slideLayout226.xml"/><Relationship Id="rId34" Type="http://schemas.openxmlformats.org/officeDocument/2006/relationships/slideLayout" Target="../slideLayouts/slideLayout239.xml"/><Relationship Id="rId42" Type="http://schemas.openxmlformats.org/officeDocument/2006/relationships/slideLayout" Target="../slideLayouts/slideLayout247.xml"/><Relationship Id="rId47" Type="http://schemas.openxmlformats.org/officeDocument/2006/relationships/slideLayout" Target="../slideLayouts/slideLayout252.xml"/><Relationship Id="rId50" Type="http://schemas.openxmlformats.org/officeDocument/2006/relationships/slideLayout" Target="../slideLayouts/slideLayout255.xml"/><Relationship Id="rId55" Type="http://schemas.openxmlformats.org/officeDocument/2006/relationships/slideLayout" Target="../slideLayouts/slideLayout260.xml"/><Relationship Id="rId63" Type="http://schemas.openxmlformats.org/officeDocument/2006/relationships/slideLayout" Target="../slideLayouts/slideLayout268.xml"/><Relationship Id="rId68" Type="http://schemas.openxmlformats.org/officeDocument/2006/relationships/theme" Target="../theme/theme5.xml"/><Relationship Id="rId7" Type="http://schemas.openxmlformats.org/officeDocument/2006/relationships/slideLayout" Target="../slideLayouts/slideLayout212.xml"/><Relationship Id="rId71" Type="http://schemas.openxmlformats.org/officeDocument/2006/relationships/hyperlink" Target="https://twitter.com/" TargetMode="External"/><Relationship Id="rId2" Type="http://schemas.openxmlformats.org/officeDocument/2006/relationships/slideLayout" Target="../slideLayouts/slideLayout207.xml"/><Relationship Id="rId16" Type="http://schemas.openxmlformats.org/officeDocument/2006/relationships/slideLayout" Target="../slideLayouts/slideLayout221.xml"/><Relationship Id="rId29" Type="http://schemas.openxmlformats.org/officeDocument/2006/relationships/slideLayout" Target="../slideLayouts/slideLayout234.xml"/><Relationship Id="rId1" Type="http://schemas.openxmlformats.org/officeDocument/2006/relationships/slideLayout" Target="../slideLayouts/slideLayout206.xml"/><Relationship Id="rId6" Type="http://schemas.openxmlformats.org/officeDocument/2006/relationships/slideLayout" Target="../slideLayouts/slideLayout211.xml"/><Relationship Id="rId11" Type="http://schemas.openxmlformats.org/officeDocument/2006/relationships/slideLayout" Target="../slideLayouts/slideLayout216.xml"/><Relationship Id="rId24" Type="http://schemas.openxmlformats.org/officeDocument/2006/relationships/slideLayout" Target="../slideLayouts/slideLayout229.xml"/><Relationship Id="rId32" Type="http://schemas.openxmlformats.org/officeDocument/2006/relationships/slideLayout" Target="../slideLayouts/slideLayout237.xml"/><Relationship Id="rId37" Type="http://schemas.openxmlformats.org/officeDocument/2006/relationships/slideLayout" Target="../slideLayouts/slideLayout242.xml"/><Relationship Id="rId40" Type="http://schemas.openxmlformats.org/officeDocument/2006/relationships/slideLayout" Target="../slideLayouts/slideLayout245.xml"/><Relationship Id="rId45" Type="http://schemas.openxmlformats.org/officeDocument/2006/relationships/slideLayout" Target="../slideLayouts/slideLayout250.xml"/><Relationship Id="rId53" Type="http://schemas.openxmlformats.org/officeDocument/2006/relationships/slideLayout" Target="../slideLayouts/slideLayout258.xml"/><Relationship Id="rId58" Type="http://schemas.openxmlformats.org/officeDocument/2006/relationships/slideLayout" Target="../slideLayouts/slideLayout263.xml"/><Relationship Id="rId66" Type="http://schemas.openxmlformats.org/officeDocument/2006/relationships/slideLayout" Target="../slideLayouts/slideLayout271.xml"/><Relationship Id="rId5" Type="http://schemas.openxmlformats.org/officeDocument/2006/relationships/slideLayout" Target="../slideLayouts/slideLayout210.xml"/><Relationship Id="rId15" Type="http://schemas.openxmlformats.org/officeDocument/2006/relationships/slideLayout" Target="../slideLayouts/slideLayout220.xml"/><Relationship Id="rId23" Type="http://schemas.openxmlformats.org/officeDocument/2006/relationships/slideLayout" Target="../slideLayouts/slideLayout228.xml"/><Relationship Id="rId28" Type="http://schemas.openxmlformats.org/officeDocument/2006/relationships/slideLayout" Target="../slideLayouts/slideLayout233.xml"/><Relationship Id="rId36" Type="http://schemas.openxmlformats.org/officeDocument/2006/relationships/slideLayout" Target="../slideLayouts/slideLayout241.xml"/><Relationship Id="rId49" Type="http://schemas.openxmlformats.org/officeDocument/2006/relationships/slideLayout" Target="../slideLayouts/slideLayout254.xml"/><Relationship Id="rId57" Type="http://schemas.openxmlformats.org/officeDocument/2006/relationships/slideLayout" Target="../slideLayouts/slideLayout262.xml"/><Relationship Id="rId61" Type="http://schemas.openxmlformats.org/officeDocument/2006/relationships/slideLayout" Target="../slideLayouts/slideLayout266.xml"/><Relationship Id="rId10" Type="http://schemas.openxmlformats.org/officeDocument/2006/relationships/slideLayout" Target="../slideLayouts/slideLayout215.xml"/><Relationship Id="rId19" Type="http://schemas.openxmlformats.org/officeDocument/2006/relationships/slideLayout" Target="../slideLayouts/slideLayout224.xml"/><Relationship Id="rId31" Type="http://schemas.openxmlformats.org/officeDocument/2006/relationships/slideLayout" Target="../slideLayouts/slideLayout236.xml"/><Relationship Id="rId44" Type="http://schemas.openxmlformats.org/officeDocument/2006/relationships/slideLayout" Target="../slideLayouts/slideLayout249.xml"/><Relationship Id="rId52" Type="http://schemas.openxmlformats.org/officeDocument/2006/relationships/slideLayout" Target="../slideLayouts/slideLayout257.xml"/><Relationship Id="rId60" Type="http://schemas.openxmlformats.org/officeDocument/2006/relationships/slideLayout" Target="../slideLayouts/slideLayout265.xml"/><Relationship Id="rId65" Type="http://schemas.openxmlformats.org/officeDocument/2006/relationships/slideLayout" Target="../slideLayouts/slideLayout270.xml"/><Relationship Id="rId4" Type="http://schemas.openxmlformats.org/officeDocument/2006/relationships/slideLayout" Target="../slideLayouts/slideLayout209.xml"/><Relationship Id="rId9" Type="http://schemas.openxmlformats.org/officeDocument/2006/relationships/slideLayout" Target="../slideLayouts/slideLayout214.xml"/><Relationship Id="rId14" Type="http://schemas.openxmlformats.org/officeDocument/2006/relationships/slideLayout" Target="../slideLayouts/slideLayout219.xml"/><Relationship Id="rId22" Type="http://schemas.openxmlformats.org/officeDocument/2006/relationships/slideLayout" Target="../slideLayouts/slideLayout227.xml"/><Relationship Id="rId27" Type="http://schemas.openxmlformats.org/officeDocument/2006/relationships/slideLayout" Target="../slideLayouts/slideLayout232.xml"/><Relationship Id="rId30" Type="http://schemas.openxmlformats.org/officeDocument/2006/relationships/slideLayout" Target="../slideLayouts/slideLayout235.xml"/><Relationship Id="rId35" Type="http://schemas.openxmlformats.org/officeDocument/2006/relationships/slideLayout" Target="../slideLayouts/slideLayout240.xml"/><Relationship Id="rId43" Type="http://schemas.openxmlformats.org/officeDocument/2006/relationships/slideLayout" Target="../slideLayouts/slideLayout248.xml"/><Relationship Id="rId48" Type="http://schemas.openxmlformats.org/officeDocument/2006/relationships/slideLayout" Target="../slideLayouts/slideLayout253.xml"/><Relationship Id="rId56" Type="http://schemas.openxmlformats.org/officeDocument/2006/relationships/slideLayout" Target="../slideLayouts/slideLayout261.xml"/><Relationship Id="rId64" Type="http://schemas.openxmlformats.org/officeDocument/2006/relationships/slideLayout" Target="../slideLayouts/slideLayout269.xml"/><Relationship Id="rId69" Type="http://schemas.openxmlformats.org/officeDocument/2006/relationships/hyperlink" Target="https://www.facebook.com" TargetMode="External"/><Relationship Id="rId8" Type="http://schemas.openxmlformats.org/officeDocument/2006/relationships/slideLayout" Target="../slideLayouts/slideLayout213.xml"/><Relationship Id="rId51" Type="http://schemas.openxmlformats.org/officeDocument/2006/relationships/slideLayout" Target="../slideLayouts/slideLayout256.xml"/><Relationship Id="rId3" Type="http://schemas.openxmlformats.org/officeDocument/2006/relationships/slideLayout" Target="../slideLayouts/slideLayout208.xml"/><Relationship Id="rId12" Type="http://schemas.openxmlformats.org/officeDocument/2006/relationships/slideLayout" Target="../slideLayouts/slideLayout217.xml"/><Relationship Id="rId17" Type="http://schemas.openxmlformats.org/officeDocument/2006/relationships/slideLayout" Target="../slideLayouts/slideLayout222.xml"/><Relationship Id="rId25" Type="http://schemas.openxmlformats.org/officeDocument/2006/relationships/slideLayout" Target="../slideLayouts/slideLayout230.xml"/><Relationship Id="rId33" Type="http://schemas.openxmlformats.org/officeDocument/2006/relationships/slideLayout" Target="../slideLayouts/slideLayout238.xml"/><Relationship Id="rId38" Type="http://schemas.openxmlformats.org/officeDocument/2006/relationships/slideLayout" Target="../slideLayouts/slideLayout243.xml"/><Relationship Id="rId46" Type="http://schemas.openxmlformats.org/officeDocument/2006/relationships/slideLayout" Target="../slideLayouts/slideLayout251.xml"/><Relationship Id="rId59" Type="http://schemas.openxmlformats.org/officeDocument/2006/relationships/slideLayout" Target="../slideLayouts/slideLayout264.xml"/><Relationship Id="rId67" Type="http://schemas.openxmlformats.org/officeDocument/2006/relationships/slideLayout" Target="../slideLayouts/slideLayout272.xml"/><Relationship Id="rId20" Type="http://schemas.openxmlformats.org/officeDocument/2006/relationships/slideLayout" Target="../slideLayouts/slideLayout225.xml"/><Relationship Id="rId41" Type="http://schemas.openxmlformats.org/officeDocument/2006/relationships/slideLayout" Target="../slideLayouts/slideLayout246.xml"/><Relationship Id="rId54" Type="http://schemas.openxmlformats.org/officeDocument/2006/relationships/slideLayout" Target="../slideLayouts/slideLayout259.xml"/><Relationship Id="rId62" Type="http://schemas.openxmlformats.org/officeDocument/2006/relationships/slideLayout" Target="../slideLayouts/slideLayout267.xml"/><Relationship Id="rId70" Type="http://schemas.openxmlformats.org/officeDocument/2006/relationships/hyperlink" Target="https://www.linkedin.com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D9022D-4946-4D6A-A515-2968A96512C7}" type="datetimeFigureOut">
              <a:rPr lang="ru-RU" smtClean="0"/>
              <a:t>01.11.2020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86E6A2-251F-4822-9B54-2EE4968E07F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4358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993" r:id="rId1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219201"/>
            <a:ext cx="10363201" cy="462756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433938" y="6303354"/>
            <a:ext cx="2161276" cy="307760"/>
          </a:xfrm>
          <a:prstGeom prst="rect">
            <a:avLst/>
          </a:prstGeom>
        </p:spPr>
        <p:txBody>
          <a:bodyPr vert="horz" wrap="square" lIns="121906" tIns="60952" rIns="121906" bIns="60952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9354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14966" y="6293087"/>
            <a:ext cx="139423" cy="328295"/>
          </a:xfrm>
          <a:prstGeom prst="rect">
            <a:avLst/>
          </a:prstGeom>
        </p:spPr>
        <p:txBody>
          <a:bodyPr vert="horz" wrap="none" lIns="121906" tIns="60952" rIns="121906" bIns="60952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354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57565A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193541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57565A">
                  <a:tint val="75000"/>
                </a:srgbClr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18076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81861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426720" y="6412189"/>
            <a:ext cx="90117" cy="90117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1154289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1252512" y="6412189"/>
            <a:ext cx="90117" cy="90117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10833558" y="6390365"/>
            <a:ext cx="64135" cy="137804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06" tIns="60952" rIns="121906" bIns="60952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11230723" y="6387436"/>
            <a:ext cx="142220" cy="13650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06" tIns="60952" rIns="121906" bIns="60952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11661064" y="6399835"/>
            <a:ext cx="153964" cy="125760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>
              <a:alpha val="54902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06" tIns="60952" rIns="121906" bIns="60952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57565A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11135232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10699019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11571446" y="6290643"/>
            <a:ext cx="333199" cy="333201"/>
          </a:xfrm>
          <a:prstGeom prst="ellipse">
            <a:avLst/>
          </a:prstGeom>
          <a:noFill/>
          <a:ln w="6350" cmpd="sng">
            <a:solidFill>
              <a:srgbClr val="BFBFB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59"/>
          </p:cNvPr>
          <p:cNvSpPr/>
          <p:nvPr userDrawn="1"/>
        </p:nvSpPr>
        <p:spPr>
          <a:xfrm>
            <a:off x="10658932" y="6254520"/>
            <a:ext cx="402336" cy="40233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60"/>
          </p:cNvPr>
          <p:cNvSpPr/>
          <p:nvPr userDrawn="1"/>
        </p:nvSpPr>
        <p:spPr>
          <a:xfrm>
            <a:off x="11092939" y="6254520"/>
            <a:ext cx="402336" cy="40233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61"/>
          </p:cNvPr>
          <p:cNvSpPr/>
          <p:nvPr userDrawn="1"/>
        </p:nvSpPr>
        <p:spPr>
          <a:xfrm>
            <a:off x="11536878" y="6254520"/>
            <a:ext cx="402336" cy="40233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1127078" y="6259100"/>
            <a:ext cx="402336" cy="402336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249960" y="6251326"/>
            <a:ext cx="402336" cy="402336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068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  <p:sldLayoutId id="2147483742" r:id="rId12"/>
    <p:sldLayoutId id="2147483743" r:id="rId13"/>
    <p:sldLayoutId id="2147483744" r:id="rId14"/>
    <p:sldLayoutId id="2147483745" r:id="rId15"/>
    <p:sldLayoutId id="2147483746" r:id="rId16"/>
    <p:sldLayoutId id="2147483747" r:id="rId17"/>
    <p:sldLayoutId id="2147483748" r:id="rId18"/>
    <p:sldLayoutId id="2147483749" r:id="rId19"/>
    <p:sldLayoutId id="2147483750" r:id="rId20"/>
    <p:sldLayoutId id="2147483751" r:id="rId21"/>
    <p:sldLayoutId id="2147483752" r:id="rId22"/>
    <p:sldLayoutId id="2147483753" r:id="rId23"/>
    <p:sldLayoutId id="2147483754" r:id="rId24"/>
    <p:sldLayoutId id="2147483755" r:id="rId25"/>
    <p:sldLayoutId id="2147483756" r:id="rId26"/>
    <p:sldLayoutId id="2147483757" r:id="rId27"/>
    <p:sldLayoutId id="2147483758" r:id="rId28"/>
    <p:sldLayoutId id="2147483759" r:id="rId29"/>
    <p:sldLayoutId id="2147483760" r:id="rId30"/>
    <p:sldLayoutId id="2147483761" r:id="rId31"/>
    <p:sldLayoutId id="2147483762" r:id="rId32"/>
    <p:sldLayoutId id="2147483763" r:id="rId33"/>
    <p:sldLayoutId id="2147483764" r:id="rId34"/>
    <p:sldLayoutId id="2147483765" r:id="rId35"/>
    <p:sldLayoutId id="2147483766" r:id="rId36"/>
    <p:sldLayoutId id="2147483767" r:id="rId37"/>
    <p:sldLayoutId id="2147483768" r:id="rId38"/>
    <p:sldLayoutId id="2147483769" r:id="rId39"/>
    <p:sldLayoutId id="2147483770" r:id="rId40"/>
    <p:sldLayoutId id="2147483771" r:id="rId41"/>
    <p:sldLayoutId id="2147483772" r:id="rId42"/>
    <p:sldLayoutId id="2147483773" r:id="rId43"/>
    <p:sldLayoutId id="2147483774" r:id="rId44"/>
    <p:sldLayoutId id="2147483775" r:id="rId45"/>
    <p:sldLayoutId id="2147483776" r:id="rId46"/>
    <p:sldLayoutId id="2147483777" r:id="rId47"/>
    <p:sldLayoutId id="2147483778" r:id="rId48"/>
    <p:sldLayoutId id="2147483779" r:id="rId49"/>
    <p:sldLayoutId id="2147483780" r:id="rId50"/>
    <p:sldLayoutId id="2147483781" r:id="rId51"/>
    <p:sldLayoutId id="2147483782" r:id="rId52"/>
    <p:sldLayoutId id="2147483783" r:id="rId53"/>
    <p:sldLayoutId id="2147483784" r:id="rId54"/>
    <p:sldLayoutId id="2147483785" r:id="rId55"/>
    <p:sldLayoutId id="2147483786" r:id="rId56"/>
    <p:sldLayoutId id="2147483787" r:id="rId57"/>
  </p:sldLayoutIdLst>
  <p:txStyles>
    <p:titleStyle>
      <a:lvl1pPr algn="ctr" defTabSz="1219026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7" indent="-228567" algn="l" defTabSz="12190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59251" indent="-230684" algn="l" defTabSz="12190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87819" indent="-228567" algn="l" defTabSz="12190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16386" indent="-228567" algn="l" defTabSz="12190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44954" indent="-228567" algn="l" defTabSz="12190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52320" indent="-304757" algn="l" defTabSz="12190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833" indent="-304757" algn="l" defTabSz="12190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346" indent="-304757" algn="l" defTabSz="12190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0857" indent="-304757" algn="l" defTabSz="12190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13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26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537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050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563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076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89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102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219201"/>
            <a:ext cx="10363201" cy="462756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433938" y="6303354"/>
            <a:ext cx="2161276" cy="307760"/>
          </a:xfrm>
          <a:prstGeom prst="rect">
            <a:avLst/>
          </a:prstGeom>
        </p:spPr>
        <p:txBody>
          <a:bodyPr vert="horz" wrap="square" lIns="121906" tIns="60952" rIns="121906" bIns="60952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9354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14966" y="6293087"/>
            <a:ext cx="139423" cy="328295"/>
          </a:xfrm>
          <a:prstGeom prst="rect">
            <a:avLst/>
          </a:prstGeom>
        </p:spPr>
        <p:txBody>
          <a:bodyPr vert="horz" wrap="none" lIns="121906" tIns="60952" rIns="121906" bIns="60952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354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193541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18076" y="6290643"/>
            <a:ext cx="333199" cy="333201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81861" y="6290643"/>
            <a:ext cx="333199" cy="333201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426720" y="6412189"/>
            <a:ext cx="90117" cy="90117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1154289" y="6290643"/>
            <a:ext cx="333199" cy="333201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1252512" y="6412189"/>
            <a:ext cx="90117" cy="90117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10833558" y="6390365"/>
            <a:ext cx="64135" cy="137804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06" tIns="60952" rIns="121906" bIns="60952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11230723" y="6387436"/>
            <a:ext cx="142220" cy="13650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06" tIns="60952" rIns="121906" bIns="60952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11661064" y="6399835"/>
            <a:ext cx="153964" cy="125760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06" tIns="60952" rIns="121906" bIns="60952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11135232" y="6290643"/>
            <a:ext cx="333199" cy="333201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10699019" y="6290643"/>
            <a:ext cx="333199" cy="333201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11571446" y="6290643"/>
            <a:ext cx="333199" cy="333201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9"/>
          </p:cNvPr>
          <p:cNvSpPr/>
          <p:nvPr userDrawn="1"/>
        </p:nvSpPr>
        <p:spPr>
          <a:xfrm>
            <a:off x="10658932" y="6254520"/>
            <a:ext cx="402336" cy="40233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70"/>
          </p:cNvPr>
          <p:cNvSpPr/>
          <p:nvPr userDrawn="1"/>
        </p:nvSpPr>
        <p:spPr>
          <a:xfrm>
            <a:off x="11092939" y="6254520"/>
            <a:ext cx="402336" cy="40233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71"/>
          </p:cNvPr>
          <p:cNvSpPr/>
          <p:nvPr userDrawn="1"/>
        </p:nvSpPr>
        <p:spPr>
          <a:xfrm>
            <a:off x="11536878" y="6254520"/>
            <a:ext cx="402336" cy="40233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1127078" y="6259100"/>
            <a:ext cx="402336" cy="402336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249960" y="6251326"/>
            <a:ext cx="402336" cy="402336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3958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  <p:sldLayoutId id="2147483802" r:id="rId13"/>
    <p:sldLayoutId id="2147483803" r:id="rId14"/>
    <p:sldLayoutId id="2147483804" r:id="rId15"/>
    <p:sldLayoutId id="2147483805" r:id="rId16"/>
    <p:sldLayoutId id="2147483806" r:id="rId17"/>
    <p:sldLayoutId id="2147483807" r:id="rId18"/>
    <p:sldLayoutId id="2147483808" r:id="rId19"/>
    <p:sldLayoutId id="2147483809" r:id="rId20"/>
    <p:sldLayoutId id="2147483810" r:id="rId21"/>
    <p:sldLayoutId id="2147483811" r:id="rId22"/>
    <p:sldLayoutId id="2147483812" r:id="rId23"/>
    <p:sldLayoutId id="2147483813" r:id="rId24"/>
    <p:sldLayoutId id="2147483814" r:id="rId25"/>
    <p:sldLayoutId id="2147483815" r:id="rId26"/>
    <p:sldLayoutId id="2147483816" r:id="rId27"/>
    <p:sldLayoutId id="2147483817" r:id="rId28"/>
    <p:sldLayoutId id="2147483818" r:id="rId29"/>
    <p:sldLayoutId id="2147483819" r:id="rId30"/>
    <p:sldLayoutId id="2147483820" r:id="rId31"/>
    <p:sldLayoutId id="2147483821" r:id="rId32"/>
    <p:sldLayoutId id="2147483822" r:id="rId33"/>
    <p:sldLayoutId id="2147483823" r:id="rId34"/>
    <p:sldLayoutId id="2147483824" r:id="rId35"/>
    <p:sldLayoutId id="2147483825" r:id="rId36"/>
    <p:sldLayoutId id="2147483826" r:id="rId37"/>
    <p:sldLayoutId id="2147483827" r:id="rId38"/>
    <p:sldLayoutId id="2147483828" r:id="rId39"/>
    <p:sldLayoutId id="2147483829" r:id="rId40"/>
    <p:sldLayoutId id="2147483830" r:id="rId41"/>
    <p:sldLayoutId id="2147483831" r:id="rId42"/>
    <p:sldLayoutId id="2147483832" r:id="rId43"/>
    <p:sldLayoutId id="2147483833" r:id="rId44"/>
    <p:sldLayoutId id="2147483834" r:id="rId45"/>
    <p:sldLayoutId id="2147483835" r:id="rId46"/>
    <p:sldLayoutId id="2147483836" r:id="rId47"/>
    <p:sldLayoutId id="2147483837" r:id="rId48"/>
    <p:sldLayoutId id="2147483838" r:id="rId49"/>
    <p:sldLayoutId id="2147483839" r:id="rId50"/>
    <p:sldLayoutId id="2147483840" r:id="rId51"/>
    <p:sldLayoutId id="2147483841" r:id="rId52"/>
    <p:sldLayoutId id="2147483842" r:id="rId53"/>
    <p:sldLayoutId id="2147483843" r:id="rId54"/>
    <p:sldLayoutId id="2147483844" r:id="rId55"/>
    <p:sldLayoutId id="2147483845" r:id="rId56"/>
    <p:sldLayoutId id="2147483846" r:id="rId57"/>
    <p:sldLayoutId id="2147483847" r:id="rId58"/>
    <p:sldLayoutId id="2147483848" r:id="rId59"/>
    <p:sldLayoutId id="2147483849" r:id="rId60"/>
    <p:sldLayoutId id="2147483850" r:id="rId61"/>
    <p:sldLayoutId id="2147483851" r:id="rId62"/>
    <p:sldLayoutId id="2147483852" r:id="rId63"/>
    <p:sldLayoutId id="2147483853" r:id="rId64"/>
    <p:sldLayoutId id="2147483854" r:id="rId65"/>
    <p:sldLayoutId id="2147483855" r:id="rId66"/>
    <p:sldLayoutId id="2147483856" r:id="rId67"/>
  </p:sldLayoutIdLst>
  <p:timing>
    <p:tnLst>
      <p:par>
        <p:cTn id="1" dur="indefinite" restart="never" nodeType="tmRoot"/>
      </p:par>
    </p:tnLst>
  </p:timing>
  <p:txStyles>
    <p:titleStyle>
      <a:lvl1pPr algn="ctr" defTabSz="1219026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7" indent="-228567" algn="l" defTabSz="12190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59251" indent="-230684" algn="l" defTabSz="12190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87819" indent="-228567" algn="l" defTabSz="12190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16386" indent="-228567" algn="l" defTabSz="12190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44954" indent="-228567" algn="l" defTabSz="12190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52320" indent="-304757" algn="l" defTabSz="12190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833" indent="-304757" algn="l" defTabSz="12190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346" indent="-304757" algn="l" defTabSz="12190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0857" indent="-304757" algn="l" defTabSz="12190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13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26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537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050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563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076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89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102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219201"/>
            <a:ext cx="10363201" cy="462756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433938" y="6303354"/>
            <a:ext cx="2161276" cy="307760"/>
          </a:xfrm>
          <a:prstGeom prst="rect">
            <a:avLst/>
          </a:prstGeom>
        </p:spPr>
        <p:txBody>
          <a:bodyPr vert="horz" wrap="square" lIns="121906" tIns="60952" rIns="121906" bIns="60952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9354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14966" y="6293087"/>
            <a:ext cx="139423" cy="328295"/>
          </a:xfrm>
          <a:prstGeom prst="rect">
            <a:avLst/>
          </a:prstGeom>
        </p:spPr>
        <p:txBody>
          <a:bodyPr vert="horz" wrap="none" lIns="121906" tIns="60952" rIns="121906" bIns="60952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354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193541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18076" y="6290643"/>
            <a:ext cx="333199" cy="333201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81861" y="6290643"/>
            <a:ext cx="333199" cy="333201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426720" y="6412189"/>
            <a:ext cx="90117" cy="90117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1154289" y="6290643"/>
            <a:ext cx="333199" cy="333201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1252512" y="6412189"/>
            <a:ext cx="90117" cy="90117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10833558" y="6390365"/>
            <a:ext cx="64135" cy="137804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06" tIns="60952" rIns="121906" bIns="60952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11230723" y="6387436"/>
            <a:ext cx="142220" cy="13650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06" tIns="60952" rIns="121906" bIns="60952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11661064" y="6399835"/>
            <a:ext cx="153964" cy="125760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06" tIns="60952" rIns="121906" bIns="60952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11135232" y="6290643"/>
            <a:ext cx="333199" cy="333201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10699019" y="6290643"/>
            <a:ext cx="333199" cy="333201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11571446" y="6290643"/>
            <a:ext cx="333199" cy="333201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9"/>
          </p:cNvPr>
          <p:cNvSpPr/>
          <p:nvPr userDrawn="1"/>
        </p:nvSpPr>
        <p:spPr>
          <a:xfrm>
            <a:off x="10658932" y="6254520"/>
            <a:ext cx="402336" cy="40233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70"/>
          </p:cNvPr>
          <p:cNvSpPr/>
          <p:nvPr userDrawn="1"/>
        </p:nvSpPr>
        <p:spPr>
          <a:xfrm>
            <a:off x="11092939" y="6254520"/>
            <a:ext cx="402336" cy="40233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71"/>
          </p:cNvPr>
          <p:cNvSpPr/>
          <p:nvPr userDrawn="1"/>
        </p:nvSpPr>
        <p:spPr>
          <a:xfrm>
            <a:off x="11536878" y="6254520"/>
            <a:ext cx="402336" cy="40233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1127078" y="6259100"/>
            <a:ext cx="402336" cy="402336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249960" y="6251326"/>
            <a:ext cx="402336" cy="402336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3640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5" r:id="rId1"/>
    <p:sldLayoutId id="2147483996" r:id="rId2"/>
    <p:sldLayoutId id="2147483997" r:id="rId3"/>
    <p:sldLayoutId id="2147483998" r:id="rId4"/>
    <p:sldLayoutId id="2147483999" r:id="rId5"/>
    <p:sldLayoutId id="2147484000" r:id="rId6"/>
    <p:sldLayoutId id="2147484001" r:id="rId7"/>
    <p:sldLayoutId id="2147484002" r:id="rId8"/>
    <p:sldLayoutId id="2147484003" r:id="rId9"/>
    <p:sldLayoutId id="2147484004" r:id="rId10"/>
    <p:sldLayoutId id="2147484005" r:id="rId11"/>
    <p:sldLayoutId id="2147484006" r:id="rId12"/>
    <p:sldLayoutId id="2147484007" r:id="rId13"/>
    <p:sldLayoutId id="2147484008" r:id="rId14"/>
    <p:sldLayoutId id="2147484009" r:id="rId15"/>
    <p:sldLayoutId id="2147484010" r:id="rId16"/>
    <p:sldLayoutId id="2147484011" r:id="rId17"/>
    <p:sldLayoutId id="2147484012" r:id="rId18"/>
    <p:sldLayoutId id="2147484013" r:id="rId19"/>
    <p:sldLayoutId id="2147484014" r:id="rId20"/>
    <p:sldLayoutId id="2147484015" r:id="rId21"/>
    <p:sldLayoutId id="2147484016" r:id="rId22"/>
    <p:sldLayoutId id="2147484017" r:id="rId23"/>
    <p:sldLayoutId id="2147484018" r:id="rId24"/>
    <p:sldLayoutId id="2147484019" r:id="rId25"/>
    <p:sldLayoutId id="2147484020" r:id="rId26"/>
    <p:sldLayoutId id="2147484021" r:id="rId27"/>
    <p:sldLayoutId id="2147484022" r:id="rId28"/>
    <p:sldLayoutId id="2147484023" r:id="rId29"/>
    <p:sldLayoutId id="2147484024" r:id="rId30"/>
    <p:sldLayoutId id="2147484025" r:id="rId31"/>
    <p:sldLayoutId id="2147484026" r:id="rId32"/>
    <p:sldLayoutId id="2147484027" r:id="rId33"/>
    <p:sldLayoutId id="2147484028" r:id="rId34"/>
    <p:sldLayoutId id="2147484029" r:id="rId35"/>
    <p:sldLayoutId id="2147484030" r:id="rId36"/>
    <p:sldLayoutId id="2147484031" r:id="rId37"/>
    <p:sldLayoutId id="2147484032" r:id="rId38"/>
    <p:sldLayoutId id="2147484033" r:id="rId39"/>
    <p:sldLayoutId id="2147484034" r:id="rId40"/>
    <p:sldLayoutId id="2147484035" r:id="rId41"/>
    <p:sldLayoutId id="2147484036" r:id="rId42"/>
    <p:sldLayoutId id="2147484037" r:id="rId43"/>
    <p:sldLayoutId id="2147484038" r:id="rId44"/>
    <p:sldLayoutId id="2147484039" r:id="rId45"/>
    <p:sldLayoutId id="2147484040" r:id="rId46"/>
    <p:sldLayoutId id="2147484041" r:id="rId47"/>
    <p:sldLayoutId id="2147484042" r:id="rId48"/>
    <p:sldLayoutId id="2147484043" r:id="rId49"/>
    <p:sldLayoutId id="2147484044" r:id="rId50"/>
    <p:sldLayoutId id="2147484045" r:id="rId51"/>
    <p:sldLayoutId id="2147484046" r:id="rId52"/>
    <p:sldLayoutId id="2147484047" r:id="rId53"/>
    <p:sldLayoutId id="2147484048" r:id="rId54"/>
    <p:sldLayoutId id="2147484049" r:id="rId55"/>
    <p:sldLayoutId id="2147484050" r:id="rId56"/>
    <p:sldLayoutId id="2147484051" r:id="rId57"/>
    <p:sldLayoutId id="2147484052" r:id="rId58"/>
    <p:sldLayoutId id="2147484053" r:id="rId59"/>
    <p:sldLayoutId id="2147484054" r:id="rId60"/>
    <p:sldLayoutId id="2147484055" r:id="rId61"/>
    <p:sldLayoutId id="2147484056" r:id="rId62"/>
    <p:sldLayoutId id="2147484057" r:id="rId63"/>
    <p:sldLayoutId id="2147484058" r:id="rId64"/>
    <p:sldLayoutId id="2147484059" r:id="rId65"/>
    <p:sldLayoutId id="2147484060" r:id="rId66"/>
    <p:sldLayoutId id="2147484061" r:id="rId67"/>
  </p:sldLayoutIdLst>
  <p:timing>
    <p:tnLst>
      <p:par>
        <p:cTn id="1" dur="indefinite" restart="never" nodeType="tmRoot"/>
      </p:par>
    </p:tnLst>
  </p:timing>
  <p:txStyles>
    <p:titleStyle>
      <a:lvl1pPr algn="ctr" defTabSz="1219026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7" indent="-228567" algn="l" defTabSz="12190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59251" indent="-230684" algn="l" defTabSz="12190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87819" indent="-228567" algn="l" defTabSz="12190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16386" indent="-228567" algn="l" defTabSz="12190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44954" indent="-228567" algn="l" defTabSz="12190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52320" indent="-304757" algn="l" defTabSz="12190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833" indent="-304757" algn="l" defTabSz="12190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346" indent="-304757" algn="l" defTabSz="12190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0857" indent="-304757" algn="l" defTabSz="12190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13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26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537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050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563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076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89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102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4" y="279962"/>
            <a:ext cx="10363201" cy="817561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4" y="1219201"/>
            <a:ext cx="10363201" cy="462756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Slide Number Placeholder 5"/>
          <p:cNvSpPr txBox="1">
            <a:spLocks/>
          </p:cNvSpPr>
          <p:nvPr userDrawn="1"/>
        </p:nvSpPr>
        <p:spPr>
          <a:xfrm>
            <a:off x="8433938" y="6303354"/>
            <a:ext cx="2161276" cy="307760"/>
          </a:xfrm>
          <a:prstGeom prst="rect">
            <a:avLst/>
          </a:prstGeom>
        </p:spPr>
        <p:txBody>
          <a:bodyPr vert="horz" wrap="square" lIns="121906" tIns="60952" rIns="121906" bIns="60952" rtlCol="0" anchor="ctr">
            <a:sp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19354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tint val="75000"/>
                  </a:srgbClr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t>i9 presentation to Joe Smith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814966" y="6293087"/>
            <a:ext cx="139423" cy="328295"/>
          </a:xfrm>
          <a:prstGeom prst="rect">
            <a:avLst/>
          </a:prstGeom>
        </p:spPr>
        <p:txBody>
          <a:bodyPr vert="horz" wrap="none" lIns="121906" tIns="60952" rIns="121906" bIns="60952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354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290D8D-6BA0-418D-AFED-C65293F70DA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Open Sans Light"/>
                <a:ea typeface="+mn-ea"/>
                <a:cs typeface="+mn-cs"/>
              </a:rPr>
              <a:pPr marL="0" marR="0" lvl="0" indent="0" algn="ctr" defTabSz="193541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718076" y="6290643"/>
            <a:ext cx="333199" cy="333201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6" name="Oval 15"/>
          <p:cNvSpPr/>
          <p:nvPr/>
        </p:nvSpPr>
        <p:spPr>
          <a:xfrm>
            <a:off x="281861" y="6290643"/>
            <a:ext cx="333199" cy="333201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7" name="Rectangle 9"/>
          <p:cNvSpPr/>
          <p:nvPr/>
        </p:nvSpPr>
        <p:spPr>
          <a:xfrm rot="2700000">
            <a:off x="426720" y="6412189"/>
            <a:ext cx="90117" cy="90117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 rot="10800000">
            <a:off x="1154289" y="6290643"/>
            <a:ext cx="333199" cy="333201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5" name="Rectangle 9"/>
          <p:cNvSpPr/>
          <p:nvPr/>
        </p:nvSpPr>
        <p:spPr>
          <a:xfrm rot="13500000">
            <a:off x="1252512" y="6412189"/>
            <a:ext cx="90117" cy="90117"/>
          </a:xfrm>
          <a:custGeom>
            <a:avLst/>
            <a:gdLst>
              <a:gd name="connsiteX0" fmla="*/ 0 w 531091"/>
              <a:gd name="connsiteY0" fmla="*/ 0 h 531091"/>
              <a:gd name="connsiteX1" fmla="*/ 531091 w 531091"/>
              <a:gd name="connsiteY1" fmla="*/ 0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0 w 531091"/>
              <a:gd name="connsiteY0" fmla="*/ 0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0" fmla="*/ 0 w 531091"/>
              <a:gd name="connsiteY0" fmla="*/ 0 h 531091"/>
              <a:gd name="connsiteX1" fmla="*/ 230909 w 531091"/>
              <a:gd name="connsiteY1" fmla="*/ 224312 h 531091"/>
              <a:gd name="connsiteX2" fmla="*/ 531091 w 531091"/>
              <a:gd name="connsiteY2" fmla="*/ 531091 h 531091"/>
              <a:gd name="connsiteX3" fmla="*/ 0 w 531091"/>
              <a:gd name="connsiteY3" fmla="*/ 531091 h 531091"/>
              <a:gd name="connsiteX4" fmla="*/ 0 w 531091"/>
              <a:gd name="connsiteY4" fmla="*/ 0 h 531091"/>
              <a:gd name="connsiteX0" fmla="*/ 230909 w 531091"/>
              <a:gd name="connsiteY0" fmla="*/ 224312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343065 w 531091"/>
              <a:gd name="connsiteY0" fmla="*/ 89066 h 531091"/>
              <a:gd name="connsiteX1" fmla="*/ 531091 w 531091"/>
              <a:gd name="connsiteY1" fmla="*/ 531091 h 531091"/>
              <a:gd name="connsiteX2" fmla="*/ 0 w 531091"/>
              <a:gd name="connsiteY2" fmla="*/ 531091 h 531091"/>
              <a:gd name="connsiteX3" fmla="*/ 0 w 531091"/>
              <a:gd name="connsiteY3" fmla="*/ 0 h 531091"/>
              <a:gd name="connsiteX4" fmla="*/ 322349 w 531091"/>
              <a:gd name="connsiteY4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  <a:gd name="connsiteX3" fmla="*/ 322349 w 531091"/>
              <a:gd name="connsiteY3" fmla="*/ 315752 h 531091"/>
              <a:gd name="connsiteX0" fmla="*/ 531091 w 531091"/>
              <a:gd name="connsiteY0" fmla="*/ 531091 h 531091"/>
              <a:gd name="connsiteX1" fmla="*/ 0 w 531091"/>
              <a:gd name="connsiteY1" fmla="*/ 531091 h 531091"/>
              <a:gd name="connsiteX2" fmla="*/ 0 w 531091"/>
              <a:gd name="connsiteY2" fmla="*/ 0 h 53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31091" h="531091">
                <a:moveTo>
                  <a:pt x="531091" y="531091"/>
                </a:moveTo>
                <a:lnTo>
                  <a:pt x="0" y="531091"/>
                </a:lnTo>
                <a:lnTo>
                  <a:pt x="0" y="0"/>
                </a:lnTo>
              </a:path>
            </a:pathLst>
          </a:cu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9" name="Freeform 6"/>
          <p:cNvSpPr>
            <a:spLocks/>
          </p:cNvSpPr>
          <p:nvPr/>
        </p:nvSpPr>
        <p:spPr bwMode="auto">
          <a:xfrm>
            <a:off x="10833558" y="6390365"/>
            <a:ext cx="64135" cy="137804"/>
          </a:xfrm>
          <a:custGeom>
            <a:avLst/>
            <a:gdLst>
              <a:gd name="T0" fmla="*/ 573 w 704"/>
              <a:gd name="T1" fmla="*/ 255 h 1506"/>
              <a:gd name="T2" fmla="*/ 573 w 704"/>
              <a:gd name="T3" fmla="*/ 255 h 1506"/>
              <a:gd name="T4" fmla="*/ 704 w 704"/>
              <a:gd name="T5" fmla="*/ 255 h 1506"/>
              <a:gd name="T6" fmla="*/ 704 w 704"/>
              <a:gd name="T7" fmla="*/ 0 h 1506"/>
              <a:gd name="T8" fmla="*/ 492 w 704"/>
              <a:gd name="T9" fmla="*/ 0 h 1506"/>
              <a:gd name="T10" fmla="*/ 155 w 704"/>
              <a:gd name="T11" fmla="*/ 336 h 1506"/>
              <a:gd name="T12" fmla="*/ 155 w 704"/>
              <a:gd name="T13" fmla="*/ 493 h 1506"/>
              <a:gd name="T14" fmla="*/ 0 w 704"/>
              <a:gd name="T15" fmla="*/ 493 h 1506"/>
              <a:gd name="T16" fmla="*/ 0 w 704"/>
              <a:gd name="T17" fmla="*/ 749 h 1506"/>
              <a:gd name="T18" fmla="*/ 155 w 704"/>
              <a:gd name="T19" fmla="*/ 749 h 1506"/>
              <a:gd name="T20" fmla="*/ 155 w 704"/>
              <a:gd name="T21" fmla="*/ 1506 h 1506"/>
              <a:gd name="T22" fmla="*/ 467 w 704"/>
              <a:gd name="T23" fmla="*/ 1506 h 1506"/>
              <a:gd name="T24" fmla="*/ 467 w 704"/>
              <a:gd name="T25" fmla="*/ 749 h 1506"/>
              <a:gd name="T26" fmla="*/ 679 w 704"/>
              <a:gd name="T27" fmla="*/ 749 h 1506"/>
              <a:gd name="T28" fmla="*/ 704 w 704"/>
              <a:gd name="T29" fmla="*/ 493 h 1506"/>
              <a:gd name="T30" fmla="*/ 467 w 704"/>
              <a:gd name="T31" fmla="*/ 493 h 1506"/>
              <a:gd name="T32" fmla="*/ 467 w 704"/>
              <a:gd name="T33" fmla="*/ 362 h 1506"/>
              <a:gd name="T34" fmla="*/ 573 w 704"/>
              <a:gd name="T35" fmla="*/ 255 h 15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704" h="1506">
                <a:moveTo>
                  <a:pt x="573" y="255"/>
                </a:moveTo>
                <a:lnTo>
                  <a:pt x="573" y="255"/>
                </a:lnTo>
                <a:lnTo>
                  <a:pt x="704" y="255"/>
                </a:lnTo>
                <a:lnTo>
                  <a:pt x="704" y="0"/>
                </a:lnTo>
                <a:lnTo>
                  <a:pt x="492" y="0"/>
                </a:lnTo>
                <a:cubicBezTo>
                  <a:pt x="243" y="0"/>
                  <a:pt x="155" y="124"/>
                  <a:pt x="155" y="336"/>
                </a:cubicBezTo>
                <a:lnTo>
                  <a:pt x="155" y="493"/>
                </a:lnTo>
                <a:lnTo>
                  <a:pt x="0" y="493"/>
                </a:lnTo>
                <a:lnTo>
                  <a:pt x="0" y="749"/>
                </a:lnTo>
                <a:lnTo>
                  <a:pt x="155" y="749"/>
                </a:lnTo>
                <a:lnTo>
                  <a:pt x="155" y="1506"/>
                </a:lnTo>
                <a:lnTo>
                  <a:pt x="467" y="1506"/>
                </a:lnTo>
                <a:lnTo>
                  <a:pt x="467" y="749"/>
                </a:lnTo>
                <a:lnTo>
                  <a:pt x="679" y="749"/>
                </a:lnTo>
                <a:lnTo>
                  <a:pt x="704" y="493"/>
                </a:lnTo>
                <a:lnTo>
                  <a:pt x="467" y="493"/>
                </a:lnTo>
                <a:lnTo>
                  <a:pt x="467" y="362"/>
                </a:lnTo>
                <a:cubicBezTo>
                  <a:pt x="467" y="293"/>
                  <a:pt x="473" y="255"/>
                  <a:pt x="573" y="255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06" tIns="60952" rIns="121906" bIns="60952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0" name="Freeform 7"/>
          <p:cNvSpPr>
            <a:spLocks noEditPoints="1"/>
          </p:cNvSpPr>
          <p:nvPr/>
        </p:nvSpPr>
        <p:spPr bwMode="auto">
          <a:xfrm>
            <a:off x="11230723" y="6387436"/>
            <a:ext cx="142220" cy="136500"/>
          </a:xfrm>
          <a:custGeom>
            <a:avLst/>
            <a:gdLst>
              <a:gd name="T0" fmla="*/ 1176 w 1562"/>
              <a:gd name="T1" fmla="*/ 466 h 1491"/>
              <a:gd name="T2" fmla="*/ 1176 w 1562"/>
              <a:gd name="T3" fmla="*/ 466 h 1491"/>
              <a:gd name="T4" fmla="*/ 871 w 1562"/>
              <a:gd name="T5" fmla="*/ 636 h 1491"/>
              <a:gd name="T6" fmla="*/ 871 w 1562"/>
              <a:gd name="T7" fmla="*/ 488 h 1491"/>
              <a:gd name="T8" fmla="*/ 538 w 1562"/>
              <a:gd name="T9" fmla="*/ 488 h 1491"/>
              <a:gd name="T10" fmla="*/ 538 w 1562"/>
              <a:gd name="T11" fmla="*/ 1491 h 1491"/>
              <a:gd name="T12" fmla="*/ 871 w 1562"/>
              <a:gd name="T13" fmla="*/ 1491 h 1491"/>
              <a:gd name="T14" fmla="*/ 871 w 1562"/>
              <a:gd name="T15" fmla="*/ 931 h 1491"/>
              <a:gd name="T16" fmla="*/ 886 w 1562"/>
              <a:gd name="T17" fmla="*/ 850 h 1491"/>
              <a:gd name="T18" fmla="*/ 1057 w 1562"/>
              <a:gd name="T19" fmla="*/ 724 h 1491"/>
              <a:gd name="T20" fmla="*/ 1228 w 1562"/>
              <a:gd name="T21" fmla="*/ 953 h 1491"/>
              <a:gd name="T22" fmla="*/ 1228 w 1562"/>
              <a:gd name="T23" fmla="*/ 1491 h 1491"/>
              <a:gd name="T24" fmla="*/ 1562 w 1562"/>
              <a:gd name="T25" fmla="*/ 1491 h 1491"/>
              <a:gd name="T26" fmla="*/ 1562 w 1562"/>
              <a:gd name="T27" fmla="*/ 916 h 1491"/>
              <a:gd name="T28" fmla="*/ 1176 w 1562"/>
              <a:gd name="T29" fmla="*/ 466 h 1491"/>
              <a:gd name="T30" fmla="*/ 22 w 1562"/>
              <a:gd name="T31" fmla="*/ 1491 h 1491"/>
              <a:gd name="T32" fmla="*/ 22 w 1562"/>
              <a:gd name="T33" fmla="*/ 1491 h 1491"/>
              <a:gd name="T34" fmla="*/ 357 w 1562"/>
              <a:gd name="T35" fmla="*/ 1491 h 1491"/>
              <a:gd name="T36" fmla="*/ 357 w 1562"/>
              <a:gd name="T37" fmla="*/ 487 h 1491"/>
              <a:gd name="T38" fmla="*/ 22 w 1562"/>
              <a:gd name="T39" fmla="*/ 487 h 1491"/>
              <a:gd name="T40" fmla="*/ 22 w 1562"/>
              <a:gd name="T41" fmla="*/ 1491 h 1491"/>
              <a:gd name="T42" fmla="*/ 193 w 1562"/>
              <a:gd name="T43" fmla="*/ 0 h 1491"/>
              <a:gd name="T44" fmla="*/ 193 w 1562"/>
              <a:gd name="T45" fmla="*/ 0 h 1491"/>
              <a:gd name="T46" fmla="*/ 0 w 1562"/>
              <a:gd name="T47" fmla="*/ 178 h 1491"/>
              <a:gd name="T48" fmla="*/ 186 w 1562"/>
              <a:gd name="T49" fmla="*/ 347 h 1491"/>
              <a:gd name="T50" fmla="*/ 379 w 1562"/>
              <a:gd name="T51" fmla="*/ 178 h 1491"/>
              <a:gd name="T52" fmla="*/ 193 w 1562"/>
              <a:gd name="T53" fmla="*/ 0 h 1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1562" h="1491">
                <a:moveTo>
                  <a:pt x="1176" y="466"/>
                </a:moveTo>
                <a:lnTo>
                  <a:pt x="1176" y="466"/>
                </a:lnTo>
                <a:cubicBezTo>
                  <a:pt x="990" y="466"/>
                  <a:pt x="916" y="562"/>
                  <a:pt x="871" y="636"/>
                </a:cubicBezTo>
                <a:lnTo>
                  <a:pt x="871" y="488"/>
                </a:lnTo>
                <a:lnTo>
                  <a:pt x="538" y="488"/>
                </a:lnTo>
                <a:cubicBezTo>
                  <a:pt x="545" y="584"/>
                  <a:pt x="538" y="1491"/>
                  <a:pt x="538" y="1491"/>
                </a:cubicBezTo>
                <a:lnTo>
                  <a:pt x="871" y="1491"/>
                </a:lnTo>
                <a:lnTo>
                  <a:pt x="871" y="931"/>
                </a:lnTo>
                <a:cubicBezTo>
                  <a:pt x="871" y="901"/>
                  <a:pt x="871" y="872"/>
                  <a:pt x="886" y="850"/>
                </a:cubicBezTo>
                <a:cubicBezTo>
                  <a:pt x="909" y="791"/>
                  <a:pt x="961" y="724"/>
                  <a:pt x="1057" y="724"/>
                </a:cubicBezTo>
                <a:cubicBezTo>
                  <a:pt x="1176" y="724"/>
                  <a:pt x="1228" y="820"/>
                  <a:pt x="1228" y="953"/>
                </a:cubicBezTo>
                <a:lnTo>
                  <a:pt x="1228" y="1491"/>
                </a:lnTo>
                <a:lnTo>
                  <a:pt x="1562" y="1491"/>
                </a:lnTo>
                <a:lnTo>
                  <a:pt x="1562" y="916"/>
                </a:lnTo>
                <a:cubicBezTo>
                  <a:pt x="1562" y="606"/>
                  <a:pt x="1398" y="466"/>
                  <a:pt x="1176" y="466"/>
                </a:cubicBezTo>
                <a:close/>
                <a:moveTo>
                  <a:pt x="22" y="1491"/>
                </a:moveTo>
                <a:lnTo>
                  <a:pt x="22" y="1491"/>
                </a:lnTo>
                <a:lnTo>
                  <a:pt x="357" y="1491"/>
                </a:lnTo>
                <a:lnTo>
                  <a:pt x="357" y="487"/>
                </a:lnTo>
                <a:lnTo>
                  <a:pt x="22" y="487"/>
                </a:lnTo>
                <a:lnTo>
                  <a:pt x="22" y="1491"/>
                </a:lnTo>
                <a:close/>
                <a:moveTo>
                  <a:pt x="193" y="0"/>
                </a:moveTo>
                <a:lnTo>
                  <a:pt x="193" y="0"/>
                </a:lnTo>
                <a:cubicBezTo>
                  <a:pt x="74" y="0"/>
                  <a:pt x="0" y="82"/>
                  <a:pt x="0" y="178"/>
                </a:cubicBezTo>
                <a:cubicBezTo>
                  <a:pt x="0" y="273"/>
                  <a:pt x="74" y="347"/>
                  <a:pt x="186" y="347"/>
                </a:cubicBezTo>
                <a:cubicBezTo>
                  <a:pt x="305" y="347"/>
                  <a:pt x="379" y="273"/>
                  <a:pt x="379" y="178"/>
                </a:cubicBezTo>
                <a:cubicBezTo>
                  <a:pt x="379" y="82"/>
                  <a:pt x="305" y="0"/>
                  <a:pt x="193" y="0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06" tIns="60952" rIns="121906" bIns="60952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1" name="Freeform 8"/>
          <p:cNvSpPr>
            <a:spLocks/>
          </p:cNvSpPr>
          <p:nvPr/>
        </p:nvSpPr>
        <p:spPr bwMode="auto">
          <a:xfrm>
            <a:off x="11661064" y="6399835"/>
            <a:ext cx="153964" cy="125760"/>
          </a:xfrm>
          <a:custGeom>
            <a:avLst/>
            <a:gdLst>
              <a:gd name="T0" fmla="*/ 1491 w 1690"/>
              <a:gd name="T1" fmla="*/ 223 h 1374"/>
              <a:gd name="T2" fmla="*/ 1491 w 1690"/>
              <a:gd name="T3" fmla="*/ 223 h 1374"/>
              <a:gd name="T4" fmla="*/ 1647 w 1690"/>
              <a:gd name="T5" fmla="*/ 30 h 1374"/>
              <a:gd name="T6" fmla="*/ 1424 w 1690"/>
              <a:gd name="T7" fmla="*/ 108 h 1374"/>
              <a:gd name="T8" fmla="*/ 1171 w 1690"/>
              <a:gd name="T9" fmla="*/ 0 h 1374"/>
              <a:gd name="T10" fmla="*/ 821 w 1690"/>
              <a:gd name="T11" fmla="*/ 356 h 1374"/>
              <a:gd name="T12" fmla="*/ 827 w 1690"/>
              <a:gd name="T13" fmla="*/ 428 h 1374"/>
              <a:gd name="T14" fmla="*/ 114 w 1690"/>
              <a:gd name="T15" fmla="*/ 66 h 1374"/>
              <a:gd name="T16" fmla="*/ 72 w 1690"/>
              <a:gd name="T17" fmla="*/ 241 h 1374"/>
              <a:gd name="T18" fmla="*/ 223 w 1690"/>
              <a:gd name="T19" fmla="*/ 530 h 1374"/>
              <a:gd name="T20" fmla="*/ 66 w 1690"/>
              <a:gd name="T21" fmla="*/ 488 h 1374"/>
              <a:gd name="T22" fmla="*/ 66 w 1690"/>
              <a:gd name="T23" fmla="*/ 494 h 1374"/>
              <a:gd name="T24" fmla="*/ 344 w 1690"/>
              <a:gd name="T25" fmla="*/ 832 h 1374"/>
              <a:gd name="T26" fmla="*/ 253 w 1690"/>
              <a:gd name="T27" fmla="*/ 844 h 1374"/>
              <a:gd name="T28" fmla="*/ 187 w 1690"/>
              <a:gd name="T29" fmla="*/ 838 h 1374"/>
              <a:gd name="T30" fmla="*/ 513 w 1690"/>
              <a:gd name="T31" fmla="*/ 1079 h 1374"/>
              <a:gd name="T32" fmla="*/ 78 w 1690"/>
              <a:gd name="T33" fmla="*/ 1230 h 1374"/>
              <a:gd name="T34" fmla="*/ 0 w 1690"/>
              <a:gd name="T35" fmla="*/ 1224 h 1374"/>
              <a:gd name="T36" fmla="*/ 525 w 1690"/>
              <a:gd name="T37" fmla="*/ 1374 h 1374"/>
              <a:gd name="T38" fmla="*/ 1521 w 1690"/>
              <a:gd name="T39" fmla="*/ 392 h 1374"/>
              <a:gd name="T40" fmla="*/ 1521 w 1690"/>
              <a:gd name="T41" fmla="*/ 344 h 1374"/>
              <a:gd name="T42" fmla="*/ 1690 w 1690"/>
              <a:gd name="T43" fmla="*/ 163 h 1374"/>
              <a:gd name="T44" fmla="*/ 1491 w 1690"/>
              <a:gd name="T45" fmla="*/ 223 h 13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690" h="1374">
                <a:moveTo>
                  <a:pt x="1491" y="223"/>
                </a:moveTo>
                <a:lnTo>
                  <a:pt x="1491" y="223"/>
                </a:lnTo>
                <a:cubicBezTo>
                  <a:pt x="1569" y="175"/>
                  <a:pt x="1617" y="108"/>
                  <a:pt x="1647" y="30"/>
                </a:cubicBezTo>
                <a:cubicBezTo>
                  <a:pt x="1581" y="66"/>
                  <a:pt x="1509" y="96"/>
                  <a:pt x="1424" y="108"/>
                </a:cubicBezTo>
                <a:cubicBezTo>
                  <a:pt x="1358" y="42"/>
                  <a:pt x="1273" y="0"/>
                  <a:pt x="1171" y="0"/>
                </a:cubicBezTo>
                <a:cubicBezTo>
                  <a:pt x="977" y="0"/>
                  <a:pt x="821" y="157"/>
                  <a:pt x="821" y="356"/>
                </a:cubicBezTo>
                <a:cubicBezTo>
                  <a:pt x="821" y="374"/>
                  <a:pt x="827" y="404"/>
                  <a:pt x="827" y="428"/>
                </a:cubicBezTo>
                <a:cubicBezTo>
                  <a:pt x="543" y="410"/>
                  <a:pt x="283" y="277"/>
                  <a:pt x="114" y="66"/>
                </a:cubicBezTo>
                <a:cubicBezTo>
                  <a:pt x="84" y="120"/>
                  <a:pt x="72" y="175"/>
                  <a:pt x="72" y="241"/>
                </a:cubicBezTo>
                <a:cubicBezTo>
                  <a:pt x="72" y="362"/>
                  <a:pt x="132" y="470"/>
                  <a:pt x="223" y="530"/>
                </a:cubicBezTo>
                <a:cubicBezTo>
                  <a:pt x="169" y="530"/>
                  <a:pt x="114" y="512"/>
                  <a:pt x="66" y="488"/>
                </a:cubicBezTo>
                <a:lnTo>
                  <a:pt x="66" y="494"/>
                </a:lnTo>
                <a:cubicBezTo>
                  <a:pt x="66" y="663"/>
                  <a:pt x="187" y="802"/>
                  <a:pt x="344" y="832"/>
                </a:cubicBezTo>
                <a:cubicBezTo>
                  <a:pt x="313" y="838"/>
                  <a:pt x="283" y="844"/>
                  <a:pt x="253" y="844"/>
                </a:cubicBezTo>
                <a:cubicBezTo>
                  <a:pt x="235" y="844"/>
                  <a:pt x="211" y="838"/>
                  <a:pt x="187" y="838"/>
                </a:cubicBezTo>
                <a:cubicBezTo>
                  <a:pt x="235" y="977"/>
                  <a:pt x="356" y="1073"/>
                  <a:pt x="513" y="1079"/>
                </a:cubicBezTo>
                <a:cubicBezTo>
                  <a:pt x="392" y="1170"/>
                  <a:pt x="241" y="1230"/>
                  <a:pt x="78" y="1230"/>
                </a:cubicBezTo>
                <a:cubicBezTo>
                  <a:pt x="54" y="1230"/>
                  <a:pt x="24" y="1230"/>
                  <a:pt x="0" y="1224"/>
                </a:cubicBezTo>
                <a:cubicBezTo>
                  <a:pt x="151" y="1326"/>
                  <a:pt x="338" y="1374"/>
                  <a:pt x="525" y="1374"/>
                </a:cubicBezTo>
                <a:cubicBezTo>
                  <a:pt x="1171" y="1374"/>
                  <a:pt x="1521" y="844"/>
                  <a:pt x="1521" y="392"/>
                </a:cubicBezTo>
                <a:lnTo>
                  <a:pt x="1521" y="344"/>
                </a:lnTo>
                <a:cubicBezTo>
                  <a:pt x="1587" y="295"/>
                  <a:pt x="1647" y="235"/>
                  <a:pt x="1690" y="163"/>
                </a:cubicBezTo>
                <a:cubicBezTo>
                  <a:pt x="1635" y="193"/>
                  <a:pt x="1569" y="211"/>
                  <a:pt x="1491" y="223"/>
                </a:cubicBez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121906" tIns="60952" rIns="121906" bIns="60952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11135232" y="6290643"/>
            <a:ext cx="333199" cy="333201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3" name="Oval 22"/>
          <p:cNvSpPr/>
          <p:nvPr userDrawn="1"/>
        </p:nvSpPr>
        <p:spPr>
          <a:xfrm>
            <a:off x="10699019" y="6290643"/>
            <a:ext cx="333199" cy="333201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4" name="Oval 23"/>
          <p:cNvSpPr/>
          <p:nvPr userDrawn="1"/>
        </p:nvSpPr>
        <p:spPr>
          <a:xfrm rot="10800000">
            <a:off x="11571446" y="6290643"/>
            <a:ext cx="333199" cy="333201"/>
          </a:xfrm>
          <a:prstGeom prst="ellipse">
            <a:avLst/>
          </a:prstGeom>
          <a:noFill/>
          <a:ln w="635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67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18" name="Rectangle 17">
            <a:hlinkClick r:id="rId69"/>
          </p:cNvPr>
          <p:cNvSpPr/>
          <p:nvPr userDrawn="1"/>
        </p:nvSpPr>
        <p:spPr>
          <a:xfrm>
            <a:off x="10658932" y="6254520"/>
            <a:ext cx="402336" cy="40233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5" name="Rectangle 24">
            <a:hlinkClick r:id="rId70"/>
          </p:cNvPr>
          <p:cNvSpPr/>
          <p:nvPr userDrawn="1"/>
        </p:nvSpPr>
        <p:spPr>
          <a:xfrm>
            <a:off x="11092939" y="6254520"/>
            <a:ext cx="402336" cy="40233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6" name="Rectangle 25">
            <a:hlinkClick r:id="rId71"/>
          </p:cNvPr>
          <p:cNvSpPr/>
          <p:nvPr userDrawn="1"/>
        </p:nvSpPr>
        <p:spPr>
          <a:xfrm>
            <a:off x="11536878" y="6254520"/>
            <a:ext cx="402336" cy="402336"/>
          </a:xfrm>
          <a:prstGeom prst="rec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7" name="Action Button: Forward or Next 26">
            <a:hlinkClick r:id="" action="ppaction://hlinkshowjump?jump=nextslide" highlightClick="1"/>
          </p:cNvPr>
          <p:cNvSpPr/>
          <p:nvPr userDrawn="1"/>
        </p:nvSpPr>
        <p:spPr>
          <a:xfrm>
            <a:off x="1127078" y="6259100"/>
            <a:ext cx="402336" cy="402336"/>
          </a:xfrm>
          <a:prstGeom prst="actionButtonForwardNext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  <p:sp>
        <p:nvSpPr>
          <p:cNvPr id="28" name="Action Button: Back or Previous 27">
            <a:hlinkClick r:id="" action="ppaction://hlinkshowjump?jump=previousslide" highlightClick="1"/>
          </p:cNvPr>
          <p:cNvSpPr/>
          <p:nvPr userDrawn="1"/>
        </p:nvSpPr>
        <p:spPr>
          <a:xfrm>
            <a:off x="249960" y="6251326"/>
            <a:ext cx="402336" cy="402336"/>
          </a:xfrm>
          <a:prstGeom prst="actionButtonBackPrevious">
            <a:avLst/>
          </a:prstGeom>
          <a:solidFill>
            <a:srgbClr val="00CAC5">
              <a:alpha val="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34" b="0" i="0" u="none" strike="noStrike" kern="1200" cap="none" spc="0" normalizeH="0" baseline="0" noProof="0">
              <a:ln>
                <a:noFill/>
              </a:ln>
              <a:solidFill>
                <a:srgbClr val="2B2B2D"/>
              </a:solidFill>
              <a:effectLst/>
              <a:uLnTx/>
              <a:uFillTx/>
              <a:latin typeface="Open Sans Ligh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96663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31" r:id="rId1"/>
    <p:sldLayoutId id="2147484132" r:id="rId2"/>
    <p:sldLayoutId id="2147484133" r:id="rId3"/>
    <p:sldLayoutId id="2147484134" r:id="rId4"/>
    <p:sldLayoutId id="2147484135" r:id="rId5"/>
    <p:sldLayoutId id="2147484136" r:id="rId6"/>
    <p:sldLayoutId id="2147484137" r:id="rId7"/>
    <p:sldLayoutId id="2147484138" r:id="rId8"/>
    <p:sldLayoutId id="2147484139" r:id="rId9"/>
    <p:sldLayoutId id="2147484140" r:id="rId10"/>
    <p:sldLayoutId id="2147484141" r:id="rId11"/>
    <p:sldLayoutId id="2147484142" r:id="rId12"/>
    <p:sldLayoutId id="2147484143" r:id="rId13"/>
    <p:sldLayoutId id="2147484144" r:id="rId14"/>
    <p:sldLayoutId id="2147484145" r:id="rId15"/>
    <p:sldLayoutId id="2147484146" r:id="rId16"/>
    <p:sldLayoutId id="2147484147" r:id="rId17"/>
    <p:sldLayoutId id="2147484148" r:id="rId18"/>
    <p:sldLayoutId id="2147484149" r:id="rId19"/>
    <p:sldLayoutId id="2147484150" r:id="rId20"/>
    <p:sldLayoutId id="2147484151" r:id="rId21"/>
    <p:sldLayoutId id="2147484152" r:id="rId22"/>
    <p:sldLayoutId id="2147484153" r:id="rId23"/>
    <p:sldLayoutId id="2147484154" r:id="rId24"/>
    <p:sldLayoutId id="2147484155" r:id="rId25"/>
    <p:sldLayoutId id="2147484156" r:id="rId26"/>
    <p:sldLayoutId id="2147484157" r:id="rId27"/>
    <p:sldLayoutId id="2147484158" r:id="rId28"/>
    <p:sldLayoutId id="2147484159" r:id="rId29"/>
    <p:sldLayoutId id="2147484160" r:id="rId30"/>
    <p:sldLayoutId id="2147484161" r:id="rId31"/>
    <p:sldLayoutId id="2147484162" r:id="rId32"/>
    <p:sldLayoutId id="2147484163" r:id="rId33"/>
    <p:sldLayoutId id="2147484164" r:id="rId34"/>
    <p:sldLayoutId id="2147484165" r:id="rId35"/>
    <p:sldLayoutId id="2147484166" r:id="rId36"/>
    <p:sldLayoutId id="2147484167" r:id="rId37"/>
    <p:sldLayoutId id="2147484168" r:id="rId38"/>
    <p:sldLayoutId id="2147484169" r:id="rId39"/>
    <p:sldLayoutId id="2147484170" r:id="rId40"/>
    <p:sldLayoutId id="2147484171" r:id="rId41"/>
    <p:sldLayoutId id="2147484172" r:id="rId42"/>
    <p:sldLayoutId id="2147484173" r:id="rId43"/>
    <p:sldLayoutId id="2147484174" r:id="rId44"/>
    <p:sldLayoutId id="2147484175" r:id="rId45"/>
    <p:sldLayoutId id="2147484176" r:id="rId46"/>
    <p:sldLayoutId id="2147484177" r:id="rId47"/>
    <p:sldLayoutId id="2147484178" r:id="rId48"/>
    <p:sldLayoutId id="2147484179" r:id="rId49"/>
    <p:sldLayoutId id="2147484180" r:id="rId50"/>
    <p:sldLayoutId id="2147484181" r:id="rId51"/>
    <p:sldLayoutId id="2147484182" r:id="rId52"/>
    <p:sldLayoutId id="2147484183" r:id="rId53"/>
    <p:sldLayoutId id="2147484184" r:id="rId54"/>
    <p:sldLayoutId id="2147484185" r:id="rId55"/>
    <p:sldLayoutId id="2147484186" r:id="rId56"/>
    <p:sldLayoutId id="2147484187" r:id="rId57"/>
    <p:sldLayoutId id="2147484188" r:id="rId58"/>
    <p:sldLayoutId id="2147484189" r:id="rId59"/>
    <p:sldLayoutId id="2147484190" r:id="rId60"/>
    <p:sldLayoutId id="2147484191" r:id="rId61"/>
    <p:sldLayoutId id="2147484192" r:id="rId62"/>
    <p:sldLayoutId id="2147484193" r:id="rId63"/>
    <p:sldLayoutId id="2147484194" r:id="rId64"/>
    <p:sldLayoutId id="2147484195" r:id="rId65"/>
    <p:sldLayoutId id="2147484196" r:id="rId66"/>
    <p:sldLayoutId id="2147484197" r:id="rId67"/>
  </p:sldLayoutIdLst>
  <p:timing>
    <p:tnLst>
      <p:par>
        <p:cTn id="1" dur="indefinite" restart="never" nodeType="tmRoot"/>
      </p:par>
    </p:tnLst>
  </p:timing>
  <p:txStyles>
    <p:titleStyle>
      <a:lvl1pPr algn="ctr" defTabSz="1219026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7" indent="-228567" algn="l" defTabSz="12190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+mn-lt"/>
          <a:ea typeface="+mn-ea"/>
          <a:cs typeface="+mn-cs"/>
        </a:defRPr>
      </a:lvl1pPr>
      <a:lvl2pPr marL="459251" indent="-230684" algn="l" defTabSz="12190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2pPr>
      <a:lvl3pPr marL="687819" indent="-228567" algn="l" defTabSz="12190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+mn-lt"/>
          <a:ea typeface="+mn-ea"/>
          <a:cs typeface="+mn-cs"/>
        </a:defRPr>
      </a:lvl3pPr>
      <a:lvl4pPr marL="916386" indent="-228567" algn="l" defTabSz="12190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–"/>
        <a:defRPr sz="1600" kern="800">
          <a:solidFill>
            <a:schemeClr val="tx1"/>
          </a:solidFill>
          <a:latin typeface="+mn-lt"/>
          <a:ea typeface="+mn-ea"/>
          <a:cs typeface="+mn-cs"/>
        </a:defRPr>
      </a:lvl4pPr>
      <a:lvl5pPr marL="1144954" indent="-228567" algn="l" defTabSz="1219026" rtl="0" eaLnBrk="1" latinLnBrk="0" hangingPunct="1">
        <a:spcBef>
          <a:spcPct val="20000"/>
        </a:spcBef>
        <a:buClr>
          <a:schemeClr val="accent1"/>
        </a:buClr>
        <a:buFont typeface="Arial" panose="020B0604020202020204" pitchFamily="34" charset="0"/>
        <a:buChar char="»"/>
        <a:defRPr sz="1600" kern="800">
          <a:solidFill>
            <a:schemeClr val="tx1"/>
          </a:solidFill>
          <a:latin typeface="+mn-lt"/>
          <a:ea typeface="+mn-ea"/>
          <a:cs typeface="+mn-cs"/>
        </a:defRPr>
      </a:lvl5pPr>
      <a:lvl6pPr marL="3352320" indent="-304757" algn="l" defTabSz="12190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1833" indent="-304757" algn="l" defTabSz="12190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346" indent="-304757" algn="l" defTabSz="12190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0857" indent="-304757" algn="l" defTabSz="1219026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13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26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537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050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563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076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589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102" algn="l" defTabSz="1219026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0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gif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8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" y="1"/>
            <a:ext cx="12190507" cy="109752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Проверь себя! </a:t>
            </a:r>
            <a:endParaRPr lang="ru-RU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86604" y="1475686"/>
            <a:ext cx="1175072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1" dirty="0" smtClean="0"/>
              <a:t>1. Константин Петрович фон Кауфман </a:t>
            </a:r>
            <a:r>
              <a:rPr lang="ru-RU" sz="3200" b="1" dirty="0"/>
              <a:t>был назначен генерал-губернатором Туркестана в </a:t>
            </a:r>
            <a:r>
              <a:rPr lang="ru-RU" sz="3200" b="1" dirty="0" smtClean="0"/>
              <a:t>……….году</a:t>
            </a:r>
            <a:r>
              <a:rPr lang="ru-RU" sz="3200" b="1" dirty="0"/>
              <a:t>.</a:t>
            </a:r>
          </a:p>
          <a:p>
            <a:pPr algn="just"/>
            <a:r>
              <a:rPr lang="ru-RU" sz="3200" b="1" dirty="0"/>
              <a:t>2</a:t>
            </a:r>
            <a:r>
              <a:rPr lang="ru-RU" sz="3200" b="1" dirty="0" smtClean="0"/>
              <a:t>. Амударьинская </a:t>
            </a:r>
            <a:r>
              <a:rPr lang="ru-RU" sz="3200" b="1" dirty="0"/>
              <a:t>административная единица была основана </a:t>
            </a:r>
            <a:r>
              <a:rPr lang="en-US" sz="3200" b="1" dirty="0" smtClean="0"/>
              <a:t>                </a:t>
            </a:r>
            <a:r>
              <a:rPr lang="ru-RU" sz="3200" b="1" dirty="0" smtClean="0"/>
              <a:t>в </a:t>
            </a:r>
            <a:r>
              <a:rPr lang="ru-RU" sz="3200" b="1" dirty="0" smtClean="0"/>
              <a:t>……… году</a:t>
            </a:r>
            <a:r>
              <a:rPr lang="ru-RU" sz="3200" b="1" dirty="0"/>
              <a:t>. </a:t>
            </a:r>
            <a:endParaRPr lang="ru-RU" sz="3200" b="1" dirty="0" smtClean="0"/>
          </a:p>
          <a:p>
            <a:pPr algn="just"/>
            <a:r>
              <a:rPr lang="ru-RU" sz="3200" b="1" dirty="0" smtClean="0"/>
              <a:t>3. Центр </a:t>
            </a:r>
            <a:r>
              <a:rPr lang="ru-RU" sz="3200" b="1" dirty="0"/>
              <a:t>Туркестанского генерал-губернаторства – </a:t>
            </a:r>
            <a:r>
              <a:rPr lang="ru-RU" sz="3200" b="1" dirty="0" smtClean="0"/>
              <a:t>город ………….</a:t>
            </a:r>
            <a:endParaRPr lang="ru-RU" sz="3200" b="1" dirty="0">
              <a:solidFill>
                <a:srgbClr val="C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266567" y="1960232"/>
            <a:ext cx="1018227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1867</a:t>
            </a:r>
            <a:endParaRPr lang="ru-RU" sz="32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13302" y="2946300"/>
            <a:ext cx="1018227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1873</a:t>
            </a:r>
            <a:endParaRPr lang="ru-RU" sz="32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10412621" y="3418160"/>
            <a:ext cx="1665649" cy="584775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C00000"/>
                </a:solidFill>
              </a:rPr>
              <a:t>Ташкент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567" y="4244633"/>
            <a:ext cx="1721085" cy="235215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48" y="4002935"/>
            <a:ext cx="4191943" cy="2786987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5870" y="4002935"/>
            <a:ext cx="3169317" cy="2786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953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125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9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0162" y="1"/>
            <a:ext cx="11489005" cy="990393"/>
          </a:xfrm>
          <a:solidFill>
            <a:srgbClr val="0070C0"/>
          </a:solidFill>
        </p:spPr>
        <p:txBody>
          <a:bodyPr>
            <a:noAutofit/>
          </a:bodyPr>
          <a:lstStyle/>
          <a:p>
            <a:pPr lvl="0" algn="ctr"/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Сражение за </a:t>
            </a:r>
            <a:r>
              <a:rPr lang="ru-RU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Уратюбе</a:t>
            </a: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и Джизак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7124130" y="1106129"/>
            <a:ext cx="4715035" cy="5649513"/>
          </a:xfrm>
          <a:solidFill>
            <a:srgbClr val="00B050"/>
          </a:solidFill>
        </p:spPr>
        <p:txBody>
          <a:bodyPr>
            <a:noAutofit/>
          </a:bodyPr>
          <a:lstStyle/>
          <a:p>
            <a:pPr algn="just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Посол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Бухарского эмира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с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ним встретился для урегулирования спорных моментов и подписания мирного договора. </a:t>
            </a:r>
            <a:endParaRPr lang="ru-RU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Крыжановский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требовал уплаты </a:t>
            </a:r>
            <a:r>
              <a:rPr lang="ru-RU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контрибуции                   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размере </a:t>
            </a: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100 тысяч рублей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в течение </a:t>
            </a: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10 дней. </a:t>
            </a:r>
            <a:endParaRPr lang="ru-RU" sz="2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истечении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указанного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срока он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отдал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приказ начать наступление против войск бухарского эмира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Музаффара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мотивируя </a:t>
            </a:r>
            <a:r>
              <a:rPr lang="ru-RU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иг-норированием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его </a:t>
            </a:r>
            <a:r>
              <a:rPr lang="ru-RU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ультима-тума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Бухарой.</a:t>
            </a:r>
            <a:endParaRPr lang="ru-RU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62" r="8043"/>
          <a:stretch/>
        </p:blipFill>
        <p:spPr>
          <a:xfrm>
            <a:off x="350162" y="1106129"/>
            <a:ext cx="6591868" cy="5649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733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roup 34">
            <a:extLst>
              <a:ext uri="{FF2B5EF4-FFF2-40B4-BE49-F238E27FC236}">
                <a16:creationId xmlns:a16="http://schemas.microsoft.com/office/drawing/2014/main" xmlns="" id="{18816AFC-CD27-4348-885E-6A9F51DE7CD7}"/>
              </a:ext>
            </a:extLst>
          </p:cNvPr>
          <p:cNvGrpSpPr/>
          <p:nvPr/>
        </p:nvGrpSpPr>
        <p:grpSpPr>
          <a:xfrm>
            <a:off x="543053" y="1460118"/>
            <a:ext cx="7196816" cy="4533778"/>
            <a:chOff x="947428" y="747167"/>
            <a:chExt cx="7560840" cy="5064946"/>
          </a:xfrm>
          <a:scene3d>
            <a:camera prst="perspectiveRelaxedModerately">
              <a:rot lat="19800000" lon="0" rev="0"/>
            </a:camera>
            <a:lightRig rig="balanced" dir="t"/>
          </a:scene3d>
        </p:grpSpPr>
        <p:sp>
          <p:nvSpPr>
            <p:cNvPr id="46" name="Freeform 5">
              <a:extLst>
                <a:ext uri="{FF2B5EF4-FFF2-40B4-BE49-F238E27FC236}">
                  <a16:creationId xmlns:a16="http://schemas.microsoft.com/office/drawing/2014/main" xmlns="" id="{DD4053FE-8B5F-401B-8B41-CA5504C9464A}"/>
                </a:ext>
              </a:extLst>
            </p:cNvPr>
            <p:cNvSpPr>
              <a:spLocks/>
            </p:cNvSpPr>
            <p:nvPr/>
          </p:nvSpPr>
          <p:spPr bwMode="auto">
            <a:xfrm>
              <a:off x="947428" y="747167"/>
              <a:ext cx="2524817" cy="2962066"/>
            </a:xfrm>
            <a:custGeom>
              <a:avLst/>
              <a:gdLst>
                <a:gd name="T0" fmla="*/ 207 w 209"/>
                <a:gd name="T1" fmla="*/ 70 h 245"/>
                <a:gd name="T2" fmla="*/ 209 w 209"/>
                <a:gd name="T3" fmla="*/ 70 h 245"/>
                <a:gd name="T4" fmla="*/ 209 w 209"/>
                <a:gd name="T5" fmla="*/ 0 h 245"/>
                <a:gd name="T6" fmla="*/ 0 w 209"/>
                <a:gd name="T7" fmla="*/ 0 h 245"/>
                <a:gd name="T8" fmla="*/ 0 w 209"/>
                <a:gd name="T9" fmla="*/ 210 h 245"/>
                <a:gd name="T10" fmla="*/ 67 w 209"/>
                <a:gd name="T11" fmla="*/ 210 h 245"/>
                <a:gd name="T12" fmla="*/ 67 w 209"/>
                <a:gd name="T13" fmla="*/ 212 h 245"/>
                <a:gd name="T14" fmla="*/ 101 w 209"/>
                <a:gd name="T15" fmla="*/ 245 h 245"/>
                <a:gd name="T16" fmla="*/ 135 w 209"/>
                <a:gd name="T17" fmla="*/ 212 h 245"/>
                <a:gd name="T18" fmla="*/ 135 w 209"/>
                <a:gd name="T19" fmla="*/ 210 h 245"/>
                <a:gd name="T20" fmla="*/ 209 w 209"/>
                <a:gd name="T21" fmla="*/ 210 h 245"/>
                <a:gd name="T22" fmla="*/ 209 w 209"/>
                <a:gd name="T23" fmla="*/ 137 h 245"/>
                <a:gd name="T24" fmla="*/ 207 w 209"/>
                <a:gd name="T25" fmla="*/ 137 h 245"/>
                <a:gd name="T26" fmla="*/ 174 w 209"/>
                <a:gd name="T27" fmla="*/ 103 h 245"/>
                <a:gd name="T28" fmla="*/ 207 w 209"/>
                <a:gd name="T29" fmla="*/ 7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9" h="245">
                  <a:moveTo>
                    <a:pt x="207" y="70"/>
                  </a:moveTo>
                  <a:cubicBezTo>
                    <a:pt x="209" y="70"/>
                    <a:pt x="209" y="70"/>
                    <a:pt x="209" y="70"/>
                  </a:cubicBezTo>
                  <a:cubicBezTo>
                    <a:pt x="209" y="0"/>
                    <a:pt x="209" y="0"/>
                    <a:pt x="209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67" y="210"/>
                    <a:pt x="67" y="210"/>
                    <a:pt x="67" y="210"/>
                  </a:cubicBezTo>
                  <a:cubicBezTo>
                    <a:pt x="67" y="212"/>
                    <a:pt x="67" y="212"/>
                    <a:pt x="67" y="212"/>
                  </a:cubicBezTo>
                  <a:cubicBezTo>
                    <a:pt x="67" y="230"/>
                    <a:pt x="82" y="245"/>
                    <a:pt x="101" y="245"/>
                  </a:cubicBezTo>
                  <a:cubicBezTo>
                    <a:pt x="120" y="245"/>
                    <a:pt x="135" y="230"/>
                    <a:pt x="135" y="212"/>
                  </a:cubicBezTo>
                  <a:cubicBezTo>
                    <a:pt x="135" y="210"/>
                    <a:pt x="135" y="210"/>
                    <a:pt x="135" y="210"/>
                  </a:cubicBezTo>
                  <a:cubicBezTo>
                    <a:pt x="209" y="210"/>
                    <a:pt x="209" y="210"/>
                    <a:pt x="209" y="210"/>
                  </a:cubicBezTo>
                  <a:cubicBezTo>
                    <a:pt x="209" y="137"/>
                    <a:pt x="209" y="137"/>
                    <a:pt x="209" y="137"/>
                  </a:cubicBezTo>
                  <a:cubicBezTo>
                    <a:pt x="207" y="137"/>
                    <a:pt x="207" y="137"/>
                    <a:pt x="207" y="137"/>
                  </a:cubicBezTo>
                  <a:cubicBezTo>
                    <a:pt x="189" y="137"/>
                    <a:pt x="174" y="122"/>
                    <a:pt x="174" y="103"/>
                  </a:cubicBezTo>
                  <a:cubicBezTo>
                    <a:pt x="174" y="85"/>
                    <a:pt x="189" y="70"/>
                    <a:pt x="207" y="70"/>
                  </a:cubicBezTo>
                  <a:close/>
                </a:path>
              </a:pathLst>
            </a:custGeom>
            <a:solidFill>
              <a:srgbClr val="51C3CA"/>
            </a:solidFill>
            <a:ln w="11113" cap="flat">
              <a:solidFill>
                <a:srgbClr val="51C3CA"/>
              </a:solidFill>
              <a:prstDash val="solid"/>
              <a:miter lim="800000"/>
              <a:headEnd/>
              <a:tailEnd/>
            </a:ln>
            <a:sp3d extrusionH="266700" prstMaterial="dkEdge"/>
          </p:spPr>
          <p:txBody>
            <a:bodyPr vert="horz" wrap="square" lIns="91429" tIns="45715" rIns="91429" bIns="45715" numCol="1" anchor="t" anchorCtr="0" compatLnSpc="1">
              <a:prstTxWarp prst="textNoShape">
                <a:avLst/>
              </a:prstTxWarp>
            </a:bodyPr>
            <a:lstStyle/>
            <a:p>
              <a:pPr defTabSz="1935419">
                <a:defRPr/>
              </a:pPr>
              <a:endParaRPr lang="en-US" sz="1134" kern="0">
                <a:solidFill>
                  <a:srgbClr val="57565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7" name="Freeform 6">
              <a:extLst>
                <a:ext uri="{FF2B5EF4-FFF2-40B4-BE49-F238E27FC236}">
                  <a16:creationId xmlns:a16="http://schemas.microsoft.com/office/drawing/2014/main" xmlns="" id="{CA9BFEF0-11E4-4481-AF21-7AE6CF841A5F}"/>
                </a:ext>
              </a:extLst>
            </p:cNvPr>
            <p:cNvSpPr>
              <a:spLocks/>
            </p:cNvSpPr>
            <p:nvPr/>
          </p:nvSpPr>
          <p:spPr bwMode="auto">
            <a:xfrm>
              <a:off x="947428" y="3285594"/>
              <a:ext cx="2934845" cy="2526519"/>
            </a:xfrm>
            <a:custGeom>
              <a:avLst/>
              <a:gdLst>
                <a:gd name="T0" fmla="*/ 209 w 243"/>
                <a:gd name="T1" fmla="*/ 74 h 209"/>
                <a:gd name="T2" fmla="*/ 209 w 243"/>
                <a:gd name="T3" fmla="*/ 74 h 209"/>
                <a:gd name="T4" fmla="*/ 209 w 243"/>
                <a:gd name="T5" fmla="*/ 0 h 209"/>
                <a:gd name="T6" fmla="*/ 135 w 243"/>
                <a:gd name="T7" fmla="*/ 0 h 209"/>
                <a:gd name="T8" fmla="*/ 135 w 243"/>
                <a:gd name="T9" fmla="*/ 2 h 209"/>
                <a:gd name="T10" fmla="*/ 101 w 243"/>
                <a:gd name="T11" fmla="*/ 35 h 209"/>
                <a:gd name="T12" fmla="*/ 67 w 243"/>
                <a:gd name="T13" fmla="*/ 2 h 209"/>
                <a:gd name="T14" fmla="*/ 67 w 243"/>
                <a:gd name="T15" fmla="*/ 0 h 209"/>
                <a:gd name="T16" fmla="*/ 0 w 243"/>
                <a:gd name="T17" fmla="*/ 0 h 209"/>
                <a:gd name="T18" fmla="*/ 0 w 243"/>
                <a:gd name="T19" fmla="*/ 209 h 209"/>
                <a:gd name="T20" fmla="*/ 209 w 243"/>
                <a:gd name="T21" fmla="*/ 209 h 209"/>
                <a:gd name="T22" fmla="*/ 209 w 243"/>
                <a:gd name="T23" fmla="*/ 142 h 209"/>
                <a:gd name="T24" fmla="*/ 209 w 243"/>
                <a:gd name="T25" fmla="*/ 142 h 209"/>
                <a:gd name="T26" fmla="*/ 243 w 243"/>
                <a:gd name="T27" fmla="*/ 108 h 209"/>
                <a:gd name="T28" fmla="*/ 209 w 243"/>
                <a:gd name="T29" fmla="*/ 74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3" h="209">
                  <a:moveTo>
                    <a:pt x="209" y="74"/>
                  </a:moveTo>
                  <a:cubicBezTo>
                    <a:pt x="209" y="74"/>
                    <a:pt x="209" y="74"/>
                    <a:pt x="209" y="74"/>
                  </a:cubicBezTo>
                  <a:cubicBezTo>
                    <a:pt x="209" y="0"/>
                    <a:pt x="209" y="0"/>
                    <a:pt x="209" y="0"/>
                  </a:cubicBezTo>
                  <a:cubicBezTo>
                    <a:pt x="135" y="0"/>
                    <a:pt x="135" y="0"/>
                    <a:pt x="135" y="0"/>
                  </a:cubicBezTo>
                  <a:cubicBezTo>
                    <a:pt x="135" y="2"/>
                    <a:pt x="135" y="2"/>
                    <a:pt x="135" y="2"/>
                  </a:cubicBezTo>
                  <a:cubicBezTo>
                    <a:pt x="135" y="20"/>
                    <a:pt x="120" y="35"/>
                    <a:pt x="101" y="35"/>
                  </a:cubicBezTo>
                  <a:cubicBezTo>
                    <a:pt x="82" y="35"/>
                    <a:pt x="67" y="20"/>
                    <a:pt x="67" y="2"/>
                  </a:cubicBezTo>
                  <a:cubicBezTo>
                    <a:pt x="67" y="0"/>
                    <a:pt x="67" y="0"/>
                    <a:pt x="67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209"/>
                    <a:pt x="0" y="209"/>
                    <a:pt x="0" y="209"/>
                  </a:cubicBezTo>
                  <a:cubicBezTo>
                    <a:pt x="209" y="209"/>
                    <a:pt x="209" y="209"/>
                    <a:pt x="209" y="209"/>
                  </a:cubicBezTo>
                  <a:cubicBezTo>
                    <a:pt x="209" y="142"/>
                    <a:pt x="209" y="142"/>
                    <a:pt x="209" y="142"/>
                  </a:cubicBezTo>
                  <a:cubicBezTo>
                    <a:pt x="209" y="142"/>
                    <a:pt x="209" y="142"/>
                    <a:pt x="209" y="142"/>
                  </a:cubicBezTo>
                  <a:cubicBezTo>
                    <a:pt x="228" y="142"/>
                    <a:pt x="243" y="127"/>
                    <a:pt x="243" y="108"/>
                  </a:cubicBezTo>
                  <a:cubicBezTo>
                    <a:pt x="243" y="89"/>
                    <a:pt x="228" y="74"/>
                    <a:pt x="209" y="74"/>
                  </a:cubicBezTo>
                  <a:close/>
                </a:path>
              </a:pathLst>
            </a:custGeom>
            <a:solidFill>
              <a:srgbClr val="1AA5BD"/>
            </a:solidFill>
            <a:ln w="11113" cap="flat">
              <a:solidFill>
                <a:srgbClr val="1AA5BD"/>
              </a:solidFill>
              <a:prstDash val="solid"/>
              <a:miter lim="800000"/>
              <a:headEnd/>
              <a:tailEnd/>
            </a:ln>
            <a:sp3d extrusionH="419100" prstMaterial="dkEdge"/>
          </p:spPr>
          <p:txBody>
            <a:bodyPr vert="horz" wrap="square" lIns="91429" tIns="45715" rIns="91429" bIns="45715" numCol="1" anchor="t" anchorCtr="0" compatLnSpc="1">
              <a:prstTxWarp prst="textNoShape">
                <a:avLst/>
              </a:prstTxWarp>
            </a:bodyPr>
            <a:lstStyle/>
            <a:p>
              <a:pPr defTabSz="1935419">
                <a:defRPr/>
              </a:pPr>
              <a:endParaRPr lang="en-US" sz="1134" kern="0">
                <a:solidFill>
                  <a:srgbClr val="57565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8" name="Freeform 7">
              <a:extLst>
                <a:ext uri="{FF2B5EF4-FFF2-40B4-BE49-F238E27FC236}">
                  <a16:creationId xmlns:a16="http://schemas.microsoft.com/office/drawing/2014/main" xmlns="" id="{85BBC20E-4059-4631-9C12-8F27DBE4F59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5360" y="747167"/>
              <a:ext cx="2512908" cy="2962066"/>
            </a:xfrm>
            <a:custGeom>
              <a:avLst/>
              <a:gdLst>
                <a:gd name="T0" fmla="*/ 1 w 208"/>
                <a:gd name="T1" fmla="*/ 70 h 245"/>
                <a:gd name="T2" fmla="*/ 0 w 208"/>
                <a:gd name="T3" fmla="*/ 70 h 245"/>
                <a:gd name="T4" fmla="*/ 0 w 208"/>
                <a:gd name="T5" fmla="*/ 0 h 245"/>
                <a:gd name="T6" fmla="*/ 208 w 208"/>
                <a:gd name="T7" fmla="*/ 0 h 245"/>
                <a:gd name="T8" fmla="*/ 208 w 208"/>
                <a:gd name="T9" fmla="*/ 210 h 245"/>
                <a:gd name="T10" fmla="*/ 141 w 208"/>
                <a:gd name="T11" fmla="*/ 210 h 245"/>
                <a:gd name="T12" fmla="*/ 141 w 208"/>
                <a:gd name="T13" fmla="*/ 212 h 245"/>
                <a:gd name="T14" fmla="*/ 108 w 208"/>
                <a:gd name="T15" fmla="*/ 245 h 245"/>
                <a:gd name="T16" fmla="*/ 74 w 208"/>
                <a:gd name="T17" fmla="*/ 212 h 245"/>
                <a:gd name="T18" fmla="*/ 74 w 208"/>
                <a:gd name="T19" fmla="*/ 210 h 245"/>
                <a:gd name="T20" fmla="*/ 0 w 208"/>
                <a:gd name="T21" fmla="*/ 210 h 245"/>
                <a:gd name="T22" fmla="*/ 0 w 208"/>
                <a:gd name="T23" fmla="*/ 137 h 245"/>
                <a:gd name="T24" fmla="*/ 1 w 208"/>
                <a:gd name="T25" fmla="*/ 137 h 245"/>
                <a:gd name="T26" fmla="*/ 35 w 208"/>
                <a:gd name="T27" fmla="*/ 103 h 245"/>
                <a:gd name="T28" fmla="*/ 1 w 208"/>
                <a:gd name="T29" fmla="*/ 70 h 2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08" h="245">
                  <a:moveTo>
                    <a:pt x="1" y="70"/>
                  </a:moveTo>
                  <a:cubicBezTo>
                    <a:pt x="0" y="70"/>
                    <a:pt x="0" y="70"/>
                    <a:pt x="0" y="7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08" y="0"/>
                    <a:pt x="208" y="0"/>
                    <a:pt x="208" y="0"/>
                  </a:cubicBezTo>
                  <a:cubicBezTo>
                    <a:pt x="208" y="210"/>
                    <a:pt x="208" y="210"/>
                    <a:pt x="208" y="210"/>
                  </a:cubicBezTo>
                  <a:cubicBezTo>
                    <a:pt x="141" y="210"/>
                    <a:pt x="141" y="210"/>
                    <a:pt x="141" y="210"/>
                  </a:cubicBezTo>
                  <a:cubicBezTo>
                    <a:pt x="141" y="212"/>
                    <a:pt x="141" y="212"/>
                    <a:pt x="141" y="212"/>
                  </a:cubicBezTo>
                  <a:cubicBezTo>
                    <a:pt x="141" y="230"/>
                    <a:pt x="126" y="245"/>
                    <a:pt x="108" y="245"/>
                  </a:cubicBezTo>
                  <a:cubicBezTo>
                    <a:pt x="89" y="245"/>
                    <a:pt x="74" y="230"/>
                    <a:pt x="74" y="212"/>
                  </a:cubicBezTo>
                  <a:cubicBezTo>
                    <a:pt x="74" y="210"/>
                    <a:pt x="74" y="210"/>
                    <a:pt x="74" y="210"/>
                  </a:cubicBezTo>
                  <a:cubicBezTo>
                    <a:pt x="0" y="210"/>
                    <a:pt x="0" y="210"/>
                    <a:pt x="0" y="210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1" y="137"/>
                    <a:pt x="1" y="137"/>
                    <a:pt x="1" y="137"/>
                  </a:cubicBezTo>
                  <a:cubicBezTo>
                    <a:pt x="20" y="137"/>
                    <a:pt x="35" y="122"/>
                    <a:pt x="35" y="103"/>
                  </a:cubicBezTo>
                  <a:cubicBezTo>
                    <a:pt x="35" y="85"/>
                    <a:pt x="20" y="70"/>
                    <a:pt x="1" y="70"/>
                  </a:cubicBezTo>
                  <a:close/>
                </a:path>
              </a:pathLst>
            </a:custGeom>
            <a:solidFill>
              <a:srgbClr val="176490"/>
            </a:solidFill>
            <a:ln w="11113" cap="flat">
              <a:solidFill>
                <a:srgbClr val="176490"/>
              </a:solidFill>
              <a:prstDash val="solid"/>
              <a:miter lim="800000"/>
              <a:headEnd/>
              <a:tailEnd/>
            </a:ln>
            <a:sp3d extrusionH="419100" prstMaterial="dkEdge"/>
          </p:spPr>
          <p:txBody>
            <a:bodyPr vert="horz" wrap="square" lIns="91429" tIns="45715" rIns="91429" bIns="45715" numCol="1" anchor="t" anchorCtr="0" compatLnSpc="1">
              <a:prstTxWarp prst="textNoShape">
                <a:avLst/>
              </a:prstTxWarp>
            </a:bodyPr>
            <a:lstStyle/>
            <a:p>
              <a:pPr defTabSz="1935419">
                <a:defRPr/>
              </a:pPr>
              <a:endParaRPr lang="en-US" sz="1134" kern="0">
                <a:solidFill>
                  <a:srgbClr val="57565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Freeform 8">
              <a:extLst>
                <a:ext uri="{FF2B5EF4-FFF2-40B4-BE49-F238E27FC236}">
                  <a16:creationId xmlns:a16="http://schemas.microsoft.com/office/drawing/2014/main" xmlns="" id="{ECAF3B5E-AD08-49D3-9881-07F655C369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5332" y="3285594"/>
              <a:ext cx="2922935" cy="2526519"/>
            </a:xfrm>
            <a:custGeom>
              <a:avLst/>
              <a:gdLst>
                <a:gd name="T0" fmla="*/ 33 w 242"/>
                <a:gd name="T1" fmla="*/ 74 h 209"/>
                <a:gd name="T2" fmla="*/ 34 w 242"/>
                <a:gd name="T3" fmla="*/ 74 h 209"/>
                <a:gd name="T4" fmla="*/ 34 w 242"/>
                <a:gd name="T5" fmla="*/ 0 h 209"/>
                <a:gd name="T6" fmla="*/ 108 w 242"/>
                <a:gd name="T7" fmla="*/ 0 h 209"/>
                <a:gd name="T8" fmla="*/ 108 w 242"/>
                <a:gd name="T9" fmla="*/ 2 h 209"/>
                <a:gd name="T10" fmla="*/ 142 w 242"/>
                <a:gd name="T11" fmla="*/ 35 h 209"/>
                <a:gd name="T12" fmla="*/ 175 w 242"/>
                <a:gd name="T13" fmla="*/ 2 h 209"/>
                <a:gd name="T14" fmla="*/ 175 w 242"/>
                <a:gd name="T15" fmla="*/ 0 h 209"/>
                <a:gd name="T16" fmla="*/ 242 w 242"/>
                <a:gd name="T17" fmla="*/ 0 h 209"/>
                <a:gd name="T18" fmla="*/ 242 w 242"/>
                <a:gd name="T19" fmla="*/ 209 h 209"/>
                <a:gd name="T20" fmla="*/ 34 w 242"/>
                <a:gd name="T21" fmla="*/ 209 h 209"/>
                <a:gd name="T22" fmla="*/ 34 w 242"/>
                <a:gd name="T23" fmla="*/ 142 h 209"/>
                <a:gd name="T24" fmla="*/ 33 w 242"/>
                <a:gd name="T25" fmla="*/ 142 h 209"/>
                <a:gd name="T26" fmla="*/ 0 w 242"/>
                <a:gd name="T27" fmla="*/ 108 h 209"/>
                <a:gd name="T28" fmla="*/ 33 w 242"/>
                <a:gd name="T29" fmla="*/ 74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42" h="209">
                  <a:moveTo>
                    <a:pt x="33" y="74"/>
                  </a:moveTo>
                  <a:cubicBezTo>
                    <a:pt x="34" y="74"/>
                    <a:pt x="34" y="74"/>
                    <a:pt x="34" y="74"/>
                  </a:cubicBezTo>
                  <a:cubicBezTo>
                    <a:pt x="34" y="0"/>
                    <a:pt x="34" y="0"/>
                    <a:pt x="34" y="0"/>
                  </a:cubicBezTo>
                  <a:cubicBezTo>
                    <a:pt x="108" y="0"/>
                    <a:pt x="108" y="0"/>
                    <a:pt x="108" y="0"/>
                  </a:cubicBezTo>
                  <a:cubicBezTo>
                    <a:pt x="108" y="2"/>
                    <a:pt x="108" y="2"/>
                    <a:pt x="108" y="2"/>
                  </a:cubicBezTo>
                  <a:cubicBezTo>
                    <a:pt x="108" y="20"/>
                    <a:pt x="123" y="35"/>
                    <a:pt x="142" y="35"/>
                  </a:cubicBezTo>
                  <a:cubicBezTo>
                    <a:pt x="160" y="35"/>
                    <a:pt x="175" y="20"/>
                    <a:pt x="175" y="2"/>
                  </a:cubicBezTo>
                  <a:cubicBezTo>
                    <a:pt x="175" y="0"/>
                    <a:pt x="175" y="0"/>
                    <a:pt x="175" y="0"/>
                  </a:cubicBezTo>
                  <a:cubicBezTo>
                    <a:pt x="242" y="0"/>
                    <a:pt x="242" y="0"/>
                    <a:pt x="242" y="0"/>
                  </a:cubicBezTo>
                  <a:cubicBezTo>
                    <a:pt x="242" y="209"/>
                    <a:pt x="242" y="209"/>
                    <a:pt x="242" y="209"/>
                  </a:cubicBezTo>
                  <a:cubicBezTo>
                    <a:pt x="34" y="209"/>
                    <a:pt x="34" y="209"/>
                    <a:pt x="34" y="209"/>
                  </a:cubicBezTo>
                  <a:cubicBezTo>
                    <a:pt x="34" y="142"/>
                    <a:pt x="34" y="142"/>
                    <a:pt x="34" y="142"/>
                  </a:cubicBezTo>
                  <a:cubicBezTo>
                    <a:pt x="33" y="142"/>
                    <a:pt x="33" y="142"/>
                    <a:pt x="33" y="142"/>
                  </a:cubicBezTo>
                  <a:cubicBezTo>
                    <a:pt x="15" y="142"/>
                    <a:pt x="0" y="127"/>
                    <a:pt x="0" y="108"/>
                  </a:cubicBezTo>
                  <a:cubicBezTo>
                    <a:pt x="0" y="89"/>
                    <a:pt x="15" y="74"/>
                    <a:pt x="33" y="74"/>
                  </a:cubicBezTo>
                  <a:close/>
                </a:path>
              </a:pathLst>
            </a:custGeom>
            <a:solidFill>
              <a:srgbClr val="1C5686"/>
            </a:solidFill>
            <a:ln w="11113" cap="flat">
              <a:solidFill>
                <a:srgbClr val="1C5686"/>
              </a:solidFill>
              <a:prstDash val="solid"/>
              <a:miter lim="800000"/>
              <a:headEnd/>
              <a:tailEnd/>
            </a:ln>
            <a:sp3d extrusionH="419100" prstMaterial="dkEdge"/>
          </p:spPr>
          <p:txBody>
            <a:bodyPr vert="horz" wrap="square" lIns="91429" tIns="45715" rIns="91429" bIns="45715" numCol="1" anchor="t" anchorCtr="0" compatLnSpc="1">
              <a:prstTxWarp prst="textNoShape">
                <a:avLst/>
              </a:prstTxWarp>
            </a:bodyPr>
            <a:lstStyle/>
            <a:p>
              <a:pPr defTabSz="1935419">
                <a:defRPr/>
              </a:pPr>
              <a:endParaRPr lang="en-US" sz="1134" kern="0">
                <a:solidFill>
                  <a:srgbClr val="57565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Freeform 9">
              <a:extLst>
                <a:ext uri="{FF2B5EF4-FFF2-40B4-BE49-F238E27FC236}">
                  <a16:creationId xmlns:a16="http://schemas.microsoft.com/office/drawing/2014/main" xmlns="" id="{EA7539B8-540D-4672-AD78-35AD5503C7A6}"/>
                </a:ext>
              </a:extLst>
            </p:cNvPr>
            <p:cNvSpPr>
              <a:spLocks/>
            </p:cNvSpPr>
            <p:nvPr/>
          </p:nvSpPr>
          <p:spPr bwMode="auto">
            <a:xfrm>
              <a:off x="3048607" y="747167"/>
              <a:ext cx="3370393" cy="2538427"/>
            </a:xfrm>
            <a:custGeom>
              <a:avLst/>
              <a:gdLst>
                <a:gd name="T0" fmla="*/ 245 w 279"/>
                <a:gd name="T1" fmla="*/ 70 h 210"/>
                <a:gd name="T2" fmla="*/ 243 w 279"/>
                <a:gd name="T3" fmla="*/ 70 h 210"/>
                <a:gd name="T4" fmla="*/ 243 w 279"/>
                <a:gd name="T5" fmla="*/ 0 h 210"/>
                <a:gd name="T6" fmla="*/ 35 w 279"/>
                <a:gd name="T7" fmla="*/ 0 h 210"/>
                <a:gd name="T8" fmla="*/ 35 w 279"/>
                <a:gd name="T9" fmla="*/ 70 h 210"/>
                <a:gd name="T10" fmla="*/ 33 w 279"/>
                <a:gd name="T11" fmla="*/ 70 h 210"/>
                <a:gd name="T12" fmla="*/ 0 w 279"/>
                <a:gd name="T13" fmla="*/ 103 h 210"/>
                <a:gd name="T14" fmla="*/ 33 w 279"/>
                <a:gd name="T15" fmla="*/ 137 h 210"/>
                <a:gd name="T16" fmla="*/ 35 w 279"/>
                <a:gd name="T17" fmla="*/ 137 h 210"/>
                <a:gd name="T18" fmla="*/ 35 w 279"/>
                <a:gd name="T19" fmla="*/ 210 h 210"/>
                <a:gd name="T20" fmla="*/ 108 w 279"/>
                <a:gd name="T21" fmla="*/ 210 h 210"/>
                <a:gd name="T22" fmla="*/ 108 w 279"/>
                <a:gd name="T23" fmla="*/ 210 h 210"/>
                <a:gd name="T24" fmla="*/ 142 w 279"/>
                <a:gd name="T25" fmla="*/ 176 h 210"/>
                <a:gd name="T26" fmla="*/ 175 w 279"/>
                <a:gd name="T27" fmla="*/ 210 h 210"/>
                <a:gd name="T28" fmla="*/ 175 w 279"/>
                <a:gd name="T29" fmla="*/ 210 h 210"/>
                <a:gd name="T30" fmla="*/ 243 w 279"/>
                <a:gd name="T31" fmla="*/ 210 h 210"/>
                <a:gd name="T32" fmla="*/ 243 w 279"/>
                <a:gd name="T33" fmla="*/ 137 h 210"/>
                <a:gd name="T34" fmla="*/ 245 w 279"/>
                <a:gd name="T35" fmla="*/ 137 h 210"/>
                <a:gd name="T36" fmla="*/ 279 w 279"/>
                <a:gd name="T37" fmla="*/ 103 h 210"/>
                <a:gd name="T38" fmla="*/ 245 w 279"/>
                <a:gd name="T39" fmla="*/ 70 h 2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279" h="210">
                  <a:moveTo>
                    <a:pt x="245" y="70"/>
                  </a:moveTo>
                  <a:cubicBezTo>
                    <a:pt x="243" y="70"/>
                    <a:pt x="243" y="70"/>
                    <a:pt x="243" y="70"/>
                  </a:cubicBezTo>
                  <a:cubicBezTo>
                    <a:pt x="243" y="0"/>
                    <a:pt x="243" y="0"/>
                    <a:pt x="243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5" y="70"/>
                    <a:pt x="35" y="70"/>
                    <a:pt x="35" y="70"/>
                  </a:cubicBezTo>
                  <a:cubicBezTo>
                    <a:pt x="33" y="70"/>
                    <a:pt x="33" y="70"/>
                    <a:pt x="33" y="70"/>
                  </a:cubicBezTo>
                  <a:cubicBezTo>
                    <a:pt x="15" y="70"/>
                    <a:pt x="0" y="85"/>
                    <a:pt x="0" y="103"/>
                  </a:cubicBezTo>
                  <a:cubicBezTo>
                    <a:pt x="0" y="122"/>
                    <a:pt x="15" y="137"/>
                    <a:pt x="33" y="137"/>
                  </a:cubicBezTo>
                  <a:cubicBezTo>
                    <a:pt x="35" y="137"/>
                    <a:pt x="35" y="137"/>
                    <a:pt x="35" y="137"/>
                  </a:cubicBezTo>
                  <a:cubicBezTo>
                    <a:pt x="35" y="210"/>
                    <a:pt x="35" y="210"/>
                    <a:pt x="35" y="210"/>
                  </a:cubicBezTo>
                  <a:cubicBezTo>
                    <a:pt x="108" y="210"/>
                    <a:pt x="108" y="210"/>
                    <a:pt x="108" y="210"/>
                  </a:cubicBezTo>
                  <a:cubicBezTo>
                    <a:pt x="108" y="210"/>
                    <a:pt x="108" y="210"/>
                    <a:pt x="108" y="210"/>
                  </a:cubicBezTo>
                  <a:cubicBezTo>
                    <a:pt x="108" y="191"/>
                    <a:pt x="123" y="176"/>
                    <a:pt x="142" y="176"/>
                  </a:cubicBezTo>
                  <a:cubicBezTo>
                    <a:pt x="160" y="176"/>
                    <a:pt x="175" y="191"/>
                    <a:pt x="175" y="210"/>
                  </a:cubicBezTo>
                  <a:cubicBezTo>
                    <a:pt x="175" y="210"/>
                    <a:pt x="175" y="210"/>
                    <a:pt x="175" y="210"/>
                  </a:cubicBezTo>
                  <a:cubicBezTo>
                    <a:pt x="243" y="210"/>
                    <a:pt x="243" y="210"/>
                    <a:pt x="243" y="210"/>
                  </a:cubicBezTo>
                  <a:cubicBezTo>
                    <a:pt x="243" y="137"/>
                    <a:pt x="243" y="137"/>
                    <a:pt x="243" y="137"/>
                  </a:cubicBezTo>
                  <a:cubicBezTo>
                    <a:pt x="245" y="137"/>
                    <a:pt x="245" y="137"/>
                    <a:pt x="245" y="137"/>
                  </a:cubicBezTo>
                  <a:cubicBezTo>
                    <a:pt x="264" y="137"/>
                    <a:pt x="279" y="122"/>
                    <a:pt x="279" y="103"/>
                  </a:cubicBezTo>
                  <a:cubicBezTo>
                    <a:pt x="279" y="85"/>
                    <a:pt x="264" y="70"/>
                    <a:pt x="245" y="70"/>
                  </a:cubicBezTo>
                  <a:close/>
                </a:path>
              </a:pathLst>
            </a:custGeom>
            <a:solidFill>
              <a:srgbClr val="0097B7"/>
            </a:solidFill>
            <a:ln w="11113" cap="flat">
              <a:solidFill>
                <a:srgbClr val="0097B7"/>
              </a:solidFill>
              <a:prstDash val="solid"/>
              <a:miter lim="800000"/>
              <a:headEnd/>
              <a:tailEnd/>
            </a:ln>
            <a:sp3d extrusionH="266700" prstMaterial="dkEdge"/>
          </p:spPr>
          <p:txBody>
            <a:bodyPr vert="horz" wrap="square" lIns="91429" tIns="45715" rIns="91429" bIns="45715" numCol="1" anchor="t" anchorCtr="0" compatLnSpc="1">
              <a:prstTxWarp prst="textNoShape">
                <a:avLst/>
              </a:prstTxWarp>
            </a:bodyPr>
            <a:lstStyle/>
            <a:p>
              <a:pPr defTabSz="1935419">
                <a:defRPr/>
              </a:pPr>
              <a:endParaRPr lang="en-US" sz="1134" kern="0">
                <a:solidFill>
                  <a:srgbClr val="57565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Freeform 10">
              <a:extLst>
                <a:ext uri="{FF2B5EF4-FFF2-40B4-BE49-F238E27FC236}">
                  <a16:creationId xmlns:a16="http://schemas.microsoft.com/office/drawing/2014/main" xmlns="" id="{A7B39C62-4604-4AE1-A3DF-D6AD46E4F8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2245" y="2873866"/>
              <a:ext cx="2511206" cy="2938247"/>
            </a:xfrm>
            <a:custGeom>
              <a:avLst/>
              <a:gdLst>
                <a:gd name="T0" fmla="*/ 208 w 208"/>
                <a:gd name="T1" fmla="*/ 176 h 243"/>
                <a:gd name="T2" fmla="*/ 175 w 208"/>
                <a:gd name="T3" fmla="*/ 142 h 243"/>
                <a:gd name="T4" fmla="*/ 208 w 208"/>
                <a:gd name="T5" fmla="*/ 108 h 243"/>
                <a:gd name="T6" fmla="*/ 208 w 208"/>
                <a:gd name="T7" fmla="*/ 108 h 243"/>
                <a:gd name="T8" fmla="*/ 208 w 208"/>
                <a:gd name="T9" fmla="*/ 34 h 243"/>
                <a:gd name="T10" fmla="*/ 140 w 208"/>
                <a:gd name="T11" fmla="*/ 34 h 243"/>
                <a:gd name="T12" fmla="*/ 140 w 208"/>
                <a:gd name="T13" fmla="*/ 34 h 243"/>
                <a:gd name="T14" fmla="*/ 107 w 208"/>
                <a:gd name="T15" fmla="*/ 0 h 243"/>
                <a:gd name="T16" fmla="*/ 73 w 208"/>
                <a:gd name="T17" fmla="*/ 34 h 243"/>
                <a:gd name="T18" fmla="*/ 73 w 208"/>
                <a:gd name="T19" fmla="*/ 34 h 243"/>
                <a:gd name="T20" fmla="*/ 0 w 208"/>
                <a:gd name="T21" fmla="*/ 34 h 243"/>
                <a:gd name="T22" fmla="*/ 0 w 208"/>
                <a:gd name="T23" fmla="*/ 108 h 243"/>
                <a:gd name="T24" fmla="*/ 0 w 208"/>
                <a:gd name="T25" fmla="*/ 108 h 243"/>
                <a:gd name="T26" fmla="*/ 34 w 208"/>
                <a:gd name="T27" fmla="*/ 142 h 243"/>
                <a:gd name="T28" fmla="*/ 0 w 208"/>
                <a:gd name="T29" fmla="*/ 176 h 243"/>
                <a:gd name="T30" fmla="*/ 0 w 208"/>
                <a:gd name="T31" fmla="*/ 176 h 243"/>
                <a:gd name="T32" fmla="*/ 0 w 208"/>
                <a:gd name="T33" fmla="*/ 243 h 243"/>
                <a:gd name="T34" fmla="*/ 208 w 208"/>
                <a:gd name="T35" fmla="*/ 243 h 243"/>
                <a:gd name="T36" fmla="*/ 208 w 208"/>
                <a:gd name="T37" fmla="*/ 176 h 2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08" h="243">
                  <a:moveTo>
                    <a:pt x="208" y="176"/>
                  </a:moveTo>
                  <a:cubicBezTo>
                    <a:pt x="190" y="176"/>
                    <a:pt x="175" y="161"/>
                    <a:pt x="175" y="142"/>
                  </a:cubicBezTo>
                  <a:cubicBezTo>
                    <a:pt x="175" y="123"/>
                    <a:pt x="190" y="108"/>
                    <a:pt x="208" y="108"/>
                  </a:cubicBezTo>
                  <a:cubicBezTo>
                    <a:pt x="208" y="108"/>
                    <a:pt x="208" y="108"/>
                    <a:pt x="208" y="108"/>
                  </a:cubicBezTo>
                  <a:cubicBezTo>
                    <a:pt x="208" y="34"/>
                    <a:pt x="208" y="34"/>
                    <a:pt x="208" y="34"/>
                  </a:cubicBezTo>
                  <a:cubicBezTo>
                    <a:pt x="140" y="34"/>
                    <a:pt x="140" y="34"/>
                    <a:pt x="140" y="34"/>
                  </a:cubicBezTo>
                  <a:cubicBezTo>
                    <a:pt x="140" y="34"/>
                    <a:pt x="140" y="34"/>
                    <a:pt x="140" y="34"/>
                  </a:cubicBezTo>
                  <a:cubicBezTo>
                    <a:pt x="140" y="15"/>
                    <a:pt x="125" y="0"/>
                    <a:pt x="107" y="0"/>
                  </a:cubicBezTo>
                  <a:cubicBezTo>
                    <a:pt x="88" y="0"/>
                    <a:pt x="73" y="15"/>
                    <a:pt x="73" y="34"/>
                  </a:cubicBezTo>
                  <a:cubicBezTo>
                    <a:pt x="73" y="34"/>
                    <a:pt x="73" y="34"/>
                    <a:pt x="73" y="34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108"/>
                    <a:pt x="0" y="108"/>
                    <a:pt x="0" y="108"/>
                  </a:cubicBezTo>
                  <a:cubicBezTo>
                    <a:pt x="0" y="108"/>
                    <a:pt x="0" y="108"/>
                    <a:pt x="0" y="108"/>
                  </a:cubicBezTo>
                  <a:cubicBezTo>
                    <a:pt x="19" y="108"/>
                    <a:pt x="34" y="123"/>
                    <a:pt x="34" y="142"/>
                  </a:cubicBezTo>
                  <a:cubicBezTo>
                    <a:pt x="34" y="161"/>
                    <a:pt x="19" y="176"/>
                    <a:pt x="0" y="176"/>
                  </a:cubicBezTo>
                  <a:cubicBezTo>
                    <a:pt x="0" y="176"/>
                    <a:pt x="0" y="176"/>
                    <a:pt x="0" y="176"/>
                  </a:cubicBezTo>
                  <a:cubicBezTo>
                    <a:pt x="0" y="243"/>
                    <a:pt x="0" y="243"/>
                    <a:pt x="0" y="243"/>
                  </a:cubicBezTo>
                  <a:cubicBezTo>
                    <a:pt x="208" y="243"/>
                    <a:pt x="208" y="243"/>
                    <a:pt x="208" y="243"/>
                  </a:cubicBezTo>
                  <a:cubicBezTo>
                    <a:pt x="208" y="176"/>
                    <a:pt x="208" y="176"/>
                    <a:pt x="208" y="176"/>
                  </a:cubicBezTo>
                  <a:close/>
                </a:path>
              </a:pathLst>
            </a:custGeom>
            <a:solidFill>
              <a:srgbClr val="0086AC"/>
            </a:solidFill>
            <a:ln w="11113" cap="flat">
              <a:solidFill>
                <a:srgbClr val="0086AC"/>
              </a:solidFill>
              <a:prstDash val="solid"/>
              <a:miter lim="800000"/>
              <a:headEnd/>
              <a:tailEnd/>
            </a:ln>
            <a:sp3d extrusionH="419100" prstMaterial="dkEdge"/>
          </p:spPr>
          <p:txBody>
            <a:bodyPr vert="horz" wrap="square" lIns="91429" tIns="45715" rIns="91429" bIns="45715" numCol="1" anchor="t" anchorCtr="0" compatLnSpc="1">
              <a:prstTxWarp prst="textNoShape">
                <a:avLst/>
              </a:prstTxWarp>
            </a:bodyPr>
            <a:lstStyle/>
            <a:p>
              <a:pPr defTabSz="1935419">
                <a:defRPr/>
              </a:pPr>
              <a:endParaRPr lang="en-US" sz="1134" kern="0">
                <a:solidFill>
                  <a:srgbClr val="57565A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2" name="Rectangle 11">
              <a:extLst>
                <a:ext uri="{FF2B5EF4-FFF2-40B4-BE49-F238E27FC236}">
                  <a16:creationId xmlns:a16="http://schemas.microsoft.com/office/drawing/2014/main" xmlns="" id="{5CFB3EFD-F65D-4A6C-92AB-5B2BBDFBE516}"/>
                </a:ext>
              </a:extLst>
            </p:cNvPr>
            <p:cNvSpPr/>
            <p:nvPr/>
          </p:nvSpPr>
          <p:spPr>
            <a:xfrm>
              <a:off x="1127449" y="1940170"/>
              <a:ext cx="2090525" cy="893971"/>
            </a:xfrm>
            <a:prstGeom prst="rect">
              <a:avLst/>
            </a:prstGeom>
            <a:noFill/>
            <a:ln w="9525" cap="flat" cmpd="sng" algn="ctr">
              <a:noFill/>
              <a:prstDash val="solid"/>
            </a:ln>
            <a:effectLst/>
            <a:sp3d prstMaterial="dkEdge"/>
          </p:spPr>
          <p:txBody>
            <a:bodyPr rtlCol="0" anchor="t" anchorCtr="0">
              <a:spAutoFit/>
            </a:bodyPr>
            <a:lstStyle/>
            <a:p>
              <a:pPr algn="ctr" defTabSz="1935419">
                <a:defRPr/>
              </a:pPr>
              <a:r>
                <a:rPr lang="ru-RU" sz="2800" kern="0" dirty="0" smtClean="0">
                  <a:solidFill>
                    <a:srgbClr val="E2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1866 г.</a:t>
              </a:r>
            </a:p>
            <a:p>
              <a:pPr algn="ctr" defTabSz="1935419">
                <a:defRPr/>
              </a:pPr>
              <a:r>
                <a:rPr lang="ru-RU" b="1" kern="0" dirty="0" smtClean="0">
                  <a:solidFill>
                    <a:srgbClr val="E2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Начало войны</a:t>
              </a:r>
              <a:endParaRPr lang="en-US" sz="2400" b="1" kern="0" dirty="0">
                <a:solidFill>
                  <a:srgbClr val="E2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3" name="Rectangle 12">
              <a:extLst>
                <a:ext uri="{FF2B5EF4-FFF2-40B4-BE49-F238E27FC236}">
                  <a16:creationId xmlns:a16="http://schemas.microsoft.com/office/drawing/2014/main" xmlns="" id="{4E628FFB-CB15-438D-8632-F80BA2C12064}"/>
                </a:ext>
              </a:extLst>
            </p:cNvPr>
            <p:cNvSpPr/>
            <p:nvPr/>
          </p:nvSpPr>
          <p:spPr>
            <a:xfrm>
              <a:off x="3689617" y="1940170"/>
              <a:ext cx="2090525" cy="893971"/>
            </a:xfrm>
            <a:prstGeom prst="rect">
              <a:avLst/>
            </a:prstGeom>
            <a:noFill/>
            <a:ln w="9525" cap="flat" cmpd="sng" algn="ctr">
              <a:noFill/>
              <a:prstDash val="solid"/>
            </a:ln>
            <a:effectLst/>
            <a:sp3d prstMaterial="dkEdge"/>
          </p:spPr>
          <p:txBody>
            <a:bodyPr rtlCol="0" anchor="t" anchorCtr="0">
              <a:spAutoFit/>
            </a:bodyPr>
            <a:lstStyle/>
            <a:p>
              <a:pPr lvl="0" algn="ctr" defTabSz="1935419">
                <a:defRPr/>
              </a:pPr>
              <a:r>
                <a:rPr lang="ru-RU" sz="2800" kern="0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6 </a:t>
              </a:r>
              <a:r>
                <a:rPr lang="ru-RU" sz="2800" kern="0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000</a:t>
              </a:r>
            </a:p>
            <a:p>
              <a:pPr lvl="0" algn="ctr" defTabSz="1935419">
                <a:defRPr/>
              </a:pPr>
              <a:r>
                <a:rPr lang="ru-RU" b="1" kern="0" dirty="0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Пехотинцев</a:t>
              </a:r>
              <a:endParaRPr lang="en-US" sz="2400" b="1" kern="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4" name="Rectangle 13">
              <a:extLst>
                <a:ext uri="{FF2B5EF4-FFF2-40B4-BE49-F238E27FC236}">
                  <a16:creationId xmlns:a16="http://schemas.microsoft.com/office/drawing/2014/main" xmlns="" id="{2094DCE4-549F-4F2B-A325-BD874632A3D8}"/>
                </a:ext>
              </a:extLst>
            </p:cNvPr>
            <p:cNvSpPr/>
            <p:nvPr/>
          </p:nvSpPr>
          <p:spPr>
            <a:xfrm>
              <a:off x="6303020" y="1940170"/>
              <a:ext cx="2090525" cy="1512731"/>
            </a:xfrm>
            <a:prstGeom prst="rect">
              <a:avLst/>
            </a:prstGeom>
            <a:noFill/>
            <a:ln w="9525" cap="flat" cmpd="sng" algn="ctr">
              <a:noFill/>
              <a:prstDash val="solid"/>
            </a:ln>
            <a:effectLst/>
            <a:sp3d prstMaterial="dkEdge"/>
          </p:spPr>
          <p:txBody>
            <a:bodyPr rtlCol="0" anchor="t" anchorCtr="0">
              <a:spAutoFit/>
            </a:bodyPr>
            <a:lstStyle/>
            <a:p>
              <a:pPr algn="ctr" defTabSz="1935419">
                <a:defRPr/>
              </a:pPr>
              <a:r>
                <a:rPr lang="ru-RU" sz="2800" kern="0" dirty="0" smtClean="0">
                  <a:solidFill>
                    <a:srgbClr val="F5F88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500 </a:t>
              </a:r>
              <a:r>
                <a:rPr lang="ru-RU" b="1" kern="0" dirty="0">
                  <a:solidFill>
                    <a:srgbClr val="F5F88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штыков</a:t>
              </a:r>
              <a:endParaRPr lang="en-US" b="1" kern="0" dirty="0">
                <a:solidFill>
                  <a:srgbClr val="F5F8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defTabSz="1935419">
                <a:defRPr/>
              </a:pPr>
              <a:r>
                <a:rPr lang="ru-RU" b="1" kern="0" dirty="0">
                  <a:solidFill>
                    <a:srgbClr val="F5F88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из</a:t>
              </a:r>
              <a:r>
                <a:rPr lang="da-DK" b="1" kern="0" dirty="0">
                  <a:solidFill>
                    <a:srgbClr val="F5F88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b="1" kern="0" dirty="0">
                  <a:solidFill>
                    <a:srgbClr val="F5F88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казачьего отряда</a:t>
              </a:r>
              <a:endParaRPr lang="en-US" sz="2400" b="1" kern="0" dirty="0">
                <a:solidFill>
                  <a:srgbClr val="F5F8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defTabSz="1935419">
                <a:defRPr/>
              </a:pPr>
              <a:endParaRPr lang="en-US" sz="1799" kern="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Rectangle 14">
              <a:extLst>
                <a:ext uri="{FF2B5EF4-FFF2-40B4-BE49-F238E27FC236}">
                  <a16:creationId xmlns:a16="http://schemas.microsoft.com/office/drawing/2014/main" xmlns="" id="{43452C4E-2CCB-4456-8904-9C1161D6B81F}"/>
                </a:ext>
              </a:extLst>
            </p:cNvPr>
            <p:cNvSpPr/>
            <p:nvPr/>
          </p:nvSpPr>
          <p:spPr>
            <a:xfrm>
              <a:off x="1127449" y="4490663"/>
              <a:ext cx="2090525" cy="1203423"/>
            </a:xfrm>
            <a:prstGeom prst="rect">
              <a:avLst/>
            </a:prstGeom>
            <a:noFill/>
            <a:ln w="9525" cap="flat" cmpd="sng" algn="ctr">
              <a:noFill/>
              <a:prstDash val="solid"/>
            </a:ln>
            <a:effectLst/>
            <a:sp3d prstMaterial="dkEdge"/>
          </p:spPr>
          <p:txBody>
            <a:bodyPr rtlCol="0" anchor="t" anchorCtr="0">
              <a:spAutoFit/>
            </a:bodyPr>
            <a:lstStyle/>
            <a:p>
              <a:pPr algn="ctr" defTabSz="1935419">
                <a:defRPr/>
              </a:pPr>
              <a:r>
                <a:rPr lang="ru-RU" sz="2800" kern="0" dirty="0" smtClean="0">
                  <a:solidFill>
                    <a:srgbClr val="A2D66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28 </a:t>
              </a:r>
              <a:endParaRPr lang="en-US" sz="2800" kern="0" dirty="0">
                <a:solidFill>
                  <a:srgbClr val="A2D6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defTabSz="1935419">
                <a:defRPr/>
              </a:pPr>
              <a:r>
                <a:rPr lang="ru-RU" sz="1700" b="1" kern="0" dirty="0" smtClean="0">
                  <a:solidFill>
                    <a:srgbClr val="A2D668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Артиллерийских оружия </a:t>
              </a:r>
              <a:endParaRPr lang="en-US" sz="1700" b="1" kern="0" dirty="0">
                <a:solidFill>
                  <a:srgbClr val="A2D66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6" name="Rectangle 15">
              <a:extLst>
                <a:ext uri="{FF2B5EF4-FFF2-40B4-BE49-F238E27FC236}">
                  <a16:creationId xmlns:a16="http://schemas.microsoft.com/office/drawing/2014/main" xmlns="" id="{2C912DA0-23FD-4668-B5EB-3616EDF8452B}"/>
                </a:ext>
              </a:extLst>
            </p:cNvPr>
            <p:cNvSpPr/>
            <p:nvPr/>
          </p:nvSpPr>
          <p:spPr>
            <a:xfrm>
              <a:off x="3821406" y="4490663"/>
              <a:ext cx="1826940" cy="893971"/>
            </a:xfrm>
            <a:prstGeom prst="rect">
              <a:avLst/>
            </a:prstGeom>
            <a:noFill/>
            <a:ln w="9525" cap="flat" cmpd="sng" algn="ctr">
              <a:noFill/>
              <a:prstDash val="solid"/>
            </a:ln>
            <a:effectLst/>
            <a:sp3d prstMaterial="dkEdge"/>
          </p:spPr>
          <p:txBody>
            <a:bodyPr wrap="square" rtlCol="0" anchor="t" anchorCtr="0">
              <a:spAutoFit/>
            </a:bodyPr>
            <a:lstStyle/>
            <a:p>
              <a:pPr algn="ctr" defTabSz="1935419">
                <a:defRPr/>
              </a:pPr>
              <a:r>
                <a:rPr lang="ru-RU" sz="2800" kern="0" dirty="0" smtClean="0">
                  <a:solidFill>
                    <a:schemeClr val="accent6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600 арб</a:t>
              </a:r>
              <a:endParaRPr lang="en-US" sz="2800" kern="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defTabSz="1935419">
                <a:defRPr/>
              </a:pPr>
              <a:r>
                <a:rPr lang="ru-RU" b="1" kern="0" dirty="0">
                  <a:solidFill>
                    <a:schemeClr val="accent6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О</a:t>
              </a:r>
              <a:r>
                <a:rPr lang="ru-RU" b="1" kern="0" dirty="0" smtClean="0">
                  <a:solidFill>
                    <a:schemeClr val="accent6">
                      <a:lumMod val="20000"/>
                      <a:lumOff val="80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боза</a:t>
              </a:r>
              <a:endParaRPr lang="en-US" sz="2400" b="1" kern="0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7" name="Rectangle 16">
              <a:extLst>
                <a:ext uri="{FF2B5EF4-FFF2-40B4-BE49-F238E27FC236}">
                  <a16:creationId xmlns:a16="http://schemas.microsoft.com/office/drawing/2014/main" xmlns="" id="{A8101B72-5FAE-4307-AB26-D9F5C276BA6B}"/>
                </a:ext>
              </a:extLst>
            </p:cNvPr>
            <p:cNvSpPr/>
            <p:nvPr/>
          </p:nvSpPr>
          <p:spPr>
            <a:xfrm>
              <a:off x="6303020" y="4490663"/>
              <a:ext cx="2090525" cy="893971"/>
            </a:xfrm>
            <a:prstGeom prst="rect">
              <a:avLst/>
            </a:prstGeom>
            <a:noFill/>
            <a:ln w="9525" cap="flat" cmpd="sng" algn="ctr">
              <a:noFill/>
              <a:prstDash val="solid"/>
            </a:ln>
            <a:effectLst/>
            <a:sp3d prstMaterial="dkEdge"/>
          </p:spPr>
          <p:txBody>
            <a:bodyPr rtlCol="0" anchor="t" anchorCtr="0">
              <a:spAutoFit/>
            </a:bodyPr>
            <a:lstStyle/>
            <a:p>
              <a:pPr algn="ctr" defTabSz="1935419">
                <a:defRPr/>
              </a:pPr>
              <a:r>
                <a:rPr lang="ru-RU" sz="2800" kern="0" dirty="0" smtClean="0">
                  <a:solidFill>
                    <a:srgbClr val="A365D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800 </a:t>
              </a:r>
              <a:endParaRPr lang="en-US" sz="2800" kern="0" dirty="0">
                <a:solidFill>
                  <a:srgbClr val="A365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 defTabSz="1935419">
                <a:defRPr/>
              </a:pPr>
              <a:r>
                <a:rPr lang="ru-RU" kern="0" dirty="0">
                  <a:solidFill>
                    <a:srgbClr val="A365D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В</a:t>
              </a:r>
              <a:r>
                <a:rPr lang="ru-RU" kern="0" dirty="0" smtClean="0">
                  <a:solidFill>
                    <a:srgbClr val="A365D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ерблюдов</a:t>
              </a:r>
              <a:endParaRPr lang="en-US" sz="2400" kern="0" dirty="0">
                <a:solidFill>
                  <a:srgbClr val="A365D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1" name="Picture 29">
              <a:extLst>
                <a:ext uri="{FF2B5EF4-FFF2-40B4-BE49-F238E27FC236}">
                  <a16:creationId xmlns:a16="http://schemas.microsoft.com/office/drawing/2014/main" xmlns="" id="{D353935E-CA15-4D9B-A3FE-27B0260A37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37468" y="3939863"/>
              <a:ext cx="794820" cy="415566"/>
            </a:xfrm>
            <a:prstGeom prst="rect">
              <a:avLst/>
            </a:prstGeom>
            <a:ln>
              <a:noFill/>
            </a:ln>
            <a:sp3d prstMaterial="dkEdge"/>
          </p:spPr>
        </p:pic>
      </p:grpSp>
      <p:sp>
        <p:nvSpPr>
          <p:cNvPr id="64" name="Rectangle 35">
            <a:extLst>
              <a:ext uri="{FF2B5EF4-FFF2-40B4-BE49-F238E27FC236}">
                <a16:creationId xmlns:a16="http://schemas.microsoft.com/office/drawing/2014/main" xmlns="" id="{64A2FB5D-AEA7-4EDD-BA3F-1F65E70BA1CA}"/>
              </a:ext>
            </a:extLst>
          </p:cNvPr>
          <p:cNvSpPr/>
          <p:nvPr/>
        </p:nvSpPr>
        <p:spPr>
          <a:xfrm>
            <a:off x="8125531" y="1192811"/>
            <a:ext cx="3924000" cy="5508000"/>
          </a:xfrm>
          <a:prstGeom prst="rect">
            <a:avLst/>
          </a:prstGeom>
          <a:solidFill>
            <a:srgbClr val="00B050"/>
          </a:solidFill>
        </p:spPr>
        <p:txBody>
          <a:bodyPr wrap="square">
            <a:spAutoFit/>
          </a:bodyPr>
          <a:lstStyle/>
          <a:p>
            <a:pPr algn="just" defTabSz="1935419">
              <a:lnSpc>
                <a:spcPct val="90000"/>
              </a:lnSpc>
              <a:defRPr/>
            </a:pPr>
            <a:endParaRPr lang="ru-RU" sz="1000" b="1" kern="0" spc="-1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 defTabSz="1935419">
              <a:lnSpc>
                <a:spcPct val="90000"/>
              </a:lnSpc>
              <a:defRPr/>
            </a:pPr>
            <a:r>
              <a:rPr lang="ru-RU" sz="2400" b="1" kern="0" spc="-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Осенью </a:t>
            </a:r>
            <a:r>
              <a:rPr lang="ru-RU" sz="2400" b="1" kern="0" spc="-100" dirty="0">
                <a:solidFill>
                  <a:srgbClr val="F5F8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1866</a:t>
            </a:r>
            <a:r>
              <a:rPr lang="ru-RU" sz="2400" b="1" kern="0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года </a:t>
            </a:r>
            <a:r>
              <a:rPr lang="ru-RU" sz="2400" b="1" kern="0" spc="-1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воен-ный</a:t>
            </a:r>
            <a:r>
              <a:rPr lang="ru-RU" sz="2400" b="1" kern="0" spc="-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kern="0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отряд в </a:t>
            </a:r>
            <a:r>
              <a:rPr lang="ru-RU" sz="2400" b="1" kern="0" spc="-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составе </a:t>
            </a:r>
            <a:r>
              <a:rPr lang="ru-RU" sz="2400" b="1" kern="0" spc="-100" dirty="0">
                <a:solidFill>
                  <a:srgbClr val="F5F8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ru-RU" sz="2400" b="1" kern="0" spc="-100" dirty="0" smtClean="0">
                <a:solidFill>
                  <a:srgbClr val="F5F8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ты-</a:t>
            </a:r>
            <a:r>
              <a:rPr lang="ru-RU" sz="2400" b="1" kern="0" spc="-100" dirty="0" err="1" smtClean="0">
                <a:solidFill>
                  <a:srgbClr val="F5F8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сяч</a:t>
            </a:r>
            <a:r>
              <a:rPr lang="ru-RU" sz="2400" b="1" kern="0" spc="-100" dirty="0" smtClean="0">
                <a:solidFill>
                  <a:srgbClr val="F5F8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kern="0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пехотинцев, </a:t>
            </a:r>
            <a:r>
              <a:rPr lang="ru-RU" sz="2400" b="1" kern="0" spc="-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казачьего отряда </a:t>
            </a:r>
            <a:r>
              <a:rPr lang="ru-RU" sz="2400" b="1" kern="0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из </a:t>
            </a:r>
            <a:r>
              <a:rPr lang="ru-RU" sz="2400" b="1" kern="0" spc="-100" dirty="0">
                <a:solidFill>
                  <a:srgbClr val="F5F8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500 </a:t>
            </a:r>
            <a:r>
              <a:rPr lang="ru-RU" sz="2400" b="1" kern="0" spc="-100" dirty="0" smtClean="0">
                <a:solidFill>
                  <a:srgbClr val="F5F8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штыков</a:t>
            </a:r>
            <a:r>
              <a:rPr lang="ru-RU" sz="2400" b="1" kern="0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b="1" kern="0" spc="-100" dirty="0">
                <a:solidFill>
                  <a:srgbClr val="F5F8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28 орудий</a:t>
            </a:r>
            <a:r>
              <a:rPr lang="ru-RU" sz="2400" b="1" kern="0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b="1" kern="0" spc="-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обозом </a:t>
            </a:r>
            <a:r>
              <a:rPr lang="ru-RU" sz="2400" b="1" kern="0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2400" b="1" kern="0" spc="-100" dirty="0">
                <a:solidFill>
                  <a:srgbClr val="F5F8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600 арб </a:t>
            </a:r>
            <a:r>
              <a:rPr lang="ru-RU" sz="2400" b="1" kern="0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400" b="1" kern="0" spc="-100" dirty="0">
                <a:solidFill>
                  <a:srgbClr val="F5F8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800 </a:t>
            </a:r>
            <a:r>
              <a:rPr lang="ru-RU" sz="2400" b="1" kern="0" spc="-100" dirty="0" smtClean="0">
                <a:solidFill>
                  <a:srgbClr val="F5F8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верблюдов</a:t>
            </a:r>
            <a:r>
              <a:rPr lang="ru-RU" sz="2400" b="1" kern="0" spc="-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kern="0" spc="-1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напра</a:t>
            </a:r>
            <a:r>
              <a:rPr lang="ru-RU" sz="2400" b="1" kern="0" spc="-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-вился </a:t>
            </a:r>
            <a:r>
              <a:rPr lang="ru-RU" sz="2400" b="1" kern="0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 </a:t>
            </a:r>
            <a:r>
              <a:rPr lang="ru-RU" sz="2400" b="1" kern="0" spc="-1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Уратюбе</a:t>
            </a:r>
            <a:r>
              <a:rPr lang="ru-RU" sz="2400" b="1" kern="0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К этому </a:t>
            </a:r>
            <a:r>
              <a:rPr lang="ru-RU" sz="2400" b="1" kern="0" spc="-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походу </a:t>
            </a:r>
            <a:r>
              <a:rPr lang="ru-RU" sz="2400" b="1" kern="0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были </a:t>
            </a:r>
            <a:r>
              <a:rPr lang="ru-RU" sz="2400" b="1" kern="0" spc="-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привлечены также </a:t>
            </a:r>
            <a:r>
              <a:rPr lang="ru-RU" sz="2400" b="1" kern="0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 силы, </a:t>
            </a:r>
            <a:r>
              <a:rPr lang="ru-RU" sz="2400" b="1" kern="0" spc="-1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подготов</a:t>
            </a:r>
            <a:r>
              <a:rPr lang="ru-RU" sz="2400" b="1" kern="0" spc="-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-ленные </a:t>
            </a:r>
            <a:r>
              <a:rPr lang="ru-RU" sz="2400" b="1" kern="0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против </a:t>
            </a:r>
            <a:r>
              <a:rPr lang="ru-RU" sz="2400" b="1" kern="0" spc="-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Коканда. Достигнув </a:t>
            </a:r>
            <a:r>
              <a:rPr lang="ru-RU" sz="2400" b="1" kern="0" spc="-100" dirty="0" err="1">
                <a:solidFill>
                  <a:srgbClr val="F5F8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Уратюбе</a:t>
            </a:r>
            <a:r>
              <a:rPr lang="ru-RU" sz="2400" b="1" kern="0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b="1" kern="0" spc="-1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воен</a:t>
            </a:r>
            <a:r>
              <a:rPr lang="ru-RU" sz="2400" b="1" kern="0" spc="-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-но-транспортный </a:t>
            </a:r>
            <a:r>
              <a:rPr lang="ru-RU" sz="2400" b="1" kern="0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обоз </a:t>
            </a:r>
            <a:r>
              <a:rPr lang="ru-RU" sz="2400" b="1" kern="0" spc="-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Романовского сразу </a:t>
            </a:r>
            <a:r>
              <a:rPr lang="ru-RU" sz="2400" b="1" kern="0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же подверг город </a:t>
            </a:r>
            <a:r>
              <a:rPr lang="ru-RU" sz="2400" b="1" kern="0" spc="-1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массиро</a:t>
            </a:r>
            <a:r>
              <a:rPr lang="ru-RU" sz="2400" b="1" kern="0" spc="-1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-ванному </a:t>
            </a:r>
            <a:r>
              <a:rPr lang="ru-RU" sz="2400" b="1" kern="0" spc="-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артобстрелу. </a:t>
            </a:r>
            <a:endParaRPr lang="en-US" sz="2400" b="1" kern="0" spc="-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Заголовок 1"/>
          <p:cNvSpPr txBox="1">
            <a:spLocks/>
          </p:cNvSpPr>
          <p:nvPr/>
        </p:nvSpPr>
        <p:spPr>
          <a:xfrm>
            <a:off x="256451" y="-52928"/>
            <a:ext cx="11777228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601" b="1" i="0" kern="1200">
                <a:solidFill>
                  <a:srgbClr val="FEFEFE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Сражение за </a:t>
            </a:r>
            <a:r>
              <a:rPr kumimoji="0" lang="ru-RU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Уратюбе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  <p:sp>
        <p:nvSpPr>
          <p:cNvPr id="29" name="Freeform 39"/>
          <p:cNvSpPr>
            <a:spLocks noEditPoints="1"/>
          </p:cNvSpPr>
          <p:nvPr/>
        </p:nvSpPr>
        <p:spPr bwMode="auto">
          <a:xfrm>
            <a:off x="3931148" y="2070272"/>
            <a:ext cx="476127" cy="615952"/>
          </a:xfrm>
          <a:custGeom>
            <a:avLst/>
            <a:gdLst>
              <a:gd name="T0" fmla="*/ 235 w 342"/>
              <a:gd name="T1" fmla="*/ 50 h 458"/>
              <a:gd name="T2" fmla="*/ 136 w 342"/>
              <a:gd name="T3" fmla="*/ 50 h 458"/>
              <a:gd name="T4" fmla="*/ 185 w 342"/>
              <a:gd name="T5" fmla="*/ 9 h 458"/>
              <a:gd name="T6" fmla="*/ 185 w 342"/>
              <a:gd name="T7" fmla="*/ 90 h 458"/>
              <a:gd name="T8" fmla="*/ 185 w 342"/>
              <a:gd name="T9" fmla="*/ 9 h 458"/>
              <a:gd name="T10" fmla="*/ 321 w 342"/>
              <a:gd name="T11" fmla="*/ 183 h 458"/>
              <a:gd name="T12" fmla="*/ 254 w 342"/>
              <a:gd name="T13" fmla="*/ 118 h 458"/>
              <a:gd name="T14" fmla="*/ 176 w 342"/>
              <a:gd name="T15" fmla="*/ 114 h 458"/>
              <a:gd name="T16" fmla="*/ 97 w 342"/>
              <a:gd name="T17" fmla="*/ 165 h 458"/>
              <a:gd name="T18" fmla="*/ 2 w 342"/>
              <a:gd name="T19" fmla="*/ 171 h 458"/>
              <a:gd name="T20" fmla="*/ 93 w 342"/>
              <a:gd name="T21" fmla="*/ 214 h 458"/>
              <a:gd name="T22" fmla="*/ 110 w 342"/>
              <a:gd name="T23" fmla="*/ 213 h 458"/>
              <a:gd name="T24" fmla="*/ 185 w 342"/>
              <a:gd name="T25" fmla="*/ 247 h 458"/>
              <a:gd name="T26" fmla="*/ 127 w 342"/>
              <a:gd name="T27" fmla="*/ 321 h 458"/>
              <a:gd name="T28" fmla="*/ 90 w 342"/>
              <a:gd name="T29" fmla="*/ 446 h 458"/>
              <a:gd name="T30" fmla="*/ 140 w 342"/>
              <a:gd name="T31" fmla="*/ 443 h 458"/>
              <a:gd name="T32" fmla="*/ 181 w 342"/>
              <a:gd name="T33" fmla="*/ 343 h 458"/>
              <a:gd name="T34" fmla="*/ 213 w 342"/>
              <a:gd name="T35" fmla="*/ 311 h 458"/>
              <a:gd name="T36" fmla="*/ 266 w 342"/>
              <a:gd name="T37" fmla="*/ 458 h 458"/>
              <a:gd name="T38" fmla="*/ 295 w 342"/>
              <a:gd name="T39" fmla="*/ 425 h 458"/>
              <a:gd name="T40" fmla="*/ 245 w 342"/>
              <a:gd name="T41" fmla="*/ 177 h 458"/>
              <a:gd name="T42" fmla="*/ 297 w 342"/>
              <a:gd name="T43" fmla="*/ 267 h 458"/>
              <a:gd name="T44" fmla="*/ 337 w 342"/>
              <a:gd name="T45" fmla="*/ 277 h 458"/>
              <a:gd name="T46" fmla="*/ 106 w 342"/>
              <a:gd name="T47" fmla="*/ 204 h 458"/>
              <a:gd name="T48" fmla="*/ 21 w 342"/>
              <a:gd name="T49" fmla="*/ 186 h 458"/>
              <a:gd name="T50" fmla="*/ 30 w 342"/>
              <a:gd name="T51" fmla="*/ 162 h 458"/>
              <a:gd name="T52" fmla="*/ 100 w 342"/>
              <a:gd name="T53" fmla="*/ 174 h 458"/>
              <a:gd name="T54" fmla="*/ 162 w 342"/>
              <a:gd name="T55" fmla="*/ 150 h 458"/>
              <a:gd name="T56" fmla="*/ 106 w 342"/>
              <a:gd name="T57" fmla="*/ 204 h 458"/>
              <a:gd name="T58" fmla="*/ 270 w 342"/>
              <a:gd name="T59" fmla="*/ 449 h 458"/>
              <a:gd name="T60" fmla="*/ 221 w 342"/>
              <a:gd name="T61" fmla="*/ 303 h 458"/>
              <a:gd name="T62" fmla="*/ 286 w 342"/>
              <a:gd name="T63" fmla="*/ 426 h 458"/>
              <a:gd name="T64" fmla="*/ 320 w 342"/>
              <a:gd name="T65" fmla="*/ 276 h 458"/>
              <a:gd name="T66" fmla="*/ 285 w 342"/>
              <a:gd name="T67" fmla="*/ 199 h 458"/>
              <a:gd name="T68" fmla="*/ 239 w 342"/>
              <a:gd name="T69" fmla="*/ 160 h 458"/>
              <a:gd name="T70" fmla="*/ 232 w 342"/>
              <a:gd name="T71" fmla="*/ 165 h 458"/>
              <a:gd name="T72" fmla="*/ 194 w 342"/>
              <a:gd name="T73" fmla="*/ 317 h 458"/>
              <a:gd name="T74" fmla="*/ 147 w 342"/>
              <a:gd name="T75" fmla="*/ 400 h 458"/>
              <a:gd name="T76" fmla="*/ 114 w 342"/>
              <a:gd name="T77" fmla="*/ 449 h 458"/>
              <a:gd name="T78" fmla="*/ 98 w 342"/>
              <a:gd name="T79" fmla="*/ 419 h 458"/>
              <a:gd name="T80" fmla="*/ 194 w 342"/>
              <a:gd name="T81" fmla="*/ 251 h 458"/>
              <a:gd name="T82" fmla="*/ 171 w 342"/>
              <a:gd name="T83" fmla="*/ 148 h 458"/>
              <a:gd name="T84" fmla="*/ 202 w 342"/>
              <a:gd name="T85" fmla="*/ 111 h 458"/>
              <a:gd name="T86" fmla="*/ 307 w 342"/>
              <a:gd name="T87" fmla="*/ 177 h 458"/>
              <a:gd name="T88" fmla="*/ 331 w 342"/>
              <a:gd name="T89" fmla="*/ 260 h 4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342" h="458">
                <a:moveTo>
                  <a:pt x="185" y="99"/>
                </a:moveTo>
                <a:cubicBezTo>
                  <a:pt x="212" y="99"/>
                  <a:pt x="235" y="77"/>
                  <a:pt x="235" y="50"/>
                </a:cubicBezTo>
                <a:cubicBezTo>
                  <a:pt x="235" y="22"/>
                  <a:pt x="212" y="0"/>
                  <a:pt x="185" y="0"/>
                </a:cubicBezTo>
                <a:cubicBezTo>
                  <a:pt x="158" y="0"/>
                  <a:pt x="136" y="22"/>
                  <a:pt x="136" y="50"/>
                </a:cubicBezTo>
                <a:cubicBezTo>
                  <a:pt x="136" y="77"/>
                  <a:pt x="158" y="99"/>
                  <a:pt x="185" y="99"/>
                </a:cubicBezTo>
                <a:close/>
                <a:moveTo>
                  <a:pt x="185" y="9"/>
                </a:moveTo>
                <a:cubicBezTo>
                  <a:pt x="207" y="9"/>
                  <a:pt x="225" y="27"/>
                  <a:pt x="225" y="50"/>
                </a:cubicBezTo>
                <a:cubicBezTo>
                  <a:pt x="225" y="72"/>
                  <a:pt x="207" y="90"/>
                  <a:pt x="185" y="90"/>
                </a:cubicBezTo>
                <a:cubicBezTo>
                  <a:pt x="163" y="90"/>
                  <a:pt x="145" y="72"/>
                  <a:pt x="145" y="50"/>
                </a:cubicBezTo>
                <a:cubicBezTo>
                  <a:pt x="145" y="27"/>
                  <a:pt x="163" y="9"/>
                  <a:pt x="185" y="9"/>
                </a:cubicBezTo>
                <a:close/>
                <a:moveTo>
                  <a:pt x="340" y="258"/>
                </a:moveTo>
                <a:cubicBezTo>
                  <a:pt x="337" y="246"/>
                  <a:pt x="325" y="198"/>
                  <a:pt x="321" y="183"/>
                </a:cubicBezTo>
                <a:cubicBezTo>
                  <a:pt x="320" y="178"/>
                  <a:pt x="317" y="173"/>
                  <a:pt x="313" y="169"/>
                </a:cubicBezTo>
                <a:cubicBezTo>
                  <a:pt x="298" y="156"/>
                  <a:pt x="263" y="125"/>
                  <a:pt x="254" y="118"/>
                </a:cubicBezTo>
                <a:cubicBezTo>
                  <a:pt x="237" y="104"/>
                  <a:pt x="219" y="99"/>
                  <a:pt x="201" y="102"/>
                </a:cubicBezTo>
                <a:cubicBezTo>
                  <a:pt x="192" y="103"/>
                  <a:pt x="183" y="108"/>
                  <a:pt x="176" y="114"/>
                </a:cubicBezTo>
                <a:cubicBezTo>
                  <a:pt x="175" y="115"/>
                  <a:pt x="174" y="115"/>
                  <a:pt x="174" y="115"/>
                </a:cubicBezTo>
                <a:cubicBezTo>
                  <a:pt x="97" y="165"/>
                  <a:pt x="97" y="165"/>
                  <a:pt x="97" y="165"/>
                </a:cubicBezTo>
                <a:cubicBezTo>
                  <a:pt x="88" y="163"/>
                  <a:pt x="50" y="156"/>
                  <a:pt x="32" y="153"/>
                </a:cubicBezTo>
                <a:cubicBezTo>
                  <a:pt x="14" y="150"/>
                  <a:pt x="4" y="160"/>
                  <a:pt x="2" y="171"/>
                </a:cubicBezTo>
                <a:cubicBezTo>
                  <a:pt x="0" y="181"/>
                  <a:pt x="5" y="193"/>
                  <a:pt x="19" y="195"/>
                </a:cubicBezTo>
                <a:cubicBezTo>
                  <a:pt x="30" y="198"/>
                  <a:pt x="75" y="209"/>
                  <a:pt x="93" y="214"/>
                </a:cubicBezTo>
                <a:cubicBezTo>
                  <a:pt x="95" y="215"/>
                  <a:pt x="98" y="215"/>
                  <a:pt x="100" y="215"/>
                </a:cubicBezTo>
                <a:cubicBezTo>
                  <a:pt x="103" y="215"/>
                  <a:pt x="106" y="214"/>
                  <a:pt x="110" y="213"/>
                </a:cubicBezTo>
                <a:cubicBezTo>
                  <a:pt x="128" y="206"/>
                  <a:pt x="158" y="193"/>
                  <a:pt x="171" y="188"/>
                </a:cubicBezTo>
                <a:cubicBezTo>
                  <a:pt x="176" y="212"/>
                  <a:pt x="183" y="239"/>
                  <a:pt x="185" y="247"/>
                </a:cubicBezTo>
                <a:cubicBezTo>
                  <a:pt x="127" y="320"/>
                  <a:pt x="127" y="320"/>
                  <a:pt x="127" y="320"/>
                </a:cubicBezTo>
                <a:cubicBezTo>
                  <a:pt x="127" y="320"/>
                  <a:pt x="127" y="320"/>
                  <a:pt x="127" y="321"/>
                </a:cubicBezTo>
                <a:cubicBezTo>
                  <a:pt x="127" y="321"/>
                  <a:pt x="104" y="380"/>
                  <a:pt x="89" y="416"/>
                </a:cubicBezTo>
                <a:cubicBezTo>
                  <a:pt x="85" y="427"/>
                  <a:pt x="85" y="438"/>
                  <a:pt x="90" y="446"/>
                </a:cubicBezTo>
                <a:cubicBezTo>
                  <a:pt x="96" y="454"/>
                  <a:pt x="104" y="458"/>
                  <a:pt x="114" y="458"/>
                </a:cubicBezTo>
                <a:cubicBezTo>
                  <a:pt x="126" y="458"/>
                  <a:pt x="135" y="452"/>
                  <a:pt x="140" y="443"/>
                </a:cubicBezTo>
                <a:cubicBezTo>
                  <a:pt x="143" y="437"/>
                  <a:pt x="149" y="422"/>
                  <a:pt x="156" y="404"/>
                </a:cubicBezTo>
                <a:cubicBezTo>
                  <a:pt x="165" y="381"/>
                  <a:pt x="178" y="347"/>
                  <a:pt x="181" y="343"/>
                </a:cubicBezTo>
                <a:cubicBezTo>
                  <a:pt x="182" y="341"/>
                  <a:pt x="191" y="333"/>
                  <a:pt x="200" y="324"/>
                </a:cubicBezTo>
                <a:cubicBezTo>
                  <a:pt x="205" y="319"/>
                  <a:pt x="209" y="315"/>
                  <a:pt x="213" y="311"/>
                </a:cubicBezTo>
                <a:cubicBezTo>
                  <a:pt x="218" y="334"/>
                  <a:pt x="231" y="397"/>
                  <a:pt x="239" y="433"/>
                </a:cubicBezTo>
                <a:cubicBezTo>
                  <a:pt x="243" y="452"/>
                  <a:pt x="255" y="458"/>
                  <a:pt x="266" y="458"/>
                </a:cubicBezTo>
                <a:cubicBezTo>
                  <a:pt x="268" y="458"/>
                  <a:pt x="270" y="458"/>
                  <a:pt x="272" y="458"/>
                </a:cubicBezTo>
                <a:cubicBezTo>
                  <a:pt x="286" y="455"/>
                  <a:pt x="299" y="441"/>
                  <a:pt x="295" y="425"/>
                </a:cubicBezTo>
                <a:cubicBezTo>
                  <a:pt x="292" y="409"/>
                  <a:pt x="264" y="265"/>
                  <a:pt x="263" y="255"/>
                </a:cubicBezTo>
                <a:cubicBezTo>
                  <a:pt x="263" y="245"/>
                  <a:pt x="251" y="201"/>
                  <a:pt x="245" y="177"/>
                </a:cubicBezTo>
                <a:cubicBezTo>
                  <a:pt x="277" y="203"/>
                  <a:pt x="277" y="203"/>
                  <a:pt x="277" y="203"/>
                </a:cubicBezTo>
                <a:cubicBezTo>
                  <a:pt x="279" y="211"/>
                  <a:pt x="291" y="248"/>
                  <a:pt x="297" y="267"/>
                </a:cubicBezTo>
                <a:cubicBezTo>
                  <a:pt x="301" y="278"/>
                  <a:pt x="310" y="285"/>
                  <a:pt x="320" y="285"/>
                </a:cubicBezTo>
                <a:cubicBezTo>
                  <a:pt x="327" y="285"/>
                  <a:pt x="333" y="282"/>
                  <a:pt x="337" y="277"/>
                </a:cubicBezTo>
                <a:cubicBezTo>
                  <a:pt x="341" y="271"/>
                  <a:pt x="342" y="264"/>
                  <a:pt x="340" y="258"/>
                </a:cubicBezTo>
                <a:close/>
                <a:moveTo>
                  <a:pt x="106" y="204"/>
                </a:moveTo>
                <a:cubicBezTo>
                  <a:pt x="103" y="206"/>
                  <a:pt x="99" y="206"/>
                  <a:pt x="96" y="205"/>
                </a:cubicBezTo>
                <a:cubicBezTo>
                  <a:pt x="77" y="200"/>
                  <a:pt x="32" y="189"/>
                  <a:pt x="21" y="186"/>
                </a:cubicBezTo>
                <a:cubicBezTo>
                  <a:pt x="13" y="185"/>
                  <a:pt x="10" y="178"/>
                  <a:pt x="11" y="172"/>
                </a:cubicBezTo>
                <a:cubicBezTo>
                  <a:pt x="13" y="166"/>
                  <a:pt x="18" y="160"/>
                  <a:pt x="30" y="162"/>
                </a:cubicBezTo>
                <a:cubicBezTo>
                  <a:pt x="51" y="166"/>
                  <a:pt x="96" y="175"/>
                  <a:pt x="97" y="175"/>
                </a:cubicBezTo>
                <a:cubicBezTo>
                  <a:pt x="98" y="175"/>
                  <a:pt x="99" y="175"/>
                  <a:pt x="100" y="174"/>
                </a:cubicBezTo>
                <a:cubicBezTo>
                  <a:pt x="163" y="133"/>
                  <a:pt x="163" y="133"/>
                  <a:pt x="163" y="133"/>
                </a:cubicBezTo>
                <a:cubicBezTo>
                  <a:pt x="161" y="139"/>
                  <a:pt x="161" y="145"/>
                  <a:pt x="162" y="150"/>
                </a:cubicBezTo>
                <a:cubicBezTo>
                  <a:pt x="163" y="156"/>
                  <a:pt x="166" y="167"/>
                  <a:pt x="168" y="178"/>
                </a:cubicBezTo>
                <a:cubicBezTo>
                  <a:pt x="157" y="183"/>
                  <a:pt x="125" y="197"/>
                  <a:pt x="106" y="204"/>
                </a:cubicBezTo>
                <a:close/>
                <a:moveTo>
                  <a:pt x="286" y="426"/>
                </a:moveTo>
                <a:cubicBezTo>
                  <a:pt x="288" y="438"/>
                  <a:pt x="279" y="447"/>
                  <a:pt x="270" y="449"/>
                </a:cubicBezTo>
                <a:cubicBezTo>
                  <a:pt x="259" y="451"/>
                  <a:pt x="251" y="444"/>
                  <a:pt x="248" y="431"/>
                </a:cubicBezTo>
                <a:cubicBezTo>
                  <a:pt x="239" y="392"/>
                  <a:pt x="224" y="318"/>
                  <a:pt x="221" y="303"/>
                </a:cubicBezTo>
                <a:cubicBezTo>
                  <a:pt x="238" y="288"/>
                  <a:pt x="249" y="276"/>
                  <a:pt x="255" y="268"/>
                </a:cubicBezTo>
                <a:cubicBezTo>
                  <a:pt x="262" y="304"/>
                  <a:pt x="284" y="413"/>
                  <a:pt x="286" y="426"/>
                </a:cubicBezTo>
                <a:close/>
                <a:moveTo>
                  <a:pt x="330" y="271"/>
                </a:moveTo>
                <a:cubicBezTo>
                  <a:pt x="328" y="274"/>
                  <a:pt x="324" y="276"/>
                  <a:pt x="320" y="276"/>
                </a:cubicBezTo>
                <a:cubicBezTo>
                  <a:pt x="314" y="276"/>
                  <a:pt x="309" y="271"/>
                  <a:pt x="306" y="263"/>
                </a:cubicBezTo>
                <a:cubicBezTo>
                  <a:pt x="299" y="244"/>
                  <a:pt x="285" y="200"/>
                  <a:pt x="285" y="199"/>
                </a:cubicBezTo>
                <a:cubicBezTo>
                  <a:pt x="285" y="198"/>
                  <a:pt x="284" y="198"/>
                  <a:pt x="284" y="197"/>
                </a:cubicBezTo>
                <a:cubicBezTo>
                  <a:pt x="239" y="160"/>
                  <a:pt x="239" y="160"/>
                  <a:pt x="239" y="160"/>
                </a:cubicBezTo>
                <a:cubicBezTo>
                  <a:pt x="238" y="159"/>
                  <a:pt x="235" y="159"/>
                  <a:pt x="234" y="160"/>
                </a:cubicBezTo>
                <a:cubicBezTo>
                  <a:pt x="232" y="161"/>
                  <a:pt x="231" y="163"/>
                  <a:pt x="232" y="165"/>
                </a:cubicBezTo>
                <a:cubicBezTo>
                  <a:pt x="243" y="205"/>
                  <a:pt x="254" y="249"/>
                  <a:pt x="253" y="255"/>
                </a:cubicBezTo>
                <a:cubicBezTo>
                  <a:pt x="251" y="262"/>
                  <a:pt x="212" y="299"/>
                  <a:pt x="194" y="317"/>
                </a:cubicBezTo>
                <a:cubicBezTo>
                  <a:pt x="182" y="329"/>
                  <a:pt x="175" y="335"/>
                  <a:pt x="173" y="337"/>
                </a:cubicBezTo>
                <a:cubicBezTo>
                  <a:pt x="170" y="342"/>
                  <a:pt x="161" y="365"/>
                  <a:pt x="147" y="400"/>
                </a:cubicBezTo>
                <a:cubicBezTo>
                  <a:pt x="140" y="417"/>
                  <a:pt x="134" y="433"/>
                  <a:pt x="132" y="439"/>
                </a:cubicBezTo>
                <a:cubicBezTo>
                  <a:pt x="128" y="445"/>
                  <a:pt x="122" y="449"/>
                  <a:pt x="114" y="449"/>
                </a:cubicBezTo>
                <a:cubicBezTo>
                  <a:pt x="108" y="449"/>
                  <a:pt x="102" y="446"/>
                  <a:pt x="98" y="441"/>
                </a:cubicBezTo>
                <a:cubicBezTo>
                  <a:pt x="95" y="436"/>
                  <a:pt x="94" y="428"/>
                  <a:pt x="98" y="419"/>
                </a:cubicBezTo>
                <a:cubicBezTo>
                  <a:pt x="112" y="386"/>
                  <a:pt x="133" y="331"/>
                  <a:pt x="135" y="325"/>
                </a:cubicBezTo>
                <a:cubicBezTo>
                  <a:pt x="194" y="251"/>
                  <a:pt x="194" y="251"/>
                  <a:pt x="194" y="251"/>
                </a:cubicBezTo>
                <a:cubicBezTo>
                  <a:pt x="194" y="249"/>
                  <a:pt x="195" y="248"/>
                  <a:pt x="194" y="247"/>
                </a:cubicBezTo>
                <a:cubicBezTo>
                  <a:pt x="194" y="246"/>
                  <a:pt x="176" y="169"/>
                  <a:pt x="171" y="148"/>
                </a:cubicBezTo>
                <a:cubicBezTo>
                  <a:pt x="169" y="140"/>
                  <a:pt x="173" y="133"/>
                  <a:pt x="176" y="129"/>
                </a:cubicBezTo>
                <a:cubicBezTo>
                  <a:pt x="182" y="120"/>
                  <a:pt x="192" y="113"/>
                  <a:pt x="202" y="111"/>
                </a:cubicBezTo>
                <a:cubicBezTo>
                  <a:pt x="218" y="108"/>
                  <a:pt x="233" y="113"/>
                  <a:pt x="248" y="125"/>
                </a:cubicBezTo>
                <a:cubicBezTo>
                  <a:pt x="257" y="132"/>
                  <a:pt x="295" y="166"/>
                  <a:pt x="307" y="177"/>
                </a:cubicBezTo>
                <a:cubicBezTo>
                  <a:pt x="310" y="179"/>
                  <a:pt x="311" y="182"/>
                  <a:pt x="312" y="185"/>
                </a:cubicBezTo>
                <a:cubicBezTo>
                  <a:pt x="317" y="204"/>
                  <a:pt x="328" y="249"/>
                  <a:pt x="331" y="260"/>
                </a:cubicBezTo>
                <a:cubicBezTo>
                  <a:pt x="333" y="265"/>
                  <a:pt x="331" y="269"/>
                  <a:pt x="330" y="271"/>
                </a:cubicBezTo>
                <a:close/>
              </a:path>
            </a:pathLst>
          </a:custGeom>
          <a:solidFill>
            <a:srgbClr val="0070C0"/>
          </a:solidFill>
          <a:ln w="12700">
            <a:solidFill>
              <a:schemeClr val="tx1"/>
            </a:solidFill>
          </a:ln>
          <a:scene3d>
            <a:camera prst="perspectiveAbove"/>
            <a:lightRig rig="threePt" dir="t"/>
          </a:scene3d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pPr defTabSz="575936"/>
            <a:endParaRPr lang="en-US">
              <a:solidFill>
                <a:srgbClr val="FFFFFF"/>
              </a:solidFill>
              <a:latin typeface="Open Sans Light"/>
            </a:endParaRPr>
          </a:p>
        </p:txBody>
      </p:sp>
      <p:sp>
        <p:nvSpPr>
          <p:cNvPr id="30" name="Freeform 105"/>
          <p:cNvSpPr>
            <a:spLocks noEditPoints="1"/>
          </p:cNvSpPr>
          <p:nvPr/>
        </p:nvSpPr>
        <p:spPr bwMode="auto">
          <a:xfrm>
            <a:off x="6347566" y="2145360"/>
            <a:ext cx="440192" cy="561004"/>
          </a:xfrm>
          <a:custGeom>
            <a:avLst/>
            <a:gdLst>
              <a:gd name="T0" fmla="*/ 473 w 478"/>
              <a:gd name="T1" fmla="*/ 39 h 633"/>
              <a:gd name="T2" fmla="*/ 239 w 478"/>
              <a:gd name="T3" fmla="*/ 0 h 633"/>
              <a:gd name="T4" fmla="*/ 239 w 478"/>
              <a:gd name="T5" fmla="*/ 0 h 633"/>
              <a:gd name="T6" fmla="*/ 239 w 478"/>
              <a:gd name="T7" fmla="*/ 0 h 633"/>
              <a:gd name="T8" fmla="*/ 239 w 478"/>
              <a:gd name="T9" fmla="*/ 0 h 633"/>
              <a:gd name="T10" fmla="*/ 193 w 478"/>
              <a:gd name="T11" fmla="*/ 2 h 633"/>
              <a:gd name="T12" fmla="*/ 192 w 478"/>
              <a:gd name="T13" fmla="*/ 2 h 633"/>
              <a:gd name="T14" fmla="*/ 192 w 478"/>
              <a:gd name="T15" fmla="*/ 2 h 633"/>
              <a:gd name="T16" fmla="*/ 191 w 478"/>
              <a:gd name="T17" fmla="*/ 2 h 633"/>
              <a:gd name="T18" fmla="*/ 145 w 478"/>
              <a:gd name="T19" fmla="*/ 7 h 633"/>
              <a:gd name="T20" fmla="*/ 144 w 478"/>
              <a:gd name="T21" fmla="*/ 7 h 633"/>
              <a:gd name="T22" fmla="*/ 98 w 478"/>
              <a:gd name="T23" fmla="*/ 15 h 633"/>
              <a:gd name="T24" fmla="*/ 98 w 478"/>
              <a:gd name="T25" fmla="*/ 15 h 633"/>
              <a:gd name="T26" fmla="*/ 52 w 478"/>
              <a:gd name="T27" fmla="*/ 26 h 633"/>
              <a:gd name="T28" fmla="*/ 51 w 478"/>
              <a:gd name="T29" fmla="*/ 26 h 633"/>
              <a:gd name="T30" fmla="*/ 4 w 478"/>
              <a:gd name="T31" fmla="*/ 39 h 633"/>
              <a:gd name="T32" fmla="*/ 0 w 478"/>
              <a:gd name="T33" fmla="*/ 46 h 633"/>
              <a:gd name="T34" fmla="*/ 0 w 478"/>
              <a:gd name="T35" fmla="*/ 435 h 633"/>
              <a:gd name="T36" fmla="*/ 102 w 478"/>
              <a:gd name="T37" fmla="*/ 553 h 633"/>
              <a:gd name="T38" fmla="*/ 142 w 478"/>
              <a:gd name="T39" fmla="*/ 582 h 633"/>
              <a:gd name="T40" fmla="*/ 142 w 478"/>
              <a:gd name="T41" fmla="*/ 582 h 633"/>
              <a:gd name="T42" fmla="*/ 238 w 478"/>
              <a:gd name="T43" fmla="*/ 633 h 633"/>
              <a:gd name="T44" fmla="*/ 238 w 478"/>
              <a:gd name="T45" fmla="*/ 633 h 633"/>
              <a:gd name="T46" fmla="*/ 239 w 478"/>
              <a:gd name="T47" fmla="*/ 633 h 633"/>
              <a:gd name="T48" fmla="*/ 239 w 478"/>
              <a:gd name="T49" fmla="*/ 633 h 633"/>
              <a:gd name="T50" fmla="*/ 239 w 478"/>
              <a:gd name="T51" fmla="*/ 633 h 633"/>
              <a:gd name="T52" fmla="*/ 239 w 478"/>
              <a:gd name="T53" fmla="*/ 633 h 633"/>
              <a:gd name="T54" fmla="*/ 241 w 478"/>
              <a:gd name="T55" fmla="*/ 633 h 633"/>
              <a:gd name="T56" fmla="*/ 373 w 478"/>
              <a:gd name="T57" fmla="*/ 560 h 633"/>
              <a:gd name="T58" fmla="*/ 478 w 478"/>
              <a:gd name="T59" fmla="*/ 435 h 633"/>
              <a:gd name="T60" fmla="*/ 478 w 478"/>
              <a:gd name="T61" fmla="*/ 46 h 633"/>
              <a:gd name="T62" fmla="*/ 473 w 478"/>
              <a:gd name="T63" fmla="*/ 39 h 633"/>
              <a:gd name="T64" fmla="*/ 199 w 478"/>
              <a:gd name="T65" fmla="*/ 15 h 633"/>
              <a:gd name="T66" fmla="*/ 232 w 478"/>
              <a:gd name="T67" fmla="*/ 14 h 633"/>
              <a:gd name="T68" fmla="*/ 232 w 478"/>
              <a:gd name="T69" fmla="*/ 617 h 633"/>
              <a:gd name="T70" fmla="*/ 200 w 478"/>
              <a:gd name="T71" fmla="*/ 601 h 633"/>
              <a:gd name="T72" fmla="*/ 199 w 478"/>
              <a:gd name="T73" fmla="*/ 15 h 633"/>
              <a:gd name="T74" fmla="*/ 186 w 478"/>
              <a:gd name="T75" fmla="*/ 593 h 633"/>
              <a:gd name="T76" fmla="*/ 153 w 478"/>
              <a:gd name="T77" fmla="*/ 572 h 633"/>
              <a:gd name="T78" fmla="*/ 153 w 478"/>
              <a:gd name="T79" fmla="*/ 20 h 633"/>
              <a:gd name="T80" fmla="*/ 185 w 478"/>
              <a:gd name="T81" fmla="*/ 17 h 633"/>
              <a:gd name="T82" fmla="*/ 186 w 478"/>
              <a:gd name="T83" fmla="*/ 593 h 633"/>
              <a:gd name="T84" fmla="*/ 60 w 478"/>
              <a:gd name="T85" fmla="*/ 38 h 633"/>
              <a:gd name="T86" fmla="*/ 92 w 478"/>
              <a:gd name="T87" fmla="*/ 31 h 633"/>
              <a:gd name="T88" fmla="*/ 93 w 478"/>
              <a:gd name="T89" fmla="*/ 528 h 633"/>
              <a:gd name="T90" fmla="*/ 60 w 478"/>
              <a:gd name="T91" fmla="*/ 500 h 633"/>
              <a:gd name="T92" fmla="*/ 60 w 478"/>
              <a:gd name="T93" fmla="*/ 38 h 633"/>
              <a:gd name="T94" fmla="*/ 14 w 478"/>
              <a:gd name="T95" fmla="*/ 435 h 633"/>
              <a:gd name="T96" fmla="*/ 14 w 478"/>
              <a:gd name="T97" fmla="*/ 51 h 633"/>
              <a:gd name="T98" fmla="*/ 46 w 478"/>
              <a:gd name="T99" fmla="*/ 42 h 633"/>
              <a:gd name="T100" fmla="*/ 46 w 478"/>
              <a:gd name="T101" fmla="*/ 487 h 633"/>
              <a:gd name="T102" fmla="*/ 14 w 478"/>
              <a:gd name="T103" fmla="*/ 435 h 633"/>
              <a:gd name="T104" fmla="*/ 107 w 478"/>
              <a:gd name="T105" fmla="*/ 539 h 633"/>
              <a:gd name="T106" fmla="*/ 106 w 478"/>
              <a:gd name="T107" fmla="*/ 28 h 633"/>
              <a:gd name="T108" fmla="*/ 139 w 478"/>
              <a:gd name="T109" fmla="*/ 22 h 633"/>
              <a:gd name="T110" fmla="*/ 139 w 478"/>
              <a:gd name="T111" fmla="*/ 563 h 633"/>
              <a:gd name="T112" fmla="*/ 111 w 478"/>
              <a:gd name="T113" fmla="*/ 542 h 633"/>
              <a:gd name="T114" fmla="*/ 107 w 478"/>
              <a:gd name="T115" fmla="*/ 539 h 633"/>
              <a:gd name="T116" fmla="*/ 464 w 478"/>
              <a:gd name="T117" fmla="*/ 435 h 633"/>
              <a:gd name="T118" fmla="*/ 246 w 478"/>
              <a:gd name="T119" fmla="*/ 617 h 633"/>
              <a:gd name="T120" fmla="*/ 246 w 478"/>
              <a:gd name="T121" fmla="*/ 14 h 633"/>
              <a:gd name="T122" fmla="*/ 464 w 478"/>
              <a:gd name="T123" fmla="*/ 51 h 633"/>
              <a:gd name="T124" fmla="*/ 464 w 478"/>
              <a:gd name="T125" fmla="*/ 435 h 6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78" h="633">
                <a:moveTo>
                  <a:pt x="473" y="39"/>
                </a:moveTo>
                <a:cubicBezTo>
                  <a:pt x="414" y="21"/>
                  <a:pt x="326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24" y="0"/>
                  <a:pt x="208" y="1"/>
                  <a:pt x="193" y="2"/>
                </a:cubicBezTo>
                <a:cubicBezTo>
                  <a:pt x="193" y="2"/>
                  <a:pt x="192" y="2"/>
                  <a:pt x="192" y="2"/>
                </a:cubicBezTo>
                <a:cubicBezTo>
                  <a:pt x="192" y="2"/>
                  <a:pt x="192" y="2"/>
                  <a:pt x="192" y="2"/>
                </a:cubicBezTo>
                <a:cubicBezTo>
                  <a:pt x="192" y="2"/>
                  <a:pt x="192" y="2"/>
                  <a:pt x="191" y="2"/>
                </a:cubicBezTo>
                <a:cubicBezTo>
                  <a:pt x="176" y="3"/>
                  <a:pt x="160" y="5"/>
                  <a:pt x="145" y="7"/>
                </a:cubicBezTo>
                <a:cubicBezTo>
                  <a:pt x="145" y="7"/>
                  <a:pt x="145" y="7"/>
                  <a:pt x="144" y="7"/>
                </a:cubicBezTo>
                <a:cubicBezTo>
                  <a:pt x="129" y="9"/>
                  <a:pt x="114" y="12"/>
                  <a:pt x="98" y="15"/>
                </a:cubicBezTo>
                <a:cubicBezTo>
                  <a:pt x="98" y="15"/>
                  <a:pt x="98" y="15"/>
                  <a:pt x="98" y="15"/>
                </a:cubicBezTo>
                <a:cubicBezTo>
                  <a:pt x="83" y="18"/>
                  <a:pt x="67" y="22"/>
                  <a:pt x="52" y="26"/>
                </a:cubicBezTo>
                <a:cubicBezTo>
                  <a:pt x="51" y="26"/>
                  <a:pt x="51" y="26"/>
                  <a:pt x="51" y="26"/>
                </a:cubicBezTo>
                <a:cubicBezTo>
                  <a:pt x="36" y="30"/>
                  <a:pt x="20" y="34"/>
                  <a:pt x="4" y="39"/>
                </a:cubicBezTo>
                <a:cubicBezTo>
                  <a:pt x="2" y="40"/>
                  <a:pt x="0" y="43"/>
                  <a:pt x="0" y="46"/>
                </a:cubicBezTo>
                <a:cubicBezTo>
                  <a:pt x="0" y="435"/>
                  <a:pt x="0" y="435"/>
                  <a:pt x="0" y="435"/>
                </a:cubicBezTo>
                <a:cubicBezTo>
                  <a:pt x="0" y="450"/>
                  <a:pt x="13" y="486"/>
                  <a:pt x="102" y="553"/>
                </a:cubicBezTo>
                <a:cubicBezTo>
                  <a:pt x="115" y="563"/>
                  <a:pt x="129" y="573"/>
                  <a:pt x="142" y="582"/>
                </a:cubicBezTo>
                <a:cubicBezTo>
                  <a:pt x="142" y="582"/>
                  <a:pt x="142" y="582"/>
                  <a:pt x="142" y="582"/>
                </a:cubicBezTo>
                <a:cubicBezTo>
                  <a:pt x="182" y="609"/>
                  <a:pt x="220" y="629"/>
                  <a:pt x="238" y="633"/>
                </a:cubicBezTo>
                <a:cubicBezTo>
                  <a:pt x="238" y="633"/>
                  <a:pt x="238" y="633"/>
                  <a:pt x="238" y="633"/>
                </a:cubicBezTo>
                <a:cubicBezTo>
                  <a:pt x="238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40" y="633"/>
                  <a:pt x="240" y="633"/>
                  <a:pt x="241" y="633"/>
                </a:cubicBezTo>
                <a:cubicBezTo>
                  <a:pt x="261" y="629"/>
                  <a:pt x="320" y="598"/>
                  <a:pt x="373" y="560"/>
                </a:cubicBezTo>
                <a:cubicBezTo>
                  <a:pt x="421" y="526"/>
                  <a:pt x="478" y="477"/>
                  <a:pt x="478" y="435"/>
                </a:cubicBezTo>
                <a:cubicBezTo>
                  <a:pt x="478" y="46"/>
                  <a:pt x="478" y="46"/>
                  <a:pt x="478" y="46"/>
                </a:cubicBezTo>
                <a:cubicBezTo>
                  <a:pt x="478" y="43"/>
                  <a:pt x="476" y="40"/>
                  <a:pt x="473" y="39"/>
                </a:cubicBezTo>
                <a:close/>
                <a:moveTo>
                  <a:pt x="199" y="15"/>
                </a:moveTo>
                <a:cubicBezTo>
                  <a:pt x="210" y="15"/>
                  <a:pt x="221" y="14"/>
                  <a:pt x="232" y="14"/>
                </a:cubicBezTo>
                <a:cubicBezTo>
                  <a:pt x="232" y="617"/>
                  <a:pt x="232" y="617"/>
                  <a:pt x="232" y="617"/>
                </a:cubicBezTo>
                <a:cubicBezTo>
                  <a:pt x="224" y="614"/>
                  <a:pt x="213" y="608"/>
                  <a:pt x="200" y="601"/>
                </a:cubicBezTo>
                <a:lnTo>
                  <a:pt x="199" y="15"/>
                </a:lnTo>
                <a:close/>
                <a:moveTo>
                  <a:pt x="186" y="593"/>
                </a:moveTo>
                <a:cubicBezTo>
                  <a:pt x="175" y="587"/>
                  <a:pt x="165" y="580"/>
                  <a:pt x="153" y="572"/>
                </a:cubicBezTo>
                <a:cubicBezTo>
                  <a:pt x="153" y="20"/>
                  <a:pt x="153" y="20"/>
                  <a:pt x="153" y="20"/>
                </a:cubicBezTo>
                <a:cubicBezTo>
                  <a:pt x="164" y="19"/>
                  <a:pt x="175" y="17"/>
                  <a:pt x="185" y="17"/>
                </a:cubicBezTo>
                <a:lnTo>
                  <a:pt x="186" y="593"/>
                </a:lnTo>
                <a:close/>
                <a:moveTo>
                  <a:pt x="60" y="38"/>
                </a:moveTo>
                <a:cubicBezTo>
                  <a:pt x="71" y="35"/>
                  <a:pt x="82" y="33"/>
                  <a:pt x="92" y="31"/>
                </a:cubicBezTo>
                <a:cubicBezTo>
                  <a:pt x="93" y="528"/>
                  <a:pt x="93" y="528"/>
                  <a:pt x="93" y="528"/>
                </a:cubicBezTo>
                <a:cubicBezTo>
                  <a:pt x="81" y="518"/>
                  <a:pt x="70" y="509"/>
                  <a:pt x="60" y="500"/>
                </a:cubicBezTo>
                <a:lnTo>
                  <a:pt x="60" y="38"/>
                </a:lnTo>
                <a:close/>
                <a:moveTo>
                  <a:pt x="14" y="435"/>
                </a:moveTo>
                <a:cubicBezTo>
                  <a:pt x="14" y="51"/>
                  <a:pt x="14" y="51"/>
                  <a:pt x="14" y="51"/>
                </a:cubicBezTo>
                <a:cubicBezTo>
                  <a:pt x="24" y="48"/>
                  <a:pt x="35" y="45"/>
                  <a:pt x="46" y="42"/>
                </a:cubicBezTo>
                <a:cubicBezTo>
                  <a:pt x="46" y="487"/>
                  <a:pt x="46" y="487"/>
                  <a:pt x="46" y="487"/>
                </a:cubicBezTo>
                <a:cubicBezTo>
                  <a:pt x="25" y="465"/>
                  <a:pt x="14" y="447"/>
                  <a:pt x="14" y="435"/>
                </a:cubicBezTo>
                <a:close/>
                <a:moveTo>
                  <a:pt x="107" y="539"/>
                </a:moveTo>
                <a:cubicBezTo>
                  <a:pt x="106" y="28"/>
                  <a:pt x="106" y="28"/>
                  <a:pt x="106" y="28"/>
                </a:cubicBezTo>
                <a:cubicBezTo>
                  <a:pt x="117" y="26"/>
                  <a:pt x="128" y="24"/>
                  <a:pt x="139" y="22"/>
                </a:cubicBezTo>
                <a:cubicBezTo>
                  <a:pt x="139" y="563"/>
                  <a:pt x="139" y="563"/>
                  <a:pt x="139" y="563"/>
                </a:cubicBezTo>
                <a:cubicBezTo>
                  <a:pt x="130" y="556"/>
                  <a:pt x="120" y="549"/>
                  <a:pt x="111" y="542"/>
                </a:cubicBezTo>
                <a:cubicBezTo>
                  <a:pt x="109" y="541"/>
                  <a:pt x="108" y="540"/>
                  <a:pt x="107" y="539"/>
                </a:cubicBezTo>
                <a:close/>
                <a:moveTo>
                  <a:pt x="464" y="435"/>
                </a:moveTo>
                <a:cubicBezTo>
                  <a:pt x="464" y="496"/>
                  <a:pt x="297" y="598"/>
                  <a:pt x="246" y="617"/>
                </a:cubicBezTo>
                <a:cubicBezTo>
                  <a:pt x="246" y="14"/>
                  <a:pt x="246" y="14"/>
                  <a:pt x="246" y="14"/>
                </a:cubicBezTo>
                <a:cubicBezTo>
                  <a:pt x="327" y="15"/>
                  <a:pt x="408" y="34"/>
                  <a:pt x="464" y="51"/>
                </a:cubicBezTo>
                <a:lnTo>
                  <a:pt x="464" y="435"/>
                </a:lnTo>
                <a:close/>
              </a:path>
            </a:pathLst>
          </a:custGeom>
          <a:solidFill>
            <a:srgbClr val="0070C0"/>
          </a:solidFill>
          <a:ln>
            <a:solidFill>
              <a:schemeClr val="tx1"/>
            </a:solidFill>
          </a:ln>
          <a:scene3d>
            <a:camera prst="perspectiveRelaxed"/>
            <a:lightRig rig="threePt" dir="t"/>
          </a:scene3d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pPr defTabSz="575936"/>
            <a:endParaRPr lang="en-US">
              <a:solidFill>
                <a:srgbClr val="FFFFFF"/>
              </a:solidFill>
              <a:latin typeface="Open Sans Light"/>
            </a:endParaRPr>
          </a:p>
        </p:txBody>
      </p:sp>
      <p:sp>
        <p:nvSpPr>
          <p:cNvPr id="31" name="Freeform 113"/>
          <p:cNvSpPr>
            <a:spLocks noEditPoints="1"/>
          </p:cNvSpPr>
          <p:nvPr/>
        </p:nvSpPr>
        <p:spPr bwMode="auto">
          <a:xfrm>
            <a:off x="1360110" y="4211539"/>
            <a:ext cx="614992" cy="493839"/>
          </a:xfrm>
          <a:custGeom>
            <a:avLst/>
            <a:gdLst>
              <a:gd name="T0" fmla="*/ 530 w 582"/>
              <a:gd name="T1" fmla="*/ 0 h 569"/>
              <a:gd name="T2" fmla="*/ 237 w 582"/>
              <a:gd name="T3" fmla="*/ 196 h 569"/>
              <a:gd name="T4" fmla="*/ 44 w 582"/>
              <a:gd name="T5" fmla="*/ 285 h 569"/>
              <a:gd name="T6" fmla="*/ 52 w 582"/>
              <a:gd name="T7" fmla="*/ 295 h 569"/>
              <a:gd name="T8" fmla="*/ 138 w 582"/>
              <a:gd name="T9" fmla="*/ 305 h 569"/>
              <a:gd name="T10" fmla="*/ 109 w 582"/>
              <a:gd name="T11" fmla="*/ 362 h 569"/>
              <a:gd name="T12" fmla="*/ 197 w 582"/>
              <a:gd name="T13" fmla="*/ 466 h 569"/>
              <a:gd name="T14" fmla="*/ 238 w 582"/>
              <a:gd name="T15" fmla="*/ 432 h 569"/>
              <a:gd name="T16" fmla="*/ 265 w 582"/>
              <a:gd name="T17" fmla="*/ 432 h 569"/>
              <a:gd name="T18" fmla="*/ 275 w 582"/>
              <a:gd name="T19" fmla="*/ 518 h 569"/>
              <a:gd name="T20" fmla="*/ 282 w 582"/>
              <a:gd name="T21" fmla="*/ 527 h 569"/>
              <a:gd name="T22" fmla="*/ 366 w 582"/>
              <a:gd name="T23" fmla="*/ 454 h 569"/>
              <a:gd name="T24" fmla="*/ 481 w 582"/>
              <a:gd name="T25" fmla="*/ 235 h 569"/>
              <a:gd name="T26" fmla="*/ 63 w 582"/>
              <a:gd name="T27" fmla="*/ 278 h 569"/>
              <a:gd name="T28" fmla="*/ 225 w 582"/>
              <a:gd name="T29" fmla="*/ 210 h 569"/>
              <a:gd name="T30" fmla="*/ 63 w 582"/>
              <a:gd name="T31" fmla="*/ 278 h 569"/>
              <a:gd name="T32" fmla="*/ 149 w 582"/>
              <a:gd name="T33" fmla="*/ 421 h 569"/>
              <a:gd name="T34" fmla="*/ 145 w 582"/>
              <a:gd name="T35" fmla="*/ 345 h 569"/>
              <a:gd name="T36" fmla="*/ 225 w 582"/>
              <a:gd name="T37" fmla="*/ 425 h 569"/>
              <a:gd name="T38" fmla="*/ 353 w 582"/>
              <a:gd name="T39" fmla="*/ 449 h 569"/>
              <a:gd name="T40" fmla="*/ 285 w 582"/>
              <a:gd name="T41" fmla="*/ 414 h 569"/>
              <a:gd name="T42" fmla="*/ 353 w 582"/>
              <a:gd name="T43" fmla="*/ 449 h 569"/>
              <a:gd name="T44" fmla="*/ 271 w 582"/>
              <a:gd name="T45" fmla="*/ 407 h 569"/>
              <a:gd name="T46" fmla="*/ 254 w 582"/>
              <a:gd name="T47" fmla="*/ 422 h 569"/>
              <a:gd name="T48" fmla="*/ 149 w 582"/>
              <a:gd name="T49" fmla="*/ 314 h 569"/>
              <a:gd name="T50" fmla="*/ 163 w 582"/>
              <a:gd name="T51" fmla="*/ 298 h 569"/>
              <a:gd name="T52" fmla="*/ 530 w 582"/>
              <a:gd name="T53" fmla="*/ 14 h 569"/>
              <a:gd name="T54" fmla="*/ 472 w 582"/>
              <a:gd name="T55" fmla="*/ 225 h 569"/>
              <a:gd name="T56" fmla="*/ 396 w 582"/>
              <a:gd name="T57" fmla="*/ 126 h 569"/>
              <a:gd name="T58" fmla="*/ 363 w 582"/>
              <a:gd name="T59" fmla="*/ 207 h 569"/>
              <a:gd name="T60" fmla="*/ 430 w 582"/>
              <a:gd name="T61" fmla="*/ 207 h 569"/>
              <a:gd name="T62" fmla="*/ 396 w 582"/>
              <a:gd name="T63" fmla="*/ 126 h 569"/>
              <a:gd name="T64" fmla="*/ 396 w 582"/>
              <a:gd name="T65" fmla="*/ 207 h 569"/>
              <a:gd name="T66" fmla="*/ 373 w 582"/>
              <a:gd name="T67" fmla="*/ 150 h 569"/>
              <a:gd name="T68" fmla="*/ 420 w 582"/>
              <a:gd name="T69" fmla="*/ 150 h 569"/>
              <a:gd name="T70" fmla="*/ 149 w 582"/>
              <a:gd name="T71" fmla="*/ 468 h 569"/>
              <a:gd name="T72" fmla="*/ 53 w 582"/>
              <a:gd name="T73" fmla="*/ 560 h 569"/>
              <a:gd name="T74" fmla="*/ 8 w 582"/>
              <a:gd name="T75" fmla="*/ 569 h 569"/>
              <a:gd name="T76" fmla="*/ 1 w 582"/>
              <a:gd name="T77" fmla="*/ 560 h 569"/>
              <a:gd name="T78" fmla="*/ 38 w 582"/>
              <a:gd name="T79" fmla="*/ 442 h 569"/>
              <a:gd name="T80" fmla="*/ 107 w 582"/>
              <a:gd name="T81" fmla="*/ 430 h 569"/>
              <a:gd name="T82" fmla="*/ 48 w 582"/>
              <a:gd name="T83" fmla="*/ 452 h 569"/>
              <a:gd name="T84" fmla="*/ 18 w 582"/>
              <a:gd name="T85" fmla="*/ 552 h 569"/>
              <a:gd name="T86" fmla="*/ 118 w 582"/>
              <a:gd name="T87" fmla="*/ 522 h 569"/>
              <a:gd name="T88" fmla="*/ 140 w 582"/>
              <a:gd name="T89" fmla="*/ 463 h 5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582" h="569">
                <a:moveTo>
                  <a:pt x="562" y="8"/>
                </a:moveTo>
                <a:cubicBezTo>
                  <a:pt x="556" y="3"/>
                  <a:pt x="546" y="0"/>
                  <a:pt x="530" y="0"/>
                </a:cubicBezTo>
                <a:cubicBezTo>
                  <a:pt x="493" y="0"/>
                  <a:pt x="405" y="19"/>
                  <a:pt x="335" y="89"/>
                </a:cubicBezTo>
                <a:cubicBezTo>
                  <a:pt x="237" y="196"/>
                  <a:pt x="237" y="196"/>
                  <a:pt x="237" y="196"/>
                </a:cubicBezTo>
                <a:cubicBezTo>
                  <a:pt x="221" y="195"/>
                  <a:pt x="153" y="191"/>
                  <a:pt x="117" y="205"/>
                </a:cubicBezTo>
                <a:cubicBezTo>
                  <a:pt x="74" y="220"/>
                  <a:pt x="45" y="283"/>
                  <a:pt x="44" y="285"/>
                </a:cubicBezTo>
                <a:cubicBezTo>
                  <a:pt x="42" y="288"/>
                  <a:pt x="43" y="291"/>
                  <a:pt x="45" y="293"/>
                </a:cubicBezTo>
                <a:cubicBezTo>
                  <a:pt x="46" y="295"/>
                  <a:pt x="49" y="296"/>
                  <a:pt x="52" y="295"/>
                </a:cubicBezTo>
                <a:cubicBezTo>
                  <a:pt x="90" y="283"/>
                  <a:pt x="128" y="292"/>
                  <a:pt x="145" y="297"/>
                </a:cubicBezTo>
                <a:cubicBezTo>
                  <a:pt x="138" y="305"/>
                  <a:pt x="138" y="305"/>
                  <a:pt x="138" y="305"/>
                </a:cubicBezTo>
                <a:cubicBezTo>
                  <a:pt x="133" y="311"/>
                  <a:pt x="134" y="321"/>
                  <a:pt x="138" y="332"/>
                </a:cubicBezTo>
                <a:cubicBezTo>
                  <a:pt x="109" y="362"/>
                  <a:pt x="109" y="362"/>
                  <a:pt x="109" y="362"/>
                </a:cubicBezTo>
                <a:cubicBezTo>
                  <a:pt x="96" y="376"/>
                  <a:pt x="115" y="407"/>
                  <a:pt x="139" y="431"/>
                </a:cubicBezTo>
                <a:cubicBezTo>
                  <a:pt x="158" y="449"/>
                  <a:pt x="181" y="466"/>
                  <a:pt x="197" y="466"/>
                </a:cubicBezTo>
                <a:cubicBezTo>
                  <a:pt x="201" y="466"/>
                  <a:pt x="205" y="464"/>
                  <a:pt x="208" y="461"/>
                </a:cubicBezTo>
                <a:cubicBezTo>
                  <a:pt x="238" y="432"/>
                  <a:pt x="238" y="432"/>
                  <a:pt x="238" y="432"/>
                </a:cubicBezTo>
                <a:cubicBezTo>
                  <a:pt x="244" y="434"/>
                  <a:pt x="250" y="436"/>
                  <a:pt x="254" y="436"/>
                </a:cubicBezTo>
                <a:cubicBezTo>
                  <a:pt x="260" y="436"/>
                  <a:pt x="263" y="433"/>
                  <a:pt x="265" y="432"/>
                </a:cubicBezTo>
                <a:cubicBezTo>
                  <a:pt x="274" y="424"/>
                  <a:pt x="274" y="424"/>
                  <a:pt x="274" y="424"/>
                </a:cubicBezTo>
                <a:cubicBezTo>
                  <a:pt x="279" y="442"/>
                  <a:pt x="287" y="480"/>
                  <a:pt x="275" y="518"/>
                </a:cubicBezTo>
                <a:cubicBezTo>
                  <a:pt x="275" y="521"/>
                  <a:pt x="275" y="524"/>
                  <a:pt x="277" y="526"/>
                </a:cubicBezTo>
                <a:cubicBezTo>
                  <a:pt x="279" y="527"/>
                  <a:pt x="280" y="527"/>
                  <a:pt x="282" y="527"/>
                </a:cubicBezTo>
                <a:cubicBezTo>
                  <a:pt x="283" y="527"/>
                  <a:pt x="284" y="527"/>
                  <a:pt x="285" y="527"/>
                </a:cubicBezTo>
                <a:cubicBezTo>
                  <a:pt x="288" y="526"/>
                  <a:pt x="350" y="496"/>
                  <a:pt x="366" y="454"/>
                </a:cubicBezTo>
                <a:cubicBezTo>
                  <a:pt x="379" y="417"/>
                  <a:pt x="375" y="349"/>
                  <a:pt x="374" y="333"/>
                </a:cubicBezTo>
                <a:cubicBezTo>
                  <a:pt x="481" y="235"/>
                  <a:pt x="481" y="235"/>
                  <a:pt x="481" y="235"/>
                </a:cubicBezTo>
                <a:cubicBezTo>
                  <a:pt x="565" y="151"/>
                  <a:pt x="582" y="28"/>
                  <a:pt x="562" y="8"/>
                </a:cubicBezTo>
                <a:close/>
                <a:moveTo>
                  <a:pt x="63" y="278"/>
                </a:moveTo>
                <a:cubicBezTo>
                  <a:pt x="74" y="259"/>
                  <a:pt x="95" y="227"/>
                  <a:pt x="121" y="218"/>
                </a:cubicBezTo>
                <a:cubicBezTo>
                  <a:pt x="150" y="207"/>
                  <a:pt x="200" y="208"/>
                  <a:pt x="225" y="210"/>
                </a:cubicBezTo>
                <a:cubicBezTo>
                  <a:pt x="156" y="286"/>
                  <a:pt x="156" y="286"/>
                  <a:pt x="156" y="286"/>
                </a:cubicBezTo>
                <a:cubicBezTo>
                  <a:pt x="143" y="281"/>
                  <a:pt x="105" y="270"/>
                  <a:pt x="63" y="278"/>
                </a:cubicBezTo>
                <a:close/>
                <a:moveTo>
                  <a:pt x="199" y="451"/>
                </a:moveTo>
                <a:cubicBezTo>
                  <a:pt x="195" y="454"/>
                  <a:pt x="174" y="446"/>
                  <a:pt x="149" y="421"/>
                </a:cubicBezTo>
                <a:cubicBezTo>
                  <a:pt x="124" y="396"/>
                  <a:pt x="116" y="375"/>
                  <a:pt x="119" y="372"/>
                </a:cubicBezTo>
                <a:cubicBezTo>
                  <a:pt x="145" y="345"/>
                  <a:pt x="145" y="345"/>
                  <a:pt x="145" y="345"/>
                </a:cubicBezTo>
                <a:cubicBezTo>
                  <a:pt x="155" y="361"/>
                  <a:pt x="169" y="377"/>
                  <a:pt x="181" y="389"/>
                </a:cubicBezTo>
                <a:cubicBezTo>
                  <a:pt x="196" y="404"/>
                  <a:pt x="212" y="417"/>
                  <a:pt x="225" y="425"/>
                </a:cubicBezTo>
                <a:lnTo>
                  <a:pt x="199" y="451"/>
                </a:lnTo>
                <a:close/>
                <a:moveTo>
                  <a:pt x="353" y="449"/>
                </a:moveTo>
                <a:cubicBezTo>
                  <a:pt x="343" y="475"/>
                  <a:pt x="311" y="496"/>
                  <a:pt x="293" y="507"/>
                </a:cubicBezTo>
                <a:cubicBezTo>
                  <a:pt x="301" y="465"/>
                  <a:pt x="290" y="427"/>
                  <a:pt x="285" y="414"/>
                </a:cubicBezTo>
                <a:cubicBezTo>
                  <a:pt x="361" y="345"/>
                  <a:pt x="361" y="345"/>
                  <a:pt x="361" y="345"/>
                </a:cubicBezTo>
                <a:cubicBezTo>
                  <a:pt x="362" y="370"/>
                  <a:pt x="363" y="421"/>
                  <a:pt x="353" y="449"/>
                </a:cubicBezTo>
                <a:close/>
                <a:moveTo>
                  <a:pt x="273" y="406"/>
                </a:moveTo>
                <a:cubicBezTo>
                  <a:pt x="272" y="406"/>
                  <a:pt x="272" y="407"/>
                  <a:pt x="271" y="407"/>
                </a:cubicBezTo>
                <a:cubicBezTo>
                  <a:pt x="256" y="421"/>
                  <a:pt x="256" y="421"/>
                  <a:pt x="256" y="421"/>
                </a:cubicBezTo>
                <a:cubicBezTo>
                  <a:pt x="256" y="421"/>
                  <a:pt x="255" y="422"/>
                  <a:pt x="254" y="422"/>
                </a:cubicBezTo>
                <a:cubicBezTo>
                  <a:pt x="244" y="422"/>
                  <a:pt x="219" y="407"/>
                  <a:pt x="191" y="379"/>
                </a:cubicBezTo>
                <a:cubicBezTo>
                  <a:pt x="158" y="346"/>
                  <a:pt x="146" y="319"/>
                  <a:pt x="149" y="314"/>
                </a:cubicBezTo>
                <a:cubicBezTo>
                  <a:pt x="162" y="299"/>
                  <a:pt x="162" y="299"/>
                  <a:pt x="162" y="299"/>
                </a:cubicBezTo>
                <a:cubicBezTo>
                  <a:pt x="163" y="299"/>
                  <a:pt x="163" y="299"/>
                  <a:pt x="163" y="298"/>
                </a:cubicBezTo>
                <a:cubicBezTo>
                  <a:pt x="345" y="98"/>
                  <a:pt x="345" y="98"/>
                  <a:pt x="345" y="98"/>
                </a:cubicBezTo>
                <a:cubicBezTo>
                  <a:pt x="407" y="37"/>
                  <a:pt x="490" y="14"/>
                  <a:pt x="530" y="14"/>
                </a:cubicBezTo>
                <a:cubicBezTo>
                  <a:pt x="544" y="14"/>
                  <a:pt x="550" y="17"/>
                  <a:pt x="552" y="18"/>
                </a:cubicBezTo>
                <a:cubicBezTo>
                  <a:pt x="565" y="31"/>
                  <a:pt x="552" y="144"/>
                  <a:pt x="472" y="225"/>
                </a:cubicBezTo>
                <a:lnTo>
                  <a:pt x="273" y="406"/>
                </a:lnTo>
                <a:close/>
                <a:moveTo>
                  <a:pt x="396" y="126"/>
                </a:moveTo>
                <a:cubicBezTo>
                  <a:pt x="384" y="126"/>
                  <a:pt x="372" y="131"/>
                  <a:pt x="363" y="140"/>
                </a:cubicBezTo>
                <a:cubicBezTo>
                  <a:pt x="344" y="158"/>
                  <a:pt x="344" y="189"/>
                  <a:pt x="363" y="207"/>
                </a:cubicBezTo>
                <a:cubicBezTo>
                  <a:pt x="372" y="216"/>
                  <a:pt x="384" y="221"/>
                  <a:pt x="396" y="221"/>
                </a:cubicBezTo>
                <a:cubicBezTo>
                  <a:pt x="409" y="221"/>
                  <a:pt x="421" y="216"/>
                  <a:pt x="430" y="207"/>
                </a:cubicBezTo>
                <a:cubicBezTo>
                  <a:pt x="449" y="189"/>
                  <a:pt x="449" y="158"/>
                  <a:pt x="430" y="140"/>
                </a:cubicBezTo>
                <a:cubicBezTo>
                  <a:pt x="421" y="131"/>
                  <a:pt x="409" y="126"/>
                  <a:pt x="396" y="126"/>
                </a:cubicBezTo>
                <a:close/>
                <a:moveTo>
                  <a:pt x="420" y="197"/>
                </a:moveTo>
                <a:cubicBezTo>
                  <a:pt x="414" y="204"/>
                  <a:pt x="405" y="207"/>
                  <a:pt x="396" y="207"/>
                </a:cubicBezTo>
                <a:cubicBezTo>
                  <a:pt x="387" y="207"/>
                  <a:pt x="379" y="204"/>
                  <a:pt x="373" y="197"/>
                </a:cubicBezTo>
                <a:cubicBezTo>
                  <a:pt x="359" y="184"/>
                  <a:pt x="359" y="163"/>
                  <a:pt x="373" y="150"/>
                </a:cubicBezTo>
                <a:cubicBezTo>
                  <a:pt x="379" y="143"/>
                  <a:pt x="387" y="140"/>
                  <a:pt x="396" y="140"/>
                </a:cubicBezTo>
                <a:cubicBezTo>
                  <a:pt x="405" y="140"/>
                  <a:pt x="414" y="143"/>
                  <a:pt x="420" y="150"/>
                </a:cubicBezTo>
                <a:cubicBezTo>
                  <a:pt x="433" y="163"/>
                  <a:pt x="433" y="184"/>
                  <a:pt x="420" y="197"/>
                </a:cubicBezTo>
                <a:close/>
                <a:moveTo>
                  <a:pt x="149" y="468"/>
                </a:moveTo>
                <a:cubicBezTo>
                  <a:pt x="154" y="490"/>
                  <a:pt x="147" y="513"/>
                  <a:pt x="128" y="532"/>
                </a:cubicBezTo>
                <a:cubicBezTo>
                  <a:pt x="108" y="552"/>
                  <a:pt x="80" y="556"/>
                  <a:pt x="53" y="560"/>
                </a:cubicBezTo>
                <a:cubicBezTo>
                  <a:pt x="38" y="562"/>
                  <a:pt x="23" y="564"/>
                  <a:pt x="10" y="569"/>
                </a:cubicBezTo>
                <a:cubicBezTo>
                  <a:pt x="9" y="569"/>
                  <a:pt x="9" y="569"/>
                  <a:pt x="8" y="569"/>
                </a:cubicBezTo>
                <a:cubicBezTo>
                  <a:pt x="6" y="569"/>
                  <a:pt x="4" y="569"/>
                  <a:pt x="3" y="567"/>
                </a:cubicBezTo>
                <a:cubicBezTo>
                  <a:pt x="1" y="566"/>
                  <a:pt x="0" y="563"/>
                  <a:pt x="1" y="560"/>
                </a:cubicBezTo>
                <a:cubicBezTo>
                  <a:pt x="4" y="549"/>
                  <a:pt x="6" y="536"/>
                  <a:pt x="8" y="523"/>
                </a:cubicBezTo>
                <a:cubicBezTo>
                  <a:pt x="13" y="494"/>
                  <a:pt x="17" y="463"/>
                  <a:pt x="38" y="442"/>
                </a:cubicBezTo>
                <a:cubicBezTo>
                  <a:pt x="57" y="423"/>
                  <a:pt x="80" y="416"/>
                  <a:pt x="102" y="422"/>
                </a:cubicBezTo>
                <a:cubicBezTo>
                  <a:pt x="105" y="423"/>
                  <a:pt x="108" y="426"/>
                  <a:pt x="107" y="430"/>
                </a:cubicBezTo>
                <a:cubicBezTo>
                  <a:pt x="106" y="434"/>
                  <a:pt x="102" y="436"/>
                  <a:pt x="98" y="435"/>
                </a:cubicBezTo>
                <a:cubicBezTo>
                  <a:pt x="81" y="431"/>
                  <a:pt x="64" y="436"/>
                  <a:pt x="48" y="452"/>
                </a:cubicBezTo>
                <a:cubicBezTo>
                  <a:pt x="30" y="470"/>
                  <a:pt x="26" y="498"/>
                  <a:pt x="22" y="525"/>
                </a:cubicBezTo>
                <a:cubicBezTo>
                  <a:pt x="21" y="534"/>
                  <a:pt x="19" y="543"/>
                  <a:pt x="18" y="552"/>
                </a:cubicBezTo>
                <a:cubicBezTo>
                  <a:pt x="29" y="549"/>
                  <a:pt x="40" y="547"/>
                  <a:pt x="51" y="546"/>
                </a:cubicBezTo>
                <a:cubicBezTo>
                  <a:pt x="77" y="542"/>
                  <a:pt x="101" y="538"/>
                  <a:pt x="118" y="522"/>
                </a:cubicBezTo>
                <a:cubicBezTo>
                  <a:pt x="134" y="506"/>
                  <a:pt x="140" y="489"/>
                  <a:pt x="135" y="472"/>
                </a:cubicBezTo>
                <a:cubicBezTo>
                  <a:pt x="134" y="468"/>
                  <a:pt x="136" y="464"/>
                  <a:pt x="140" y="463"/>
                </a:cubicBezTo>
                <a:cubicBezTo>
                  <a:pt x="144" y="462"/>
                  <a:pt x="148" y="465"/>
                  <a:pt x="149" y="468"/>
                </a:cubicBezTo>
                <a:close/>
              </a:path>
            </a:pathLst>
          </a:custGeom>
          <a:solidFill>
            <a:srgbClr val="0070C0"/>
          </a:solidFill>
          <a:ln>
            <a:solidFill>
              <a:schemeClr val="tx1"/>
            </a:solidFill>
          </a:ln>
          <a:scene3d>
            <a:camera prst="perspectiveAbove"/>
            <a:lightRig rig="threePt" dir="t"/>
          </a:scene3d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pPr defTabSz="575936"/>
            <a:endParaRPr lang="en-US">
              <a:solidFill>
                <a:srgbClr val="FFFFFF"/>
              </a:solidFill>
              <a:latin typeface="Open Sans Light"/>
            </a:endParaRPr>
          </a:p>
        </p:txBody>
      </p:sp>
      <p:sp>
        <p:nvSpPr>
          <p:cNvPr id="32" name="Freeform 147"/>
          <p:cNvSpPr>
            <a:spLocks noEditPoints="1"/>
          </p:cNvSpPr>
          <p:nvPr/>
        </p:nvSpPr>
        <p:spPr bwMode="auto">
          <a:xfrm>
            <a:off x="6509982" y="4111549"/>
            <a:ext cx="540592" cy="578428"/>
          </a:xfrm>
          <a:custGeom>
            <a:avLst/>
            <a:gdLst>
              <a:gd name="T0" fmla="*/ 184 w 573"/>
              <a:gd name="T1" fmla="*/ 291 h 661"/>
              <a:gd name="T2" fmla="*/ 194 w 573"/>
              <a:gd name="T3" fmla="*/ 360 h 661"/>
              <a:gd name="T4" fmla="*/ 224 w 573"/>
              <a:gd name="T5" fmla="*/ 338 h 661"/>
              <a:gd name="T6" fmla="*/ 194 w 573"/>
              <a:gd name="T7" fmla="*/ 346 h 661"/>
              <a:gd name="T8" fmla="*/ 184 w 573"/>
              <a:gd name="T9" fmla="*/ 305 h 661"/>
              <a:gd name="T10" fmla="*/ 194 w 573"/>
              <a:gd name="T11" fmla="*/ 346 h 661"/>
              <a:gd name="T12" fmla="*/ 367 w 573"/>
              <a:gd name="T13" fmla="*/ 301 h 661"/>
              <a:gd name="T14" fmla="*/ 379 w 573"/>
              <a:gd name="T15" fmla="*/ 360 h 661"/>
              <a:gd name="T16" fmla="*/ 389 w 573"/>
              <a:gd name="T17" fmla="*/ 291 h 661"/>
              <a:gd name="T18" fmla="*/ 363 w 573"/>
              <a:gd name="T19" fmla="*/ 343 h 661"/>
              <a:gd name="T20" fmla="*/ 400 w 573"/>
              <a:gd name="T21" fmla="*/ 311 h 661"/>
              <a:gd name="T22" fmla="*/ 436 w 573"/>
              <a:gd name="T23" fmla="*/ 221 h 661"/>
              <a:gd name="T24" fmla="*/ 486 w 573"/>
              <a:gd name="T25" fmla="*/ 176 h 661"/>
              <a:gd name="T26" fmla="*/ 493 w 573"/>
              <a:gd name="T27" fmla="*/ 189 h 661"/>
              <a:gd name="T28" fmla="*/ 515 w 573"/>
              <a:gd name="T29" fmla="*/ 6 h 661"/>
              <a:gd name="T30" fmla="*/ 286 w 573"/>
              <a:gd name="T31" fmla="*/ 125 h 661"/>
              <a:gd name="T32" fmla="*/ 58 w 573"/>
              <a:gd name="T33" fmla="*/ 6 h 661"/>
              <a:gd name="T34" fmla="*/ 79 w 573"/>
              <a:gd name="T35" fmla="*/ 189 h 661"/>
              <a:gd name="T36" fmla="*/ 86 w 573"/>
              <a:gd name="T37" fmla="*/ 176 h 661"/>
              <a:gd name="T38" fmla="*/ 190 w 573"/>
              <a:gd name="T39" fmla="*/ 145 h 661"/>
              <a:gd name="T40" fmla="*/ 3 w 573"/>
              <a:gd name="T41" fmla="*/ 328 h 661"/>
              <a:gd name="T42" fmla="*/ 25 w 573"/>
              <a:gd name="T43" fmla="*/ 332 h 661"/>
              <a:gd name="T44" fmla="*/ 141 w 573"/>
              <a:gd name="T45" fmla="*/ 424 h 661"/>
              <a:gd name="T46" fmla="*/ 175 w 573"/>
              <a:gd name="T47" fmla="*/ 599 h 661"/>
              <a:gd name="T48" fmla="*/ 398 w 573"/>
              <a:gd name="T49" fmla="*/ 599 h 661"/>
              <a:gd name="T50" fmla="*/ 434 w 573"/>
              <a:gd name="T51" fmla="*/ 419 h 661"/>
              <a:gd name="T52" fmla="*/ 548 w 573"/>
              <a:gd name="T53" fmla="*/ 332 h 661"/>
              <a:gd name="T54" fmla="*/ 570 w 573"/>
              <a:gd name="T55" fmla="*/ 328 h 661"/>
              <a:gd name="T56" fmla="*/ 384 w 573"/>
              <a:gd name="T57" fmla="*/ 599 h 661"/>
              <a:gd name="T58" fmla="*/ 189 w 573"/>
              <a:gd name="T59" fmla="*/ 599 h 661"/>
              <a:gd name="T60" fmla="*/ 214 w 573"/>
              <a:gd name="T61" fmla="*/ 535 h 661"/>
              <a:gd name="T62" fmla="*/ 313 w 573"/>
              <a:gd name="T63" fmla="*/ 518 h 661"/>
              <a:gd name="T64" fmla="*/ 457 w 573"/>
              <a:gd name="T65" fmla="*/ 277 h 661"/>
              <a:gd name="T66" fmla="*/ 448 w 573"/>
              <a:gd name="T67" fmla="*/ 384 h 661"/>
              <a:gd name="T68" fmla="*/ 313 w 573"/>
              <a:gd name="T69" fmla="*/ 504 h 661"/>
              <a:gd name="T70" fmla="*/ 151 w 573"/>
              <a:gd name="T71" fmla="*/ 414 h 661"/>
              <a:gd name="T72" fmla="*/ 124 w 573"/>
              <a:gd name="T73" fmla="*/ 272 h 661"/>
              <a:gd name="T74" fmla="*/ 18 w 573"/>
              <a:gd name="T75" fmla="*/ 319 h 661"/>
              <a:gd name="T76" fmla="*/ 148 w 573"/>
              <a:gd name="T77" fmla="*/ 229 h 661"/>
              <a:gd name="T78" fmla="*/ 430 w 573"/>
              <a:gd name="T79" fmla="*/ 234 h 661"/>
              <a:gd name="T80" fmla="*/ 552 w 573"/>
              <a:gd name="T81" fmla="*/ 318 h 661"/>
              <a:gd name="T82" fmla="*/ 252 w 573"/>
              <a:gd name="T83" fmla="*/ 613 h 661"/>
              <a:gd name="T84" fmla="*/ 252 w 573"/>
              <a:gd name="T85" fmla="*/ 599 h 661"/>
              <a:gd name="T86" fmla="*/ 266 w 573"/>
              <a:gd name="T87" fmla="*/ 582 h 661"/>
              <a:gd name="T88" fmla="*/ 293 w 573"/>
              <a:gd name="T89" fmla="*/ 582 h 661"/>
              <a:gd name="T90" fmla="*/ 321 w 573"/>
              <a:gd name="T91" fmla="*/ 551 h 661"/>
              <a:gd name="T92" fmla="*/ 321 w 573"/>
              <a:gd name="T93" fmla="*/ 565 h 6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573" h="661">
                <a:moveTo>
                  <a:pt x="206" y="301"/>
                </a:moveTo>
                <a:cubicBezTo>
                  <a:pt x="206" y="300"/>
                  <a:pt x="204" y="298"/>
                  <a:pt x="203" y="297"/>
                </a:cubicBezTo>
                <a:cubicBezTo>
                  <a:pt x="197" y="293"/>
                  <a:pt x="191" y="291"/>
                  <a:pt x="184" y="291"/>
                </a:cubicBezTo>
                <a:cubicBezTo>
                  <a:pt x="173" y="291"/>
                  <a:pt x="163" y="297"/>
                  <a:pt x="160" y="306"/>
                </a:cubicBezTo>
                <a:cubicBezTo>
                  <a:pt x="155" y="316"/>
                  <a:pt x="155" y="343"/>
                  <a:pt x="173" y="354"/>
                </a:cubicBezTo>
                <a:cubicBezTo>
                  <a:pt x="178" y="358"/>
                  <a:pt x="186" y="360"/>
                  <a:pt x="194" y="360"/>
                </a:cubicBezTo>
                <a:cubicBezTo>
                  <a:pt x="194" y="360"/>
                  <a:pt x="194" y="360"/>
                  <a:pt x="194" y="360"/>
                </a:cubicBezTo>
                <a:cubicBezTo>
                  <a:pt x="207" y="360"/>
                  <a:pt x="222" y="355"/>
                  <a:pt x="226" y="346"/>
                </a:cubicBezTo>
                <a:cubicBezTo>
                  <a:pt x="227" y="343"/>
                  <a:pt x="227" y="340"/>
                  <a:pt x="224" y="338"/>
                </a:cubicBezTo>
                <a:cubicBezTo>
                  <a:pt x="217" y="330"/>
                  <a:pt x="211" y="322"/>
                  <a:pt x="206" y="301"/>
                </a:cubicBezTo>
                <a:close/>
                <a:moveTo>
                  <a:pt x="194" y="346"/>
                </a:moveTo>
                <a:cubicBezTo>
                  <a:pt x="194" y="346"/>
                  <a:pt x="194" y="346"/>
                  <a:pt x="194" y="346"/>
                </a:cubicBezTo>
                <a:cubicBezTo>
                  <a:pt x="190" y="346"/>
                  <a:pt x="185" y="346"/>
                  <a:pt x="180" y="343"/>
                </a:cubicBezTo>
                <a:cubicBezTo>
                  <a:pt x="169" y="335"/>
                  <a:pt x="170" y="317"/>
                  <a:pt x="173" y="311"/>
                </a:cubicBezTo>
                <a:cubicBezTo>
                  <a:pt x="173" y="309"/>
                  <a:pt x="178" y="305"/>
                  <a:pt x="184" y="305"/>
                </a:cubicBezTo>
                <a:cubicBezTo>
                  <a:pt x="187" y="305"/>
                  <a:pt x="190" y="306"/>
                  <a:pt x="193" y="308"/>
                </a:cubicBezTo>
                <a:cubicBezTo>
                  <a:pt x="197" y="323"/>
                  <a:pt x="202" y="334"/>
                  <a:pt x="210" y="343"/>
                </a:cubicBezTo>
                <a:cubicBezTo>
                  <a:pt x="206" y="344"/>
                  <a:pt x="201" y="346"/>
                  <a:pt x="194" y="346"/>
                </a:cubicBezTo>
                <a:close/>
                <a:moveTo>
                  <a:pt x="389" y="291"/>
                </a:moveTo>
                <a:cubicBezTo>
                  <a:pt x="382" y="291"/>
                  <a:pt x="376" y="293"/>
                  <a:pt x="370" y="297"/>
                </a:cubicBezTo>
                <a:cubicBezTo>
                  <a:pt x="368" y="298"/>
                  <a:pt x="367" y="300"/>
                  <a:pt x="367" y="301"/>
                </a:cubicBezTo>
                <a:cubicBezTo>
                  <a:pt x="362" y="322"/>
                  <a:pt x="356" y="330"/>
                  <a:pt x="348" y="338"/>
                </a:cubicBezTo>
                <a:cubicBezTo>
                  <a:pt x="346" y="340"/>
                  <a:pt x="346" y="343"/>
                  <a:pt x="347" y="346"/>
                </a:cubicBezTo>
                <a:cubicBezTo>
                  <a:pt x="350" y="355"/>
                  <a:pt x="366" y="360"/>
                  <a:pt x="379" y="360"/>
                </a:cubicBezTo>
                <a:cubicBezTo>
                  <a:pt x="387" y="360"/>
                  <a:pt x="394" y="358"/>
                  <a:pt x="400" y="354"/>
                </a:cubicBezTo>
                <a:cubicBezTo>
                  <a:pt x="418" y="343"/>
                  <a:pt x="418" y="316"/>
                  <a:pt x="413" y="306"/>
                </a:cubicBezTo>
                <a:cubicBezTo>
                  <a:pt x="410" y="297"/>
                  <a:pt x="400" y="291"/>
                  <a:pt x="389" y="291"/>
                </a:cubicBezTo>
                <a:close/>
                <a:moveTo>
                  <a:pt x="393" y="343"/>
                </a:moveTo>
                <a:cubicBezTo>
                  <a:pt x="388" y="346"/>
                  <a:pt x="382" y="346"/>
                  <a:pt x="379" y="346"/>
                </a:cubicBezTo>
                <a:cubicBezTo>
                  <a:pt x="372" y="346"/>
                  <a:pt x="367" y="344"/>
                  <a:pt x="363" y="343"/>
                </a:cubicBezTo>
                <a:cubicBezTo>
                  <a:pt x="371" y="334"/>
                  <a:pt x="376" y="323"/>
                  <a:pt x="380" y="308"/>
                </a:cubicBezTo>
                <a:cubicBezTo>
                  <a:pt x="383" y="306"/>
                  <a:pt x="386" y="305"/>
                  <a:pt x="389" y="305"/>
                </a:cubicBezTo>
                <a:cubicBezTo>
                  <a:pt x="395" y="305"/>
                  <a:pt x="399" y="309"/>
                  <a:pt x="400" y="311"/>
                </a:cubicBezTo>
                <a:cubicBezTo>
                  <a:pt x="403" y="317"/>
                  <a:pt x="404" y="335"/>
                  <a:pt x="393" y="343"/>
                </a:cubicBezTo>
                <a:close/>
                <a:moveTo>
                  <a:pt x="447" y="223"/>
                </a:moveTo>
                <a:cubicBezTo>
                  <a:pt x="443" y="222"/>
                  <a:pt x="440" y="221"/>
                  <a:pt x="436" y="221"/>
                </a:cubicBezTo>
                <a:cubicBezTo>
                  <a:pt x="423" y="183"/>
                  <a:pt x="406" y="160"/>
                  <a:pt x="383" y="145"/>
                </a:cubicBezTo>
                <a:cubicBezTo>
                  <a:pt x="464" y="140"/>
                  <a:pt x="508" y="85"/>
                  <a:pt x="524" y="30"/>
                </a:cubicBezTo>
                <a:cubicBezTo>
                  <a:pt x="552" y="100"/>
                  <a:pt x="526" y="154"/>
                  <a:pt x="486" y="176"/>
                </a:cubicBezTo>
                <a:cubicBezTo>
                  <a:pt x="483" y="178"/>
                  <a:pt x="482" y="183"/>
                  <a:pt x="484" y="186"/>
                </a:cubicBezTo>
                <a:cubicBezTo>
                  <a:pt x="485" y="188"/>
                  <a:pt x="487" y="190"/>
                  <a:pt x="490" y="190"/>
                </a:cubicBezTo>
                <a:cubicBezTo>
                  <a:pt x="491" y="190"/>
                  <a:pt x="492" y="189"/>
                  <a:pt x="493" y="189"/>
                </a:cubicBezTo>
                <a:cubicBezTo>
                  <a:pt x="542" y="161"/>
                  <a:pt x="573" y="92"/>
                  <a:pt x="528" y="4"/>
                </a:cubicBezTo>
                <a:cubicBezTo>
                  <a:pt x="527" y="2"/>
                  <a:pt x="524" y="0"/>
                  <a:pt x="521" y="1"/>
                </a:cubicBezTo>
                <a:cubicBezTo>
                  <a:pt x="518" y="1"/>
                  <a:pt x="516" y="3"/>
                  <a:pt x="515" y="6"/>
                </a:cubicBezTo>
                <a:cubicBezTo>
                  <a:pt x="511" y="30"/>
                  <a:pt x="485" y="146"/>
                  <a:pt x="345" y="131"/>
                </a:cubicBezTo>
                <a:cubicBezTo>
                  <a:pt x="345" y="131"/>
                  <a:pt x="345" y="131"/>
                  <a:pt x="345" y="131"/>
                </a:cubicBezTo>
                <a:cubicBezTo>
                  <a:pt x="327" y="127"/>
                  <a:pt x="308" y="125"/>
                  <a:pt x="286" y="125"/>
                </a:cubicBezTo>
                <a:cubicBezTo>
                  <a:pt x="265" y="125"/>
                  <a:pt x="245" y="127"/>
                  <a:pt x="228" y="131"/>
                </a:cubicBezTo>
                <a:cubicBezTo>
                  <a:pt x="228" y="131"/>
                  <a:pt x="228" y="131"/>
                  <a:pt x="228" y="131"/>
                </a:cubicBezTo>
                <a:cubicBezTo>
                  <a:pt x="88" y="146"/>
                  <a:pt x="62" y="30"/>
                  <a:pt x="58" y="6"/>
                </a:cubicBezTo>
                <a:cubicBezTo>
                  <a:pt x="57" y="3"/>
                  <a:pt x="55" y="1"/>
                  <a:pt x="52" y="1"/>
                </a:cubicBezTo>
                <a:cubicBezTo>
                  <a:pt x="49" y="0"/>
                  <a:pt x="46" y="2"/>
                  <a:pt x="45" y="4"/>
                </a:cubicBezTo>
                <a:cubicBezTo>
                  <a:pt x="0" y="92"/>
                  <a:pt x="31" y="161"/>
                  <a:pt x="79" y="189"/>
                </a:cubicBezTo>
                <a:cubicBezTo>
                  <a:pt x="81" y="189"/>
                  <a:pt x="82" y="190"/>
                  <a:pt x="83" y="190"/>
                </a:cubicBezTo>
                <a:cubicBezTo>
                  <a:pt x="85" y="190"/>
                  <a:pt x="88" y="188"/>
                  <a:pt x="89" y="186"/>
                </a:cubicBezTo>
                <a:cubicBezTo>
                  <a:pt x="91" y="183"/>
                  <a:pt x="90" y="178"/>
                  <a:pt x="86" y="176"/>
                </a:cubicBezTo>
                <a:cubicBezTo>
                  <a:pt x="47" y="154"/>
                  <a:pt x="21" y="100"/>
                  <a:pt x="49" y="29"/>
                </a:cubicBezTo>
                <a:cubicBezTo>
                  <a:pt x="55" y="50"/>
                  <a:pt x="67" y="79"/>
                  <a:pt x="91" y="103"/>
                </a:cubicBezTo>
                <a:cubicBezTo>
                  <a:pt x="117" y="129"/>
                  <a:pt x="150" y="143"/>
                  <a:pt x="190" y="145"/>
                </a:cubicBezTo>
                <a:cubicBezTo>
                  <a:pt x="167" y="160"/>
                  <a:pt x="150" y="183"/>
                  <a:pt x="137" y="221"/>
                </a:cubicBezTo>
                <a:cubicBezTo>
                  <a:pt x="133" y="221"/>
                  <a:pt x="130" y="222"/>
                  <a:pt x="126" y="223"/>
                </a:cubicBezTo>
                <a:cubicBezTo>
                  <a:pt x="74" y="230"/>
                  <a:pt x="10" y="240"/>
                  <a:pt x="3" y="328"/>
                </a:cubicBezTo>
                <a:cubicBezTo>
                  <a:pt x="3" y="331"/>
                  <a:pt x="4" y="333"/>
                  <a:pt x="5" y="334"/>
                </a:cubicBezTo>
                <a:cubicBezTo>
                  <a:pt x="7" y="336"/>
                  <a:pt x="10" y="336"/>
                  <a:pt x="12" y="336"/>
                </a:cubicBezTo>
                <a:cubicBezTo>
                  <a:pt x="25" y="332"/>
                  <a:pt x="25" y="332"/>
                  <a:pt x="25" y="332"/>
                </a:cubicBezTo>
                <a:cubicBezTo>
                  <a:pt x="63" y="320"/>
                  <a:pt x="92" y="311"/>
                  <a:pt x="109" y="301"/>
                </a:cubicBezTo>
                <a:cubicBezTo>
                  <a:pt x="101" y="339"/>
                  <a:pt x="98" y="366"/>
                  <a:pt x="113" y="391"/>
                </a:cubicBezTo>
                <a:cubicBezTo>
                  <a:pt x="118" y="401"/>
                  <a:pt x="129" y="412"/>
                  <a:pt x="141" y="424"/>
                </a:cubicBezTo>
                <a:cubicBezTo>
                  <a:pt x="168" y="449"/>
                  <a:pt x="200" y="481"/>
                  <a:pt x="206" y="523"/>
                </a:cubicBezTo>
                <a:cubicBezTo>
                  <a:pt x="187" y="539"/>
                  <a:pt x="175" y="563"/>
                  <a:pt x="175" y="589"/>
                </a:cubicBezTo>
                <a:cubicBezTo>
                  <a:pt x="175" y="599"/>
                  <a:pt x="175" y="599"/>
                  <a:pt x="175" y="599"/>
                </a:cubicBezTo>
                <a:cubicBezTo>
                  <a:pt x="175" y="633"/>
                  <a:pt x="203" y="661"/>
                  <a:pt x="237" y="661"/>
                </a:cubicBezTo>
                <a:cubicBezTo>
                  <a:pt x="336" y="661"/>
                  <a:pt x="336" y="661"/>
                  <a:pt x="336" y="661"/>
                </a:cubicBezTo>
                <a:cubicBezTo>
                  <a:pt x="370" y="661"/>
                  <a:pt x="398" y="633"/>
                  <a:pt x="398" y="599"/>
                </a:cubicBezTo>
                <a:cubicBezTo>
                  <a:pt x="398" y="589"/>
                  <a:pt x="398" y="589"/>
                  <a:pt x="398" y="589"/>
                </a:cubicBezTo>
                <a:cubicBezTo>
                  <a:pt x="398" y="565"/>
                  <a:pt x="388" y="543"/>
                  <a:pt x="372" y="528"/>
                </a:cubicBezTo>
                <a:cubicBezTo>
                  <a:pt x="377" y="471"/>
                  <a:pt x="409" y="442"/>
                  <a:pt x="434" y="419"/>
                </a:cubicBezTo>
                <a:cubicBezTo>
                  <a:pt x="445" y="409"/>
                  <a:pt x="455" y="401"/>
                  <a:pt x="460" y="391"/>
                </a:cubicBezTo>
                <a:cubicBezTo>
                  <a:pt x="474" y="366"/>
                  <a:pt x="472" y="339"/>
                  <a:pt x="463" y="301"/>
                </a:cubicBezTo>
                <a:cubicBezTo>
                  <a:pt x="481" y="311"/>
                  <a:pt x="510" y="320"/>
                  <a:pt x="548" y="332"/>
                </a:cubicBezTo>
                <a:cubicBezTo>
                  <a:pt x="561" y="336"/>
                  <a:pt x="561" y="336"/>
                  <a:pt x="561" y="336"/>
                </a:cubicBezTo>
                <a:cubicBezTo>
                  <a:pt x="563" y="336"/>
                  <a:pt x="566" y="336"/>
                  <a:pt x="567" y="334"/>
                </a:cubicBezTo>
                <a:cubicBezTo>
                  <a:pt x="569" y="333"/>
                  <a:pt x="570" y="331"/>
                  <a:pt x="570" y="328"/>
                </a:cubicBezTo>
                <a:cubicBezTo>
                  <a:pt x="563" y="240"/>
                  <a:pt x="499" y="230"/>
                  <a:pt x="447" y="223"/>
                </a:cubicBezTo>
                <a:close/>
                <a:moveTo>
                  <a:pt x="384" y="589"/>
                </a:moveTo>
                <a:cubicBezTo>
                  <a:pt x="384" y="599"/>
                  <a:pt x="384" y="599"/>
                  <a:pt x="384" y="599"/>
                </a:cubicBezTo>
                <a:cubicBezTo>
                  <a:pt x="384" y="625"/>
                  <a:pt x="362" y="647"/>
                  <a:pt x="336" y="647"/>
                </a:cubicBezTo>
                <a:cubicBezTo>
                  <a:pt x="237" y="647"/>
                  <a:pt x="237" y="647"/>
                  <a:pt x="237" y="647"/>
                </a:cubicBezTo>
                <a:cubicBezTo>
                  <a:pt x="211" y="647"/>
                  <a:pt x="189" y="625"/>
                  <a:pt x="189" y="599"/>
                </a:cubicBezTo>
                <a:cubicBezTo>
                  <a:pt x="189" y="589"/>
                  <a:pt x="189" y="589"/>
                  <a:pt x="189" y="589"/>
                </a:cubicBezTo>
                <a:cubicBezTo>
                  <a:pt x="189" y="567"/>
                  <a:pt x="199" y="548"/>
                  <a:pt x="213" y="535"/>
                </a:cubicBezTo>
                <a:cubicBezTo>
                  <a:pt x="214" y="535"/>
                  <a:pt x="214" y="535"/>
                  <a:pt x="214" y="535"/>
                </a:cubicBezTo>
                <a:cubicBezTo>
                  <a:pt x="217" y="535"/>
                  <a:pt x="219" y="533"/>
                  <a:pt x="220" y="530"/>
                </a:cubicBezTo>
                <a:cubicBezTo>
                  <a:pt x="232" y="522"/>
                  <a:pt x="245" y="518"/>
                  <a:pt x="260" y="518"/>
                </a:cubicBezTo>
                <a:cubicBezTo>
                  <a:pt x="313" y="518"/>
                  <a:pt x="313" y="518"/>
                  <a:pt x="313" y="518"/>
                </a:cubicBezTo>
                <a:cubicBezTo>
                  <a:pt x="352" y="518"/>
                  <a:pt x="384" y="550"/>
                  <a:pt x="384" y="589"/>
                </a:cubicBezTo>
                <a:close/>
                <a:moveTo>
                  <a:pt x="552" y="318"/>
                </a:moveTo>
                <a:cubicBezTo>
                  <a:pt x="509" y="306"/>
                  <a:pt x="461" y="291"/>
                  <a:pt x="457" y="277"/>
                </a:cubicBezTo>
                <a:cubicBezTo>
                  <a:pt x="456" y="273"/>
                  <a:pt x="453" y="271"/>
                  <a:pt x="449" y="272"/>
                </a:cubicBezTo>
                <a:cubicBezTo>
                  <a:pt x="445" y="273"/>
                  <a:pt x="443" y="277"/>
                  <a:pt x="444" y="281"/>
                </a:cubicBezTo>
                <a:cubicBezTo>
                  <a:pt x="456" y="328"/>
                  <a:pt x="463" y="358"/>
                  <a:pt x="448" y="384"/>
                </a:cubicBezTo>
                <a:cubicBezTo>
                  <a:pt x="444" y="392"/>
                  <a:pt x="435" y="400"/>
                  <a:pt x="425" y="409"/>
                </a:cubicBezTo>
                <a:cubicBezTo>
                  <a:pt x="400" y="431"/>
                  <a:pt x="367" y="461"/>
                  <a:pt x="359" y="517"/>
                </a:cubicBezTo>
                <a:cubicBezTo>
                  <a:pt x="346" y="509"/>
                  <a:pt x="330" y="504"/>
                  <a:pt x="313" y="504"/>
                </a:cubicBezTo>
                <a:cubicBezTo>
                  <a:pt x="260" y="504"/>
                  <a:pt x="260" y="504"/>
                  <a:pt x="260" y="504"/>
                </a:cubicBezTo>
                <a:cubicBezTo>
                  <a:pt x="245" y="504"/>
                  <a:pt x="231" y="508"/>
                  <a:pt x="218" y="515"/>
                </a:cubicBezTo>
                <a:cubicBezTo>
                  <a:pt x="210" y="471"/>
                  <a:pt x="176" y="438"/>
                  <a:pt x="151" y="414"/>
                </a:cubicBezTo>
                <a:cubicBezTo>
                  <a:pt x="139" y="402"/>
                  <a:pt x="129" y="392"/>
                  <a:pt x="125" y="384"/>
                </a:cubicBezTo>
                <a:cubicBezTo>
                  <a:pt x="110" y="358"/>
                  <a:pt x="117" y="328"/>
                  <a:pt x="129" y="281"/>
                </a:cubicBezTo>
                <a:cubicBezTo>
                  <a:pt x="130" y="277"/>
                  <a:pt x="128" y="273"/>
                  <a:pt x="124" y="272"/>
                </a:cubicBezTo>
                <a:cubicBezTo>
                  <a:pt x="120" y="271"/>
                  <a:pt x="116" y="273"/>
                  <a:pt x="115" y="277"/>
                </a:cubicBezTo>
                <a:cubicBezTo>
                  <a:pt x="112" y="291"/>
                  <a:pt x="64" y="306"/>
                  <a:pt x="21" y="318"/>
                </a:cubicBezTo>
                <a:cubicBezTo>
                  <a:pt x="18" y="319"/>
                  <a:pt x="18" y="319"/>
                  <a:pt x="18" y="319"/>
                </a:cubicBezTo>
                <a:cubicBezTo>
                  <a:pt x="28" y="251"/>
                  <a:pt x="79" y="244"/>
                  <a:pt x="128" y="236"/>
                </a:cubicBezTo>
                <a:cubicBezTo>
                  <a:pt x="133" y="236"/>
                  <a:pt x="138" y="235"/>
                  <a:pt x="143" y="234"/>
                </a:cubicBezTo>
                <a:cubicBezTo>
                  <a:pt x="146" y="234"/>
                  <a:pt x="148" y="232"/>
                  <a:pt x="148" y="229"/>
                </a:cubicBezTo>
                <a:cubicBezTo>
                  <a:pt x="173" y="154"/>
                  <a:pt x="216" y="139"/>
                  <a:pt x="286" y="139"/>
                </a:cubicBezTo>
                <a:cubicBezTo>
                  <a:pt x="357" y="139"/>
                  <a:pt x="400" y="154"/>
                  <a:pt x="424" y="229"/>
                </a:cubicBezTo>
                <a:cubicBezTo>
                  <a:pt x="425" y="232"/>
                  <a:pt x="427" y="234"/>
                  <a:pt x="430" y="234"/>
                </a:cubicBezTo>
                <a:cubicBezTo>
                  <a:pt x="435" y="235"/>
                  <a:pt x="440" y="236"/>
                  <a:pt x="445" y="236"/>
                </a:cubicBezTo>
                <a:cubicBezTo>
                  <a:pt x="494" y="244"/>
                  <a:pt x="545" y="251"/>
                  <a:pt x="555" y="319"/>
                </a:cubicBezTo>
                <a:lnTo>
                  <a:pt x="552" y="318"/>
                </a:lnTo>
                <a:close/>
                <a:moveTo>
                  <a:pt x="252" y="551"/>
                </a:moveTo>
                <a:cubicBezTo>
                  <a:pt x="236" y="551"/>
                  <a:pt x="224" y="564"/>
                  <a:pt x="224" y="582"/>
                </a:cubicBezTo>
                <a:cubicBezTo>
                  <a:pt x="224" y="600"/>
                  <a:pt x="236" y="613"/>
                  <a:pt x="252" y="613"/>
                </a:cubicBezTo>
                <a:cubicBezTo>
                  <a:pt x="268" y="613"/>
                  <a:pt x="280" y="600"/>
                  <a:pt x="280" y="582"/>
                </a:cubicBezTo>
                <a:cubicBezTo>
                  <a:pt x="280" y="564"/>
                  <a:pt x="268" y="551"/>
                  <a:pt x="252" y="551"/>
                </a:cubicBezTo>
                <a:close/>
                <a:moveTo>
                  <a:pt x="252" y="599"/>
                </a:moveTo>
                <a:cubicBezTo>
                  <a:pt x="244" y="599"/>
                  <a:pt x="238" y="593"/>
                  <a:pt x="238" y="582"/>
                </a:cubicBezTo>
                <a:cubicBezTo>
                  <a:pt x="238" y="572"/>
                  <a:pt x="244" y="565"/>
                  <a:pt x="252" y="565"/>
                </a:cubicBezTo>
                <a:cubicBezTo>
                  <a:pt x="260" y="565"/>
                  <a:pt x="266" y="572"/>
                  <a:pt x="266" y="582"/>
                </a:cubicBezTo>
                <a:cubicBezTo>
                  <a:pt x="266" y="593"/>
                  <a:pt x="260" y="599"/>
                  <a:pt x="252" y="599"/>
                </a:cubicBezTo>
                <a:close/>
                <a:moveTo>
                  <a:pt x="321" y="551"/>
                </a:moveTo>
                <a:cubicBezTo>
                  <a:pt x="305" y="551"/>
                  <a:pt x="293" y="564"/>
                  <a:pt x="293" y="582"/>
                </a:cubicBezTo>
                <a:cubicBezTo>
                  <a:pt x="293" y="600"/>
                  <a:pt x="305" y="613"/>
                  <a:pt x="321" y="613"/>
                </a:cubicBezTo>
                <a:cubicBezTo>
                  <a:pt x="337" y="613"/>
                  <a:pt x="348" y="600"/>
                  <a:pt x="348" y="582"/>
                </a:cubicBezTo>
                <a:cubicBezTo>
                  <a:pt x="348" y="564"/>
                  <a:pt x="337" y="551"/>
                  <a:pt x="321" y="551"/>
                </a:cubicBezTo>
                <a:close/>
                <a:moveTo>
                  <a:pt x="321" y="599"/>
                </a:moveTo>
                <a:cubicBezTo>
                  <a:pt x="312" y="599"/>
                  <a:pt x="307" y="593"/>
                  <a:pt x="307" y="582"/>
                </a:cubicBezTo>
                <a:cubicBezTo>
                  <a:pt x="307" y="572"/>
                  <a:pt x="312" y="565"/>
                  <a:pt x="321" y="565"/>
                </a:cubicBezTo>
                <a:cubicBezTo>
                  <a:pt x="329" y="565"/>
                  <a:pt x="334" y="572"/>
                  <a:pt x="334" y="582"/>
                </a:cubicBezTo>
                <a:cubicBezTo>
                  <a:pt x="334" y="593"/>
                  <a:pt x="329" y="599"/>
                  <a:pt x="321" y="599"/>
                </a:cubicBezTo>
                <a:close/>
              </a:path>
            </a:pathLst>
          </a:custGeom>
          <a:solidFill>
            <a:srgbClr val="0070C0"/>
          </a:solidFill>
          <a:ln>
            <a:solidFill>
              <a:schemeClr val="tx1"/>
            </a:solidFill>
          </a:ln>
          <a:scene3d>
            <a:camera prst="perspectiveAbove"/>
            <a:lightRig rig="threePt" dir="t"/>
          </a:scene3d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pPr defTabSz="575936"/>
            <a:endParaRPr lang="en-US">
              <a:solidFill>
                <a:srgbClr val="FFFFFF"/>
              </a:solidFill>
              <a:latin typeface="Open Sans Light"/>
            </a:endParaRPr>
          </a:p>
        </p:txBody>
      </p:sp>
      <p:sp>
        <p:nvSpPr>
          <p:cNvPr id="33" name="Freeform 141"/>
          <p:cNvSpPr>
            <a:spLocks noEditPoints="1"/>
          </p:cNvSpPr>
          <p:nvPr/>
        </p:nvSpPr>
        <p:spPr bwMode="auto">
          <a:xfrm>
            <a:off x="1563725" y="2130605"/>
            <a:ext cx="586329" cy="545145"/>
          </a:xfrm>
          <a:custGeom>
            <a:avLst/>
            <a:gdLst>
              <a:gd name="T0" fmla="*/ 472 w 792"/>
              <a:gd name="T1" fmla="*/ 296 h 792"/>
              <a:gd name="T2" fmla="*/ 690 w 792"/>
              <a:gd name="T3" fmla="*/ 661 h 792"/>
              <a:gd name="T4" fmla="*/ 100 w 792"/>
              <a:gd name="T5" fmla="*/ 658 h 792"/>
              <a:gd name="T6" fmla="*/ 100 w 792"/>
              <a:gd name="T7" fmla="*/ 133 h 792"/>
              <a:gd name="T8" fmla="*/ 287 w 792"/>
              <a:gd name="T9" fmla="*/ 16 h 792"/>
              <a:gd name="T10" fmla="*/ 326 w 792"/>
              <a:gd name="T11" fmla="*/ 7 h 792"/>
              <a:gd name="T12" fmla="*/ 369 w 792"/>
              <a:gd name="T13" fmla="*/ 1 h 792"/>
              <a:gd name="T14" fmla="*/ 430 w 792"/>
              <a:gd name="T15" fmla="*/ 2 h 792"/>
              <a:gd name="T16" fmla="*/ 480 w 792"/>
              <a:gd name="T17" fmla="*/ 9 h 792"/>
              <a:gd name="T18" fmla="*/ 529 w 792"/>
              <a:gd name="T19" fmla="*/ 23 h 792"/>
              <a:gd name="T20" fmla="*/ 769 w 792"/>
              <a:gd name="T21" fmla="*/ 265 h 792"/>
              <a:gd name="T22" fmla="*/ 110 w 792"/>
              <a:gd name="T23" fmla="*/ 648 h 792"/>
              <a:gd name="T24" fmla="*/ 195 w 792"/>
              <a:gd name="T25" fmla="*/ 389 h 792"/>
              <a:gd name="T26" fmla="*/ 218 w 792"/>
              <a:gd name="T27" fmla="*/ 210 h 792"/>
              <a:gd name="T28" fmla="*/ 232 w 792"/>
              <a:gd name="T29" fmla="*/ 67 h 792"/>
              <a:gd name="T30" fmla="*/ 272 w 792"/>
              <a:gd name="T31" fmla="*/ 286 h 792"/>
              <a:gd name="T32" fmla="*/ 439 w 792"/>
              <a:gd name="T33" fmla="*/ 379 h 792"/>
              <a:gd name="T34" fmla="*/ 326 w 792"/>
              <a:gd name="T35" fmla="*/ 312 h 792"/>
              <a:gd name="T36" fmla="*/ 399 w 792"/>
              <a:gd name="T37" fmla="*/ 241 h 792"/>
              <a:gd name="T38" fmla="*/ 452 w 792"/>
              <a:gd name="T39" fmla="*/ 200 h 792"/>
              <a:gd name="T40" fmla="*/ 422 w 792"/>
              <a:gd name="T41" fmla="*/ 110 h 792"/>
              <a:gd name="T42" fmla="*/ 487 w 792"/>
              <a:gd name="T43" fmla="*/ 48 h 792"/>
              <a:gd name="T44" fmla="*/ 521 w 792"/>
              <a:gd name="T45" fmla="*/ 35 h 792"/>
              <a:gd name="T46" fmla="*/ 475 w 792"/>
              <a:gd name="T47" fmla="*/ 23 h 792"/>
              <a:gd name="T48" fmla="*/ 428 w 792"/>
              <a:gd name="T49" fmla="*/ 16 h 792"/>
              <a:gd name="T50" fmla="*/ 374 w 792"/>
              <a:gd name="T51" fmla="*/ 15 h 792"/>
              <a:gd name="T52" fmla="*/ 341 w 792"/>
              <a:gd name="T53" fmla="*/ 18 h 792"/>
              <a:gd name="T54" fmla="*/ 308 w 792"/>
              <a:gd name="T55" fmla="*/ 24 h 792"/>
              <a:gd name="T56" fmla="*/ 585 w 792"/>
              <a:gd name="T57" fmla="*/ 259 h 792"/>
              <a:gd name="T58" fmla="*/ 719 w 792"/>
              <a:gd name="T59" fmla="*/ 460 h 792"/>
              <a:gd name="T60" fmla="*/ 403 w 792"/>
              <a:gd name="T61" fmla="*/ 519 h 792"/>
              <a:gd name="T62" fmla="*/ 482 w 792"/>
              <a:gd name="T63" fmla="*/ 533 h 792"/>
              <a:gd name="T64" fmla="*/ 221 w 792"/>
              <a:gd name="T65" fmla="*/ 259 h 792"/>
              <a:gd name="T66" fmla="*/ 389 w 792"/>
              <a:gd name="T67" fmla="*/ 366 h 792"/>
              <a:gd name="T68" fmla="*/ 219 w 792"/>
              <a:gd name="T69" fmla="*/ 273 h 792"/>
              <a:gd name="T70" fmla="*/ 423 w 792"/>
              <a:gd name="T71" fmla="*/ 389 h 792"/>
              <a:gd name="T72" fmla="*/ 495 w 792"/>
              <a:gd name="T73" fmla="*/ 373 h 792"/>
              <a:gd name="T74" fmla="*/ 457 w 792"/>
              <a:gd name="T75" fmla="*/ 273 h 792"/>
              <a:gd name="T76" fmla="*/ 403 w 792"/>
              <a:gd name="T77" fmla="*/ 303 h 792"/>
              <a:gd name="T78" fmla="*/ 403 w 792"/>
              <a:gd name="T79" fmla="*/ 259 h 792"/>
              <a:gd name="T80" fmla="*/ 359 w 792"/>
              <a:gd name="T81" fmla="*/ 259 h 792"/>
              <a:gd name="T82" fmla="*/ 389 w 792"/>
              <a:gd name="T83" fmla="*/ 306 h 792"/>
              <a:gd name="T84" fmla="*/ 587 w 792"/>
              <a:gd name="T85" fmla="*/ 273 h 792"/>
              <a:gd name="T86" fmla="*/ 464 w 792"/>
              <a:gd name="T87" fmla="*/ 207 h 792"/>
              <a:gd name="T88" fmla="*/ 389 w 792"/>
              <a:gd name="T89" fmla="*/ 76 h 792"/>
              <a:gd name="T90" fmla="*/ 436 w 792"/>
              <a:gd name="T91" fmla="*/ 90 h 792"/>
              <a:gd name="T92" fmla="*/ 403 w 792"/>
              <a:gd name="T93" fmla="*/ 67 h 792"/>
              <a:gd name="T94" fmla="*/ 14 w 792"/>
              <a:gd name="T95" fmla="*/ 403 h 792"/>
              <a:gd name="T96" fmla="*/ 262 w 792"/>
              <a:gd name="T97" fmla="*/ 662 h 792"/>
              <a:gd name="T98" fmla="*/ 446 w 792"/>
              <a:gd name="T99" fmla="*/ 734 h 792"/>
              <a:gd name="T100" fmla="*/ 674 w 792"/>
              <a:gd name="T101" fmla="*/ 536 h 792"/>
              <a:gd name="T102" fmla="*/ 560 w 792"/>
              <a:gd name="T103" fmla="*/ 383 h 792"/>
              <a:gd name="T104" fmla="*/ 483 w 792"/>
              <a:gd name="T105" fmla="*/ 392 h 792"/>
              <a:gd name="T106" fmla="*/ 490 w 792"/>
              <a:gd name="T107" fmla="*/ 521 h 792"/>
              <a:gd name="T108" fmla="*/ 470 w 792"/>
              <a:gd name="T109" fmla="*/ 741 h 792"/>
              <a:gd name="T110" fmla="*/ 682 w 792"/>
              <a:gd name="T111" fmla="*/ 648 h 792"/>
              <a:gd name="T112" fmla="*/ 542 w 792"/>
              <a:gd name="T113" fmla="*/ 79 h 792"/>
              <a:gd name="T114" fmla="*/ 123 w 792"/>
              <a:gd name="T115" fmla="*/ 130 h 792"/>
              <a:gd name="T116" fmla="*/ 333 w 792"/>
              <a:gd name="T117" fmla="*/ 772 h 792"/>
              <a:gd name="T118" fmla="*/ 560 w 792"/>
              <a:gd name="T119" fmla="*/ 662 h 7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792" h="792">
                <a:moveTo>
                  <a:pt x="516" y="332"/>
                </a:moveTo>
                <a:cubicBezTo>
                  <a:pt x="508" y="328"/>
                  <a:pt x="499" y="323"/>
                  <a:pt x="493" y="321"/>
                </a:cubicBezTo>
                <a:cubicBezTo>
                  <a:pt x="487" y="319"/>
                  <a:pt x="482" y="317"/>
                  <a:pt x="477" y="316"/>
                </a:cubicBezTo>
                <a:cubicBezTo>
                  <a:pt x="464" y="312"/>
                  <a:pt x="459" y="310"/>
                  <a:pt x="459" y="304"/>
                </a:cubicBezTo>
                <a:cubicBezTo>
                  <a:pt x="459" y="301"/>
                  <a:pt x="460" y="298"/>
                  <a:pt x="465" y="297"/>
                </a:cubicBezTo>
                <a:cubicBezTo>
                  <a:pt x="466" y="296"/>
                  <a:pt x="469" y="296"/>
                  <a:pt x="472" y="296"/>
                </a:cubicBezTo>
                <a:cubicBezTo>
                  <a:pt x="489" y="296"/>
                  <a:pt x="535" y="306"/>
                  <a:pt x="543" y="331"/>
                </a:cubicBezTo>
                <a:cubicBezTo>
                  <a:pt x="544" y="333"/>
                  <a:pt x="543" y="336"/>
                  <a:pt x="542" y="337"/>
                </a:cubicBezTo>
                <a:cubicBezTo>
                  <a:pt x="541" y="339"/>
                  <a:pt x="538" y="340"/>
                  <a:pt x="536" y="340"/>
                </a:cubicBezTo>
                <a:cubicBezTo>
                  <a:pt x="536" y="340"/>
                  <a:pt x="536" y="340"/>
                  <a:pt x="536" y="340"/>
                </a:cubicBezTo>
                <a:cubicBezTo>
                  <a:pt x="533" y="340"/>
                  <a:pt x="529" y="339"/>
                  <a:pt x="516" y="332"/>
                </a:cubicBezTo>
                <a:close/>
                <a:moveTo>
                  <a:pt x="690" y="661"/>
                </a:moveTo>
                <a:cubicBezTo>
                  <a:pt x="617" y="741"/>
                  <a:pt x="512" y="792"/>
                  <a:pt x="396" y="792"/>
                </a:cubicBezTo>
                <a:cubicBezTo>
                  <a:pt x="396" y="792"/>
                  <a:pt x="396" y="792"/>
                  <a:pt x="396" y="792"/>
                </a:cubicBezTo>
                <a:cubicBezTo>
                  <a:pt x="396" y="792"/>
                  <a:pt x="396" y="792"/>
                  <a:pt x="396" y="792"/>
                </a:cubicBezTo>
                <a:cubicBezTo>
                  <a:pt x="396" y="792"/>
                  <a:pt x="396" y="792"/>
                  <a:pt x="396" y="792"/>
                </a:cubicBezTo>
                <a:cubicBezTo>
                  <a:pt x="279" y="792"/>
                  <a:pt x="175" y="741"/>
                  <a:pt x="102" y="661"/>
                </a:cubicBezTo>
                <a:cubicBezTo>
                  <a:pt x="101" y="660"/>
                  <a:pt x="101" y="659"/>
                  <a:pt x="100" y="658"/>
                </a:cubicBezTo>
                <a:cubicBezTo>
                  <a:pt x="67" y="621"/>
                  <a:pt x="40" y="577"/>
                  <a:pt x="23" y="529"/>
                </a:cubicBezTo>
                <a:cubicBezTo>
                  <a:pt x="23" y="528"/>
                  <a:pt x="23" y="527"/>
                  <a:pt x="22" y="527"/>
                </a:cubicBezTo>
                <a:cubicBezTo>
                  <a:pt x="8" y="486"/>
                  <a:pt x="0" y="442"/>
                  <a:pt x="0" y="396"/>
                </a:cubicBezTo>
                <a:cubicBezTo>
                  <a:pt x="0" y="350"/>
                  <a:pt x="8" y="306"/>
                  <a:pt x="22" y="265"/>
                </a:cubicBezTo>
                <a:cubicBezTo>
                  <a:pt x="23" y="264"/>
                  <a:pt x="23" y="264"/>
                  <a:pt x="23" y="263"/>
                </a:cubicBezTo>
                <a:cubicBezTo>
                  <a:pt x="40" y="215"/>
                  <a:pt x="67" y="171"/>
                  <a:pt x="100" y="133"/>
                </a:cubicBezTo>
                <a:cubicBezTo>
                  <a:pt x="101" y="133"/>
                  <a:pt x="101" y="132"/>
                  <a:pt x="102" y="131"/>
                </a:cubicBezTo>
                <a:cubicBezTo>
                  <a:pt x="125" y="105"/>
                  <a:pt x="152" y="83"/>
                  <a:pt x="181" y="64"/>
                </a:cubicBezTo>
                <a:cubicBezTo>
                  <a:pt x="181" y="64"/>
                  <a:pt x="182" y="63"/>
                  <a:pt x="182" y="63"/>
                </a:cubicBezTo>
                <a:cubicBezTo>
                  <a:pt x="212" y="44"/>
                  <a:pt x="244" y="29"/>
                  <a:pt x="277" y="19"/>
                </a:cubicBezTo>
                <a:cubicBezTo>
                  <a:pt x="278" y="18"/>
                  <a:pt x="279" y="18"/>
                  <a:pt x="280" y="18"/>
                </a:cubicBezTo>
                <a:cubicBezTo>
                  <a:pt x="282" y="17"/>
                  <a:pt x="285" y="16"/>
                  <a:pt x="287" y="16"/>
                </a:cubicBezTo>
                <a:cubicBezTo>
                  <a:pt x="289" y="15"/>
                  <a:pt x="291" y="15"/>
                  <a:pt x="292" y="14"/>
                </a:cubicBezTo>
                <a:cubicBezTo>
                  <a:pt x="295" y="13"/>
                  <a:pt x="299" y="12"/>
                  <a:pt x="302" y="12"/>
                </a:cubicBezTo>
                <a:cubicBezTo>
                  <a:pt x="304" y="11"/>
                  <a:pt x="307" y="10"/>
                  <a:pt x="309" y="10"/>
                </a:cubicBezTo>
                <a:cubicBezTo>
                  <a:pt x="311" y="10"/>
                  <a:pt x="312" y="9"/>
                  <a:pt x="314" y="9"/>
                </a:cubicBezTo>
                <a:cubicBezTo>
                  <a:pt x="317" y="8"/>
                  <a:pt x="320" y="8"/>
                  <a:pt x="323" y="7"/>
                </a:cubicBezTo>
                <a:cubicBezTo>
                  <a:pt x="324" y="7"/>
                  <a:pt x="325" y="7"/>
                  <a:pt x="326" y="7"/>
                </a:cubicBezTo>
                <a:cubicBezTo>
                  <a:pt x="330" y="6"/>
                  <a:pt x="334" y="5"/>
                  <a:pt x="338" y="5"/>
                </a:cubicBezTo>
                <a:cubicBezTo>
                  <a:pt x="339" y="4"/>
                  <a:pt x="340" y="4"/>
                  <a:pt x="341" y="4"/>
                </a:cubicBezTo>
                <a:cubicBezTo>
                  <a:pt x="345" y="4"/>
                  <a:pt x="348" y="3"/>
                  <a:pt x="351" y="3"/>
                </a:cubicBezTo>
                <a:cubicBezTo>
                  <a:pt x="352" y="3"/>
                  <a:pt x="353" y="3"/>
                  <a:pt x="354" y="3"/>
                </a:cubicBezTo>
                <a:cubicBezTo>
                  <a:pt x="358" y="2"/>
                  <a:pt x="362" y="2"/>
                  <a:pt x="367" y="1"/>
                </a:cubicBezTo>
                <a:cubicBezTo>
                  <a:pt x="368" y="1"/>
                  <a:pt x="368" y="1"/>
                  <a:pt x="369" y="1"/>
                </a:cubicBezTo>
                <a:cubicBezTo>
                  <a:pt x="373" y="1"/>
                  <a:pt x="376" y="1"/>
                  <a:pt x="380" y="1"/>
                </a:cubicBezTo>
                <a:cubicBezTo>
                  <a:pt x="381" y="1"/>
                  <a:pt x="382" y="1"/>
                  <a:pt x="383" y="1"/>
                </a:cubicBezTo>
                <a:cubicBezTo>
                  <a:pt x="387" y="0"/>
                  <a:pt x="392" y="0"/>
                  <a:pt x="396" y="0"/>
                </a:cubicBezTo>
                <a:cubicBezTo>
                  <a:pt x="401" y="0"/>
                  <a:pt x="407" y="0"/>
                  <a:pt x="412" y="1"/>
                </a:cubicBezTo>
                <a:cubicBezTo>
                  <a:pt x="413" y="1"/>
                  <a:pt x="414" y="1"/>
                  <a:pt x="415" y="1"/>
                </a:cubicBezTo>
                <a:cubicBezTo>
                  <a:pt x="420" y="1"/>
                  <a:pt x="425" y="1"/>
                  <a:pt x="430" y="2"/>
                </a:cubicBezTo>
                <a:cubicBezTo>
                  <a:pt x="431" y="2"/>
                  <a:pt x="432" y="2"/>
                  <a:pt x="433" y="2"/>
                </a:cubicBezTo>
                <a:cubicBezTo>
                  <a:pt x="438" y="3"/>
                  <a:pt x="443" y="3"/>
                  <a:pt x="447" y="4"/>
                </a:cubicBezTo>
                <a:cubicBezTo>
                  <a:pt x="449" y="4"/>
                  <a:pt x="450" y="4"/>
                  <a:pt x="451" y="4"/>
                </a:cubicBezTo>
                <a:cubicBezTo>
                  <a:pt x="456" y="5"/>
                  <a:pt x="460" y="6"/>
                  <a:pt x="464" y="6"/>
                </a:cubicBezTo>
                <a:cubicBezTo>
                  <a:pt x="466" y="7"/>
                  <a:pt x="468" y="7"/>
                  <a:pt x="469" y="7"/>
                </a:cubicBezTo>
                <a:cubicBezTo>
                  <a:pt x="473" y="8"/>
                  <a:pt x="477" y="9"/>
                  <a:pt x="480" y="9"/>
                </a:cubicBezTo>
                <a:cubicBezTo>
                  <a:pt x="482" y="10"/>
                  <a:pt x="484" y="10"/>
                  <a:pt x="485" y="11"/>
                </a:cubicBezTo>
                <a:cubicBezTo>
                  <a:pt x="489" y="11"/>
                  <a:pt x="493" y="12"/>
                  <a:pt x="497" y="13"/>
                </a:cubicBezTo>
                <a:cubicBezTo>
                  <a:pt x="499" y="14"/>
                  <a:pt x="501" y="15"/>
                  <a:pt x="503" y="15"/>
                </a:cubicBezTo>
                <a:cubicBezTo>
                  <a:pt x="507" y="16"/>
                  <a:pt x="511" y="17"/>
                  <a:pt x="514" y="18"/>
                </a:cubicBezTo>
                <a:cubicBezTo>
                  <a:pt x="517" y="19"/>
                  <a:pt x="519" y="20"/>
                  <a:pt x="521" y="21"/>
                </a:cubicBezTo>
                <a:cubicBezTo>
                  <a:pt x="524" y="22"/>
                  <a:pt x="527" y="23"/>
                  <a:pt x="529" y="23"/>
                </a:cubicBezTo>
                <a:cubicBezTo>
                  <a:pt x="531" y="24"/>
                  <a:pt x="533" y="25"/>
                  <a:pt x="534" y="25"/>
                </a:cubicBezTo>
                <a:cubicBezTo>
                  <a:pt x="535" y="25"/>
                  <a:pt x="535" y="25"/>
                  <a:pt x="535" y="26"/>
                </a:cubicBezTo>
                <a:cubicBezTo>
                  <a:pt x="595" y="48"/>
                  <a:pt x="648" y="85"/>
                  <a:pt x="690" y="131"/>
                </a:cubicBezTo>
                <a:cubicBezTo>
                  <a:pt x="690" y="132"/>
                  <a:pt x="691" y="133"/>
                  <a:pt x="692" y="133"/>
                </a:cubicBezTo>
                <a:cubicBezTo>
                  <a:pt x="725" y="171"/>
                  <a:pt x="751" y="215"/>
                  <a:pt x="769" y="263"/>
                </a:cubicBezTo>
                <a:cubicBezTo>
                  <a:pt x="769" y="264"/>
                  <a:pt x="769" y="264"/>
                  <a:pt x="769" y="265"/>
                </a:cubicBezTo>
                <a:cubicBezTo>
                  <a:pt x="784" y="306"/>
                  <a:pt x="792" y="350"/>
                  <a:pt x="792" y="396"/>
                </a:cubicBezTo>
                <a:cubicBezTo>
                  <a:pt x="792" y="442"/>
                  <a:pt x="784" y="486"/>
                  <a:pt x="769" y="527"/>
                </a:cubicBezTo>
                <a:cubicBezTo>
                  <a:pt x="769" y="527"/>
                  <a:pt x="769" y="528"/>
                  <a:pt x="769" y="529"/>
                </a:cubicBezTo>
                <a:cubicBezTo>
                  <a:pt x="751" y="577"/>
                  <a:pt x="725" y="621"/>
                  <a:pt x="692" y="659"/>
                </a:cubicBezTo>
                <a:cubicBezTo>
                  <a:pt x="691" y="659"/>
                  <a:pt x="690" y="660"/>
                  <a:pt x="690" y="661"/>
                </a:cubicBezTo>
                <a:close/>
                <a:moveTo>
                  <a:pt x="110" y="648"/>
                </a:moveTo>
                <a:cubicBezTo>
                  <a:pt x="240" y="648"/>
                  <a:pt x="240" y="648"/>
                  <a:pt x="240" y="648"/>
                </a:cubicBezTo>
                <a:cubicBezTo>
                  <a:pt x="226" y="613"/>
                  <a:pt x="214" y="574"/>
                  <a:pt x="207" y="533"/>
                </a:cubicBezTo>
                <a:cubicBezTo>
                  <a:pt x="39" y="533"/>
                  <a:pt x="39" y="533"/>
                  <a:pt x="39" y="533"/>
                </a:cubicBezTo>
                <a:cubicBezTo>
                  <a:pt x="56" y="575"/>
                  <a:pt x="80" y="614"/>
                  <a:pt x="110" y="648"/>
                </a:cubicBezTo>
                <a:close/>
                <a:moveTo>
                  <a:pt x="14" y="389"/>
                </a:moveTo>
                <a:cubicBezTo>
                  <a:pt x="195" y="389"/>
                  <a:pt x="195" y="389"/>
                  <a:pt x="195" y="389"/>
                </a:cubicBezTo>
                <a:cubicBezTo>
                  <a:pt x="195" y="350"/>
                  <a:pt x="198" y="311"/>
                  <a:pt x="204" y="273"/>
                </a:cubicBezTo>
                <a:cubicBezTo>
                  <a:pt x="34" y="273"/>
                  <a:pt x="34" y="273"/>
                  <a:pt x="34" y="273"/>
                </a:cubicBezTo>
                <a:cubicBezTo>
                  <a:pt x="22" y="310"/>
                  <a:pt x="15" y="349"/>
                  <a:pt x="14" y="389"/>
                </a:cubicBezTo>
                <a:close/>
                <a:moveTo>
                  <a:pt x="39" y="259"/>
                </a:moveTo>
                <a:cubicBezTo>
                  <a:pt x="207" y="259"/>
                  <a:pt x="207" y="259"/>
                  <a:pt x="207" y="259"/>
                </a:cubicBezTo>
                <a:cubicBezTo>
                  <a:pt x="210" y="242"/>
                  <a:pt x="214" y="226"/>
                  <a:pt x="218" y="210"/>
                </a:cubicBezTo>
                <a:cubicBezTo>
                  <a:pt x="215" y="185"/>
                  <a:pt x="216" y="161"/>
                  <a:pt x="219" y="150"/>
                </a:cubicBezTo>
                <a:cubicBezTo>
                  <a:pt x="219" y="148"/>
                  <a:pt x="220" y="146"/>
                  <a:pt x="220" y="144"/>
                </a:cubicBezTo>
                <a:cubicBezTo>
                  <a:pt x="110" y="144"/>
                  <a:pt x="110" y="144"/>
                  <a:pt x="110" y="144"/>
                </a:cubicBezTo>
                <a:cubicBezTo>
                  <a:pt x="80" y="178"/>
                  <a:pt x="56" y="217"/>
                  <a:pt x="39" y="259"/>
                </a:cubicBezTo>
                <a:close/>
                <a:moveTo>
                  <a:pt x="220" y="57"/>
                </a:moveTo>
                <a:cubicBezTo>
                  <a:pt x="227" y="59"/>
                  <a:pt x="231" y="63"/>
                  <a:pt x="232" y="67"/>
                </a:cubicBezTo>
                <a:cubicBezTo>
                  <a:pt x="242" y="91"/>
                  <a:pt x="238" y="132"/>
                  <a:pt x="232" y="153"/>
                </a:cubicBezTo>
                <a:cubicBezTo>
                  <a:pt x="230" y="165"/>
                  <a:pt x="229" y="188"/>
                  <a:pt x="232" y="210"/>
                </a:cubicBezTo>
                <a:cubicBezTo>
                  <a:pt x="232" y="210"/>
                  <a:pt x="232" y="210"/>
                  <a:pt x="232" y="210"/>
                </a:cubicBezTo>
                <a:cubicBezTo>
                  <a:pt x="234" y="231"/>
                  <a:pt x="239" y="250"/>
                  <a:pt x="246" y="260"/>
                </a:cubicBezTo>
                <a:cubicBezTo>
                  <a:pt x="249" y="260"/>
                  <a:pt x="251" y="262"/>
                  <a:pt x="252" y="265"/>
                </a:cubicBezTo>
                <a:cubicBezTo>
                  <a:pt x="259" y="271"/>
                  <a:pt x="265" y="278"/>
                  <a:pt x="272" y="286"/>
                </a:cubicBezTo>
                <a:cubicBezTo>
                  <a:pt x="285" y="301"/>
                  <a:pt x="298" y="317"/>
                  <a:pt x="322" y="326"/>
                </a:cubicBezTo>
                <a:cubicBezTo>
                  <a:pt x="330" y="329"/>
                  <a:pt x="337" y="332"/>
                  <a:pt x="345" y="334"/>
                </a:cubicBezTo>
                <a:cubicBezTo>
                  <a:pt x="364" y="341"/>
                  <a:pt x="383" y="348"/>
                  <a:pt x="398" y="355"/>
                </a:cubicBezTo>
                <a:cubicBezTo>
                  <a:pt x="399" y="355"/>
                  <a:pt x="399" y="355"/>
                  <a:pt x="399" y="356"/>
                </a:cubicBezTo>
                <a:cubicBezTo>
                  <a:pt x="412" y="362"/>
                  <a:pt x="422" y="368"/>
                  <a:pt x="427" y="374"/>
                </a:cubicBezTo>
                <a:cubicBezTo>
                  <a:pt x="429" y="377"/>
                  <a:pt x="433" y="378"/>
                  <a:pt x="439" y="379"/>
                </a:cubicBezTo>
                <a:cubicBezTo>
                  <a:pt x="434" y="377"/>
                  <a:pt x="432" y="373"/>
                  <a:pt x="431" y="368"/>
                </a:cubicBezTo>
                <a:cubicBezTo>
                  <a:pt x="431" y="363"/>
                  <a:pt x="415" y="340"/>
                  <a:pt x="409" y="330"/>
                </a:cubicBezTo>
                <a:cubicBezTo>
                  <a:pt x="405" y="324"/>
                  <a:pt x="402" y="320"/>
                  <a:pt x="400" y="318"/>
                </a:cubicBezTo>
                <a:cubicBezTo>
                  <a:pt x="397" y="318"/>
                  <a:pt x="392" y="320"/>
                  <a:pt x="387" y="321"/>
                </a:cubicBezTo>
                <a:cubicBezTo>
                  <a:pt x="375" y="325"/>
                  <a:pt x="361" y="329"/>
                  <a:pt x="349" y="329"/>
                </a:cubicBezTo>
                <a:cubicBezTo>
                  <a:pt x="331" y="329"/>
                  <a:pt x="327" y="319"/>
                  <a:pt x="326" y="312"/>
                </a:cubicBezTo>
                <a:cubicBezTo>
                  <a:pt x="324" y="297"/>
                  <a:pt x="329" y="278"/>
                  <a:pt x="339" y="263"/>
                </a:cubicBezTo>
                <a:cubicBezTo>
                  <a:pt x="339" y="263"/>
                  <a:pt x="339" y="262"/>
                  <a:pt x="339" y="262"/>
                </a:cubicBezTo>
                <a:cubicBezTo>
                  <a:pt x="341" y="259"/>
                  <a:pt x="343" y="256"/>
                  <a:pt x="345" y="254"/>
                </a:cubicBezTo>
                <a:cubicBezTo>
                  <a:pt x="358" y="239"/>
                  <a:pt x="373" y="234"/>
                  <a:pt x="389" y="238"/>
                </a:cubicBezTo>
                <a:cubicBezTo>
                  <a:pt x="392" y="238"/>
                  <a:pt x="395" y="239"/>
                  <a:pt x="398" y="240"/>
                </a:cubicBezTo>
                <a:cubicBezTo>
                  <a:pt x="398" y="241"/>
                  <a:pt x="399" y="241"/>
                  <a:pt x="399" y="241"/>
                </a:cubicBezTo>
                <a:cubicBezTo>
                  <a:pt x="414" y="247"/>
                  <a:pt x="426" y="256"/>
                  <a:pt x="435" y="263"/>
                </a:cubicBezTo>
                <a:cubicBezTo>
                  <a:pt x="437" y="264"/>
                  <a:pt x="440" y="266"/>
                  <a:pt x="442" y="267"/>
                </a:cubicBezTo>
                <a:cubicBezTo>
                  <a:pt x="440" y="263"/>
                  <a:pt x="437" y="258"/>
                  <a:pt x="435" y="254"/>
                </a:cubicBezTo>
                <a:cubicBezTo>
                  <a:pt x="429" y="242"/>
                  <a:pt x="425" y="233"/>
                  <a:pt x="428" y="227"/>
                </a:cubicBezTo>
                <a:cubicBezTo>
                  <a:pt x="429" y="225"/>
                  <a:pt x="432" y="222"/>
                  <a:pt x="436" y="222"/>
                </a:cubicBezTo>
                <a:cubicBezTo>
                  <a:pt x="440" y="220"/>
                  <a:pt x="447" y="208"/>
                  <a:pt x="452" y="200"/>
                </a:cubicBezTo>
                <a:cubicBezTo>
                  <a:pt x="462" y="182"/>
                  <a:pt x="473" y="164"/>
                  <a:pt x="487" y="159"/>
                </a:cubicBezTo>
                <a:cubicBezTo>
                  <a:pt x="496" y="156"/>
                  <a:pt x="519" y="149"/>
                  <a:pt x="522" y="139"/>
                </a:cubicBezTo>
                <a:cubicBezTo>
                  <a:pt x="523" y="136"/>
                  <a:pt x="521" y="132"/>
                  <a:pt x="518" y="127"/>
                </a:cubicBezTo>
                <a:cubicBezTo>
                  <a:pt x="504" y="110"/>
                  <a:pt x="472" y="87"/>
                  <a:pt x="456" y="87"/>
                </a:cubicBezTo>
                <a:cubicBezTo>
                  <a:pt x="452" y="87"/>
                  <a:pt x="450" y="88"/>
                  <a:pt x="450" y="93"/>
                </a:cubicBezTo>
                <a:cubicBezTo>
                  <a:pt x="447" y="104"/>
                  <a:pt x="437" y="110"/>
                  <a:pt x="422" y="110"/>
                </a:cubicBezTo>
                <a:cubicBezTo>
                  <a:pt x="404" y="110"/>
                  <a:pt x="375" y="100"/>
                  <a:pt x="371" y="84"/>
                </a:cubicBezTo>
                <a:cubicBezTo>
                  <a:pt x="370" y="79"/>
                  <a:pt x="370" y="70"/>
                  <a:pt x="383" y="63"/>
                </a:cubicBezTo>
                <a:cubicBezTo>
                  <a:pt x="388" y="60"/>
                  <a:pt x="392" y="57"/>
                  <a:pt x="397" y="55"/>
                </a:cubicBezTo>
                <a:cubicBezTo>
                  <a:pt x="415" y="44"/>
                  <a:pt x="428" y="36"/>
                  <a:pt x="445" y="36"/>
                </a:cubicBezTo>
                <a:cubicBezTo>
                  <a:pt x="451" y="36"/>
                  <a:pt x="458" y="38"/>
                  <a:pt x="467" y="40"/>
                </a:cubicBezTo>
                <a:cubicBezTo>
                  <a:pt x="473" y="42"/>
                  <a:pt x="480" y="45"/>
                  <a:pt x="487" y="48"/>
                </a:cubicBezTo>
                <a:cubicBezTo>
                  <a:pt x="489" y="47"/>
                  <a:pt x="492" y="47"/>
                  <a:pt x="494" y="49"/>
                </a:cubicBezTo>
                <a:cubicBezTo>
                  <a:pt x="494" y="50"/>
                  <a:pt x="495" y="51"/>
                  <a:pt x="496" y="52"/>
                </a:cubicBezTo>
                <a:cubicBezTo>
                  <a:pt x="499" y="54"/>
                  <a:pt x="503" y="55"/>
                  <a:pt x="507" y="57"/>
                </a:cubicBezTo>
                <a:cubicBezTo>
                  <a:pt x="517" y="62"/>
                  <a:pt x="527" y="67"/>
                  <a:pt x="532" y="68"/>
                </a:cubicBezTo>
                <a:cubicBezTo>
                  <a:pt x="533" y="63"/>
                  <a:pt x="531" y="51"/>
                  <a:pt x="526" y="37"/>
                </a:cubicBezTo>
                <a:cubicBezTo>
                  <a:pt x="525" y="37"/>
                  <a:pt x="523" y="36"/>
                  <a:pt x="521" y="35"/>
                </a:cubicBezTo>
                <a:cubicBezTo>
                  <a:pt x="519" y="35"/>
                  <a:pt x="517" y="34"/>
                  <a:pt x="516" y="34"/>
                </a:cubicBezTo>
                <a:cubicBezTo>
                  <a:pt x="512" y="33"/>
                  <a:pt x="509" y="32"/>
                  <a:pt x="506" y="31"/>
                </a:cubicBezTo>
                <a:cubicBezTo>
                  <a:pt x="503" y="30"/>
                  <a:pt x="501" y="29"/>
                  <a:pt x="498" y="28"/>
                </a:cubicBezTo>
                <a:cubicBezTo>
                  <a:pt x="496" y="28"/>
                  <a:pt x="494" y="27"/>
                  <a:pt x="492" y="27"/>
                </a:cubicBezTo>
                <a:cubicBezTo>
                  <a:pt x="488" y="26"/>
                  <a:pt x="485" y="25"/>
                  <a:pt x="481" y="24"/>
                </a:cubicBezTo>
                <a:cubicBezTo>
                  <a:pt x="479" y="23"/>
                  <a:pt x="477" y="23"/>
                  <a:pt x="475" y="23"/>
                </a:cubicBezTo>
                <a:cubicBezTo>
                  <a:pt x="472" y="22"/>
                  <a:pt x="468" y="21"/>
                  <a:pt x="464" y="20"/>
                </a:cubicBezTo>
                <a:cubicBezTo>
                  <a:pt x="462" y="20"/>
                  <a:pt x="461" y="20"/>
                  <a:pt x="459" y="20"/>
                </a:cubicBezTo>
                <a:cubicBezTo>
                  <a:pt x="456" y="19"/>
                  <a:pt x="452" y="18"/>
                  <a:pt x="448" y="18"/>
                </a:cubicBezTo>
                <a:cubicBezTo>
                  <a:pt x="447" y="18"/>
                  <a:pt x="446" y="18"/>
                  <a:pt x="445" y="17"/>
                </a:cubicBezTo>
                <a:cubicBezTo>
                  <a:pt x="440" y="17"/>
                  <a:pt x="436" y="16"/>
                  <a:pt x="431" y="16"/>
                </a:cubicBezTo>
                <a:cubicBezTo>
                  <a:pt x="430" y="16"/>
                  <a:pt x="429" y="16"/>
                  <a:pt x="428" y="16"/>
                </a:cubicBezTo>
                <a:cubicBezTo>
                  <a:pt x="423" y="15"/>
                  <a:pt x="418" y="15"/>
                  <a:pt x="414" y="15"/>
                </a:cubicBezTo>
                <a:cubicBezTo>
                  <a:pt x="413" y="15"/>
                  <a:pt x="412" y="15"/>
                  <a:pt x="411" y="15"/>
                </a:cubicBezTo>
                <a:cubicBezTo>
                  <a:pt x="406" y="14"/>
                  <a:pt x="401" y="14"/>
                  <a:pt x="396" y="14"/>
                </a:cubicBezTo>
                <a:cubicBezTo>
                  <a:pt x="392" y="14"/>
                  <a:pt x="389" y="14"/>
                  <a:pt x="385" y="14"/>
                </a:cubicBezTo>
                <a:cubicBezTo>
                  <a:pt x="384" y="15"/>
                  <a:pt x="383" y="15"/>
                  <a:pt x="382" y="15"/>
                </a:cubicBezTo>
                <a:cubicBezTo>
                  <a:pt x="379" y="15"/>
                  <a:pt x="377" y="15"/>
                  <a:pt x="374" y="15"/>
                </a:cubicBezTo>
                <a:cubicBezTo>
                  <a:pt x="373" y="15"/>
                  <a:pt x="372" y="15"/>
                  <a:pt x="370" y="15"/>
                </a:cubicBezTo>
                <a:cubicBezTo>
                  <a:pt x="368" y="15"/>
                  <a:pt x="366" y="16"/>
                  <a:pt x="363" y="16"/>
                </a:cubicBezTo>
                <a:cubicBezTo>
                  <a:pt x="362" y="16"/>
                  <a:pt x="361" y="16"/>
                  <a:pt x="359" y="16"/>
                </a:cubicBezTo>
                <a:cubicBezTo>
                  <a:pt x="357" y="16"/>
                  <a:pt x="355" y="17"/>
                  <a:pt x="353" y="17"/>
                </a:cubicBezTo>
                <a:cubicBezTo>
                  <a:pt x="351" y="17"/>
                  <a:pt x="350" y="17"/>
                  <a:pt x="349" y="17"/>
                </a:cubicBezTo>
                <a:cubicBezTo>
                  <a:pt x="346" y="18"/>
                  <a:pt x="344" y="18"/>
                  <a:pt x="341" y="18"/>
                </a:cubicBezTo>
                <a:cubicBezTo>
                  <a:pt x="340" y="18"/>
                  <a:pt x="339" y="19"/>
                  <a:pt x="338" y="19"/>
                </a:cubicBezTo>
                <a:cubicBezTo>
                  <a:pt x="335" y="19"/>
                  <a:pt x="331" y="20"/>
                  <a:pt x="328" y="20"/>
                </a:cubicBezTo>
                <a:cubicBezTo>
                  <a:pt x="327" y="21"/>
                  <a:pt x="325" y="21"/>
                  <a:pt x="323" y="21"/>
                </a:cubicBezTo>
                <a:cubicBezTo>
                  <a:pt x="322" y="22"/>
                  <a:pt x="320" y="22"/>
                  <a:pt x="318" y="22"/>
                </a:cubicBezTo>
                <a:cubicBezTo>
                  <a:pt x="316" y="23"/>
                  <a:pt x="314" y="23"/>
                  <a:pt x="312" y="24"/>
                </a:cubicBezTo>
                <a:cubicBezTo>
                  <a:pt x="311" y="24"/>
                  <a:pt x="310" y="24"/>
                  <a:pt x="308" y="24"/>
                </a:cubicBezTo>
                <a:cubicBezTo>
                  <a:pt x="306" y="25"/>
                  <a:pt x="304" y="26"/>
                  <a:pt x="302" y="26"/>
                </a:cubicBezTo>
                <a:cubicBezTo>
                  <a:pt x="301" y="26"/>
                  <a:pt x="300" y="27"/>
                  <a:pt x="299" y="27"/>
                </a:cubicBezTo>
                <a:cubicBezTo>
                  <a:pt x="271" y="34"/>
                  <a:pt x="245" y="44"/>
                  <a:pt x="220" y="57"/>
                </a:cubicBezTo>
                <a:close/>
                <a:moveTo>
                  <a:pt x="682" y="144"/>
                </a:moveTo>
                <a:cubicBezTo>
                  <a:pt x="551" y="144"/>
                  <a:pt x="551" y="144"/>
                  <a:pt x="551" y="144"/>
                </a:cubicBezTo>
                <a:cubicBezTo>
                  <a:pt x="566" y="178"/>
                  <a:pt x="577" y="217"/>
                  <a:pt x="585" y="259"/>
                </a:cubicBezTo>
                <a:cubicBezTo>
                  <a:pt x="752" y="259"/>
                  <a:pt x="752" y="259"/>
                  <a:pt x="752" y="259"/>
                </a:cubicBezTo>
                <a:cubicBezTo>
                  <a:pt x="736" y="217"/>
                  <a:pt x="712" y="178"/>
                  <a:pt x="682" y="144"/>
                </a:cubicBezTo>
                <a:close/>
                <a:moveTo>
                  <a:pt x="777" y="403"/>
                </a:moveTo>
                <a:cubicBezTo>
                  <a:pt x="625" y="403"/>
                  <a:pt x="625" y="403"/>
                  <a:pt x="625" y="403"/>
                </a:cubicBezTo>
                <a:cubicBezTo>
                  <a:pt x="626" y="403"/>
                  <a:pt x="626" y="404"/>
                  <a:pt x="627" y="404"/>
                </a:cubicBezTo>
                <a:cubicBezTo>
                  <a:pt x="678" y="429"/>
                  <a:pt x="712" y="446"/>
                  <a:pt x="719" y="460"/>
                </a:cubicBezTo>
                <a:cubicBezTo>
                  <a:pt x="723" y="471"/>
                  <a:pt x="715" y="493"/>
                  <a:pt x="701" y="519"/>
                </a:cubicBezTo>
                <a:cubicBezTo>
                  <a:pt x="757" y="519"/>
                  <a:pt x="757" y="519"/>
                  <a:pt x="757" y="519"/>
                </a:cubicBezTo>
                <a:cubicBezTo>
                  <a:pt x="770" y="482"/>
                  <a:pt x="777" y="443"/>
                  <a:pt x="777" y="403"/>
                </a:cubicBezTo>
                <a:close/>
                <a:moveTo>
                  <a:pt x="473" y="403"/>
                </a:moveTo>
                <a:cubicBezTo>
                  <a:pt x="403" y="403"/>
                  <a:pt x="403" y="403"/>
                  <a:pt x="403" y="403"/>
                </a:cubicBezTo>
                <a:cubicBezTo>
                  <a:pt x="403" y="519"/>
                  <a:pt x="403" y="519"/>
                  <a:pt x="403" y="519"/>
                </a:cubicBezTo>
                <a:cubicBezTo>
                  <a:pt x="468" y="519"/>
                  <a:pt x="468" y="519"/>
                  <a:pt x="468" y="519"/>
                </a:cubicBezTo>
                <a:cubicBezTo>
                  <a:pt x="456" y="507"/>
                  <a:pt x="447" y="495"/>
                  <a:pt x="445" y="479"/>
                </a:cubicBezTo>
                <a:cubicBezTo>
                  <a:pt x="442" y="457"/>
                  <a:pt x="454" y="439"/>
                  <a:pt x="463" y="424"/>
                </a:cubicBezTo>
                <a:cubicBezTo>
                  <a:pt x="470" y="414"/>
                  <a:pt x="474" y="407"/>
                  <a:pt x="473" y="403"/>
                </a:cubicBezTo>
                <a:close/>
                <a:moveTo>
                  <a:pt x="512" y="584"/>
                </a:moveTo>
                <a:cubicBezTo>
                  <a:pt x="510" y="562"/>
                  <a:pt x="496" y="547"/>
                  <a:pt x="482" y="533"/>
                </a:cubicBezTo>
                <a:cubicBezTo>
                  <a:pt x="403" y="533"/>
                  <a:pt x="403" y="533"/>
                  <a:pt x="403" y="533"/>
                </a:cubicBezTo>
                <a:cubicBezTo>
                  <a:pt x="403" y="648"/>
                  <a:pt x="403" y="648"/>
                  <a:pt x="403" y="648"/>
                </a:cubicBezTo>
                <a:cubicBezTo>
                  <a:pt x="492" y="648"/>
                  <a:pt x="492" y="648"/>
                  <a:pt x="492" y="648"/>
                </a:cubicBezTo>
                <a:cubicBezTo>
                  <a:pt x="504" y="625"/>
                  <a:pt x="514" y="602"/>
                  <a:pt x="512" y="584"/>
                </a:cubicBezTo>
                <a:close/>
                <a:moveTo>
                  <a:pt x="224" y="244"/>
                </a:moveTo>
                <a:cubicBezTo>
                  <a:pt x="223" y="249"/>
                  <a:pt x="222" y="254"/>
                  <a:pt x="221" y="259"/>
                </a:cubicBezTo>
                <a:cubicBezTo>
                  <a:pt x="230" y="259"/>
                  <a:pt x="230" y="259"/>
                  <a:pt x="230" y="259"/>
                </a:cubicBezTo>
                <a:cubicBezTo>
                  <a:pt x="228" y="255"/>
                  <a:pt x="226" y="250"/>
                  <a:pt x="224" y="244"/>
                </a:cubicBezTo>
                <a:close/>
                <a:moveTo>
                  <a:pt x="219" y="273"/>
                </a:moveTo>
                <a:cubicBezTo>
                  <a:pt x="212" y="311"/>
                  <a:pt x="209" y="350"/>
                  <a:pt x="209" y="389"/>
                </a:cubicBezTo>
                <a:cubicBezTo>
                  <a:pt x="389" y="389"/>
                  <a:pt x="389" y="389"/>
                  <a:pt x="389" y="389"/>
                </a:cubicBezTo>
                <a:cubicBezTo>
                  <a:pt x="389" y="366"/>
                  <a:pt x="389" y="366"/>
                  <a:pt x="389" y="366"/>
                </a:cubicBezTo>
                <a:cubicBezTo>
                  <a:pt x="374" y="360"/>
                  <a:pt x="357" y="354"/>
                  <a:pt x="340" y="348"/>
                </a:cubicBezTo>
                <a:cubicBezTo>
                  <a:pt x="332" y="345"/>
                  <a:pt x="325" y="342"/>
                  <a:pt x="318" y="339"/>
                </a:cubicBezTo>
                <a:cubicBezTo>
                  <a:pt x="290" y="329"/>
                  <a:pt x="274" y="311"/>
                  <a:pt x="261" y="295"/>
                </a:cubicBezTo>
                <a:cubicBezTo>
                  <a:pt x="254" y="287"/>
                  <a:pt x="248" y="279"/>
                  <a:pt x="241" y="274"/>
                </a:cubicBezTo>
                <a:cubicBezTo>
                  <a:pt x="241" y="274"/>
                  <a:pt x="241" y="274"/>
                  <a:pt x="240" y="273"/>
                </a:cubicBezTo>
                <a:lnTo>
                  <a:pt x="219" y="273"/>
                </a:lnTo>
                <a:close/>
                <a:moveTo>
                  <a:pt x="209" y="403"/>
                </a:moveTo>
                <a:cubicBezTo>
                  <a:pt x="209" y="443"/>
                  <a:pt x="212" y="482"/>
                  <a:pt x="218" y="519"/>
                </a:cubicBezTo>
                <a:cubicBezTo>
                  <a:pt x="389" y="519"/>
                  <a:pt x="389" y="519"/>
                  <a:pt x="389" y="519"/>
                </a:cubicBezTo>
                <a:cubicBezTo>
                  <a:pt x="389" y="403"/>
                  <a:pt x="389" y="403"/>
                  <a:pt x="389" y="403"/>
                </a:cubicBezTo>
                <a:lnTo>
                  <a:pt x="209" y="403"/>
                </a:lnTo>
                <a:close/>
                <a:moveTo>
                  <a:pt x="423" y="389"/>
                </a:moveTo>
                <a:cubicBezTo>
                  <a:pt x="420" y="387"/>
                  <a:pt x="417" y="385"/>
                  <a:pt x="415" y="383"/>
                </a:cubicBezTo>
                <a:cubicBezTo>
                  <a:pt x="413" y="380"/>
                  <a:pt x="409" y="376"/>
                  <a:pt x="403" y="373"/>
                </a:cubicBezTo>
                <a:cubicBezTo>
                  <a:pt x="403" y="389"/>
                  <a:pt x="403" y="389"/>
                  <a:pt x="403" y="389"/>
                </a:cubicBezTo>
                <a:lnTo>
                  <a:pt x="423" y="389"/>
                </a:lnTo>
                <a:close/>
                <a:moveTo>
                  <a:pt x="467" y="369"/>
                </a:moveTo>
                <a:cubicBezTo>
                  <a:pt x="477" y="370"/>
                  <a:pt x="487" y="371"/>
                  <a:pt x="495" y="373"/>
                </a:cubicBezTo>
                <a:cubicBezTo>
                  <a:pt x="497" y="374"/>
                  <a:pt x="503" y="372"/>
                  <a:pt x="509" y="369"/>
                </a:cubicBezTo>
                <a:cubicBezTo>
                  <a:pt x="517" y="364"/>
                  <a:pt x="527" y="359"/>
                  <a:pt x="539" y="359"/>
                </a:cubicBezTo>
                <a:cubicBezTo>
                  <a:pt x="549" y="359"/>
                  <a:pt x="560" y="364"/>
                  <a:pt x="569" y="373"/>
                </a:cubicBezTo>
                <a:cubicBezTo>
                  <a:pt x="572" y="375"/>
                  <a:pt x="577" y="378"/>
                  <a:pt x="583" y="382"/>
                </a:cubicBezTo>
                <a:cubicBezTo>
                  <a:pt x="582" y="344"/>
                  <a:pt x="579" y="308"/>
                  <a:pt x="573" y="273"/>
                </a:cubicBezTo>
                <a:cubicBezTo>
                  <a:pt x="457" y="273"/>
                  <a:pt x="457" y="273"/>
                  <a:pt x="457" y="273"/>
                </a:cubicBezTo>
                <a:cubicBezTo>
                  <a:pt x="457" y="275"/>
                  <a:pt x="456" y="277"/>
                  <a:pt x="456" y="279"/>
                </a:cubicBezTo>
                <a:cubicBezTo>
                  <a:pt x="454" y="282"/>
                  <a:pt x="450" y="284"/>
                  <a:pt x="447" y="284"/>
                </a:cubicBezTo>
                <a:cubicBezTo>
                  <a:pt x="441" y="284"/>
                  <a:pt x="435" y="280"/>
                  <a:pt x="427" y="274"/>
                </a:cubicBezTo>
                <a:cubicBezTo>
                  <a:pt x="427" y="274"/>
                  <a:pt x="426" y="274"/>
                  <a:pt x="426" y="273"/>
                </a:cubicBezTo>
                <a:cubicBezTo>
                  <a:pt x="403" y="273"/>
                  <a:pt x="403" y="273"/>
                  <a:pt x="403" y="273"/>
                </a:cubicBezTo>
                <a:cubicBezTo>
                  <a:pt x="403" y="303"/>
                  <a:pt x="403" y="303"/>
                  <a:pt x="403" y="303"/>
                </a:cubicBezTo>
                <a:cubicBezTo>
                  <a:pt x="408" y="304"/>
                  <a:pt x="410" y="307"/>
                  <a:pt x="411" y="308"/>
                </a:cubicBezTo>
                <a:cubicBezTo>
                  <a:pt x="412" y="310"/>
                  <a:pt x="416" y="317"/>
                  <a:pt x="420" y="322"/>
                </a:cubicBezTo>
                <a:cubicBezTo>
                  <a:pt x="434" y="342"/>
                  <a:pt x="444" y="357"/>
                  <a:pt x="445" y="366"/>
                </a:cubicBezTo>
                <a:cubicBezTo>
                  <a:pt x="448" y="368"/>
                  <a:pt x="460" y="369"/>
                  <a:pt x="467" y="369"/>
                </a:cubicBezTo>
                <a:close/>
                <a:moveTo>
                  <a:pt x="403" y="258"/>
                </a:moveTo>
                <a:cubicBezTo>
                  <a:pt x="403" y="259"/>
                  <a:pt x="403" y="259"/>
                  <a:pt x="403" y="259"/>
                </a:cubicBezTo>
                <a:cubicBezTo>
                  <a:pt x="406" y="259"/>
                  <a:pt x="406" y="259"/>
                  <a:pt x="406" y="259"/>
                </a:cubicBezTo>
                <a:cubicBezTo>
                  <a:pt x="405" y="259"/>
                  <a:pt x="404" y="258"/>
                  <a:pt x="403" y="258"/>
                </a:cubicBezTo>
                <a:close/>
                <a:moveTo>
                  <a:pt x="389" y="252"/>
                </a:moveTo>
                <a:cubicBezTo>
                  <a:pt x="388" y="252"/>
                  <a:pt x="387" y="252"/>
                  <a:pt x="386" y="251"/>
                </a:cubicBezTo>
                <a:cubicBezTo>
                  <a:pt x="384" y="251"/>
                  <a:pt x="381" y="250"/>
                  <a:pt x="379" y="250"/>
                </a:cubicBezTo>
                <a:cubicBezTo>
                  <a:pt x="371" y="250"/>
                  <a:pt x="364" y="255"/>
                  <a:pt x="359" y="259"/>
                </a:cubicBezTo>
                <a:cubicBezTo>
                  <a:pt x="389" y="259"/>
                  <a:pt x="389" y="259"/>
                  <a:pt x="389" y="259"/>
                </a:cubicBezTo>
                <a:lnTo>
                  <a:pt x="389" y="252"/>
                </a:lnTo>
                <a:close/>
                <a:moveTo>
                  <a:pt x="340" y="310"/>
                </a:moveTo>
                <a:cubicBezTo>
                  <a:pt x="340" y="312"/>
                  <a:pt x="341" y="315"/>
                  <a:pt x="349" y="315"/>
                </a:cubicBezTo>
                <a:cubicBezTo>
                  <a:pt x="359" y="315"/>
                  <a:pt x="372" y="311"/>
                  <a:pt x="383" y="308"/>
                </a:cubicBezTo>
                <a:cubicBezTo>
                  <a:pt x="385" y="307"/>
                  <a:pt x="387" y="307"/>
                  <a:pt x="389" y="306"/>
                </a:cubicBezTo>
                <a:cubicBezTo>
                  <a:pt x="389" y="273"/>
                  <a:pt x="389" y="273"/>
                  <a:pt x="389" y="273"/>
                </a:cubicBezTo>
                <a:cubicBezTo>
                  <a:pt x="349" y="273"/>
                  <a:pt x="349" y="273"/>
                  <a:pt x="349" y="273"/>
                </a:cubicBezTo>
                <a:cubicBezTo>
                  <a:pt x="342" y="285"/>
                  <a:pt x="339" y="300"/>
                  <a:pt x="340" y="310"/>
                </a:cubicBezTo>
                <a:close/>
                <a:moveTo>
                  <a:pt x="777" y="389"/>
                </a:moveTo>
                <a:cubicBezTo>
                  <a:pt x="777" y="349"/>
                  <a:pt x="770" y="310"/>
                  <a:pt x="757" y="273"/>
                </a:cubicBezTo>
                <a:cubicBezTo>
                  <a:pt x="587" y="273"/>
                  <a:pt x="587" y="273"/>
                  <a:pt x="587" y="273"/>
                </a:cubicBezTo>
                <a:cubicBezTo>
                  <a:pt x="593" y="310"/>
                  <a:pt x="597" y="349"/>
                  <a:pt x="597" y="389"/>
                </a:cubicBezTo>
                <a:lnTo>
                  <a:pt x="777" y="389"/>
                </a:lnTo>
                <a:close/>
                <a:moveTo>
                  <a:pt x="536" y="144"/>
                </a:moveTo>
                <a:cubicBezTo>
                  <a:pt x="535" y="144"/>
                  <a:pt x="535" y="144"/>
                  <a:pt x="535" y="144"/>
                </a:cubicBezTo>
                <a:cubicBezTo>
                  <a:pt x="530" y="158"/>
                  <a:pt x="511" y="166"/>
                  <a:pt x="491" y="173"/>
                </a:cubicBezTo>
                <a:cubicBezTo>
                  <a:pt x="482" y="175"/>
                  <a:pt x="472" y="194"/>
                  <a:pt x="464" y="207"/>
                </a:cubicBezTo>
                <a:cubicBezTo>
                  <a:pt x="456" y="221"/>
                  <a:pt x="449" y="231"/>
                  <a:pt x="442" y="235"/>
                </a:cubicBezTo>
                <a:cubicBezTo>
                  <a:pt x="443" y="238"/>
                  <a:pt x="446" y="244"/>
                  <a:pt x="448" y="248"/>
                </a:cubicBezTo>
                <a:cubicBezTo>
                  <a:pt x="450" y="252"/>
                  <a:pt x="452" y="256"/>
                  <a:pt x="453" y="259"/>
                </a:cubicBezTo>
                <a:cubicBezTo>
                  <a:pt x="571" y="259"/>
                  <a:pt x="571" y="259"/>
                  <a:pt x="571" y="259"/>
                </a:cubicBezTo>
                <a:cubicBezTo>
                  <a:pt x="563" y="217"/>
                  <a:pt x="551" y="178"/>
                  <a:pt x="536" y="144"/>
                </a:cubicBezTo>
                <a:close/>
                <a:moveTo>
                  <a:pt x="389" y="76"/>
                </a:moveTo>
                <a:cubicBezTo>
                  <a:pt x="387" y="77"/>
                  <a:pt x="384" y="79"/>
                  <a:pt x="385" y="80"/>
                </a:cubicBezTo>
                <a:cubicBezTo>
                  <a:pt x="385" y="82"/>
                  <a:pt x="387" y="84"/>
                  <a:pt x="389" y="85"/>
                </a:cubicBezTo>
                <a:lnTo>
                  <a:pt x="389" y="76"/>
                </a:lnTo>
                <a:close/>
                <a:moveTo>
                  <a:pt x="403" y="93"/>
                </a:moveTo>
                <a:cubicBezTo>
                  <a:pt x="409" y="95"/>
                  <a:pt x="415" y="96"/>
                  <a:pt x="422" y="96"/>
                </a:cubicBezTo>
                <a:cubicBezTo>
                  <a:pt x="427" y="96"/>
                  <a:pt x="435" y="95"/>
                  <a:pt x="436" y="90"/>
                </a:cubicBezTo>
                <a:cubicBezTo>
                  <a:pt x="438" y="79"/>
                  <a:pt x="445" y="73"/>
                  <a:pt x="456" y="73"/>
                </a:cubicBezTo>
                <a:cubicBezTo>
                  <a:pt x="474" y="73"/>
                  <a:pt x="500" y="91"/>
                  <a:pt x="518" y="107"/>
                </a:cubicBezTo>
                <a:cubicBezTo>
                  <a:pt x="508" y="91"/>
                  <a:pt x="498" y="76"/>
                  <a:pt x="487" y="63"/>
                </a:cubicBezTo>
                <a:cubicBezTo>
                  <a:pt x="479" y="59"/>
                  <a:pt x="471" y="56"/>
                  <a:pt x="463" y="53"/>
                </a:cubicBezTo>
                <a:cubicBezTo>
                  <a:pt x="439" y="46"/>
                  <a:pt x="428" y="52"/>
                  <a:pt x="404" y="67"/>
                </a:cubicBezTo>
                <a:cubicBezTo>
                  <a:pt x="403" y="67"/>
                  <a:pt x="403" y="67"/>
                  <a:pt x="403" y="67"/>
                </a:cubicBezTo>
                <a:lnTo>
                  <a:pt x="403" y="93"/>
                </a:lnTo>
                <a:close/>
                <a:moveTo>
                  <a:pt x="14" y="403"/>
                </a:moveTo>
                <a:cubicBezTo>
                  <a:pt x="15" y="443"/>
                  <a:pt x="22" y="482"/>
                  <a:pt x="34" y="519"/>
                </a:cubicBezTo>
                <a:cubicBezTo>
                  <a:pt x="204" y="519"/>
                  <a:pt x="204" y="519"/>
                  <a:pt x="204" y="519"/>
                </a:cubicBezTo>
                <a:cubicBezTo>
                  <a:pt x="198" y="482"/>
                  <a:pt x="195" y="443"/>
                  <a:pt x="195" y="403"/>
                </a:cubicBezTo>
                <a:lnTo>
                  <a:pt x="14" y="403"/>
                </a:lnTo>
                <a:close/>
                <a:moveTo>
                  <a:pt x="255" y="648"/>
                </a:moveTo>
                <a:cubicBezTo>
                  <a:pt x="389" y="648"/>
                  <a:pt x="389" y="648"/>
                  <a:pt x="389" y="648"/>
                </a:cubicBezTo>
                <a:cubicBezTo>
                  <a:pt x="389" y="533"/>
                  <a:pt x="389" y="533"/>
                  <a:pt x="389" y="533"/>
                </a:cubicBezTo>
                <a:cubicBezTo>
                  <a:pt x="221" y="533"/>
                  <a:pt x="221" y="533"/>
                  <a:pt x="221" y="533"/>
                </a:cubicBezTo>
                <a:cubicBezTo>
                  <a:pt x="229" y="575"/>
                  <a:pt x="241" y="614"/>
                  <a:pt x="255" y="648"/>
                </a:cubicBezTo>
                <a:close/>
                <a:moveTo>
                  <a:pt x="262" y="662"/>
                </a:moveTo>
                <a:cubicBezTo>
                  <a:pt x="294" y="730"/>
                  <a:pt x="339" y="774"/>
                  <a:pt x="389" y="777"/>
                </a:cubicBezTo>
                <a:cubicBezTo>
                  <a:pt x="389" y="662"/>
                  <a:pt x="389" y="662"/>
                  <a:pt x="389" y="662"/>
                </a:cubicBezTo>
                <a:lnTo>
                  <a:pt x="262" y="662"/>
                </a:lnTo>
                <a:close/>
                <a:moveTo>
                  <a:pt x="403" y="777"/>
                </a:moveTo>
                <a:cubicBezTo>
                  <a:pt x="422" y="776"/>
                  <a:pt x="441" y="768"/>
                  <a:pt x="459" y="755"/>
                </a:cubicBezTo>
                <a:cubicBezTo>
                  <a:pt x="452" y="752"/>
                  <a:pt x="447" y="745"/>
                  <a:pt x="446" y="734"/>
                </a:cubicBezTo>
                <a:cubicBezTo>
                  <a:pt x="446" y="724"/>
                  <a:pt x="455" y="709"/>
                  <a:pt x="471" y="683"/>
                </a:cubicBezTo>
                <a:cubicBezTo>
                  <a:pt x="475" y="676"/>
                  <a:pt x="479" y="669"/>
                  <a:pt x="484" y="662"/>
                </a:cubicBezTo>
                <a:cubicBezTo>
                  <a:pt x="403" y="662"/>
                  <a:pt x="403" y="662"/>
                  <a:pt x="403" y="662"/>
                </a:cubicBezTo>
                <a:lnTo>
                  <a:pt x="403" y="777"/>
                </a:lnTo>
                <a:close/>
                <a:moveTo>
                  <a:pt x="618" y="603"/>
                </a:moveTo>
                <a:cubicBezTo>
                  <a:pt x="628" y="598"/>
                  <a:pt x="652" y="569"/>
                  <a:pt x="674" y="536"/>
                </a:cubicBezTo>
                <a:cubicBezTo>
                  <a:pt x="700" y="496"/>
                  <a:pt x="708" y="471"/>
                  <a:pt x="706" y="466"/>
                </a:cubicBezTo>
                <a:cubicBezTo>
                  <a:pt x="701" y="456"/>
                  <a:pt x="653" y="432"/>
                  <a:pt x="621" y="416"/>
                </a:cubicBezTo>
                <a:cubicBezTo>
                  <a:pt x="611" y="411"/>
                  <a:pt x="601" y="407"/>
                  <a:pt x="593" y="403"/>
                </a:cubicBezTo>
                <a:cubicBezTo>
                  <a:pt x="592" y="403"/>
                  <a:pt x="591" y="403"/>
                  <a:pt x="590" y="403"/>
                </a:cubicBezTo>
                <a:cubicBezTo>
                  <a:pt x="587" y="403"/>
                  <a:pt x="584" y="401"/>
                  <a:pt x="583" y="398"/>
                </a:cubicBezTo>
                <a:cubicBezTo>
                  <a:pt x="573" y="392"/>
                  <a:pt x="564" y="387"/>
                  <a:pt x="560" y="383"/>
                </a:cubicBezTo>
                <a:cubicBezTo>
                  <a:pt x="553" y="376"/>
                  <a:pt x="546" y="373"/>
                  <a:pt x="539" y="373"/>
                </a:cubicBezTo>
                <a:cubicBezTo>
                  <a:pt x="530" y="373"/>
                  <a:pt x="523" y="377"/>
                  <a:pt x="515" y="381"/>
                </a:cubicBezTo>
                <a:cubicBezTo>
                  <a:pt x="509" y="384"/>
                  <a:pt x="502" y="388"/>
                  <a:pt x="496" y="388"/>
                </a:cubicBezTo>
                <a:cubicBezTo>
                  <a:pt x="494" y="388"/>
                  <a:pt x="491" y="387"/>
                  <a:pt x="489" y="387"/>
                </a:cubicBezTo>
                <a:cubicBezTo>
                  <a:pt x="486" y="385"/>
                  <a:pt x="480" y="384"/>
                  <a:pt x="474" y="384"/>
                </a:cubicBezTo>
                <a:cubicBezTo>
                  <a:pt x="477" y="386"/>
                  <a:pt x="481" y="388"/>
                  <a:pt x="483" y="392"/>
                </a:cubicBezTo>
                <a:cubicBezTo>
                  <a:pt x="483" y="392"/>
                  <a:pt x="483" y="392"/>
                  <a:pt x="483" y="392"/>
                </a:cubicBezTo>
                <a:cubicBezTo>
                  <a:pt x="484" y="392"/>
                  <a:pt x="484" y="392"/>
                  <a:pt x="484" y="392"/>
                </a:cubicBezTo>
                <a:cubicBezTo>
                  <a:pt x="493" y="405"/>
                  <a:pt x="484" y="419"/>
                  <a:pt x="475" y="432"/>
                </a:cubicBezTo>
                <a:cubicBezTo>
                  <a:pt x="466" y="445"/>
                  <a:pt x="456" y="460"/>
                  <a:pt x="458" y="477"/>
                </a:cubicBezTo>
                <a:cubicBezTo>
                  <a:pt x="461" y="492"/>
                  <a:pt x="473" y="505"/>
                  <a:pt x="487" y="518"/>
                </a:cubicBezTo>
                <a:cubicBezTo>
                  <a:pt x="488" y="519"/>
                  <a:pt x="489" y="520"/>
                  <a:pt x="490" y="521"/>
                </a:cubicBezTo>
                <a:cubicBezTo>
                  <a:pt x="490" y="521"/>
                  <a:pt x="490" y="521"/>
                  <a:pt x="490" y="521"/>
                </a:cubicBezTo>
                <a:cubicBezTo>
                  <a:pt x="506" y="537"/>
                  <a:pt x="523" y="555"/>
                  <a:pt x="526" y="583"/>
                </a:cubicBezTo>
                <a:cubicBezTo>
                  <a:pt x="530" y="614"/>
                  <a:pt x="504" y="657"/>
                  <a:pt x="483" y="690"/>
                </a:cubicBezTo>
                <a:cubicBezTo>
                  <a:pt x="472" y="708"/>
                  <a:pt x="460" y="727"/>
                  <a:pt x="460" y="734"/>
                </a:cubicBezTo>
                <a:cubicBezTo>
                  <a:pt x="461" y="739"/>
                  <a:pt x="463" y="743"/>
                  <a:pt x="466" y="743"/>
                </a:cubicBezTo>
                <a:cubicBezTo>
                  <a:pt x="467" y="743"/>
                  <a:pt x="469" y="742"/>
                  <a:pt x="470" y="741"/>
                </a:cubicBezTo>
                <a:cubicBezTo>
                  <a:pt x="471" y="739"/>
                  <a:pt x="472" y="736"/>
                  <a:pt x="472" y="732"/>
                </a:cubicBezTo>
                <a:cubicBezTo>
                  <a:pt x="471" y="723"/>
                  <a:pt x="482" y="713"/>
                  <a:pt x="503" y="694"/>
                </a:cubicBezTo>
                <a:cubicBezTo>
                  <a:pt x="509" y="689"/>
                  <a:pt x="515" y="684"/>
                  <a:pt x="521" y="678"/>
                </a:cubicBezTo>
                <a:cubicBezTo>
                  <a:pt x="553" y="648"/>
                  <a:pt x="600" y="611"/>
                  <a:pt x="618" y="603"/>
                </a:cubicBezTo>
                <a:close/>
                <a:moveTo>
                  <a:pt x="577" y="648"/>
                </a:moveTo>
                <a:cubicBezTo>
                  <a:pt x="682" y="648"/>
                  <a:pt x="682" y="648"/>
                  <a:pt x="682" y="648"/>
                </a:cubicBezTo>
                <a:cubicBezTo>
                  <a:pt x="712" y="614"/>
                  <a:pt x="736" y="575"/>
                  <a:pt x="752" y="533"/>
                </a:cubicBezTo>
                <a:cubicBezTo>
                  <a:pt x="693" y="533"/>
                  <a:pt x="693" y="533"/>
                  <a:pt x="693" y="533"/>
                </a:cubicBezTo>
                <a:cubicBezTo>
                  <a:pt x="670" y="570"/>
                  <a:pt x="638" y="609"/>
                  <a:pt x="624" y="616"/>
                </a:cubicBezTo>
                <a:cubicBezTo>
                  <a:pt x="615" y="620"/>
                  <a:pt x="598" y="632"/>
                  <a:pt x="577" y="648"/>
                </a:cubicBezTo>
                <a:close/>
                <a:moveTo>
                  <a:pt x="543" y="44"/>
                </a:moveTo>
                <a:cubicBezTo>
                  <a:pt x="547" y="58"/>
                  <a:pt x="549" y="73"/>
                  <a:pt x="542" y="79"/>
                </a:cubicBezTo>
                <a:cubicBezTo>
                  <a:pt x="540" y="81"/>
                  <a:pt x="537" y="82"/>
                  <a:pt x="533" y="82"/>
                </a:cubicBezTo>
                <a:cubicBezTo>
                  <a:pt x="529" y="82"/>
                  <a:pt x="522" y="80"/>
                  <a:pt x="515" y="77"/>
                </a:cubicBezTo>
                <a:cubicBezTo>
                  <a:pt x="526" y="92"/>
                  <a:pt x="536" y="110"/>
                  <a:pt x="545" y="130"/>
                </a:cubicBezTo>
                <a:cubicBezTo>
                  <a:pt x="669" y="130"/>
                  <a:pt x="669" y="130"/>
                  <a:pt x="669" y="130"/>
                </a:cubicBezTo>
                <a:cubicBezTo>
                  <a:pt x="634" y="93"/>
                  <a:pt x="591" y="64"/>
                  <a:pt x="543" y="44"/>
                </a:cubicBezTo>
                <a:close/>
                <a:moveTo>
                  <a:pt x="123" y="130"/>
                </a:moveTo>
                <a:cubicBezTo>
                  <a:pt x="222" y="130"/>
                  <a:pt x="222" y="130"/>
                  <a:pt x="222" y="130"/>
                </a:cubicBezTo>
                <a:cubicBezTo>
                  <a:pt x="225" y="109"/>
                  <a:pt x="224" y="85"/>
                  <a:pt x="219" y="72"/>
                </a:cubicBezTo>
                <a:cubicBezTo>
                  <a:pt x="219" y="71"/>
                  <a:pt x="217" y="70"/>
                  <a:pt x="213" y="70"/>
                </a:cubicBezTo>
                <a:cubicBezTo>
                  <a:pt x="207" y="70"/>
                  <a:pt x="199" y="72"/>
                  <a:pt x="189" y="75"/>
                </a:cubicBezTo>
                <a:cubicBezTo>
                  <a:pt x="165" y="91"/>
                  <a:pt x="143" y="109"/>
                  <a:pt x="123" y="130"/>
                </a:cubicBezTo>
                <a:close/>
                <a:moveTo>
                  <a:pt x="333" y="772"/>
                </a:moveTo>
                <a:cubicBezTo>
                  <a:pt x="303" y="753"/>
                  <a:pt x="275" y="720"/>
                  <a:pt x="252" y="674"/>
                </a:cubicBezTo>
                <a:cubicBezTo>
                  <a:pt x="250" y="670"/>
                  <a:pt x="248" y="666"/>
                  <a:pt x="247" y="662"/>
                </a:cubicBezTo>
                <a:cubicBezTo>
                  <a:pt x="123" y="662"/>
                  <a:pt x="123" y="662"/>
                  <a:pt x="123" y="662"/>
                </a:cubicBezTo>
                <a:cubicBezTo>
                  <a:pt x="178" y="719"/>
                  <a:pt x="251" y="759"/>
                  <a:pt x="333" y="772"/>
                </a:cubicBezTo>
                <a:close/>
                <a:moveTo>
                  <a:pt x="669" y="662"/>
                </a:moveTo>
                <a:cubicBezTo>
                  <a:pt x="560" y="662"/>
                  <a:pt x="560" y="662"/>
                  <a:pt x="560" y="662"/>
                </a:cubicBezTo>
                <a:cubicBezTo>
                  <a:pt x="551" y="670"/>
                  <a:pt x="541" y="678"/>
                  <a:pt x="533" y="686"/>
                </a:cubicBezTo>
                <a:cubicBezTo>
                  <a:pt x="511" y="726"/>
                  <a:pt x="485" y="755"/>
                  <a:pt x="458" y="773"/>
                </a:cubicBezTo>
                <a:cubicBezTo>
                  <a:pt x="540" y="759"/>
                  <a:pt x="613" y="719"/>
                  <a:pt x="669" y="662"/>
                </a:cubicBezTo>
                <a:close/>
              </a:path>
            </a:pathLst>
          </a:custGeom>
          <a:solidFill>
            <a:srgbClr val="0070C0"/>
          </a:solidFill>
          <a:ln>
            <a:solidFill>
              <a:schemeClr val="tx1"/>
            </a:solidFill>
          </a:ln>
          <a:scene3d>
            <a:camera prst="perspectiveAbove"/>
            <a:lightRig rig="threePt" dir="t"/>
          </a:scene3d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pPr defTabSz="575936"/>
            <a:endParaRPr lang="en-US">
              <a:solidFill>
                <a:srgbClr val="FFFFFF"/>
              </a:solidFill>
              <a:latin typeface="Open Sans Light"/>
            </a:endParaRPr>
          </a:p>
        </p:txBody>
      </p:sp>
    </p:spTree>
    <p:extLst>
      <p:ext uri="{BB962C8B-B14F-4D97-AF65-F5344CB8AC3E}">
        <p14:creationId xmlns:p14="http://schemas.microsoft.com/office/powerpoint/2010/main" val="346992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evron 6">
            <a:extLst>
              <a:ext uri="{FF2B5EF4-FFF2-40B4-BE49-F238E27FC236}">
                <a16:creationId xmlns:a16="http://schemas.microsoft.com/office/drawing/2014/main" xmlns="" id="{C026F956-4E78-411E-9175-AA34192BD57B}"/>
              </a:ext>
            </a:extLst>
          </p:cNvPr>
          <p:cNvSpPr/>
          <p:nvPr/>
        </p:nvSpPr>
        <p:spPr>
          <a:xfrm>
            <a:off x="8441665" y="1725404"/>
            <a:ext cx="3445535" cy="1635043"/>
          </a:xfrm>
          <a:prstGeom prst="chevron">
            <a:avLst>
              <a:gd name="adj" fmla="val 20758"/>
            </a:avLst>
          </a:prstGeom>
          <a:solidFill>
            <a:srgbClr val="0070C0"/>
          </a:solidFill>
          <a:ln>
            <a:noFill/>
          </a:ln>
          <a:effectLst>
            <a:outerShdw blurRad="50800" dist="508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182858" tIns="0" bIns="91429" rtlCol="0" anchor="ctr" anchorCtr="0"/>
          <a:lstStyle/>
          <a:p>
            <a:pPr algn="ctr" defTabSz="1218939"/>
            <a:r>
              <a:rPr lang="ru-RU" sz="3200" b="1" dirty="0" smtClean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Жертвы</a:t>
            </a:r>
            <a:endParaRPr lang="en-US" sz="3200" b="1" dirty="0">
              <a:solidFill>
                <a:schemeClr val="accent4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hevron 20">
            <a:extLst>
              <a:ext uri="{FF2B5EF4-FFF2-40B4-BE49-F238E27FC236}">
                <a16:creationId xmlns:a16="http://schemas.microsoft.com/office/drawing/2014/main" xmlns="" id="{DE853325-CBA4-4B3D-97E8-0C80FB9535A9}"/>
              </a:ext>
            </a:extLst>
          </p:cNvPr>
          <p:cNvSpPr/>
          <p:nvPr/>
        </p:nvSpPr>
        <p:spPr>
          <a:xfrm>
            <a:off x="5733001" y="1725404"/>
            <a:ext cx="3073574" cy="1635043"/>
          </a:xfrm>
          <a:prstGeom prst="chevron">
            <a:avLst>
              <a:gd name="adj" fmla="val 20758"/>
            </a:avLst>
          </a:prstGeom>
          <a:solidFill>
            <a:srgbClr val="0070C0"/>
          </a:solidFill>
          <a:ln>
            <a:noFill/>
          </a:ln>
          <a:effectLst>
            <a:outerShdw blurRad="50800" dist="508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182858" tIns="0" bIns="91429" rtlCol="0" anchor="ctr" anchorCtr="0"/>
          <a:lstStyle/>
          <a:p>
            <a:pPr algn="ctr" defTabSz="1218939"/>
            <a:r>
              <a:rPr lang="ru-RU" sz="3200" b="1" dirty="0" smtClean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Захват </a:t>
            </a:r>
            <a:endParaRPr lang="en-US" sz="32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hevron 21">
            <a:extLst>
              <a:ext uri="{FF2B5EF4-FFF2-40B4-BE49-F238E27FC236}">
                <a16:creationId xmlns:a16="http://schemas.microsoft.com/office/drawing/2014/main" xmlns="" id="{445E8522-67A2-4768-B0C1-C1A462F07879}"/>
              </a:ext>
            </a:extLst>
          </p:cNvPr>
          <p:cNvSpPr/>
          <p:nvPr/>
        </p:nvSpPr>
        <p:spPr>
          <a:xfrm>
            <a:off x="3024331" y="1725404"/>
            <a:ext cx="3253639" cy="1635043"/>
          </a:xfrm>
          <a:prstGeom prst="chevron">
            <a:avLst>
              <a:gd name="adj" fmla="val 20758"/>
            </a:avLst>
          </a:prstGeom>
          <a:solidFill>
            <a:srgbClr val="0070C0"/>
          </a:solidFill>
          <a:ln>
            <a:noFill/>
          </a:ln>
          <a:effectLst>
            <a:outerShdw blurRad="50800" dist="508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182858" tIns="0" bIns="91429" rtlCol="0" anchor="ctr" anchorCtr="0"/>
          <a:lstStyle/>
          <a:p>
            <a:pPr algn="ctr" defTabSz="1218939"/>
            <a:r>
              <a:rPr lang="ru-RU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Штурм</a:t>
            </a:r>
            <a:endParaRPr lang="en-US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Pentagon 3">
            <a:extLst>
              <a:ext uri="{FF2B5EF4-FFF2-40B4-BE49-F238E27FC236}">
                <a16:creationId xmlns:a16="http://schemas.microsoft.com/office/drawing/2014/main" xmlns="" id="{4A25845C-2B6E-451E-8A69-236747AB1EFA}"/>
              </a:ext>
            </a:extLst>
          </p:cNvPr>
          <p:cNvSpPr/>
          <p:nvPr/>
        </p:nvSpPr>
        <p:spPr>
          <a:xfrm>
            <a:off x="327546" y="1725404"/>
            <a:ext cx="3061694" cy="1635043"/>
          </a:xfrm>
          <a:prstGeom prst="homePlate">
            <a:avLst>
              <a:gd name="adj" fmla="val 22102"/>
            </a:avLst>
          </a:prstGeom>
          <a:solidFill>
            <a:srgbClr val="0070C0"/>
          </a:solidFill>
          <a:ln>
            <a:noFill/>
          </a:ln>
          <a:effectLst>
            <a:outerShdw blurRad="50800" dist="508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horz" lIns="91429" tIns="0" bIns="91429" rtlCol="0" anchor="ctr" anchorCtr="0"/>
          <a:lstStyle/>
          <a:p>
            <a:pPr algn="ctr" defTabSz="1218939"/>
            <a:r>
              <a:rPr lang="ru-RU" sz="3200" b="1" dirty="0" smtClean="0">
                <a:solidFill>
                  <a:srgbClr val="FFFF4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Осада</a:t>
            </a:r>
            <a:endParaRPr lang="en-US" sz="3200" b="1" dirty="0">
              <a:solidFill>
                <a:srgbClr val="FFFF4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Oval 9">
            <a:extLst>
              <a:ext uri="{FF2B5EF4-FFF2-40B4-BE49-F238E27FC236}">
                <a16:creationId xmlns:a16="http://schemas.microsoft.com/office/drawing/2014/main" xmlns="" id="{06A1CF22-0718-404D-8363-67B7B6FD5BA4}"/>
              </a:ext>
            </a:extLst>
          </p:cNvPr>
          <p:cNvSpPr/>
          <p:nvPr/>
        </p:nvSpPr>
        <p:spPr>
          <a:xfrm>
            <a:off x="1383358" y="3760288"/>
            <a:ext cx="767991" cy="767991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39"/>
            <a:endParaRPr lang="en-US" sz="5080">
              <a:solidFill>
                <a:srgbClr val="2B2B2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val 10">
            <a:extLst>
              <a:ext uri="{FF2B5EF4-FFF2-40B4-BE49-F238E27FC236}">
                <a16:creationId xmlns:a16="http://schemas.microsoft.com/office/drawing/2014/main" xmlns="" id="{4BC9A07C-3F38-4F15-811F-C34587E0E6FD}"/>
              </a:ext>
            </a:extLst>
          </p:cNvPr>
          <p:cNvSpPr/>
          <p:nvPr/>
        </p:nvSpPr>
        <p:spPr>
          <a:xfrm>
            <a:off x="4177126" y="3750426"/>
            <a:ext cx="767991" cy="767991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39"/>
            <a:endParaRPr lang="en-US" sz="5080">
              <a:solidFill>
                <a:srgbClr val="2B2B2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val 11">
            <a:extLst>
              <a:ext uri="{FF2B5EF4-FFF2-40B4-BE49-F238E27FC236}">
                <a16:creationId xmlns:a16="http://schemas.microsoft.com/office/drawing/2014/main" xmlns="" id="{99716A26-58BB-406D-B7A5-49820FAAE847}"/>
              </a:ext>
            </a:extLst>
          </p:cNvPr>
          <p:cNvSpPr/>
          <p:nvPr/>
        </p:nvSpPr>
        <p:spPr>
          <a:xfrm>
            <a:off x="6985574" y="3750424"/>
            <a:ext cx="767991" cy="767991"/>
          </a:xfrm>
          <a:prstGeom prst="ellipse">
            <a:avLst/>
          </a:prstGeom>
          <a:solidFill>
            <a:srgbClr val="0070C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39"/>
            <a:endParaRPr lang="en-US" sz="5080">
              <a:solidFill>
                <a:srgbClr val="2B2B2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Straight Connector 14">
            <a:extLst>
              <a:ext uri="{FF2B5EF4-FFF2-40B4-BE49-F238E27FC236}">
                <a16:creationId xmlns:a16="http://schemas.microsoft.com/office/drawing/2014/main" xmlns="" id="{EEF2FA69-D981-4C44-B982-C3F4316822C6}"/>
              </a:ext>
            </a:extLst>
          </p:cNvPr>
          <p:cNvCxnSpPr/>
          <p:nvPr/>
        </p:nvCxnSpPr>
        <p:spPr>
          <a:xfrm rot="5400000" flipH="1" flipV="1">
            <a:off x="4341344" y="3568188"/>
            <a:ext cx="439550" cy="22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6">
            <a:extLst>
              <a:ext uri="{FF2B5EF4-FFF2-40B4-BE49-F238E27FC236}">
                <a16:creationId xmlns:a16="http://schemas.microsoft.com/office/drawing/2014/main" xmlns="" id="{CD8C9AF6-6413-4DB3-88FA-486876279EA4}"/>
              </a:ext>
            </a:extLst>
          </p:cNvPr>
          <p:cNvCxnSpPr/>
          <p:nvPr/>
        </p:nvCxnSpPr>
        <p:spPr>
          <a:xfrm rot="5400000" flipH="1" flipV="1">
            <a:off x="9944545" y="3568186"/>
            <a:ext cx="439550" cy="224"/>
          </a:xfrm>
          <a:prstGeom prst="line">
            <a:avLst/>
          </a:prstGeom>
          <a:ln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7">
            <a:extLst>
              <a:ext uri="{FF2B5EF4-FFF2-40B4-BE49-F238E27FC236}">
                <a16:creationId xmlns:a16="http://schemas.microsoft.com/office/drawing/2014/main" xmlns="" id="{A95979AE-75CD-44E7-86F2-D8EC80F1F8E7}"/>
              </a:ext>
            </a:extLst>
          </p:cNvPr>
          <p:cNvCxnSpPr/>
          <p:nvPr/>
        </p:nvCxnSpPr>
        <p:spPr>
          <a:xfrm rot="5400000" flipH="1" flipV="1">
            <a:off x="1541905" y="3540401"/>
            <a:ext cx="439550" cy="224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8">
            <a:extLst>
              <a:ext uri="{FF2B5EF4-FFF2-40B4-BE49-F238E27FC236}">
                <a16:creationId xmlns:a16="http://schemas.microsoft.com/office/drawing/2014/main" xmlns="" id="{6AE074CD-4806-4B3A-9E42-352FC896AEB2}"/>
              </a:ext>
            </a:extLst>
          </p:cNvPr>
          <p:cNvCxnSpPr/>
          <p:nvPr/>
        </p:nvCxnSpPr>
        <p:spPr>
          <a:xfrm rot="5400000" flipH="1" flipV="1">
            <a:off x="7149797" y="3568186"/>
            <a:ext cx="439550" cy="224"/>
          </a:xfrm>
          <a:prstGeom prst="line">
            <a:avLst/>
          </a:prstGeom>
          <a:ln>
            <a:solidFill>
              <a:schemeClr val="accent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6">
            <a:extLst>
              <a:ext uri="{FF2B5EF4-FFF2-40B4-BE49-F238E27FC236}">
                <a16:creationId xmlns:a16="http://schemas.microsoft.com/office/drawing/2014/main" xmlns="" id="{164ACC2A-5F96-4A6B-ADC6-4D9F0F7085B6}"/>
              </a:ext>
            </a:extLst>
          </p:cNvPr>
          <p:cNvSpPr/>
          <p:nvPr/>
        </p:nvSpPr>
        <p:spPr>
          <a:xfrm>
            <a:off x="285750" y="4556066"/>
            <a:ext cx="3139807" cy="1203398"/>
          </a:xfrm>
          <a:prstGeom prst="rect">
            <a:avLst/>
          </a:prstGeom>
        </p:spPr>
        <p:txBody>
          <a:bodyPr wrap="square" lIns="243810" rIns="243810" bIns="60952">
            <a:spAutoFit/>
          </a:bodyPr>
          <a:lstStyle/>
          <a:p>
            <a:pPr algn="ctr" defTabSz="1218939">
              <a:lnSpc>
                <a:spcPct val="89000"/>
              </a:lnSpc>
            </a:pPr>
            <a:r>
              <a:rPr lang="ru-RU" sz="2000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Трёхдневный обстрел </a:t>
            </a:r>
            <a:r>
              <a:rPr lang="ru-RU" sz="2000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из 28 артиллерийских оружий</a:t>
            </a:r>
            <a:endParaRPr lang="en-US" sz="2000" b="1" dirty="0">
              <a:solidFill>
                <a:srgbClr val="2B2B2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8">
            <a:extLst>
              <a:ext uri="{FF2B5EF4-FFF2-40B4-BE49-F238E27FC236}">
                <a16:creationId xmlns:a16="http://schemas.microsoft.com/office/drawing/2014/main" xmlns="" id="{6F3D02C6-DC2A-4196-BDE3-056C68C57E0A}"/>
              </a:ext>
            </a:extLst>
          </p:cNvPr>
          <p:cNvSpPr/>
          <p:nvPr/>
        </p:nvSpPr>
        <p:spPr>
          <a:xfrm>
            <a:off x="6038886" y="4556066"/>
            <a:ext cx="2841529" cy="1477319"/>
          </a:xfrm>
          <a:prstGeom prst="rect">
            <a:avLst/>
          </a:prstGeom>
        </p:spPr>
        <p:txBody>
          <a:bodyPr wrap="square" lIns="243810" rIns="243810" bIns="60952">
            <a:spAutoFit/>
          </a:bodyPr>
          <a:lstStyle/>
          <a:p>
            <a:pPr algn="ctr" defTabSz="1218939">
              <a:lnSpc>
                <a:spcPct val="89000"/>
              </a:lnSpc>
            </a:pPr>
            <a:r>
              <a:rPr lang="ru-RU" sz="2000" b="1" dirty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 результате артобстрела город был разрушен </a:t>
            </a:r>
            <a:r>
              <a:rPr lang="ru-RU" sz="2000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   и </a:t>
            </a:r>
            <a:r>
              <a:rPr lang="ru-RU" sz="2000" b="1" dirty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захвачен врагом</a:t>
            </a:r>
            <a:endParaRPr lang="en-US" sz="2000" b="1" dirty="0">
              <a:solidFill>
                <a:srgbClr val="2B2B2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ctangle 29">
            <a:extLst>
              <a:ext uri="{FF2B5EF4-FFF2-40B4-BE49-F238E27FC236}">
                <a16:creationId xmlns:a16="http://schemas.microsoft.com/office/drawing/2014/main" xmlns="" id="{40F26E7C-BB4F-4712-BA3E-859407FA2948}"/>
              </a:ext>
            </a:extLst>
          </p:cNvPr>
          <p:cNvSpPr/>
          <p:nvPr/>
        </p:nvSpPr>
        <p:spPr>
          <a:xfrm>
            <a:off x="2856522" y="4556066"/>
            <a:ext cx="3408969" cy="2025162"/>
          </a:xfrm>
          <a:prstGeom prst="rect">
            <a:avLst/>
          </a:prstGeom>
        </p:spPr>
        <p:txBody>
          <a:bodyPr wrap="square" lIns="243810" rIns="243810" bIns="60952">
            <a:spAutoFit/>
          </a:bodyPr>
          <a:lstStyle/>
          <a:p>
            <a:pPr algn="ctr" defTabSz="1218939">
              <a:lnSpc>
                <a:spcPct val="89000"/>
              </a:lnSpc>
            </a:pPr>
            <a:r>
              <a:rPr lang="ru-RU" sz="2000" b="1" dirty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После </a:t>
            </a:r>
            <a:r>
              <a:rPr lang="ru-RU" sz="2000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трёхдневного </a:t>
            </a:r>
            <a:r>
              <a:rPr lang="ru-RU" sz="2000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обстрела артиллерийским оружием, </a:t>
            </a:r>
            <a:r>
              <a:rPr lang="ru-RU" sz="2000" b="1" dirty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2000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рассвете 6 000 тысячный пеший отряд штурмовал города</a:t>
            </a:r>
            <a:endParaRPr lang="en-US" sz="2000" b="1" dirty="0">
              <a:solidFill>
                <a:srgbClr val="2B2B2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30">
            <a:extLst>
              <a:ext uri="{FF2B5EF4-FFF2-40B4-BE49-F238E27FC236}">
                <a16:creationId xmlns:a16="http://schemas.microsoft.com/office/drawing/2014/main" xmlns="" id="{818E2AC3-7962-4C1B-812C-16C63C7F979D}"/>
              </a:ext>
            </a:extLst>
          </p:cNvPr>
          <p:cNvSpPr/>
          <p:nvPr/>
        </p:nvSpPr>
        <p:spPr>
          <a:xfrm>
            <a:off x="8495204" y="4616832"/>
            <a:ext cx="3567575" cy="1477319"/>
          </a:xfrm>
          <a:prstGeom prst="rect">
            <a:avLst/>
          </a:prstGeom>
        </p:spPr>
        <p:txBody>
          <a:bodyPr wrap="square" lIns="243810" rIns="243810" bIns="60952">
            <a:spAutoFit/>
          </a:bodyPr>
          <a:lstStyle/>
          <a:p>
            <a:pPr algn="ctr" defTabSz="1218939">
              <a:lnSpc>
                <a:spcPct val="89000"/>
              </a:lnSpc>
            </a:pPr>
            <a:r>
              <a:rPr lang="ru-RU" sz="2000" b="1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Более </a:t>
            </a:r>
            <a:r>
              <a:rPr lang="ru-RU" sz="2000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2 000 жителей которые оказали </a:t>
            </a:r>
            <a:r>
              <a:rPr lang="ru-RU" sz="2000" b="1" dirty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героическое </a:t>
            </a:r>
            <a:r>
              <a:rPr lang="ru-RU" sz="2000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сопротивление погибли во время штурма   </a:t>
            </a:r>
            <a:endParaRPr lang="en-US" sz="2000" b="1" dirty="0">
              <a:solidFill>
                <a:srgbClr val="2B2B2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4772" y="0"/>
            <a:ext cx="11777228" cy="1325563"/>
          </a:xfrm>
        </p:spPr>
        <p:txBody>
          <a:bodyPr>
            <a:normAutofit/>
          </a:bodyPr>
          <a:lstStyle/>
          <a:p>
            <a:pPr algn="ctr"/>
            <a:r>
              <a:rPr lang="ru-RU" sz="4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Сражение за </a:t>
            </a:r>
            <a:r>
              <a:rPr lang="ru-RU" sz="44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Уратюбе</a:t>
            </a:r>
            <a:endParaRPr lang="ru-RU" sz="44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0220" y="3923809"/>
            <a:ext cx="482695" cy="47264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1546" y="3848841"/>
            <a:ext cx="557748" cy="547608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2096" y="3907963"/>
            <a:ext cx="356709" cy="472640"/>
          </a:xfrm>
          <a:prstGeom prst="rect">
            <a:avLst/>
          </a:prstGeom>
        </p:spPr>
      </p:pic>
      <p:grpSp>
        <p:nvGrpSpPr>
          <p:cNvPr id="30" name="Группа 29"/>
          <p:cNvGrpSpPr/>
          <p:nvPr/>
        </p:nvGrpSpPr>
        <p:grpSpPr>
          <a:xfrm>
            <a:off x="9780212" y="3750424"/>
            <a:ext cx="767991" cy="767991"/>
            <a:chOff x="9780212" y="3750424"/>
            <a:chExt cx="767991" cy="767991"/>
          </a:xfrm>
        </p:grpSpPr>
        <p:sp>
          <p:nvSpPr>
            <p:cNvPr id="12" name="Oval 12">
              <a:extLst>
                <a:ext uri="{FF2B5EF4-FFF2-40B4-BE49-F238E27FC236}">
                  <a16:creationId xmlns:a16="http://schemas.microsoft.com/office/drawing/2014/main" xmlns="" id="{3FD747A0-7B72-4C9F-849F-418D0F62F65C}"/>
                </a:ext>
              </a:extLst>
            </p:cNvPr>
            <p:cNvSpPr/>
            <p:nvPr/>
          </p:nvSpPr>
          <p:spPr>
            <a:xfrm>
              <a:off x="9780212" y="3750424"/>
              <a:ext cx="767991" cy="767991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8939"/>
              <a:endParaRPr lang="en-US" sz="5080">
                <a:solidFill>
                  <a:srgbClr val="2B2B2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945873" y="3848841"/>
              <a:ext cx="436443" cy="5785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63010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55556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556">
                                          <p:cBhvr additive="base">
                                            <p:cTn id="7" dur="9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556">
                                          <p:cBhvr additive="base">
                                            <p:cTn id="8" dur="9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55556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556">
                                          <p:cBhvr additive="base">
                                            <p:cTn id="1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556">
                                          <p:cBhvr additive="base">
                                            <p:cTn id="1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 p14:presetBounceEnd="55556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556">
                                          <p:cBhvr additive="base">
                                            <p:cTn id="15" dur="11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556">
                                          <p:cBhvr additive="base">
                                            <p:cTn id="16" dur="11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 p14:presetBounceEnd="55556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5556">
                                          <p:cBhvr additive="base">
                                            <p:cTn id="19" dur="12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5556">
                                          <p:cBhvr additive="base">
                                            <p:cTn id="20" dur="12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 animBg="1"/>
          <p:bldP spid="7" grpId="0" animBg="1"/>
          <p:bldP spid="8" grpId="0" animBg="1"/>
          <p:bldP spid="9" grpId="0" animBg="1"/>
          <p:bldP spid="10" grpId="0" animBg="1"/>
          <p:bldP spid="11" grpId="0" animBg="1"/>
          <p:bldP spid="21" grpId="0"/>
          <p:bldP spid="22" grpId="0"/>
          <p:bldP spid="23" grpId="0"/>
          <p:bldP spid="2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1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1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10" presetClass="entr" presetSubtype="0" fill="hold" grpId="0" nodeType="withEffect">
                                      <p:stCondLst>
                                        <p:cond delay="12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10" presetClass="entr" presetSubtype="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4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  <p:bldP spid="6" grpId="0" animBg="1"/>
          <p:bldP spid="7" grpId="0" animBg="1"/>
          <p:bldP spid="8" grpId="0" animBg="1"/>
          <p:bldP spid="9" grpId="0" animBg="1"/>
          <p:bldP spid="10" grpId="0" animBg="1"/>
          <p:bldP spid="11" grpId="0" animBg="1"/>
          <p:bldP spid="21" grpId="0"/>
          <p:bldP spid="22" grpId="0"/>
          <p:bldP spid="23" grpId="0"/>
          <p:bldP spid="24" grpId="0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ight Arrow 14">
            <a:extLst>
              <a:ext uri="{FF2B5EF4-FFF2-40B4-BE49-F238E27FC236}">
                <a16:creationId xmlns:a16="http://schemas.microsoft.com/office/drawing/2014/main" xmlns="" id="{F05DBD00-73E1-4FC4-AA1B-919D9D70960D}"/>
              </a:ext>
            </a:extLst>
          </p:cNvPr>
          <p:cNvSpPr/>
          <p:nvPr/>
        </p:nvSpPr>
        <p:spPr>
          <a:xfrm>
            <a:off x="3793859" y="2166189"/>
            <a:ext cx="784432" cy="913836"/>
          </a:xfrm>
          <a:prstGeom prst="rightArrow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39"/>
            <a:endParaRPr lang="en-US" sz="1270">
              <a:solidFill>
                <a:srgbClr val="2B2B2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ight Arrow 15">
            <a:extLst>
              <a:ext uri="{FF2B5EF4-FFF2-40B4-BE49-F238E27FC236}">
                <a16:creationId xmlns:a16="http://schemas.microsoft.com/office/drawing/2014/main" xmlns="" id="{834DD015-CEA7-472D-A16B-764CE5967173}"/>
              </a:ext>
            </a:extLst>
          </p:cNvPr>
          <p:cNvSpPr/>
          <p:nvPr/>
        </p:nvSpPr>
        <p:spPr>
          <a:xfrm>
            <a:off x="7431828" y="2166189"/>
            <a:ext cx="784432" cy="913836"/>
          </a:xfrm>
          <a:prstGeom prst="rightArrow">
            <a:avLst/>
          </a:prstGeom>
          <a:solidFill>
            <a:srgbClr val="00B05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39"/>
            <a:endParaRPr lang="en-US" sz="1270">
              <a:solidFill>
                <a:srgbClr val="2B2B2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6">
            <a:extLst>
              <a:ext uri="{FF2B5EF4-FFF2-40B4-BE49-F238E27FC236}">
                <a16:creationId xmlns:a16="http://schemas.microsoft.com/office/drawing/2014/main" xmlns="" id="{40F82D4B-0806-40E7-82DD-490ED9DCC420}"/>
              </a:ext>
            </a:extLst>
          </p:cNvPr>
          <p:cNvSpPr/>
          <p:nvPr/>
        </p:nvSpPr>
        <p:spPr>
          <a:xfrm>
            <a:off x="895145" y="3429000"/>
            <a:ext cx="3295694" cy="3094630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square" lIns="182858" tIns="182858" rIns="182858" bIns="182858">
            <a:noAutofit/>
          </a:bodyPr>
          <a:lstStyle/>
          <a:p>
            <a:pPr marL="171430" indent="-171430" algn="ctr" defTabSz="1218939">
              <a:lnSpc>
                <a:spcPct val="94000"/>
              </a:lnSpc>
              <a:spcAft>
                <a:spcPts val="800"/>
              </a:spcAft>
              <a:buClr>
                <a:srgbClr val="51C3CA"/>
              </a:buClr>
              <a:buFont typeface="Arial" panose="020B0604020202020204" pitchFamily="34" charset="0"/>
              <a:buChar char="•"/>
            </a:pPr>
            <a:r>
              <a:rPr lang="ru-RU" sz="2000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Царские </a:t>
            </a:r>
            <a:r>
              <a:rPr lang="ru-RU" sz="2000" b="1" dirty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войска после взятия </a:t>
            </a:r>
            <a:r>
              <a:rPr lang="ru-RU" sz="2000" b="1" dirty="0" err="1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Уратюбе</a:t>
            </a:r>
            <a:r>
              <a:rPr lang="ru-RU" sz="2000" b="1" dirty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, следующим завоевательным </a:t>
            </a:r>
            <a:r>
              <a:rPr lang="ru-RU" sz="2000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направлением 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12 октября</a:t>
            </a:r>
            <a:r>
              <a:rPr lang="ru-RU" sz="2000" b="1" dirty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избрали </a:t>
            </a:r>
            <a:r>
              <a:rPr lang="ru-RU" sz="2000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Джизак</a:t>
            </a:r>
            <a:endParaRPr lang="en-US" sz="2000" b="1" dirty="0">
              <a:solidFill>
                <a:srgbClr val="2B2B2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1">
            <a:extLst>
              <a:ext uri="{FF2B5EF4-FFF2-40B4-BE49-F238E27FC236}">
                <a16:creationId xmlns:a16="http://schemas.microsoft.com/office/drawing/2014/main" xmlns="" id="{A11439A7-9FD2-4A68-ADB6-442286817560}"/>
              </a:ext>
            </a:extLst>
          </p:cNvPr>
          <p:cNvSpPr/>
          <p:nvPr/>
        </p:nvSpPr>
        <p:spPr>
          <a:xfrm>
            <a:off x="4533114" y="3429000"/>
            <a:ext cx="3295694" cy="3094630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square" lIns="182858" tIns="182858" rIns="182858" bIns="182858">
            <a:noAutofit/>
          </a:bodyPr>
          <a:lstStyle/>
          <a:p>
            <a:pPr marL="171430" indent="-171430" algn="ctr" defTabSz="1218939">
              <a:lnSpc>
                <a:spcPct val="94000"/>
              </a:lnSpc>
              <a:spcAft>
                <a:spcPts val="800"/>
              </a:spcAft>
              <a:buClr>
                <a:srgbClr val="0097B7"/>
              </a:buClr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Непрекращающийся </a:t>
            </a:r>
            <a:r>
              <a:rPr lang="ru-RU" sz="2000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артиллерийский обстрел </a:t>
            </a:r>
            <a:r>
              <a:rPr lang="ru-RU" sz="2000" b="1" dirty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разрушил </a:t>
            </a:r>
            <a:r>
              <a:rPr lang="ru-RU" sz="2000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городские стены. Штурм </a:t>
            </a:r>
            <a:r>
              <a:rPr lang="ru-RU" sz="2000" b="1" dirty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продолжался двое суток, и в итоге 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18 октября 1866 года </a:t>
            </a:r>
            <a:r>
              <a:rPr lang="ru-RU" sz="2000" b="1" dirty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Джизак также был захвачен царскими </a:t>
            </a:r>
            <a:r>
              <a:rPr lang="ru-RU" sz="2000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войсками</a:t>
            </a:r>
            <a:endParaRPr lang="en-US" sz="2000" b="1" dirty="0">
              <a:solidFill>
                <a:srgbClr val="2B2B2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2">
            <a:extLst>
              <a:ext uri="{FF2B5EF4-FFF2-40B4-BE49-F238E27FC236}">
                <a16:creationId xmlns:a16="http://schemas.microsoft.com/office/drawing/2014/main" xmlns="" id="{4D8144AD-025D-4ADF-9F26-E22431C3F75D}"/>
              </a:ext>
            </a:extLst>
          </p:cNvPr>
          <p:cNvSpPr/>
          <p:nvPr/>
        </p:nvSpPr>
        <p:spPr>
          <a:xfrm>
            <a:off x="8171085" y="3429000"/>
            <a:ext cx="3295694" cy="2974607"/>
          </a:xfrm>
          <a:prstGeom prst="rect">
            <a:avLst/>
          </a:prstGeom>
          <a:noFill/>
          <a:ln w="952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square" lIns="182858" tIns="182858" rIns="182858" bIns="182858">
            <a:noAutofit/>
          </a:bodyPr>
          <a:lstStyle/>
          <a:p>
            <a:pPr marL="171430" indent="-171430" algn="ctr" defTabSz="1218939">
              <a:lnSpc>
                <a:spcPct val="94000"/>
              </a:lnSpc>
              <a:spcAft>
                <a:spcPts val="800"/>
              </a:spcAft>
              <a:buClr>
                <a:srgbClr val="0086AC"/>
              </a:buClr>
              <a:buFont typeface="Arial" panose="020B0604020202020204" pitchFamily="34" charset="0"/>
              <a:buChar char="•"/>
            </a:pPr>
            <a:r>
              <a:rPr lang="ru-RU" sz="2000" b="1" dirty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При штурме Джизака погибло более </a:t>
            </a:r>
            <a:r>
              <a:rPr lang="ru-RU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6 000 </a:t>
            </a:r>
            <a:r>
              <a:rPr lang="ru-RU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тысяч </a:t>
            </a:r>
            <a:r>
              <a:rPr lang="ru-RU" sz="2000" b="1" dirty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человек </a:t>
            </a:r>
            <a:r>
              <a:rPr lang="ru-RU" sz="2000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      с </a:t>
            </a:r>
            <a:r>
              <a:rPr lang="ru-RU" sz="2000" b="1" dirty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каждой стороны. Помощь Бухарского эмирата подоспела слишком </a:t>
            </a:r>
            <a:r>
              <a:rPr lang="ru-RU" sz="2000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поздно</a:t>
            </a:r>
            <a:endParaRPr lang="en-US" sz="2000" b="1" dirty="0">
              <a:solidFill>
                <a:srgbClr val="2B2B2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1A93F01E-BCC4-418C-917E-F22890E1C174}"/>
              </a:ext>
            </a:extLst>
          </p:cNvPr>
          <p:cNvSpPr txBox="1"/>
          <p:nvPr/>
        </p:nvSpPr>
        <p:spPr>
          <a:xfrm>
            <a:off x="895145" y="1796003"/>
            <a:ext cx="3295694" cy="1538855"/>
          </a:xfrm>
          <a:prstGeom prst="rect">
            <a:avLst/>
          </a:prstGeom>
          <a:solidFill>
            <a:srgbClr val="0070C0"/>
          </a:solidFill>
        </p:spPr>
        <p:txBody>
          <a:bodyPr wrap="square" lIns="243810" tIns="121906" rIns="243810" bIns="121906" rtlCol="0" anchor="ctr" anchorCtr="0">
            <a:spAutoFit/>
          </a:bodyPr>
          <a:lstStyle/>
          <a:p>
            <a:pPr marL="914293" defTabSz="1218939"/>
            <a:r>
              <a:rPr lang="ru-RU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Начало экспансии Джизака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604DAD75-4F36-4D2A-BB18-4DCBF35F8D5E}"/>
              </a:ext>
            </a:extLst>
          </p:cNvPr>
          <p:cNvSpPr txBox="1"/>
          <p:nvPr/>
        </p:nvSpPr>
        <p:spPr>
          <a:xfrm>
            <a:off x="4533114" y="1796004"/>
            <a:ext cx="3295694" cy="1538855"/>
          </a:xfrm>
          <a:prstGeom prst="rect">
            <a:avLst/>
          </a:prstGeom>
          <a:solidFill>
            <a:srgbClr val="0070C0"/>
          </a:solidFill>
        </p:spPr>
        <p:txBody>
          <a:bodyPr wrap="square" lIns="243810" tIns="121906" rIns="243810" bIns="121906" rtlCol="0" anchor="ctr" anchorCtr="0">
            <a:spAutoFit/>
          </a:bodyPr>
          <a:lstStyle/>
          <a:p>
            <a:pPr marL="858736" defTabSz="1218939"/>
            <a:endParaRPr lang="ru-RU" sz="28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8736" defTabSz="1218939"/>
            <a:r>
              <a:rPr lang="ru-RU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Ход войны</a:t>
            </a:r>
          </a:p>
          <a:p>
            <a:pPr marL="858736" defTabSz="1218939"/>
            <a:r>
              <a:rPr lang="ru-RU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4168E661-C1A8-4EBE-8982-54E758341FCD}"/>
              </a:ext>
            </a:extLst>
          </p:cNvPr>
          <p:cNvSpPr txBox="1"/>
          <p:nvPr/>
        </p:nvSpPr>
        <p:spPr>
          <a:xfrm>
            <a:off x="8171083" y="1796004"/>
            <a:ext cx="3295694" cy="1538855"/>
          </a:xfrm>
          <a:prstGeom prst="rect">
            <a:avLst/>
          </a:prstGeom>
          <a:solidFill>
            <a:srgbClr val="0070C0"/>
          </a:solidFill>
        </p:spPr>
        <p:txBody>
          <a:bodyPr wrap="square" lIns="243810" tIns="121906" rIns="243810" bIns="121906" rtlCol="0" anchor="ctr" anchorCtr="0">
            <a:spAutoFit/>
          </a:bodyPr>
          <a:lstStyle/>
          <a:p>
            <a:pPr marL="858736" defTabSz="1218939"/>
            <a:r>
              <a:rPr lang="ru-RU" sz="28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Жертвы при штурме </a:t>
            </a:r>
            <a:endParaRPr 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Freeform 105">
            <a:extLst>
              <a:ext uri="{FF2B5EF4-FFF2-40B4-BE49-F238E27FC236}">
                <a16:creationId xmlns:a16="http://schemas.microsoft.com/office/drawing/2014/main" xmlns="" id="{958BDEDB-0A0D-4F5A-A9B9-99ACA3199C62}"/>
              </a:ext>
            </a:extLst>
          </p:cNvPr>
          <p:cNvSpPr>
            <a:spLocks noEditPoints="1"/>
          </p:cNvSpPr>
          <p:nvPr/>
        </p:nvSpPr>
        <p:spPr bwMode="auto">
          <a:xfrm>
            <a:off x="1172851" y="2248612"/>
            <a:ext cx="507529" cy="725174"/>
          </a:xfrm>
          <a:custGeom>
            <a:avLst/>
            <a:gdLst>
              <a:gd name="T0" fmla="*/ 473 w 478"/>
              <a:gd name="T1" fmla="*/ 39 h 633"/>
              <a:gd name="T2" fmla="*/ 239 w 478"/>
              <a:gd name="T3" fmla="*/ 0 h 633"/>
              <a:gd name="T4" fmla="*/ 239 w 478"/>
              <a:gd name="T5" fmla="*/ 0 h 633"/>
              <a:gd name="T6" fmla="*/ 239 w 478"/>
              <a:gd name="T7" fmla="*/ 0 h 633"/>
              <a:gd name="T8" fmla="*/ 239 w 478"/>
              <a:gd name="T9" fmla="*/ 0 h 633"/>
              <a:gd name="T10" fmla="*/ 193 w 478"/>
              <a:gd name="T11" fmla="*/ 2 h 633"/>
              <a:gd name="T12" fmla="*/ 192 w 478"/>
              <a:gd name="T13" fmla="*/ 2 h 633"/>
              <a:gd name="T14" fmla="*/ 192 w 478"/>
              <a:gd name="T15" fmla="*/ 2 h 633"/>
              <a:gd name="T16" fmla="*/ 191 w 478"/>
              <a:gd name="T17" fmla="*/ 2 h 633"/>
              <a:gd name="T18" fmla="*/ 145 w 478"/>
              <a:gd name="T19" fmla="*/ 7 h 633"/>
              <a:gd name="T20" fmla="*/ 144 w 478"/>
              <a:gd name="T21" fmla="*/ 7 h 633"/>
              <a:gd name="T22" fmla="*/ 98 w 478"/>
              <a:gd name="T23" fmla="*/ 15 h 633"/>
              <a:gd name="T24" fmla="*/ 98 w 478"/>
              <a:gd name="T25" fmla="*/ 15 h 633"/>
              <a:gd name="T26" fmla="*/ 52 w 478"/>
              <a:gd name="T27" fmla="*/ 26 h 633"/>
              <a:gd name="T28" fmla="*/ 51 w 478"/>
              <a:gd name="T29" fmla="*/ 26 h 633"/>
              <a:gd name="T30" fmla="*/ 4 w 478"/>
              <a:gd name="T31" fmla="*/ 39 h 633"/>
              <a:gd name="T32" fmla="*/ 0 w 478"/>
              <a:gd name="T33" fmla="*/ 46 h 633"/>
              <a:gd name="T34" fmla="*/ 0 w 478"/>
              <a:gd name="T35" fmla="*/ 435 h 633"/>
              <a:gd name="T36" fmla="*/ 102 w 478"/>
              <a:gd name="T37" fmla="*/ 553 h 633"/>
              <a:gd name="T38" fmla="*/ 142 w 478"/>
              <a:gd name="T39" fmla="*/ 582 h 633"/>
              <a:gd name="T40" fmla="*/ 142 w 478"/>
              <a:gd name="T41" fmla="*/ 582 h 633"/>
              <a:gd name="T42" fmla="*/ 238 w 478"/>
              <a:gd name="T43" fmla="*/ 633 h 633"/>
              <a:gd name="T44" fmla="*/ 238 w 478"/>
              <a:gd name="T45" fmla="*/ 633 h 633"/>
              <a:gd name="T46" fmla="*/ 239 w 478"/>
              <a:gd name="T47" fmla="*/ 633 h 633"/>
              <a:gd name="T48" fmla="*/ 239 w 478"/>
              <a:gd name="T49" fmla="*/ 633 h 633"/>
              <a:gd name="T50" fmla="*/ 239 w 478"/>
              <a:gd name="T51" fmla="*/ 633 h 633"/>
              <a:gd name="T52" fmla="*/ 239 w 478"/>
              <a:gd name="T53" fmla="*/ 633 h 633"/>
              <a:gd name="T54" fmla="*/ 241 w 478"/>
              <a:gd name="T55" fmla="*/ 633 h 633"/>
              <a:gd name="T56" fmla="*/ 373 w 478"/>
              <a:gd name="T57" fmla="*/ 560 h 633"/>
              <a:gd name="T58" fmla="*/ 478 w 478"/>
              <a:gd name="T59" fmla="*/ 435 h 633"/>
              <a:gd name="T60" fmla="*/ 478 w 478"/>
              <a:gd name="T61" fmla="*/ 46 h 633"/>
              <a:gd name="T62" fmla="*/ 473 w 478"/>
              <a:gd name="T63" fmla="*/ 39 h 633"/>
              <a:gd name="T64" fmla="*/ 199 w 478"/>
              <a:gd name="T65" fmla="*/ 15 h 633"/>
              <a:gd name="T66" fmla="*/ 232 w 478"/>
              <a:gd name="T67" fmla="*/ 14 h 633"/>
              <a:gd name="T68" fmla="*/ 232 w 478"/>
              <a:gd name="T69" fmla="*/ 617 h 633"/>
              <a:gd name="T70" fmla="*/ 200 w 478"/>
              <a:gd name="T71" fmla="*/ 601 h 633"/>
              <a:gd name="T72" fmla="*/ 199 w 478"/>
              <a:gd name="T73" fmla="*/ 15 h 633"/>
              <a:gd name="T74" fmla="*/ 186 w 478"/>
              <a:gd name="T75" fmla="*/ 593 h 633"/>
              <a:gd name="T76" fmla="*/ 153 w 478"/>
              <a:gd name="T77" fmla="*/ 572 h 633"/>
              <a:gd name="T78" fmla="*/ 153 w 478"/>
              <a:gd name="T79" fmla="*/ 20 h 633"/>
              <a:gd name="T80" fmla="*/ 185 w 478"/>
              <a:gd name="T81" fmla="*/ 17 h 633"/>
              <a:gd name="T82" fmla="*/ 186 w 478"/>
              <a:gd name="T83" fmla="*/ 593 h 633"/>
              <a:gd name="T84" fmla="*/ 60 w 478"/>
              <a:gd name="T85" fmla="*/ 38 h 633"/>
              <a:gd name="T86" fmla="*/ 92 w 478"/>
              <a:gd name="T87" fmla="*/ 31 h 633"/>
              <a:gd name="T88" fmla="*/ 93 w 478"/>
              <a:gd name="T89" fmla="*/ 528 h 633"/>
              <a:gd name="T90" fmla="*/ 60 w 478"/>
              <a:gd name="T91" fmla="*/ 500 h 633"/>
              <a:gd name="T92" fmla="*/ 60 w 478"/>
              <a:gd name="T93" fmla="*/ 38 h 633"/>
              <a:gd name="T94" fmla="*/ 14 w 478"/>
              <a:gd name="T95" fmla="*/ 435 h 633"/>
              <a:gd name="T96" fmla="*/ 14 w 478"/>
              <a:gd name="T97" fmla="*/ 51 h 633"/>
              <a:gd name="T98" fmla="*/ 46 w 478"/>
              <a:gd name="T99" fmla="*/ 42 h 633"/>
              <a:gd name="T100" fmla="*/ 46 w 478"/>
              <a:gd name="T101" fmla="*/ 487 h 633"/>
              <a:gd name="T102" fmla="*/ 14 w 478"/>
              <a:gd name="T103" fmla="*/ 435 h 633"/>
              <a:gd name="T104" fmla="*/ 107 w 478"/>
              <a:gd name="T105" fmla="*/ 539 h 633"/>
              <a:gd name="T106" fmla="*/ 106 w 478"/>
              <a:gd name="T107" fmla="*/ 28 h 633"/>
              <a:gd name="T108" fmla="*/ 139 w 478"/>
              <a:gd name="T109" fmla="*/ 22 h 633"/>
              <a:gd name="T110" fmla="*/ 139 w 478"/>
              <a:gd name="T111" fmla="*/ 563 h 633"/>
              <a:gd name="T112" fmla="*/ 111 w 478"/>
              <a:gd name="T113" fmla="*/ 542 h 633"/>
              <a:gd name="T114" fmla="*/ 107 w 478"/>
              <a:gd name="T115" fmla="*/ 539 h 633"/>
              <a:gd name="T116" fmla="*/ 464 w 478"/>
              <a:gd name="T117" fmla="*/ 435 h 633"/>
              <a:gd name="T118" fmla="*/ 246 w 478"/>
              <a:gd name="T119" fmla="*/ 617 h 633"/>
              <a:gd name="T120" fmla="*/ 246 w 478"/>
              <a:gd name="T121" fmla="*/ 14 h 633"/>
              <a:gd name="T122" fmla="*/ 464 w 478"/>
              <a:gd name="T123" fmla="*/ 51 h 633"/>
              <a:gd name="T124" fmla="*/ 464 w 478"/>
              <a:gd name="T125" fmla="*/ 435 h 6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478" h="633">
                <a:moveTo>
                  <a:pt x="473" y="39"/>
                </a:moveTo>
                <a:cubicBezTo>
                  <a:pt x="414" y="21"/>
                  <a:pt x="326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39" y="0"/>
                  <a:pt x="239" y="0"/>
                  <a:pt x="239" y="0"/>
                </a:cubicBezTo>
                <a:cubicBezTo>
                  <a:pt x="224" y="0"/>
                  <a:pt x="208" y="1"/>
                  <a:pt x="193" y="2"/>
                </a:cubicBezTo>
                <a:cubicBezTo>
                  <a:pt x="193" y="2"/>
                  <a:pt x="192" y="2"/>
                  <a:pt x="192" y="2"/>
                </a:cubicBezTo>
                <a:cubicBezTo>
                  <a:pt x="192" y="2"/>
                  <a:pt x="192" y="2"/>
                  <a:pt x="192" y="2"/>
                </a:cubicBezTo>
                <a:cubicBezTo>
                  <a:pt x="192" y="2"/>
                  <a:pt x="192" y="2"/>
                  <a:pt x="191" y="2"/>
                </a:cubicBezTo>
                <a:cubicBezTo>
                  <a:pt x="176" y="3"/>
                  <a:pt x="160" y="5"/>
                  <a:pt x="145" y="7"/>
                </a:cubicBezTo>
                <a:cubicBezTo>
                  <a:pt x="145" y="7"/>
                  <a:pt x="145" y="7"/>
                  <a:pt x="144" y="7"/>
                </a:cubicBezTo>
                <a:cubicBezTo>
                  <a:pt x="129" y="9"/>
                  <a:pt x="114" y="12"/>
                  <a:pt x="98" y="15"/>
                </a:cubicBezTo>
                <a:cubicBezTo>
                  <a:pt x="98" y="15"/>
                  <a:pt x="98" y="15"/>
                  <a:pt x="98" y="15"/>
                </a:cubicBezTo>
                <a:cubicBezTo>
                  <a:pt x="83" y="18"/>
                  <a:pt x="67" y="22"/>
                  <a:pt x="52" y="26"/>
                </a:cubicBezTo>
                <a:cubicBezTo>
                  <a:pt x="51" y="26"/>
                  <a:pt x="51" y="26"/>
                  <a:pt x="51" y="26"/>
                </a:cubicBezTo>
                <a:cubicBezTo>
                  <a:pt x="36" y="30"/>
                  <a:pt x="20" y="34"/>
                  <a:pt x="4" y="39"/>
                </a:cubicBezTo>
                <a:cubicBezTo>
                  <a:pt x="2" y="40"/>
                  <a:pt x="0" y="43"/>
                  <a:pt x="0" y="46"/>
                </a:cubicBezTo>
                <a:cubicBezTo>
                  <a:pt x="0" y="435"/>
                  <a:pt x="0" y="435"/>
                  <a:pt x="0" y="435"/>
                </a:cubicBezTo>
                <a:cubicBezTo>
                  <a:pt x="0" y="450"/>
                  <a:pt x="13" y="486"/>
                  <a:pt x="102" y="553"/>
                </a:cubicBezTo>
                <a:cubicBezTo>
                  <a:pt x="115" y="563"/>
                  <a:pt x="129" y="573"/>
                  <a:pt x="142" y="582"/>
                </a:cubicBezTo>
                <a:cubicBezTo>
                  <a:pt x="142" y="582"/>
                  <a:pt x="142" y="582"/>
                  <a:pt x="142" y="582"/>
                </a:cubicBezTo>
                <a:cubicBezTo>
                  <a:pt x="182" y="609"/>
                  <a:pt x="220" y="629"/>
                  <a:pt x="238" y="633"/>
                </a:cubicBezTo>
                <a:cubicBezTo>
                  <a:pt x="238" y="633"/>
                  <a:pt x="238" y="633"/>
                  <a:pt x="238" y="633"/>
                </a:cubicBezTo>
                <a:cubicBezTo>
                  <a:pt x="238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39" y="633"/>
                  <a:pt x="239" y="633"/>
                  <a:pt x="239" y="633"/>
                </a:cubicBezTo>
                <a:cubicBezTo>
                  <a:pt x="240" y="633"/>
                  <a:pt x="240" y="633"/>
                  <a:pt x="241" y="633"/>
                </a:cubicBezTo>
                <a:cubicBezTo>
                  <a:pt x="261" y="629"/>
                  <a:pt x="320" y="598"/>
                  <a:pt x="373" y="560"/>
                </a:cubicBezTo>
                <a:cubicBezTo>
                  <a:pt x="421" y="526"/>
                  <a:pt x="478" y="477"/>
                  <a:pt x="478" y="435"/>
                </a:cubicBezTo>
                <a:cubicBezTo>
                  <a:pt x="478" y="46"/>
                  <a:pt x="478" y="46"/>
                  <a:pt x="478" y="46"/>
                </a:cubicBezTo>
                <a:cubicBezTo>
                  <a:pt x="478" y="43"/>
                  <a:pt x="476" y="40"/>
                  <a:pt x="473" y="39"/>
                </a:cubicBezTo>
                <a:close/>
                <a:moveTo>
                  <a:pt x="199" y="15"/>
                </a:moveTo>
                <a:cubicBezTo>
                  <a:pt x="210" y="15"/>
                  <a:pt x="221" y="14"/>
                  <a:pt x="232" y="14"/>
                </a:cubicBezTo>
                <a:cubicBezTo>
                  <a:pt x="232" y="617"/>
                  <a:pt x="232" y="617"/>
                  <a:pt x="232" y="617"/>
                </a:cubicBezTo>
                <a:cubicBezTo>
                  <a:pt x="224" y="614"/>
                  <a:pt x="213" y="608"/>
                  <a:pt x="200" y="601"/>
                </a:cubicBezTo>
                <a:lnTo>
                  <a:pt x="199" y="15"/>
                </a:lnTo>
                <a:close/>
                <a:moveTo>
                  <a:pt x="186" y="593"/>
                </a:moveTo>
                <a:cubicBezTo>
                  <a:pt x="175" y="587"/>
                  <a:pt x="165" y="580"/>
                  <a:pt x="153" y="572"/>
                </a:cubicBezTo>
                <a:cubicBezTo>
                  <a:pt x="153" y="20"/>
                  <a:pt x="153" y="20"/>
                  <a:pt x="153" y="20"/>
                </a:cubicBezTo>
                <a:cubicBezTo>
                  <a:pt x="164" y="19"/>
                  <a:pt x="175" y="17"/>
                  <a:pt x="185" y="17"/>
                </a:cubicBezTo>
                <a:lnTo>
                  <a:pt x="186" y="593"/>
                </a:lnTo>
                <a:close/>
                <a:moveTo>
                  <a:pt x="60" y="38"/>
                </a:moveTo>
                <a:cubicBezTo>
                  <a:pt x="71" y="35"/>
                  <a:pt x="82" y="33"/>
                  <a:pt x="92" y="31"/>
                </a:cubicBezTo>
                <a:cubicBezTo>
                  <a:pt x="93" y="528"/>
                  <a:pt x="93" y="528"/>
                  <a:pt x="93" y="528"/>
                </a:cubicBezTo>
                <a:cubicBezTo>
                  <a:pt x="81" y="518"/>
                  <a:pt x="70" y="509"/>
                  <a:pt x="60" y="500"/>
                </a:cubicBezTo>
                <a:lnTo>
                  <a:pt x="60" y="38"/>
                </a:lnTo>
                <a:close/>
                <a:moveTo>
                  <a:pt x="14" y="435"/>
                </a:moveTo>
                <a:cubicBezTo>
                  <a:pt x="14" y="51"/>
                  <a:pt x="14" y="51"/>
                  <a:pt x="14" y="51"/>
                </a:cubicBezTo>
                <a:cubicBezTo>
                  <a:pt x="24" y="48"/>
                  <a:pt x="35" y="45"/>
                  <a:pt x="46" y="42"/>
                </a:cubicBezTo>
                <a:cubicBezTo>
                  <a:pt x="46" y="487"/>
                  <a:pt x="46" y="487"/>
                  <a:pt x="46" y="487"/>
                </a:cubicBezTo>
                <a:cubicBezTo>
                  <a:pt x="25" y="465"/>
                  <a:pt x="14" y="447"/>
                  <a:pt x="14" y="435"/>
                </a:cubicBezTo>
                <a:close/>
                <a:moveTo>
                  <a:pt x="107" y="539"/>
                </a:moveTo>
                <a:cubicBezTo>
                  <a:pt x="106" y="28"/>
                  <a:pt x="106" y="28"/>
                  <a:pt x="106" y="28"/>
                </a:cubicBezTo>
                <a:cubicBezTo>
                  <a:pt x="117" y="26"/>
                  <a:pt x="128" y="24"/>
                  <a:pt x="139" y="22"/>
                </a:cubicBezTo>
                <a:cubicBezTo>
                  <a:pt x="139" y="563"/>
                  <a:pt x="139" y="563"/>
                  <a:pt x="139" y="563"/>
                </a:cubicBezTo>
                <a:cubicBezTo>
                  <a:pt x="130" y="556"/>
                  <a:pt x="120" y="549"/>
                  <a:pt x="111" y="542"/>
                </a:cubicBezTo>
                <a:cubicBezTo>
                  <a:pt x="109" y="541"/>
                  <a:pt x="108" y="540"/>
                  <a:pt x="107" y="539"/>
                </a:cubicBezTo>
                <a:close/>
                <a:moveTo>
                  <a:pt x="464" y="435"/>
                </a:moveTo>
                <a:cubicBezTo>
                  <a:pt x="464" y="496"/>
                  <a:pt x="297" y="598"/>
                  <a:pt x="246" y="617"/>
                </a:cubicBezTo>
                <a:cubicBezTo>
                  <a:pt x="246" y="14"/>
                  <a:pt x="246" y="14"/>
                  <a:pt x="246" y="14"/>
                </a:cubicBezTo>
                <a:cubicBezTo>
                  <a:pt x="327" y="15"/>
                  <a:pt x="408" y="34"/>
                  <a:pt x="464" y="51"/>
                </a:cubicBezTo>
                <a:lnTo>
                  <a:pt x="464" y="43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defTabSz="1218939"/>
            <a:endParaRPr lang="en-US" sz="1270">
              <a:solidFill>
                <a:srgbClr val="2B2B2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Freeform 136">
            <a:extLst>
              <a:ext uri="{FF2B5EF4-FFF2-40B4-BE49-F238E27FC236}">
                <a16:creationId xmlns:a16="http://schemas.microsoft.com/office/drawing/2014/main" xmlns="" id="{D05EFC8F-6FD8-4199-B335-F2CEC100CAD9}"/>
              </a:ext>
            </a:extLst>
          </p:cNvPr>
          <p:cNvSpPr>
            <a:spLocks noEditPoints="1"/>
          </p:cNvSpPr>
          <p:nvPr/>
        </p:nvSpPr>
        <p:spPr bwMode="auto">
          <a:xfrm>
            <a:off x="8403808" y="2302476"/>
            <a:ext cx="675209" cy="601894"/>
          </a:xfrm>
          <a:custGeom>
            <a:avLst/>
            <a:gdLst>
              <a:gd name="T0" fmla="*/ 100 w 616"/>
              <a:gd name="T1" fmla="*/ 285 h 509"/>
              <a:gd name="T2" fmla="*/ 323 w 616"/>
              <a:gd name="T3" fmla="*/ 422 h 509"/>
              <a:gd name="T4" fmla="*/ 323 w 616"/>
              <a:gd name="T5" fmla="*/ 278 h 509"/>
              <a:gd name="T6" fmla="*/ 114 w 616"/>
              <a:gd name="T7" fmla="*/ 292 h 509"/>
              <a:gd name="T8" fmla="*/ 612 w 616"/>
              <a:gd name="T9" fmla="*/ 188 h 509"/>
              <a:gd name="T10" fmla="*/ 555 w 616"/>
              <a:gd name="T11" fmla="*/ 4 h 509"/>
              <a:gd name="T12" fmla="*/ 554 w 616"/>
              <a:gd name="T13" fmla="*/ 3 h 509"/>
              <a:gd name="T14" fmla="*/ 553 w 616"/>
              <a:gd name="T15" fmla="*/ 1 h 509"/>
              <a:gd name="T16" fmla="*/ 551 w 616"/>
              <a:gd name="T17" fmla="*/ 1 h 509"/>
              <a:gd name="T18" fmla="*/ 549 w 616"/>
              <a:gd name="T19" fmla="*/ 0 h 509"/>
              <a:gd name="T20" fmla="*/ 308 w 616"/>
              <a:gd name="T21" fmla="*/ 0 h 509"/>
              <a:gd name="T22" fmla="*/ 147 w 616"/>
              <a:gd name="T23" fmla="*/ 0 h 509"/>
              <a:gd name="T24" fmla="*/ 66 w 616"/>
              <a:gd name="T25" fmla="*/ 0 h 509"/>
              <a:gd name="T26" fmla="*/ 64 w 616"/>
              <a:gd name="T27" fmla="*/ 1 h 509"/>
              <a:gd name="T28" fmla="*/ 62 w 616"/>
              <a:gd name="T29" fmla="*/ 2 h 509"/>
              <a:gd name="T30" fmla="*/ 61 w 616"/>
              <a:gd name="T31" fmla="*/ 4 h 509"/>
              <a:gd name="T32" fmla="*/ 60 w 616"/>
              <a:gd name="T33" fmla="*/ 5 h 509"/>
              <a:gd name="T34" fmla="*/ 27 w 616"/>
              <a:gd name="T35" fmla="*/ 242 h 509"/>
              <a:gd name="T36" fmla="*/ 582 w 616"/>
              <a:gd name="T37" fmla="*/ 509 h 509"/>
              <a:gd name="T38" fmla="*/ 606 w 616"/>
              <a:gd name="T39" fmla="*/ 229 h 509"/>
              <a:gd name="T40" fmla="*/ 464 w 616"/>
              <a:gd name="T41" fmla="*/ 232 h 509"/>
              <a:gd name="T42" fmla="*/ 463 w 616"/>
              <a:gd name="T43" fmla="*/ 14 h 509"/>
              <a:gd name="T44" fmla="*/ 391 w 616"/>
              <a:gd name="T45" fmla="*/ 219 h 509"/>
              <a:gd name="T46" fmla="*/ 315 w 616"/>
              <a:gd name="T47" fmla="*/ 14 h 509"/>
              <a:gd name="T48" fmla="*/ 391 w 616"/>
              <a:gd name="T49" fmla="*/ 219 h 509"/>
              <a:gd name="T50" fmla="*/ 257 w 616"/>
              <a:gd name="T51" fmla="*/ 232 h 509"/>
              <a:gd name="T52" fmla="*/ 234 w 616"/>
              <a:gd name="T53" fmla="*/ 14 h 509"/>
              <a:gd name="T54" fmla="*/ 117 w 616"/>
              <a:gd name="T55" fmla="*/ 192 h 509"/>
              <a:gd name="T56" fmla="*/ 202 w 616"/>
              <a:gd name="T57" fmla="*/ 190 h 509"/>
              <a:gd name="T58" fmla="*/ 117 w 616"/>
              <a:gd name="T59" fmla="*/ 192 h 509"/>
              <a:gd name="T60" fmla="*/ 72 w 616"/>
              <a:gd name="T61" fmla="*/ 14 h 509"/>
              <a:gd name="T62" fmla="*/ 48 w 616"/>
              <a:gd name="T63" fmla="*/ 232 h 509"/>
              <a:gd name="T64" fmla="*/ 392 w 616"/>
              <a:gd name="T65" fmla="*/ 495 h 509"/>
              <a:gd name="T66" fmla="*/ 503 w 616"/>
              <a:gd name="T67" fmla="*/ 495 h 509"/>
              <a:gd name="T68" fmla="*/ 517 w 616"/>
              <a:gd name="T69" fmla="*/ 285 h 509"/>
              <a:gd name="T70" fmla="*/ 378 w 616"/>
              <a:gd name="T71" fmla="*/ 285 h 509"/>
              <a:gd name="T72" fmla="*/ 41 w 616"/>
              <a:gd name="T73" fmla="*/ 246 h 509"/>
              <a:gd name="T74" fmla="*/ 113 w 616"/>
              <a:gd name="T75" fmla="*/ 229 h 509"/>
              <a:gd name="T76" fmla="*/ 215 w 616"/>
              <a:gd name="T77" fmla="*/ 229 h 509"/>
              <a:gd name="T78" fmla="*/ 308 w 616"/>
              <a:gd name="T79" fmla="*/ 217 h 509"/>
              <a:gd name="T80" fmla="*/ 410 w 616"/>
              <a:gd name="T81" fmla="*/ 217 h 509"/>
              <a:gd name="T82" fmla="*/ 511 w 616"/>
              <a:gd name="T83" fmla="*/ 217 h 509"/>
              <a:gd name="T84" fmla="*/ 575 w 616"/>
              <a:gd name="T85" fmla="*/ 495 h 509"/>
              <a:gd name="T86" fmla="*/ 513 w 616"/>
              <a:gd name="T87" fmla="*/ 189 h 509"/>
              <a:gd name="T88" fmla="*/ 598 w 616"/>
              <a:gd name="T89" fmla="*/ 192 h 5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616" h="509">
                <a:moveTo>
                  <a:pt x="323" y="278"/>
                </a:moveTo>
                <a:cubicBezTo>
                  <a:pt x="107" y="278"/>
                  <a:pt x="107" y="278"/>
                  <a:pt x="107" y="278"/>
                </a:cubicBezTo>
                <a:cubicBezTo>
                  <a:pt x="104" y="278"/>
                  <a:pt x="100" y="282"/>
                  <a:pt x="100" y="285"/>
                </a:cubicBezTo>
                <a:cubicBezTo>
                  <a:pt x="100" y="415"/>
                  <a:pt x="100" y="415"/>
                  <a:pt x="100" y="415"/>
                </a:cubicBezTo>
                <a:cubicBezTo>
                  <a:pt x="100" y="419"/>
                  <a:pt x="104" y="422"/>
                  <a:pt x="107" y="422"/>
                </a:cubicBezTo>
                <a:cubicBezTo>
                  <a:pt x="323" y="422"/>
                  <a:pt x="323" y="422"/>
                  <a:pt x="323" y="422"/>
                </a:cubicBezTo>
                <a:cubicBezTo>
                  <a:pt x="327" y="422"/>
                  <a:pt x="330" y="419"/>
                  <a:pt x="330" y="415"/>
                </a:cubicBezTo>
                <a:cubicBezTo>
                  <a:pt x="330" y="285"/>
                  <a:pt x="330" y="285"/>
                  <a:pt x="330" y="285"/>
                </a:cubicBezTo>
                <a:cubicBezTo>
                  <a:pt x="330" y="282"/>
                  <a:pt x="327" y="278"/>
                  <a:pt x="323" y="278"/>
                </a:cubicBezTo>
                <a:close/>
                <a:moveTo>
                  <a:pt x="316" y="408"/>
                </a:moveTo>
                <a:cubicBezTo>
                  <a:pt x="114" y="408"/>
                  <a:pt x="114" y="408"/>
                  <a:pt x="114" y="408"/>
                </a:cubicBezTo>
                <a:cubicBezTo>
                  <a:pt x="114" y="292"/>
                  <a:pt x="114" y="292"/>
                  <a:pt x="114" y="292"/>
                </a:cubicBezTo>
                <a:cubicBezTo>
                  <a:pt x="316" y="292"/>
                  <a:pt x="316" y="292"/>
                  <a:pt x="316" y="292"/>
                </a:cubicBezTo>
                <a:lnTo>
                  <a:pt x="316" y="408"/>
                </a:lnTo>
                <a:close/>
                <a:moveTo>
                  <a:pt x="612" y="188"/>
                </a:moveTo>
                <a:cubicBezTo>
                  <a:pt x="556" y="5"/>
                  <a:pt x="556" y="5"/>
                  <a:pt x="556" y="5"/>
                </a:cubicBezTo>
                <a:cubicBezTo>
                  <a:pt x="556" y="5"/>
                  <a:pt x="556" y="5"/>
                  <a:pt x="556" y="5"/>
                </a:cubicBezTo>
                <a:cubicBezTo>
                  <a:pt x="556" y="5"/>
                  <a:pt x="555" y="4"/>
                  <a:pt x="555" y="4"/>
                </a:cubicBezTo>
                <a:cubicBezTo>
                  <a:pt x="555" y="4"/>
                  <a:pt x="555" y="4"/>
                  <a:pt x="555" y="4"/>
                </a:cubicBezTo>
                <a:cubicBezTo>
                  <a:pt x="555" y="3"/>
                  <a:pt x="555" y="3"/>
                  <a:pt x="555" y="3"/>
                </a:cubicBezTo>
                <a:cubicBezTo>
                  <a:pt x="555" y="3"/>
                  <a:pt x="554" y="3"/>
                  <a:pt x="554" y="3"/>
                </a:cubicBezTo>
                <a:cubicBezTo>
                  <a:pt x="554" y="2"/>
                  <a:pt x="554" y="2"/>
                  <a:pt x="554" y="2"/>
                </a:cubicBezTo>
                <a:cubicBezTo>
                  <a:pt x="554" y="2"/>
                  <a:pt x="553" y="2"/>
                  <a:pt x="553" y="2"/>
                </a:cubicBezTo>
                <a:cubicBezTo>
                  <a:pt x="553" y="2"/>
                  <a:pt x="553" y="1"/>
                  <a:pt x="553" y="1"/>
                </a:cubicBezTo>
                <a:cubicBezTo>
                  <a:pt x="552" y="1"/>
                  <a:pt x="552" y="1"/>
                  <a:pt x="552" y="1"/>
                </a:cubicBezTo>
                <a:cubicBezTo>
                  <a:pt x="552" y="1"/>
                  <a:pt x="552" y="1"/>
                  <a:pt x="551" y="1"/>
                </a:cubicBezTo>
                <a:cubicBezTo>
                  <a:pt x="551" y="1"/>
                  <a:pt x="551" y="1"/>
                  <a:pt x="551" y="1"/>
                </a:cubicBezTo>
                <a:cubicBezTo>
                  <a:pt x="551" y="0"/>
                  <a:pt x="550" y="0"/>
                  <a:pt x="550" y="0"/>
                </a:cubicBezTo>
                <a:cubicBezTo>
                  <a:pt x="550" y="0"/>
                  <a:pt x="550" y="0"/>
                  <a:pt x="549" y="0"/>
                </a:cubicBezTo>
                <a:cubicBezTo>
                  <a:pt x="549" y="0"/>
                  <a:pt x="549" y="0"/>
                  <a:pt x="549" y="0"/>
                </a:cubicBezTo>
                <a:cubicBezTo>
                  <a:pt x="469" y="0"/>
                  <a:pt x="469" y="0"/>
                  <a:pt x="469" y="0"/>
                </a:cubicBezTo>
                <a:cubicBezTo>
                  <a:pt x="469" y="0"/>
                  <a:pt x="469" y="0"/>
                  <a:pt x="469" y="0"/>
                </a:cubicBezTo>
                <a:cubicBezTo>
                  <a:pt x="308" y="0"/>
                  <a:pt x="308" y="0"/>
                  <a:pt x="308" y="0"/>
                </a:cubicBezTo>
                <a:cubicBezTo>
                  <a:pt x="308" y="0"/>
                  <a:pt x="308" y="0"/>
                  <a:pt x="308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7" y="0"/>
                  <a:pt x="66" y="0"/>
                  <a:pt x="66" y="0"/>
                </a:cubicBezTo>
                <a:cubicBezTo>
                  <a:pt x="66" y="0"/>
                  <a:pt x="66" y="0"/>
                  <a:pt x="65" y="1"/>
                </a:cubicBezTo>
                <a:cubicBezTo>
                  <a:pt x="65" y="1"/>
                  <a:pt x="65" y="1"/>
                  <a:pt x="65" y="1"/>
                </a:cubicBezTo>
                <a:cubicBezTo>
                  <a:pt x="65" y="1"/>
                  <a:pt x="64" y="1"/>
                  <a:pt x="64" y="1"/>
                </a:cubicBezTo>
                <a:cubicBezTo>
                  <a:pt x="64" y="1"/>
                  <a:pt x="64" y="1"/>
                  <a:pt x="64" y="1"/>
                </a:cubicBezTo>
                <a:cubicBezTo>
                  <a:pt x="63" y="1"/>
                  <a:pt x="63" y="2"/>
                  <a:pt x="63" y="2"/>
                </a:cubicBezTo>
                <a:cubicBezTo>
                  <a:pt x="63" y="2"/>
                  <a:pt x="63" y="2"/>
                  <a:pt x="62" y="2"/>
                </a:cubicBezTo>
                <a:cubicBezTo>
                  <a:pt x="62" y="2"/>
                  <a:pt x="62" y="2"/>
                  <a:pt x="62" y="3"/>
                </a:cubicBezTo>
                <a:cubicBezTo>
                  <a:pt x="62" y="3"/>
                  <a:pt x="62" y="3"/>
                  <a:pt x="62" y="3"/>
                </a:cubicBezTo>
                <a:cubicBezTo>
                  <a:pt x="61" y="3"/>
                  <a:pt x="61" y="3"/>
                  <a:pt x="61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1" y="4"/>
                  <a:pt x="61" y="5"/>
                  <a:pt x="61" y="5"/>
                </a:cubicBezTo>
                <a:cubicBezTo>
                  <a:pt x="61" y="5"/>
                  <a:pt x="60" y="5"/>
                  <a:pt x="60" y="5"/>
                </a:cubicBezTo>
                <a:cubicBezTo>
                  <a:pt x="5" y="188"/>
                  <a:pt x="5" y="188"/>
                  <a:pt x="5" y="188"/>
                </a:cubicBezTo>
                <a:cubicBezTo>
                  <a:pt x="0" y="203"/>
                  <a:pt x="2" y="218"/>
                  <a:pt x="10" y="229"/>
                </a:cubicBezTo>
                <a:cubicBezTo>
                  <a:pt x="15" y="235"/>
                  <a:pt x="20" y="239"/>
                  <a:pt x="27" y="242"/>
                </a:cubicBezTo>
                <a:cubicBezTo>
                  <a:pt x="27" y="502"/>
                  <a:pt x="27" y="502"/>
                  <a:pt x="27" y="502"/>
                </a:cubicBezTo>
                <a:cubicBezTo>
                  <a:pt x="27" y="506"/>
                  <a:pt x="30" y="509"/>
                  <a:pt x="34" y="509"/>
                </a:cubicBezTo>
                <a:cubicBezTo>
                  <a:pt x="582" y="509"/>
                  <a:pt x="582" y="509"/>
                  <a:pt x="582" y="509"/>
                </a:cubicBezTo>
                <a:cubicBezTo>
                  <a:pt x="586" y="509"/>
                  <a:pt x="589" y="506"/>
                  <a:pt x="589" y="502"/>
                </a:cubicBezTo>
                <a:cubicBezTo>
                  <a:pt x="589" y="242"/>
                  <a:pt x="589" y="242"/>
                  <a:pt x="589" y="242"/>
                </a:cubicBezTo>
                <a:cubicBezTo>
                  <a:pt x="596" y="239"/>
                  <a:pt x="602" y="235"/>
                  <a:pt x="606" y="229"/>
                </a:cubicBezTo>
                <a:cubicBezTo>
                  <a:pt x="614" y="218"/>
                  <a:pt x="616" y="203"/>
                  <a:pt x="612" y="188"/>
                </a:cubicBezTo>
                <a:close/>
                <a:moveTo>
                  <a:pt x="493" y="220"/>
                </a:moveTo>
                <a:cubicBezTo>
                  <a:pt x="486" y="228"/>
                  <a:pt x="476" y="232"/>
                  <a:pt x="464" y="232"/>
                </a:cubicBezTo>
                <a:cubicBezTo>
                  <a:pt x="439" y="232"/>
                  <a:pt x="417" y="213"/>
                  <a:pt x="414" y="190"/>
                </a:cubicBezTo>
                <a:cubicBezTo>
                  <a:pt x="396" y="14"/>
                  <a:pt x="396" y="14"/>
                  <a:pt x="396" y="14"/>
                </a:cubicBezTo>
                <a:cubicBezTo>
                  <a:pt x="463" y="14"/>
                  <a:pt x="463" y="14"/>
                  <a:pt x="463" y="14"/>
                </a:cubicBezTo>
                <a:cubicBezTo>
                  <a:pt x="499" y="192"/>
                  <a:pt x="499" y="192"/>
                  <a:pt x="499" y="192"/>
                </a:cubicBezTo>
                <a:cubicBezTo>
                  <a:pt x="501" y="202"/>
                  <a:pt x="499" y="212"/>
                  <a:pt x="493" y="220"/>
                </a:cubicBezTo>
                <a:close/>
                <a:moveTo>
                  <a:pt x="391" y="219"/>
                </a:moveTo>
                <a:cubicBezTo>
                  <a:pt x="383" y="228"/>
                  <a:pt x="373" y="232"/>
                  <a:pt x="360" y="232"/>
                </a:cubicBezTo>
                <a:cubicBezTo>
                  <a:pt x="336" y="232"/>
                  <a:pt x="315" y="213"/>
                  <a:pt x="315" y="190"/>
                </a:cubicBezTo>
                <a:cubicBezTo>
                  <a:pt x="315" y="14"/>
                  <a:pt x="315" y="14"/>
                  <a:pt x="315" y="14"/>
                </a:cubicBezTo>
                <a:cubicBezTo>
                  <a:pt x="382" y="14"/>
                  <a:pt x="382" y="14"/>
                  <a:pt x="382" y="14"/>
                </a:cubicBezTo>
                <a:cubicBezTo>
                  <a:pt x="400" y="191"/>
                  <a:pt x="400" y="191"/>
                  <a:pt x="400" y="191"/>
                </a:cubicBezTo>
                <a:cubicBezTo>
                  <a:pt x="401" y="201"/>
                  <a:pt x="398" y="211"/>
                  <a:pt x="391" y="219"/>
                </a:cubicBezTo>
                <a:close/>
                <a:moveTo>
                  <a:pt x="301" y="190"/>
                </a:moveTo>
                <a:cubicBezTo>
                  <a:pt x="301" y="201"/>
                  <a:pt x="297" y="212"/>
                  <a:pt x="288" y="220"/>
                </a:cubicBezTo>
                <a:cubicBezTo>
                  <a:pt x="280" y="228"/>
                  <a:pt x="269" y="232"/>
                  <a:pt x="257" y="232"/>
                </a:cubicBezTo>
                <a:cubicBezTo>
                  <a:pt x="244" y="232"/>
                  <a:pt x="233" y="228"/>
                  <a:pt x="226" y="219"/>
                </a:cubicBezTo>
                <a:cubicBezTo>
                  <a:pt x="219" y="211"/>
                  <a:pt x="216" y="201"/>
                  <a:pt x="217" y="191"/>
                </a:cubicBezTo>
                <a:cubicBezTo>
                  <a:pt x="234" y="14"/>
                  <a:pt x="234" y="14"/>
                  <a:pt x="234" y="14"/>
                </a:cubicBezTo>
                <a:cubicBezTo>
                  <a:pt x="301" y="14"/>
                  <a:pt x="301" y="14"/>
                  <a:pt x="301" y="14"/>
                </a:cubicBezTo>
                <a:lnTo>
                  <a:pt x="301" y="190"/>
                </a:lnTo>
                <a:close/>
                <a:moveTo>
                  <a:pt x="117" y="192"/>
                </a:moveTo>
                <a:cubicBezTo>
                  <a:pt x="153" y="14"/>
                  <a:pt x="153" y="14"/>
                  <a:pt x="153" y="14"/>
                </a:cubicBezTo>
                <a:cubicBezTo>
                  <a:pt x="220" y="14"/>
                  <a:pt x="220" y="14"/>
                  <a:pt x="220" y="14"/>
                </a:cubicBezTo>
                <a:cubicBezTo>
                  <a:pt x="202" y="190"/>
                  <a:pt x="202" y="190"/>
                  <a:pt x="202" y="190"/>
                </a:cubicBezTo>
                <a:cubicBezTo>
                  <a:pt x="200" y="213"/>
                  <a:pt x="177" y="232"/>
                  <a:pt x="152" y="232"/>
                </a:cubicBezTo>
                <a:cubicBezTo>
                  <a:pt x="140" y="232"/>
                  <a:pt x="130" y="228"/>
                  <a:pt x="123" y="220"/>
                </a:cubicBezTo>
                <a:cubicBezTo>
                  <a:pt x="117" y="212"/>
                  <a:pt x="115" y="202"/>
                  <a:pt x="117" y="192"/>
                </a:cubicBezTo>
                <a:close/>
                <a:moveTo>
                  <a:pt x="22" y="220"/>
                </a:moveTo>
                <a:cubicBezTo>
                  <a:pt x="16" y="213"/>
                  <a:pt x="15" y="203"/>
                  <a:pt x="18" y="192"/>
                </a:cubicBezTo>
                <a:cubicBezTo>
                  <a:pt x="72" y="14"/>
                  <a:pt x="72" y="14"/>
                  <a:pt x="72" y="14"/>
                </a:cubicBezTo>
                <a:cubicBezTo>
                  <a:pt x="139" y="14"/>
                  <a:pt x="139" y="14"/>
                  <a:pt x="139" y="14"/>
                </a:cubicBezTo>
                <a:cubicBezTo>
                  <a:pt x="103" y="189"/>
                  <a:pt x="103" y="189"/>
                  <a:pt x="103" y="189"/>
                </a:cubicBezTo>
                <a:cubicBezTo>
                  <a:pt x="99" y="212"/>
                  <a:pt x="73" y="232"/>
                  <a:pt x="48" y="232"/>
                </a:cubicBezTo>
                <a:cubicBezTo>
                  <a:pt x="37" y="232"/>
                  <a:pt x="27" y="228"/>
                  <a:pt x="22" y="220"/>
                </a:cubicBezTo>
                <a:close/>
                <a:moveTo>
                  <a:pt x="503" y="495"/>
                </a:moveTo>
                <a:cubicBezTo>
                  <a:pt x="392" y="495"/>
                  <a:pt x="392" y="495"/>
                  <a:pt x="392" y="495"/>
                </a:cubicBezTo>
                <a:cubicBezTo>
                  <a:pt x="392" y="292"/>
                  <a:pt x="392" y="292"/>
                  <a:pt x="392" y="292"/>
                </a:cubicBezTo>
                <a:cubicBezTo>
                  <a:pt x="503" y="292"/>
                  <a:pt x="503" y="292"/>
                  <a:pt x="503" y="292"/>
                </a:cubicBezTo>
                <a:lnTo>
                  <a:pt x="503" y="495"/>
                </a:lnTo>
                <a:close/>
                <a:moveTo>
                  <a:pt x="575" y="495"/>
                </a:moveTo>
                <a:cubicBezTo>
                  <a:pt x="517" y="495"/>
                  <a:pt x="517" y="495"/>
                  <a:pt x="517" y="495"/>
                </a:cubicBezTo>
                <a:cubicBezTo>
                  <a:pt x="517" y="285"/>
                  <a:pt x="517" y="285"/>
                  <a:pt x="517" y="285"/>
                </a:cubicBezTo>
                <a:cubicBezTo>
                  <a:pt x="517" y="282"/>
                  <a:pt x="514" y="278"/>
                  <a:pt x="510" y="278"/>
                </a:cubicBezTo>
                <a:cubicBezTo>
                  <a:pt x="385" y="278"/>
                  <a:pt x="385" y="278"/>
                  <a:pt x="385" y="278"/>
                </a:cubicBezTo>
                <a:cubicBezTo>
                  <a:pt x="381" y="278"/>
                  <a:pt x="378" y="282"/>
                  <a:pt x="378" y="285"/>
                </a:cubicBezTo>
                <a:cubicBezTo>
                  <a:pt x="378" y="495"/>
                  <a:pt x="378" y="495"/>
                  <a:pt x="378" y="495"/>
                </a:cubicBezTo>
                <a:cubicBezTo>
                  <a:pt x="41" y="495"/>
                  <a:pt x="41" y="495"/>
                  <a:pt x="41" y="495"/>
                </a:cubicBezTo>
                <a:cubicBezTo>
                  <a:pt x="41" y="246"/>
                  <a:pt x="41" y="246"/>
                  <a:pt x="41" y="246"/>
                </a:cubicBezTo>
                <a:cubicBezTo>
                  <a:pt x="43" y="246"/>
                  <a:pt x="46" y="246"/>
                  <a:pt x="48" y="246"/>
                </a:cubicBezTo>
                <a:cubicBezTo>
                  <a:pt x="71" y="246"/>
                  <a:pt x="92" y="234"/>
                  <a:pt x="106" y="217"/>
                </a:cubicBezTo>
                <a:cubicBezTo>
                  <a:pt x="107" y="221"/>
                  <a:pt x="110" y="225"/>
                  <a:pt x="113" y="229"/>
                </a:cubicBezTo>
                <a:cubicBezTo>
                  <a:pt x="122" y="240"/>
                  <a:pt x="136" y="246"/>
                  <a:pt x="152" y="246"/>
                </a:cubicBezTo>
                <a:cubicBezTo>
                  <a:pt x="175" y="246"/>
                  <a:pt x="196" y="234"/>
                  <a:pt x="207" y="216"/>
                </a:cubicBezTo>
                <a:cubicBezTo>
                  <a:pt x="209" y="221"/>
                  <a:pt x="212" y="225"/>
                  <a:pt x="215" y="229"/>
                </a:cubicBezTo>
                <a:cubicBezTo>
                  <a:pt x="226" y="240"/>
                  <a:pt x="241" y="246"/>
                  <a:pt x="257" y="246"/>
                </a:cubicBezTo>
                <a:cubicBezTo>
                  <a:pt x="272" y="246"/>
                  <a:pt x="287" y="240"/>
                  <a:pt x="298" y="230"/>
                </a:cubicBezTo>
                <a:cubicBezTo>
                  <a:pt x="302" y="226"/>
                  <a:pt x="306" y="221"/>
                  <a:pt x="308" y="217"/>
                </a:cubicBezTo>
                <a:cubicBezTo>
                  <a:pt x="318" y="234"/>
                  <a:pt x="338" y="246"/>
                  <a:pt x="360" y="246"/>
                </a:cubicBezTo>
                <a:cubicBezTo>
                  <a:pt x="376" y="246"/>
                  <a:pt x="391" y="240"/>
                  <a:pt x="401" y="229"/>
                </a:cubicBezTo>
                <a:cubicBezTo>
                  <a:pt x="405" y="225"/>
                  <a:pt x="407" y="221"/>
                  <a:pt x="410" y="217"/>
                </a:cubicBezTo>
                <a:cubicBezTo>
                  <a:pt x="421" y="234"/>
                  <a:pt x="442" y="246"/>
                  <a:pt x="464" y="246"/>
                </a:cubicBezTo>
                <a:cubicBezTo>
                  <a:pt x="480" y="246"/>
                  <a:pt x="495" y="240"/>
                  <a:pt x="504" y="229"/>
                </a:cubicBezTo>
                <a:cubicBezTo>
                  <a:pt x="507" y="225"/>
                  <a:pt x="509" y="221"/>
                  <a:pt x="511" y="217"/>
                </a:cubicBezTo>
                <a:cubicBezTo>
                  <a:pt x="524" y="234"/>
                  <a:pt x="546" y="246"/>
                  <a:pt x="568" y="246"/>
                </a:cubicBezTo>
                <a:cubicBezTo>
                  <a:pt x="570" y="246"/>
                  <a:pt x="573" y="246"/>
                  <a:pt x="575" y="246"/>
                </a:cubicBezTo>
                <a:lnTo>
                  <a:pt x="575" y="495"/>
                </a:lnTo>
                <a:close/>
                <a:moveTo>
                  <a:pt x="595" y="220"/>
                </a:moveTo>
                <a:cubicBezTo>
                  <a:pt x="589" y="228"/>
                  <a:pt x="579" y="232"/>
                  <a:pt x="568" y="232"/>
                </a:cubicBezTo>
                <a:cubicBezTo>
                  <a:pt x="543" y="232"/>
                  <a:pt x="518" y="212"/>
                  <a:pt x="513" y="189"/>
                </a:cubicBezTo>
                <a:cubicBezTo>
                  <a:pt x="477" y="14"/>
                  <a:pt x="477" y="14"/>
                  <a:pt x="477" y="14"/>
                </a:cubicBezTo>
                <a:cubicBezTo>
                  <a:pt x="544" y="14"/>
                  <a:pt x="544" y="14"/>
                  <a:pt x="544" y="14"/>
                </a:cubicBezTo>
                <a:cubicBezTo>
                  <a:pt x="598" y="192"/>
                  <a:pt x="598" y="192"/>
                  <a:pt x="598" y="192"/>
                </a:cubicBezTo>
                <a:cubicBezTo>
                  <a:pt x="601" y="203"/>
                  <a:pt x="600" y="213"/>
                  <a:pt x="595" y="22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defTabSz="1218939"/>
            <a:endParaRPr lang="en-US" sz="1270">
              <a:solidFill>
                <a:srgbClr val="2B2B2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Freeform 140">
            <a:extLst>
              <a:ext uri="{FF2B5EF4-FFF2-40B4-BE49-F238E27FC236}">
                <a16:creationId xmlns:a16="http://schemas.microsoft.com/office/drawing/2014/main" xmlns="" id="{E7C20720-FE14-4B8A-8DB6-7896C094EDB1}"/>
              </a:ext>
            </a:extLst>
          </p:cNvPr>
          <p:cNvSpPr>
            <a:spLocks noEditPoints="1"/>
          </p:cNvSpPr>
          <p:nvPr/>
        </p:nvSpPr>
        <p:spPr bwMode="auto">
          <a:xfrm>
            <a:off x="4749651" y="2248612"/>
            <a:ext cx="669668" cy="725174"/>
          </a:xfrm>
          <a:custGeom>
            <a:avLst/>
            <a:gdLst>
              <a:gd name="T0" fmla="*/ 418 w 791"/>
              <a:gd name="T1" fmla="*/ 262 h 792"/>
              <a:gd name="T2" fmla="*/ 402 w 791"/>
              <a:gd name="T3" fmla="*/ 292 h 792"/>
              <a:gd name="T4" fmla="*/ 527 w 791"/>
              <a:gd name="T5" fmla="*/ 280 h 792"/>
              <a:gd name="T6" fmla="*/ 370 w 791"/>
              <a:gd name="T7" fmla="*/ 236 h 792"/>
              <a:gd name="T8" fmla="*/ 453 w 791"/>
              <a:gd name="T9" fmla="*/ 288 h 792"/>
              <a:gd name="T10" fmla="*/ 494 w 791"/>
              <a:gd name="T11" fmla="*/ 281 h 792"/>
              <a:gd name="T12" fmla="*/ 757 w 791"/>
              <a:gd name="T13" fmla="*/ 235 h 792"/>
              <a:gd name="T14" fmla="*/ 467 w 791"/>
              <a:gd name="T15" fmla="*/ 7 h 792"/>
              <a:gd name="T16" fmla="*/ 395 w 791"/>
              <a:gd name="T17" fmla="*/ 0 h 792"/>
              <a:gd name="T18" fmla="*/ 225 w 791"/>
              <a:gd name="T19" fmla="*/ 39 h 792"/>
              <a:gd name="T20" fmla="*/ 15 w 791"/>
              <a:gd name="T21" fmla="*/ 285 h 792"/>
              <a:gd name="T22" fmla="*/ 2 w 791"/>
              <a:gd name="T23" fmla="*/ 350 h 792"/>
              <a:gd name="T24" fmla="*/ 0 w 791"/>
              <a:gd name="T25" fmla="*/ 419 h 792"/>
              <a:gd name="T26" fmla="*/ 167 w 791"/>
              <a:gd name="T27" fmla="*/ 719 h 792"/>
              <a:gd name="T28" fmla="*/ 71 w 791"/>
              <a:gd name="T29" fmla="*/ 597 h 792"/>
              <a:gd name="T30" fmla="*/ 14 w 791"/>
              <a:gd name="T31" fmla="*/ 382 h 792"/>
              <a:gd name="T32" fmla="*/ 18 w 791"/>
              <a:gd name="T33" fmla="*/ 336 h 792"/>
              <a:gd name="T34" fmla="*/ 122 w 791"/>
              <a:gd name="T35" fmla="*/ 524 h 792"/>
              <a:gd name="T36" fmla="*/ 117 w 791"/>
              <a:gd name="T37" fmla="*/ 177 h 792"/>
              <a:gd name="T38" fmla="*/ 101 w 791"/>
              <a:gd name="T39" fmla="*/ 153 h 792"/>
              <a:gd name="T40" fmla="*/ 198 w 791"/>
              <a:gd name="T41" fmla="*/ 69 h 792"/>
              <a:gd name="T42" fmla="*/ 248 w 791"/>
              <a:gd name="T43" fmla="*/ 68 h 792"/>
              <a:gd name="T44" fmla="*/ 221 w 791"/>
              <a:gd name="T45" fmla="*/ 77 h 792"/>
              <a:gd name="T46" fmla="*/ 443 w 791"/>
              <a:gd name="T47" fmla="*/ 17 h 792"/>
              <a:gd name="T48" fmla="*/ 300 w 791"/>
              <a:gd name="T49" fmla="*/ 86 h 792"/>
              <a:gd name="T50" fmla="*/ 263 w 791"/>
              <a:gd name="T51" fmla="*/ 64 h 792"/>
              <a:gd name="T52" fmla="*/ 757 w 791"/>
              <a:gd name="T53" fmla="*/ 519 h 792"/>
              <a:gd name="T54" fmla="*/ 732 w 791"/>
              <a:gd name="T55" fmla="*/ 273 h 792"/>
              <a:gd name="T56" fmla="*/ 725 w 791"/>
              <a:gd name="T57" fmla="*/ 259 h 792"/>
              <a:gd name="T58" fmla="*/ 642 w 791"/>
              <a:gd name="T59" fmla="*/ 315 h 792"/>
              <a:gd name="T60" fmla="*/ 602 w 791"/>
              <a:gd name="T61" fmla="*/ 392 h 792"/>
              <a:gd name="T62" fmla="*/ 591 w 791"/>
              <a:gd name="T63" fmla="*/ 419 h 792"/>
              <a:gd name="T64" fmla="*/ 454 w 791"/>
              <a:gd name="T65" fmla="*/ 677 h 792"/>
              <a:gd name="T66" fmla="*/ 323 w 791"/>
              <a:gd name="T67" fmla="*/ 460 h 792"/>
              <a:gd name="T68" fmla="*/ 310 w 791"/>
              <a:gd name="T69" fmla="*/ 240 h 792"/>
              <a:gd name="T70" fmla="*/ 434 w 791"/>
              <a:gd name="T71" fmla="*/ 180 h 792"/>
              <a:gd name="T72" fmla="*/ 400 w 791"/>
              <a:gd name="T73" fmla="*/ 104 h 792"/>
              <a:gd name="T74" fmla="*/ 79 w 791"/>
              <a:gd name="T75" fmla="*/ 444 h 792"/>
              <a:gd name="T76" fmla="*/ 322 w 791"/>
              <a:gd name="T77" fmla="*/ 97 h 792"/>
              <a:gd name="T78" fmla="*/ 305 w 791"/>
              <a:gd name="T79" fmla="*/ 115 h 792"/>
              <a:gd name="T80" fmla="*/ 479 w 791"/>
              <a:gd name="T81" fmla="*/ 76 h 792"/>
              <a:gd name="T82" fmla="*/ 327 w 791"/>
              <a:gd name="T83" fmla="*/ 122 h 792"/>
              <a:gd name="T84" fmla="*/ 381 w 791"/>
              <a:gd name="T85" fmla="*/ 164 h 792"/>
              <a:gd name="T86" fmla="*/ 337 w 791"/>
              <a:gd name="T87" fmla="*/ 189 h 792"/>
              <a:gd name="T88" fmla="*/ 255 w 791"/>
              <a:gd name="T89" fmla="*/ 144 h 792"/>
              <a:gd name="T90" fmla="*/ 360 w 791"/>
              <a:gd name="T91" fmla="*/ 168 h 792"/>
              <a:gd name="T92" fmla="*/ 330 w 791"/>
              <a:gd name="T93" fmla="*/ 176 h 792"/>
              <a:gd name="T94" fmla="*/ 229 w 791"/>
              <a:gd name="T95" fmla="*/ 389 h 792"/>
              <a:gd name="T96" fmla="*/ 325 w 791"/>
              <a:gd name="T97" fmla="*/ 474 h 792"/>
              <a:gd name="T98" fmla="*/ 402 w 791"/>
              <a:gd name="T99" fmla="*/ 567 h 792"/>
              <a:gd name="T100" fmla="*/ 423 w 791"/>
              <a:gd name="T101" fmla="*/ 165 h 792"/>
              <a:gd name="T102" fmla="*/ 240 w 791"/>
              <a:gd name="T103" fmla="*/ 648 h 792"/>
              <a:gd name="T104" fmla="*/ 220 w 791"/>
              <a:gd name="T105" fmla="*/ 533 h 792"/>
              <a:gd name="T106" fmla="*/ 458 w 791"/>
              <a:gd name="T107" fmla="*/ 691 h 792"/>
              <a:gd name="T108" fmla="*/ 536 w 791"/>
              <a:gd name="T109" fmla="*/ 648 h 792"/>
              <a:gd name="T110" fmla="*/ 570 w 791"/>
              <a:gd name="T111" fmla="*/ 592 h 792"/>
              <a:gd name="T112" fmla="*/ 669 w 791"/>
              <a:gd name="T113" fmla="*/ 662 h 7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791" h="792">
                <a:moveTo>
                  <a:pt x="495" y="267"/>
                </a:moveTo>
                <a:cubicBezTo>
                  <a:pt x="495" y="267"/>
                  <a:pt x="495" y="267"/>
                  <a:pt x="494" y="267"/>
                </a:cubicBezTo>
                <a:cubicBezTo>
                  <a:pt x="489" y="267"/>
                  <a:pt x="472" y="265"/>
                  <a:pt x="463" y="264"/>
                </a:cubicBezTo>
                <a:cubicBezTo>
                  <a:pt x="453" y="252"/>
                  <a:pt x="430" y="223"/>
                  <a:pt x="413" y="223"/>
                </a:cubicBezTo>
                <a:cubicBezTo>
                  <a:pt x="413" y="223"/>
                  <a:pt x="412" y="223"/>
                  <a:pt x="411" y="223"/>
                </a:cubicBezTo>
                <a:cubicBezTo>
                  <a:pt x="404" y="224"/>
                  <a:pt x="402" y="228"/>
                  <a:pt x="402" y="230"/>
                </a:cubicBezTo>
                <a:cubicBezTo>
                  <a:pt x="400" y="238"/>
                  <a:pt x="407" y="244"/>
                  <a:pt x="417" y="252"/>
                </a:cubicBezTo>
                <a:cubicBezTo>
                  <a:pt x="419" y="254"/>
                  <a:pt x="422" y="256"/>
                  <a:pt x="424" y="258"/>
                </a:cubicBezTo>
                <a:cubicBezTo>
                  <a:pt x="423" y="259"/>
                  <a:pt x="420" y="261"/>
                  <a:pt x="418" y="262"/>
                </a:cubicBezTo>
                <a:cubicBezTo>
                  <a:pt x="413" y="249"/>
                  <a:pt x="392" y="233"/>
                  <a:pt x="379" y="224"/>
                </a:cubicBezTo>
                <a:cubicBezTo>
                  <a:pt x="376" y="223"/>
                  <a:pt x="373" y="222"/>
                  <a:pt x="370" y="222"/>
                </a:cubicBezTo>
                <a:cubicBezTo>
                  <a:pt x="351" y="222"/>
                  <a:pt x="330" y="258"/>
                  <a:pt x="324" y="269"/>
                </a:cubicBezTo>
                <a:cubicBezTo>
                  <a:pt x="323" y="270"/>
                  <a:pt x="323" y="272"/>
                  <a:pt x="323" y="273"/>
                </a:cubicBezTo>
                <a:cubicBezTo>
                  <a:pt x="323" y="278"/>
                  <a:pt x="327" y="290"/>
                  <a:pt x="346" y="290"/>
                </a:cubicBezTo>
                <a:cubicBezTo>
                  <a:pt x="361" y="290"/>
                  <a:pt x="381" y="283"/>
                  <a:pt x="391" y="279"/>
                </a:cubicBezTo>
                <a:cubicBezTo>
                  <a:pt x="391" y="279"/>
                  <a:pt x="391" y="279"/>
                  <a:pt x="391" y="279"/>
                </a:cubicBezTo>
                <a:cubicBezTo>
                  <a:pt x="391" y="279"/>
                  <a:pt x="392" y="279"/>
                  <a:pt x="392" y="279"/>
                </a:cubicBezTo>
                <a:cubicBezTo>
                  <a:pt x="394" y="279"/>
                  <a:pt x="399" y="287"/>
                  <a:pt x="402" y="292"/>
                </a:cubicBezTo>
                <a:cubicBezTo>
                  <a:pt x="407" y="301"/>
                  <a:pt x="412" y="310"/>
                  <a:pt x="421" y="315"/>
                </a:cubicBezTo>
                <a:cubicBezTo>
                  <a:pt x="424" y="317"/>
                  <a:pt x="428" y="318"/>
                  <a:pt x="432" y="318"/>
                </a:cubicBezTo>
                <a:cubicBezTo>
                  <a:pt x="432" y="318"/>
                  <a:pt x="432" y="318"/>
                  <a:pt x="432" y="318"/>
                </a:cubicBezTo>
                <a:cubicBezTo>
                  <a:pt x="445" y="318"/>
                  <a:pt x="455" y="308"/>
                  <a:pt x="463" y="299"/>
                </a:cubicBezTo>
                <a:cubicBezTo>
                  <a:pt x="465" y="300"/>
                  <a:pt x="468" y="301"/>
                  <a:pt x="471" y="302"/>
                </a:cubicBezTo>
                <a:cubicBezTo>
                  <a:pt x="480" y="306"/>
                  <a:pt x="492" y="310"/>
                  <a:pt x="503" y="310"/>
                </a:cubicBezTo>
                <a:cubicBezTo>
                  <a:pt x="503" y="310"/>
                  <a:pt x="503" y="310"/>
                  <a:pt x="503" y="310"/>
                </a:cubicBezTo>
                <a:cubicBezTo>
                  <a:pt x="514" y="310"/>
                  <a:pt x="521" y="305"/>
                  <a:pt x="524" y="300"/>
                </a:cubicBezTo>
                <a:cubicBezTo>
                  <a:pt x="531" y="291"/>
                  <a:pt x="529" y="284"/>
                  <a:pt x="527" y="280"/>
                </a:cubicBezTo>
                <a:cubicBezTo>
                  <a:pt x="521" y="267"/>
                  <a:pt x="498" y="266"/>
                  <a:pt x="497" y="266"/>
                </a:cubicBezTo>
                <a:cubicBezTo>
                  <a:pt x="496" y="266"/>
                  <a:pt x="495" y="267"/>
                  <a:pt x="495" y="267"/>
                </a:cubicBezTo>
                <a:close/>
                <a:moveTo>
                  <a:pt x="403" y="269"/>
                </a:moveTo>
                <a:cubicBezTo>
                  <a:pt x="400" y="267"/>
                  <a:pt x="396" y="265"/>
                  <a:pt x="392" y="265"/>
                </a:cubicBezTo>
                <a:cubicBezTo>
                  <a:pt x="390" y="265"/>
                  <a:pt x="388" y="265"/>
                  <a:pt x="387" y="266"/>
                </a:cubicBezTo>
                <a:cubicBezTo>
                  <a:pt x="386" y="266"/>
                  <a:pt x="386" y="266"/>
                  <a:pt x="386" y="266"/>
                </a:cubicBezTo>
                <a:cubicBezTo>
                  <a:pt x="377" y="269"/>
                  <a:pt x="358" y="276"/>
                  <a:pt x="346" y="276"/>
                </a:cubicBezTo>
                <a:cubicBezTo>
                  <a:pt x="340" y="276"/>
                  <a:pt x="338" y="274"/>
                  <a:pt x="337" y="273"/>
                </a:cubicBezTo>
                <a:cubicBezTo>
                  <a:pt x="348" y="255"/>
                  <a:pt x="363" y="236"/>
                  <a:pt x="370" y="236"/>
                </a:cubicBezTo>
                <a:cubicBezTo>
                  <a:pt x="370" y="236"/>
                  <a:pt x="371" y="236"/>
                  <a:pt x="371" y="236"/>
                </a:cubicBezTo>
                <a:cubicBezTo>
                  <a:pt x="391" y="250"/>
                  <a:pt x="403" y="262"/>
                  <a:pt x="405" y="267"/>
                </a:cubicBezTo>
                <a:cubicBezTo>
                  <a:pt x="404" y="268"/>
                  <a:pt x="404" y="268"/>
                  <a:pt x="403" y="269"/>
                </a:cubicBezTo>
                <a:close/>
                <a:moveTo>
                  <a:pt x="515" y="286"/>
                </a:moveTo>
                <a:cubicBezTo>
                  <a:pt x="515" y="287"/>
                  <a:pt x="515" y="289"/>
                  <a:pt x="513" y="292"/>
                </a:cubicBezTo>
                <a:cubicBezTo>
                  <a:pt x="511" y="294"/>
                  <a:pt x="509" y="296"/>
                  <a:pt x="503" y="296"/>
                </a:cubicBezTo>
                <a:cubicBezTo>
                  <a:pt x="494" y="296"/>
                  <a:pt x="484" y="292"/>
                  <a:pt x="476" y="289"/>
                </a:cubicBezTo>
                <a:cubicBezTo>
                  <a:pt x="469" y="286"/>
                  <a:pt x="465" y="285"/>
                  <a:pt x="461" y="285"/>
                </a:cubicBezTo>
                <a:cubicBezTo>
                  <a:pt x="456" y="285"/>
                  <a:pt x="454" y="287"/>
                  <a:pt x="453" y="288"/>
                </a:cubicBezTo>
                <a:cubicBezTo>
                  <a:pt x="446" y="298"/>
                  <a:pt x="438" y="304"/>
                  <a:pt x="432" y="304"/>
                </a:cubicBezTo>
                <a:cubicBezTo>
                  <a:pt x="431" y="304"/>
                  <a:pt x="429" y="304"/>
                  <a:pt x="428" y="303"/>
                </a:cubicBezTo>
                <a:cubicBezTo>
                  <a:pt x="422" y="300"/>
                  <a:pt x="418" y="292"/>
                  <a:pt x="414" y="285"/>
                </a:cubicBezTo>
                <a:cubicBezTo>
                  <a:pt x="413" y="284"/>
                  <a:pt x="412" y="282"/>
                  <a:pt x="411" y="281"/>
                </a:cubicBezTo>
                <a:cubicBezTo>
                  <a:pt x="418" y="279"/>
                  <a:pt x="432" y="271"/>
                  <a:pt x="436" y="266"/>
                </a:cubicBezTo>
                <a:cubicBezTo>
                  <a:pt x="438" y="263"/>
                  <a:pt x="440" y="261"/>
                  <a:pt x="439" y="258"/>
                </a:cubicBezTo>
                <a:cubicBezTo>
                  <a:pt x="444" y="263"/>
                  <a:pt x="449" y="269"/>
                  <a:pt x="453" y="275"/>
                </a:cubicBezTo>
                <a:cubicBezTo>
                  <a:pt x="454" y="276"/>
                  <a:pt x="456" y="277"/>
                  <a:pt x="458" y="278"/>
                </a:cubicBezTo>
                <a:cubicBezTo>
                  <a:pt x="459" y="278"/>
                  <a:pt x="487" y="281"/>
                  <a:pt x="494" y="281"/>
                </a:cubicBezTo>
                <a:cubicBezTo>
                  <a:pt x="496" y="281"/>
                  <a:pt x="496" y="281"/>
                  <a:pt x="497" y="280"/>
                </a:cubicBezTo>
                <a:cubicBezTo>
                  <a:pt x="497" y="280"/>
                  <a:pt x="497" y="280"/>
                  <a:pt x="497" y="280"/>
                </a:cubicBezTo>
                <a:cubicBezTo>
                  <a:pt x="504" y="280"/>
                  <a:pt x="513" y="283"/>
                  <a:pt x="515" y="286"/>
                </a:cubicBezTo>
                <a:close/>
                <a:moveTo>
                  <a:pt x="691" y="658"/>
                </a:moveTo>
                <a:cubicBezTo>
                  <a:pt x="724" y="621"/>
                  <a:pt x="751" y="577"/>
                  <a:pt x="768" y="529"/>
                </a:cubicBezTo>
                <a:cubicBezTo>
                  <a:pt x="768" y="528"/>
                  <a:pt x="769" y="527"/>
                  <a:pt x="769" y="527"/>
                </a:cubicBezTo>
                <a:cubicBezTo>
                  <a:pt x="783" y="486"/>
                  <a:pt x="791" y="442"/>
                  <a:pt x="791" y="396"/>
                </a:cubicBezTo>
                <a:cubicBezTo>
                  <a:pt x="791" y="339"/>
                  <a:pt x="779" y="285"/>
                  <a:pt x="757" y="236"/>
                </a:cubicBezTo>
                <a:cubicBezTo>
                  <a:pt x="757" y="236"/>
                  <a:pt x="757" y="235"/>
                  <a:pt x="757" y="235"/>
                </a:cubicBezTo>
                <a:cubicBezTo>
                  <a:pt x="709" y="128"/>
                  <a:pt x="616" y="48"/>
                  <a:pt x="505" y="16"/>
                </a:cubicBezTo>
                <a:cubicBezTo>
                  <a:pt x="504" y="16"/>
                  <a:pt x="504" y="15"/>
                  <a:pt x="503" y="15"/>
                </a:cubicBezTo>
                <a:cubicBezTo>
                  <a:pt x="501" y="15"/>
                  <a:pt x="498" y="14"/>
                  <a:pt x="496" y="13"/>
                </a:cubicBezTo>
                <a:cubicBezTo>
                  <a:pt x="495" y="13"/>
                  <a:pt x="494" y="13"/>
                  <a:pt x="493" y="12"/>
                </a:cubicBezTo>
                <a:cubicBezTo>
                  <a:pt x="490" y="12"/>
                  <a:pt x="488" y="11"/>
                  <a:pt x="486" y="11"/>
                </a:cubicBezTo>
                <a:cubicBezTo>
                  <a:pt x="484" y="10"/>
                  <a:pt x="483" y="10"/>
                  <a:pt x="482" y="10"/>
                </a:cubicBezTo>
                <a:cubicBezTo>
                  <a:pt x="480" y="10"/>
                  <a:pt x="479" y="9"/>
                  <a:pt x="477" y="9"/>
                </a:cubicBezTo>
                <a:cubicBezTo>
                  <a:pt x="477" y="9"/>
                  <a:pt x="477" y="9"/>
                  <a:pt x="477" y="9"/>
                </a:cubicBezTo>
                <a:cubicBezTo>
                  <a:pt x="474" y="8"/>
                  <a:pt x="471" y="8"/>
                  <a:pt x="467" y="7"/>
                </a:cubicBezTo>
                <a:cubicBezTo>
                  <a:pt x="467" y="7"/>
                  <a:pt x="467" y="7"/>
                  <a:pt x="467" y="7"/>
                </a:cubicBezTo>
                <a:cubicBezTo>
                  <a:pt x="467" y="7"/>
                  <a:pt x="466" y="7"/>
                  <a:pt x="466" y="7"/>
                </a:cubicBezTo>
                <a:cubicBezTo>
                  <a:pt x="461" y="6"/>
                  <a:pt x="456" y="5"/>
                  <a:pt x="451" y="4"/>
                </a:cubicBezTo>
                <a:cubicBezTo>
                  <a:pt x="450" y="4"/>
                  <a:pt x="449" y="4"/>
                  <a:pt x="448" y="4"/>
                </a:cubicBezTo>
                <a:cubicBezTo>
                  <a:pt x="443" y="3"/>
                  <a:pt x="438" y="3"/>
                  <a:pt x="432" y="2"/>
                </a:cubicBezTo>
                <a:cubicBezTo>
                  <a:pt x="432" y="2"/>
                  <a:pt x="431" y="2"/>
                  <a:pt x="430" y="2"/>
                </a:cubicBezTo>
                <a:cubicBezTo>
                  <a:pt x="425" y="1"/>
                  <a:pt x="419" y="1"/>
                  <a:pt x="414" y="1"/>
                </a:cubicBezTo>
                <a:cubicBezTo>
                  <a:pt x="413" y="1"/>
                  <a:pt x="413" y="1"/>
                  <a:pt x="412" y="1"/>
                </a:cubicBezTo>
                <a:cubicBezTo>
                  <a:pt x="407" y="0"/>
                  <a:pt x="401" y="0"/>
                  <a:pt x="395" y="0"/>
                </a:cubicBezTo>
                <a:cubicBezTo>
                  <a:pt x="392" y="0"/>
                  <a:pt x="388" y="0"/>
                  <a:pt x="385" y="0"/>
                </a:cubicBezTo>
                <a:cubicBezTo>
                  <a:pt x="383" y="1"/>
                  <a:pt x="381" y="1"/>
                  <a:pt x="379" y="1"/>
                </a:cubicBezTo>
                <a:cubicBezTo>
                  <a:pt x="378" y="1"/>
                  <a:pt x="376" y="1"/>
                  <a:pt x="374" y="1"/>
                </a:cubicBezTo>
                <a:cubicBezTo>
                  <a:pt x="372" y="1"/>
                  <a:pt x="369" y="1"/>
                  <a:pt x="367" y="1"/>
                </a:cubicBezTo>
                <a:cubicBezTo>
                  <a:pt x="366" y="1"/>
                  <a:pt x="365" y="1"/>
                  <a:pt x="364" y="2"/>
                </a:cubicBezTo>
                <a:cubicBezTo>
                  <a:pt x="361" y="2"/>
                  <a:pt x="358" y="2"/>
                  <a:pt x="355" y="2"/>
                </a:cubicBezTo>
                <a:cubicBezTo>
                  <a:pt x="355" y="2"/>
                  <a:pt x="355" y="2"/>
                  <a:pt x="355" y="2"/>
                </a:cubicBezTo>
                <a:cubicBezTo>
                  <a:pt x="310" y="7"/>
                  <a:pt x="267" y="19"/>
                  <a:pt x="226" y="38"/>
                </a:cubicBezTo>
                <a:cubicBezTo>
                  <a:pt x="226" y="38"/>
                  <a:pt x="226" y="39"/>
                  <a:pt x="225" y="39"/>
                </a:cubicBezTo>
                <a:cubicBezTo>
                  <a:pt x="215" y="44"/>
                  <a:pt x="205" y="49"/>
                  <a:pt x="195" y="55"/>
                </a:cubicBezTo>
                <a:cubicBezTo>
                  <a:pt x="195" y="55"/>
                  <a:pt x="195" y="55"/>
                  <a:pt x="194" y="55"/>
                </a:cubicBezTo>
                <a:cubicBezTo>
                  <a:pt x="140" y="87"/>
                  <a:pt x="93" y="133"/>
                  <a:pt x="59" y="187"/>
                </a:cubicBezTo>
                <a:cubicBezTo>
                  <a:pt x="59" y="187"/>
                  <a:pt x="59" y="187"/>
                  <a:pt x="59" y="188"/>
                </a:cubicBezTo>
                <a:cubicBezTo>
                  <a:pt x="44" y="211"/>
                  <a:pt x="32" y="237"/>
                  <a:pt x="23" y="263"/>
                </a:cubicBezTo>
                <a:cubicBezTo>
                  <a:pt x="22" y="264"/>
                  <a:pt x="22" y="264"/>
                  <a:pt x="22" y="265"/>
                </a:cubicBezTo>
                <a:cubicBezTo>
                  <a:pt x="20" y="270"/>
                  <a:pt x="19" y="275"/>
                  <a:pt x="17" y="280"/>
                </a:cubicBezTo>
                <a:cubicBezTo>
                  <a:pt x="17" y="280"/>
                  <a:pt x="17" y="280"/>
                  <a:pt x="17" y="280"/>
                </a:cubicBezTo>
                <a:cubicBezTo>
                  <a:pt x="16" y="282"/>
                  <a:pt x="16" y="284"/>
                  <a:pt x="15" y="285"/>
                </a:cubicBezTo>
                <a:cubicBezTo>
                  <a:pt x="15" y="287"/>
                  <a:pt x="15" y="288"/>
                  <a:pt x="14" y="290"/>
                </a:cubicBezTo>
                <a:cubicBezTo>
                  <a:pt x="13" y="292"/>
                  <a:pt x="13" y="294"/>
                  <a:pt x="12" y="297"/>
                </a:cubicBezTo>
                <a:cubicBezTo>
                  <a:pt x="11" y="300"/>
                  <a:pt x="11" y="303"/>
                  <a:pt x="10" y="307"/>
                </a:cubicBezTo>
                <a:cubicBezTo>
                  <a:pt x="9" y="309"/>
                  <a:pt x="9" y="310"/>
                  <a:pt x="9" y="312"/>
                </a:cubicBezTo>
                <a:cubicBezTo>
                  <a:pt x="8" y="315"/>
                  <a:pt x="8" y="317"/>
                  <a:pt x="7" y="320"/>
                </a:cubicBezTo>
                <a:cubicBezTo>
                  <a:pt x="7" y="321"/>
                  <a:pt x="6" y="323"/>
                  <a:pt x="6" y="325"/>
                </a:cubicBezTo>
                <a:cubicBezTo>
                  <a:pt x="5" y="328"/>
                  <a:pt x="5" y="332"/>
                  <a:pt x="4" y="336"/>
                </a:cubicBezTo>
                <a:cubicBezTo>
                  <a:pt x="4" y="337"/>
                  <a:pt x="4" y="338"/>
                  <a:pt x="4" y="340"/>
                </a:cubicBezTo>
                <a:cubicBezTo>
                  <a:pt x="3" y="343"/>
                  <a:pt x="3" y="346"/>
                  <a:pt x="2" y="350"/>
                </a:cubicBezTo>
                <a:cubicBezTo>
                  <a:pt x="2" y="351"/>
                  <a:pt x="2" y="352"/>
                  <a:pt x="2" y="353"/>
                </a:cubicBezTo>
                <a:cubicBezTo>
                  <a:pt x="1" y="358"/>
                  <a:pt x="1" y="362"/>
                  <a:pt x="1" y="366"/>
                </a:cubicBezTo>
                <a:cubicBezTo>
                  <a:pt x="1" y="367"/>
                  <a:pt x="1" y="367"/>
                  <a:pt x="1" y="368"/>
                </a:cubicBezTo>
                <a:cubicBezTo>
                  <a:pt x="0" y="372"/>
                  <a:pt x="0" y="375"/>
                  <a:pt x="0" y="379"/>
                </a:cubicBezTo>
                <a:cubicBezTo>
                  <a:pt x="0" y="380"/>
                  <a:pt x="0" y="382"/>
                  <a:pt x="0" y="383"/>
                </a:cubicBezTo>
                <a:cubicBezTo>
                  <a:pt x="0" y="387"/>
                  <a:pt x="0" y="392"/>
                  <a:pt x="0" y="396"/>
                </a:cubicBezTo>
                <a:cubicBezTo>
                  <a:pt x="0" y="400"/>
                  <a:pt x="0" y="404"/>
                  <a:pt x="0" y="407"/>
                </a:cubicBezTo>
                <a:cubicBezTo>
                  <a:pt x="0" y="408"/>
                  <a:pt x="0" y="409"/>
                  <a:pt x="0" y="410"/>
                </a:cubicBezTo>
                <a:cubicBezTo>
                  <a:pt x="0" y="413"/>
                  <a:pt x="0" y="416"/>
                  <a:pt x="0" y="419"/>
                </a:cubicBezTo>
                <a:cubicBezTo>
                  <a:pt x="0" y="420"/>
                  <a:pt x="0" y="420"/>
                  <a:pt x="0" y="421"/>
                </a:cubicBezTo>
                <a:cubicBezTo>
                  <a:pt x="1" y="425"/>
                  <a:pt x="1" y="428"/>
                  <a:pt x="1" y="431"/>
                </a:cubicBezTo>
                <a:cubicBezTo>
                  <a:pt x="1" y="432"/>
                  <a:pt x="1" y="432"/>
                  <a:pt x="1" y="432"/>
                </a:cubicBezTo>
                <a:cubicBezTo>
                  <a:pt x="7" y="492"/>
                  <a:pt x="26" y="548"/>
                  <a:pt x="55" y="598"/>
                </a:cubicBezTo>
                <a:cubicBezTo>
                  <a:pt x="55" y="598"/>
                  <a:pt x="55" y="598"/>
                  <a:pt x="55" y="598"/>
                </a:cubicBezTo>
                <a:cubicBezTo>
                  <a:pt x="57" y="601"/>
                  <a:pt x="59" y="604"/>
                  <a:pt x="60" y="606"/>
                </a:cubicBezTo>
                <a:cubicBezTo>
                  <a:pt x="61" y="607"/>
                  <a:pt x="61" y="608"/>
                  <a:pt x="62" y="609"/>
                </a:cubicBezTo>
                <a:cubicBezTo>
                  <a:pt x="63" y="610"/>
                  <a:pt x="64" y="611"/>
                  <a:pt x="64" y="613"/>
                </a:cubicBezTo>
                <a:cubicBezTo>
                  <a:pt x="91" y="654"/>
                  <a:pt x="126" y="690"/>
                  <a:pt x="167" y="719"/>
                </a:cubicBezTo>
                <a:cubicBezTo>
                  <a:pt x="167" y="719"/>
                  <a:pt x="167" y="719"/>
                  <a:pt x="168" y="719"/>
                </a:cubicBezTo>
                <a:cubicBezTo>
                  <a:pt x="232" y="765"/>
                  <a:pt x="311" y="792"/>
                  <a:pt x="395" y="792"/>
                </a:cubicBezTo>
                <a:cubicBezTo>
                  <a:pt x="512" y="792"/>
                  <a:pt x="616" y="741"/>
                  <a:pt x="689" y="661"/>
                </a:cubicBezTo>
                <a:cubicBezTo>
                  <a:pt x="690" y="660"/>
                  <a:pt x="691" y="659"/>
                  <a:pt x="691" y="658"/>
                </a:cubicBezTo>
                <a:close/>
                <a:moveTo>
                  <a:pt x="79" y="610"/>
                </a:moveTo>
                <a:cubicBezTo>
                  <a:pt x="79" y="610"/>
                  <a:pt x="79" y="609"/>
                  <a:pt x="79" y="609"/>
                </a:cubicBezTo>
                <a:cubicBezTo>
                  <a:pt x="77" y="607"/>
                  <a:pt x="76" y="605"/>
                  <a:pt x="75" y="604"/>
                </a:cubicBezTo>
                <a:cubicBezTo>
                  <a:pt x="74" y="602"/>
                  <a:pt x="73" y="601"/>
                  <a:pt x="73" y="600"/>
                </a:cubicBezTo>
                <a:cubicBezTo>
                  <a:pt x="72" y="599"/>
                  <a:pt x="71" y="598"/>
                  <a:pt x="71" y="597"/>
                </a:cubicBezTo>
                <a:cubicBezTo>
                  <a:pt x="69" y="594"/>
                  <a:pt x="68" y="592"/>
                  <a:pt x="67" y="590"/>
                </a:cubicBezTo>
                <a:cubicBezTo>
                  <a:pt x="67" y="590"/>
                  <a:pt x="66" y="589"/>
                  <a:pt x="66" y="589"/>
                </a:cubicBezTo>
                <a:cubicBezTo>
                  <a:pt x="36" y="537"/>
                  <a:pt x="18" y="478"/>
                  <a:pt x="14" y="417"/>
                </a:cubicBezTo>
                <a:cubicBezTo>
                  <a:pt x="14" y="417"/>
                  <a:pt x="14" y="417"/>
                  <a:pt x="14" y="417"/>
                </a:cubicBezTo>
                <a:cubicBezTo>
                  <a:pt x="14" y="414"/>
                  <a:pt x="14" y="411"/>
                  <a:pt x="14" y="407"/>
                </a:cubicBezTo>
                <a:cubicBezTo>
                  <a:pt x="14" y="407"/>
                  <a:pt x="14" y="407"/>
                  <a:pt x="14" y="406"/>
                </a:cubicBezTo>
                <a:cubicBezTo>
                  <a:pt x="14" y="403"/>
                  <a:pt x="14" y="399"/>
                  <a:pt x="14" y="396"/>
                </a:cubicBezTo>
                <a:cubicBezTo>
                  <a:pt x="14" y="393"/>
                  <a:pt x="14" y="389"/>
                  <a:pt x="14" y="386"/>
                </a:cubicBezTo>
                <a:cubicBezTo>
                  <a:pt x="14" y="385"/>
                  <a:pt x="14" y="384"/>
                  <a:pt x="14" y="382"/>
                </a:cubicBezTo>
                <a:cubicBezTo>
                  <a:pt x="14" y="380"/>
                  <a:pt x="14" y="378"/>
                  <a:pt x="14" y="376"/>
                </a:cubicBezTo>
                <a:cubicBezTo>
                  <a:pt x="14" y="374"/>
                  <a:pt x="14" y="373"/>
                  <a:pt x="14" y="371"/>
                </a:cubicBezTo>
                <a:cubicBezTo>
                  <a:pt x="15" y="370"/>
                  <a:pt x="15" y="368"/>
                  <a:pt x="15" y="366"/>
                </a:cubicBezTo>
                <a:cubicBezTo>
                  <a:pt x="15" y="364"/>
                  <a:pt x="15" y="362"/>
                  <a:pt x="15" y="361"/>
                </a:cubicBezTo>
                <a:cubicBezTo>
                  <a:pt x="15" y="359"/>
                  <a:pt x="16" y="357"/>
                  <a:pt x="16" y="356"/>
                </a:cubicBezTo>
                <a:cubicBezTo>
                  <a:pt x="16" y="354"/>
                  <a:pt x="16" y="352"/>
                  <a:pt x="16" y="351"/>
                </a:cubicBezTo>
                <a:cubicBezTo>
                  <a:pt x="17" y="349"/>
                  <a:pt x="17" y="347"/>
                  <a:pt x="17" y="346"/>
                </a:cubicBezTo>
                <a:cubicBezTo>
                  <a:pt x="17" y="344"/>
                  <a:pt x="17" y="342"/>
                  <a:pt x="18" y="340"/>
                </a:cubicBezTo>
                <a:cubicBezTo>
                  <a:pt x="18" y="339"/>
                  <a:pt x="18" y="338"/>
                  <a:pt x="18" y="336"/>
                </a:cubicBezTo>
                <a:cubicBezTo>
                  <a:pt x="19" y="334"/>
                  <a:pt x="19" y="332"/>
                  <a:pt x="19" y="330"/>
                </a:cubicBezTo>
                <a:cubicBezTo>
                  <a:pt x="19" y="329"/>
                  <a:pt x="20" y="328"/>
                  <a:pt x="20" y="327"/>
                </a:cubicBezTo>
                <a:cubicBezTo>
                  <a:pt x="20" y="325"/>
                  <a:pt x="21" y="322"/>
                  <a:pt x="21" y="320"/>
                </a:cubicBezTo>
                <a:cubicBezTo>
                  <a:pt x="21" y="319"/>
                  <a:pt x="22" y="319"/>
                  <a:pt x="22" y="318"/>
                </a:cubicBezTo>
                <a:cubicBezTo>
                  <a:pt x="22" y="316"/>
                  <a:pt x="22" y="315"/>
                  <a:pt x="23" y="313"/>
                </a:cubicBezTo>
                <a:cubicBezTo>
                  <a:pt x="34" y="366"/>
                  <a:pt x="49" y="425"/>
                  <a:pt x="67" y="452"/>
                </a:cubicBezTo>
                <a:cubicBezTo>
                  <a:pt x="85" y="479"/>
                  <a:pt x="102" y="487"/>
                  <a:pt x="113" y="492"/>
                </a:cubicBezTo>
                <a:cubicBezTo>
                  <a:pt x="123" y="497"/>
                  <a:pt x="125" y="498"/>
                  <a:pt x="124" y="509"/>
                </a:cubicBezTo>
                <a:cubicBezTo>
                  <a:pt x="124" y="513"/>
                  <a:pt x="123" y="518"/>
                  <a:pt x="122" y="524"/>
                </a:cubicBezTo>
                <a:cubicBezTo>
                  <a:pt x="122" y="524"/>
                  <a:pt x="122" y="524"/>
                  <a:pt x="122" y="524"/>
                </a:cubicBezTo>
                <a:cubicBezTo>
                  <a:pt x="121" y="525"/>
                  <a:pt x="121" y="527"/>
                  <a:pt x="121" y="528"/>
                </a:cubicBezTo>
                <a:cubicBezTo>
                  <a:pt x="115" y="555"/>
                  <a:pt x="107" y="595"/>
                  <a:pt x="129" y="652"/>
                </a:cubicBezTo>
                <a:cubicBezTo>
                  <a:pt x="129" y="653"/>
                  <a:pt x="129" y="654"/>
                  <a:pt x="129" y="655"/>
                </a:cubicBezTo>
                <a:cubicBezTo>
                  <a:pt x="129" y="658"/>
                  <a:pt x="131" y="661"/>
                  <a:pt x="133" y="662"/>
                </a:cubicBezTo>
                <a:cubicBezTo>
                  <a:pt x="136" y="668"/>
                  <a:pt x="139" y="675"/>
                  <a:pt x="143" y="682"/>
                </a:cubicBezTo>
                <a:cubicBezTo>
                  <a:pt x="119" y="661"/>
                  <a:pt x="98" y="637"/>
                  <a:pt x="79" y="610"/>
                </a:cubicBezTo>
                <a:close/>
                <a:moveTo>
                  <a:pt x="70" y="196"/>
                </a:moveTo>
                <a:cubicBezTo>
                  <a:pt x="90" y="190"/>
                  <a:pt x="105" y="184"/>
                  <a:pt x="117" y="177"/>
                </a:cubicBezTo>
                <a:cubicBezTo>
                  <a:pt x="124" y="172"/>
                  <a:pt x="133" y="168"/>
                  <a:pt x="142" y="164"/>
                </a:cubicBezTo>
                <a:cubicBezTo>
                  <a:pt x="155" y="158"/>
                  <a:pt x="168" y="152"/>
                  <a:pt x="180" y="144"/>
                </a:cubicBezTo>
                <a:cubicBezTo>
                  <a:pt x="181" y="144"/>
                  <a:pt x="181" y="144"/>
                  <a:pt x="182" y="144"/>
                </a:cubicBezTo>
                <a:cubicBezTo>
                  <a:pt x="240" y="144"/>
                  <a:pt x="240" y="144"/>
                  <a:pt x="240" y="144"/>
                </a:cubicBezTo>
                <a:cubicBezTo>
                  <a:pt x="225" y="178"/>
                  <a:pt x="214" y="218"/>
                  <a:pt x="206" y="259"/>
                </a:cubicBezTo>
                <a:cubicBezTo>
                  <a:pt x="39" y="259"/>
                  <a:pt x="39" y="259"/>
                  <a:pt x="39" y="259"/>
                </a:cubicBezTo>
                <a:cubicBezTo>
                  <a:pt x="47" y="237"/>
                  <a:pt x="58" y="216"/>
                  <a:pt x="70" y="196"/>
                </a:cubicBezTo>
                <a:close/>
                <a:moveTo>
                  <a:pt x="101" y="154"/>
                </a:moveTo>
                <a:cubicBezTo>
                  <a:pt x="101" y="154"/>
                  <a:pt x="101" y="153"/>
                  <a:pt x="101" y="153"/>
                </a:cubicBezTo>
                <a:cubicBezTo>
                  <a:pt x="105" y="149"/>
                  <a:pt x="109" y="144"/>
                  <a:pt x="112" y="140"/>
                </a:cubicBezTo>
                <a:cubicBezTo>
                  <a:pt x="113" y="140"/>
                  <a:pt x="113" y="139"/>
                  <a:pt x="114" y="139"/>
                </a:cubicBezTo>
                <a:cubicBezTo>
                  <a:pt x="117" y="135"/>
                  <a:pt x="121" y="130"/>
                  <a:pt x="125" y="126"/>
                </a:cubicBezTo>
                <a:cubicBezTo>
                  <a:pt x="126" y="126"/>
                  <a:pt x="126" y="126"/>
                  <a:pt x="126" y="126"/>
                </a:cubicBezTo>
                <a:cubicBezTo>
                  <a:pt x="141" y="111"/>
                  <a:pt x="157" y="97"/>
                  <a:pt x="174" y="85"/>
                </a:cubicBezTo>
                <a:cubicBezTo>
                  <a:pt x="174" y="85"/>
                  <a:pt x="174" y="85"/>
                  <a:pt x="175" y="85"/>
                </a:cubicBezTo>
                <a:cubicBezTo>
                  <a:pt x="179" y="81"/>
                  <a:pt x="184" y="78"/>
                  <a:pt x="189" y="75"/>
                </a:cubicBezTo>
                <a:cubicBezTo>
                  <a:pt x="189" y="75"/>
                  <a:pt x="190" y="74"/>
                  <a:pt x="190" y="74"/>
                </a:cubicBezTo>
                <a:cubicBezTo>
                  <a:pt x="193" y="72"/>
                  <a:pt x="196" y="71"/>
                  <a:pt x="198" y="69"/>
                </a:cubicBezTo>
                <a:cubicBezTo>
                  <a:pt x="203" y="73"/>
                  <a:pt x="206" y="77"/>
                  <a:pt x="208" y="81"/>
                </a:cubicBezTo>
                <a:cubicBezTo>
                  <a:pt x="209" y="87"/>
                  <a:pt x="207" y="94"/>
                  <a:pt x="201" y="103"/>
                </a:cubicBezTo>
                <a:cubicBezTo>
                  <a:pt x="183" y="130"/>
                  <a:pt x="159" y="141"/>
                  <a:pt x="137" y="151"/>
                </a:cubicBezTo>
                <a:cubicBezTo>
                  <a:pt x="127" y="155"/>
                  <a:pt x="118" y="160"/>
                  <a:pt x="109" y="165"/>
                </a:cubicBezTo>
                <a:cubicBezTo>
                  <a:pt x="103" y="169"/>
                  <a:pt x="93" y="173"/>
                  <a:pt x="83" y="177"/>
                </a:cubicBezTo>
                <a:cubicBezTo>
                  <a:pt x="88" y="169"/>
                  <a:pt x="94" y="161"/>
                  <a:pt x="101" y="154"/>
                </a:cubicBezTo>
                <a:close/>
                <a:moveTo>
                  <a:pt x="229" y="52"/>
                </a:moveTo>
                <a:cubicBezTo>
                  <a:pt x="244" y="59"/>
                  <a:pt x="249" y="64"/>
                  <a:pt x="249" y="66"/>
                </a:cubicBezTo>
                <a:cubicBezTo>
                  <a:pt x="249" y="66"/>
                  <a:pt x="249" y="67"/>
                  <a:pt x="248" y="68"/>
                </a:cubicBezTo>
                <a:cubicBezTo>
                  <a:pt x="236" y="77"/>
                  <a:pt x="215" y="101"/>
                  <a:pt x="220" y="116"/>
                </a:cubicBezTo>
                <a:cubicBezTo>
                  <a:pt x="221" y="119"/>
                  <a:pt x="224" y="125"/>
                  <a:pt x="234" y="125"/>
                </a:cubicBezTo>
                <a:cubicBezTo>
                  <a:pt x="234" y="125"/>
                  <a:pt x="234" y="125"/>
                  <a:pt x="234" y="125"/>
                </a:cubicBezTo>
                <a:cubicBezTo>
                  <a:pt x="235" y="125"/>
                  <a:pt x="235" y="125"/>
                  <a:pt x="236" y="125"/>
                </a:cubicBezTo>
                <a:cubicBezTo>
                  <a:pt x="241" y="125"/>
                  <a:pt x="245" y="124"/>
                  <a:pt x="250" y="122"/>
                </a:cubicBezTo>
                <a:cubicBezTo>
                  <a:pt x="248" y="125"/>
                  <a:pt x="247" y="127"/>
                  <a:pt x="246" y="130"/>
                </a:cubicBezTo>
                <a:cubicBezTo>
                  <a:pt x="197" y="130"/>
                  <a:pt x="197" y="130"/>
                  <a:pt x="197" y="130"/>
                </a:cubicBezTo>
                <a:cubicBezTo>
                  <a:pt x="202" y="124"/>
                  <a:pt x="208" y="118"/>
                  <a:pt x="213" y="111"/>
                </a:cubicBezTo>
                <a:cubicBezTo>
                  <a:pt x="221" y="99"/>
                  <a:pt x="224" y="87"/>
                  <a:pt x="221" y="77"/>
                </a:cubicBezTo>
                <a:cubicBezTo>
                  <a:pt x="220" y="72"/>
                  <a:pt x="216" y="66"/>
                  <a:pt x="211" y="62"/>
                </a:cubicBezTo>
                <a:cubicBezTo>
                  <a:pt x="217" y="58"/>
                  <a:pt x="223" y="55"/>
                  <a:pt x="229" y="52"/>
                </a:cubicBezTo>
                <a:close/>
                <a:moveTo>
                  <a:pt x="395" y="14"/>
                </a:moveTo>
                <a:cubicBezTo>
                  <a:pt x="400" y="14"/>
                  <a:pt x="405" y="14"/>
                  <a:pt x="410" y="15"/>
                </a:cubicBezTo>
                <a:cubicBezTo>
                  <a:pt x="411" y="15"/>
                  <a:pt x="412" y="15"/>
                  <a:pt x="412" y="15"/>
                </a:cubicBezTo>
                <a:cubicBezTo>
                  <a:pt x="417" y="15"/>
                  <a:pt x="422" y="15"/>
                  <a:pt x="427" y="16"/>
                </a:cubicBezTo>
                <a:cubicBezTo>
                  <a:pt x="427" y="16"/>
                  <a:pt x="428" y="16"/>
                  <a:pt x="429" y="16"/>
                </a:cubicBezTo>
                <a:cubicBezTo>
                  <a:pt x="433" y="16"/>
                  <a:pt x="438" y="17"/>
                  <a:pt x="443" y="17"/>
                </a:cubicBezTo>
                <a:cubicBezTo>
                  <a:pt x="443" y="17"/>
                  <a:pt x="443" y="17"/>
                  <a:pt x="443" y="17"/>
                </a:cubicBezTo>
                <a:cubicBezTo>
                  <a:pt x="448" y="18"/>
                  <a:pt x="453" y="19"/>
                  <a:pt x="457" y="19"/>
                </a:cubicBezTo>
                <a:cubicBezTo>
                  <a:pt x="458" y="19"/>
                  <a:pt x="459" y="20"/>
                  <a:pt x="459" y="20"/>
                </a:cubicBezTo>
                <a:cubicBezTo>
                  <a:pt x="459" y="20"/>
                  <a:pt x="459" y="20"/>
                  <a:pt x="459" y="21"/>
                </a:cubicBezTo>
                <a:cubicBezTo>
                  <a:pt x="455" y="27"/>
                  <a:pt x="445" y="32"/>
                  <a:pt x="436" y="35"/>
                </a:cubicBezTo>
                <a:cubicBezTo>
                  <a:pt x="427" y="37"/>
                  <a:pt x="412" y="41"/>
                  <a:pt x="391" y="54"/>
                </a:cubicBezTo>
                <a:cubicBezTo>
                  <a:pt x="391" y="54"/>
                  <a:pt x="391" y="54"/>
                  <a:pt x="391" y="54"/>
                </a:cubicBezTo>
                <a:cubicBezTo>
                  <a:pt x="386" y="57"/>
                  <a:pt x="381" y="61"/>
                  <a:pt x="376" y="65"/>
                </a:cubicBezTo>
                <a:cubicBezTo>
                  <a:pt x="358" y="78"/>
                  <a:pt x="340" y="81"/>
                  <a:pt x="320" y="83"/>
                </a:cubicBezTo>
                <a:cubicBezTo>
                  <a:pt x="314" y="84"/>
                  <a:pt x="307" y="85"/>
                  <a:pt x="300" y="86"/>
                </a:cubicBezTo>
                <a:cubicBezTo>
                  <a:pt x="288" y="89"/>
                  <a:pt x="277" y="94"/>
                  <a:pt x="266" y="100"/>
                </a:cubicBezTo>
                <a:cubicBezTo>
                  <a:pt x="265" y="100"/>
                  <a:pt x="263" y="101"/>
                  <a:pt x="261" y="102"/>
                </a:cubicBezTo>
                <a:cubicBezTo>
                  <a:pt x="261" y="102"/>
                  <a:pt x="261" y="102"/>
                  <a:pt x="261" y="102"/>
                </a:cubicBezTo>
                <a:cubicBezTo>
                  <a:pt x="252" y="106"/>
                  <a:pt x="244" y="110"/>
                  <a:pt x="235" y="111"/>
                </a:cubicBezTo>
                <a:cubicBezTo>
                  <a:pt x="235" y="111"/>
                  <a:pt x="234" y="111"/>
                  <a:pt x="234" y="111"/>
                </a:cubicBezTo>
                <a:cubicBezTo>
                  <a:pt x="234" y="111"/>
                  <a:pt x="234" y="111"/>
                  <a:pt x="234" y="111"/>
                </a:cubicBezTo>
                <a:cubicBezTo>
                  <a:pt x="234" y="111"/>
                  <a:pt x="233" y="111"/>
                  <a:pt x="233" y="111"/>
                </a:cubicBezTo>
                <a:cubicBezTo>
                  <a:pt x="233" y="106"/>
                  <a:pt x="243" y="89"/>
                  <a:pt x="256" y="79"/>
                </a:cubicBezTo>
                <a:cubicBezTo>
                  <a:pt x="263" y="74"/>
                  <a:pt x="263" y="68"/>
                  <a:pt x="263" y="64"/>
                </a:cubicBezTo>
                <a:cubicBezTo>
                  <a:pt x="263" y="62"/>
                  <a:pt x="262" y="54"/>
                  <a:pt x="246" y="45"/>
                </a:cubicBezTo>
                <a:cubicBezTo>
                  <a:pt x="292" y="25"/>
                  <a:pt x="342" y="14"/>
                  <a:pt x="395" y="14"/>
                </a:cubicBezTo>
                <a:close/>
                <a:moveTo>
                  <a:pt x="757" y="519"/>
                </a:moveTo>
                <a:cubicBezTo>
                  <a:pt x="583" y="519"/>
                  <a:pt x="583" y="519"/>
                  <a:pt x="583" y="519"/>
                </a:cubicBezTo>
                <a:cubicBezTo>
                  <a:pt x="586" y="510"/>
                  <a:pt x="590" y="502"/>
                  <a:pt x="596" y="495"/>
                </a:cubicBezTo>
                <a:cubicBezTo>
                  <a:pt x="611" y="476"/>
                  <a:pt x="637" y="413"/>
                  <a:pt x="632" y="403"/>
                </a:cubicBezTo>
                <a:cubicBezTo>
                  <a:pt x="632" y="403"/>
                  <a:pt x="632" y="403"/>
                  <a:pt x="632" y="403"/>
                </a:cubicBezTo>
                <a:cubicBezTo>
                  <a:pt x="777" y="403"/>
                  <a:pt x="777" y="403"/>
                  <a:pt x="777" y="403"/>
                </a:cubicBezTo>
                <a:cubicBezTo>
                  <a:pt x="776" y="443"/>
                  <a:pt x="769" y="482"/>
                  <a:pt x="757" y="519"/>
                </a:cubicBezTo>
                <a:close/>
                <a:moveTo>
                  <a:pt x="652" y="328"/>
                </a:moveTo>
                <a:cubicBezTo>
                  <a:pt x="652" y="321"/>
                  <a:pt x="660" y="316"/>
                  <a:pt x="665" y="314"/>
                </a:cubicBezTo>
                <a:cubicBezTo>
                  <a:pt x="673" y="332"/>
                  <a:pt x="692" y="376"/>
                  <a:pt x="707" y="389"/>
                </a:cubicBezTo>
                <a:cubicBezTo>
                  <a:pt x="621" y="389"/>
                  <a:pt x="621" y="389"/>
                  <a:pt x="621" y="389"/>
                </a:cubicBezTo>
                <a:cubicBezTo>
                  <a:pt x="636" y="369"/>
                  <a:pt x="654" y="342"/>
                  <a:pt x="652" y="328"/>
                </a:cubicBezTo>
                <a:close/>
                <a:moveTo>
                  <a:pt x="730" y="389"/>
                </a:moveTo>
                <a:cubicBezTo>
                  <a:pt x="735" y="382"/>
                  <a:pt x="734" y="369"/>
                  <a:pt x="733" y="365"/>
                </a:cubicBezTo>
                <a:cubicBezTo>
                  <a:pt x="727" y="329"/>
                  <a:pt x="724" y="286"/>
                  <a:pt x="729" y="278"/>
                </a:cubicBezTo>
                <a:cubicBezTo>
                  <a:pt x="730" y="276"/>
                  <a:pt x="731" y="275"/>
                  <a:pt x="732" y="273"/>
                </a:cubicBezTo>
                <a:cubicBezTo>
                  <a:pt x="757" y="273"/>
                  <a:pt x="757" y="273"/>
                  <a:pt x="757" y="273"/>
                </a:cubicBezTo>
                <a:cubicBezTo>
                  <a:pt x="769" y="310"/>
                  <a:pt x="776" y="349"/>
                  <a:pt x="777" y="389"/>
                </a:cubicBezTo>
                <a:lnTo>
                  <a:pt x="730" y="389"/>
                </a:lnTo>
                <a:close/>
                <a:moveTo>
                  <a:pt x="752" y="259"/>
                </a:moveTo>
                <a:cubicBezTo>
                  <a:pt x="742" y="259"/>
                  <a:pt x="742" y="259"/>
                  <a:pt x="742" y="259"/>
                </a:cubicBezTo>
                <a:cubicBezTo>
                  <a:pt x="744" y="257"/>
                  <a:pt x="746" y="254"/>
                  <a:pt x="749" y="252"/>
                </a:cubicBezTo>
                <a:cubicBezTo>
                  <a:pt x="750" y="254"/>
                  <a:pt x="751" y="257"/>
                  <a:pt x="752" y="259"/>
                </a:cubicBezTo>
                <a:close/>
                <a:moveTo>
                  <a:pt x="742" y="237"/>
                </a:moveTo>
                <a:cubicBezTo>
                  <a:pt x="736" y="244"/>
                  <a:pt x="730" y="252"/>
                  <a:pt x="725" y="259"/>
                </a:cubicBezTo>
                <a:cubicBezTo>
                  <a:pt x="723" y="259"/>
                  <a:pt x="723" y="259"/>
                  <a:pt x="723" y="259"/>
                </a:cubicBezTo>
                <a:cubicBezTo>
                  <a:pt x="719" y="259"/>
                  <a:pt x="716" y="263"/>
                  <a:pt x="716" y="266"/>
                </a:cubicBezTo>
                <a:cubicBezTo>
                  <a:pt x="716" y="268"/>
                  <a:pt x="716" y="269"/>
                  <a:pt x="717" y="270"/>
                </a:cubicBezTo>
                <a:cubicBezTo>
                  <a:pt x="706" y="287"/>
                  <a:pt x="717" y="354"/>
                  <a:pt x="719" y="367"/>
                </a:cubicBezTo>
                <a:cubicBezTo>
                  <a:pt x="720" y="372"/>
                  <a:pt x="720" y="378"/>
                  <a:pt x="719" y="380"/>
                </a:cubicBezTo>
                <a:cubicBezTo>
                  <a:pt x="719" y="380"/>
                  <a:pt x="718" y="380"/>
                  <a:pt x="718" y="379"/>
                </a:cubicBezTo>
                <a:cubicBezTo>
                  <a:pt x="708" y="373"/>
                  <a:pt x="687" y="331"/>
                  <a:pt x="676" y="302"/>
                </a:cubicBezTo>
                <a:cubicBezTo>
                  <a:pt x="674" y="299"/>
                  <a:pt x="671" y="297"/>
                  <a:pt x="667" y="298"/>
                </a:cubicBezTo>
                <a:cubicBezTo>
                  <a:pt x="659" y="300"/>
                  <a:pt x="647" y="306"/>
                  <a:pt x="642" y="315"/>
                </a:cubicBezTo>
                <a:cubicBezTo>
                  <a:pt x="629" y="320"/>
                  <a:pt x="629" y="320"/>
                  <a:pt x="629" y="320"/>
                </a:cubicBezTo>
                <a:cubicBezTo>
                  <a:pt x="584" y="300"/>
                  <a:pt x="584" y="300"/>
                  <a:pt x="584" y="300"/>
                </a:cubicBezTo>
                <a:cubicBezTo>
                  <a:pt x="581" y="299"/>
                  <a:pt x="577" y="300"/>
                  <a:pt x="575" y="304"/>
                </a:cubicBezTo>
                <a:cubicBezTo>
                  <a:pt x="573" y="307"/>
                  <a:pt x="575" y="312"/>
                  <a:pt x="579" y="313"/>
                </a:cubicBezTo>
                <a:cubicBezTo>
                  <a:pt x="626" y="334"/>
                  <a:pt x="626" y="334"/>
                  <a:pt x="626" y="334"/>
                </a:cubicBezTo>
                <a:cubicBezTo>
                  <a:pt x="627" y="334"/>
                  <a:pt x="628" y="334"/>
                  <a:pt x="629" y="334"/>
                </a:cubicBezTo>
                <a:cubicBezTo>
                  <a:pt x="630" y="334"/>
                  <a:pt x="630" y="334"/>
                  <a:pt x="631" y="334"/>
                </a:cubicBezTo>
                <a:cubicBezTo>
                  <a:pt x="638" y="331"/>
                  <a:pt x="638" y="331"/>
                  <a:pt x="638" y="331"/>
                </a:cubicBezTo>
                <a:cubicBezTo>
                  <a:pt x="637" y="342"/>
                  <a:pt x="619" y="368"/>
                  <a:pt x="602" y="392"/>
                </a:cubicBezTo>
                <a:cubicBezTo>
                  <a:pt x="602" y="392"/>
                  <a:pt x="602" y="392"/>
                  <a:pt x="601" y="392"/>
                </a:cubicBezTo>
                <a:cubicBezTo>
                  <a:pt x="600" y="394"/>
                  <a:pt x="598" y="397"/>
                  <a:pt x="596" y="399"/>
                </a:cubicBezTo>
                <a:cubicBezTo>
                  <a:pt x="595" y="400"/>
                  <a:pt x="594" y="402"/>
                  <a:pt x="595" y="404"/>
                </a:cubicBezTo>
                <a:cubicBezTo>
                  <a:pt x="592" y="405"/>
                  <a:pt x="589" y="405"/>
                  <a:pt x="587" y="403"/>
                </a:cubicBezTo>
                <a:cubicBezTo>
                  <a:pt x="579" y="394"/>
                  <a:pt x="528" y="328"/>
                  <a:pt x="528" y="328"/>
                </a:cubicBezTo>
                <a:cubicBezTo>
                  <a:pt x="526" y="325"/>
                  <a:pt x="521" y="324"/>
                  <a:pt x="518" y="327"/>
                </a:cubicBezTo>
                <a:cubicBezTo>
                  <a:pt x="515" y="329"/>
                  <a:pt x="515" y="333"/>
                  <a:pt x="517" y="336"/>
                </a:cubicBezTo>
                <a:cubicBezTo>
                  <a:pt x="519" y="339"/>
                  <a:pt x="568" y="402"/>
                  <a:pt x="577" y="412"/>
                </a:cubicBezTo>
                <a:cubicBezTo>
                  <a:pt x="581" y="417"/>
                  <a:pt x="586" y="419"/>
                  <a:pt x="591" y="419"/>
                </a:cubicBezTo>
                <a:cubicBezTo>
                  <a:pt x="597" y="419"/>
                  <a:pt x="604" y="416"/>
                  <a:pt x="610" y="412"/>
                </a:cubicBezTo>
                <a:cubicBezTo>
                  <a:pt x="612" y="413"/>
                  <a:pt x="615" y="413"/>
                  <a:pt x="618" y="414"/>
                </a:cubicBezTo>
                <a:cubicBezTo>
                  <a:pt x="613" y="430"/>
                  <a:pt x="599" y="468"/>
                  <a:pt x="585" y="486"/>
                </a:cubicBezTo>
                <a:cubicBezTo>
                  <a:pt x="564" y="513"/>
                  <a:pt x="558" y="546"/>
                  <a:pt x="568" y="568"/>
                </a:cubicBezTo>
                <a:cubicBezTo>
                  <a:pt x="569" y="570"/>
                  <a:pt x="569" y="571"/>
                  <a:pt x="569" y="573"/>
                </a:cubicBezTo>
                <a:cubicBezTo>
                  <a:pt x="566" y="580"/>
                  <a:pt x="554" y="586"/>
                  <a:pt x="548" y="588"/>
                </a:cubicBezTo>
                <a:cubicBezTo>
                  <a:pt x="546" y="589"/>
                  <a:pt x="545" y="590"/>
                  <a:pt x="544" y="591"/>
                </a:cubicBezTo>
                <a:cubicBezTo>
                  <a:pt x="540" y="598"/>
                  <a:pt x="526" y="620"/>
                  <a:pt x="525" y="631"/>
                </a:cubicBezTo>
                <a:cubicBezTo>
                  <a:pt x="520" y="639"/>
                  <a:pt x="472" y="672"/>
                  <a:pt x="454" y="677"/>
                </a:cubicBezTo>
                <a:cubicBezTo>
                  <a:pt x="444" y="680"/>
                  <a:pt x="441" y="675"/>
                  <a:pt x="432" y="657"/>
                </a:cubicBezTo>
                <a:cubicBezTo>
                  <a:pt x="430" y="654"/>
                  <a:pt x="429" y="650"/>
                  <a:pt x="427" y="647"/>
                </a:cubicBezTo>
                <a:cubicBezTo>
                  <a:pt x="413" y="621"/>
                  <a:pt x="409" y="599"/>
                  <a:pt x="416" y="589"/>
                </a:cubicBezTo>
                <a:cubicBezTo>
                  <a:pt x="428" y="574"/>
                  <a:pt x="414" y="558"/>
                  <a:pt x="403" y="546"/>
                </a:cubicBezTo>
                <a:cubicBezTo>
                  <a:pt x="400" y="542"/>
                  <a:pt x="397" y="539"/>
                  <a:pt x="395" y="536"/>
                </a:cubicBezTo>
                <a:cubicBezTo>
                  <a:pt x="392" y="532"/>
                  <a:pt x="392" y="529"/>
                  <a:pt x="394" y="522"/>
                </a:cubicBezTo>
                <a:cubicBezTo>
                  <a:pt x="395" y="513"/>
                  <a:pt x="397" y="501"/>
                  <a:pt x="391" y="481"/>
                </a:cubicBezTo>
                <a:cubicBezTo>
                  <a:pt x="384" y="461"/>
                  <a:pt x="366" y="459"/>
                  <a:pt x="351" y="459"/>
                </a:cubicBezTo>
                <a:cubicBezTo>
                  <a:pt x="342" y="459"/>
                  <a:pt x="333" y="459"/>
                  <a:pt x="323" y="460"/>
                </a:cubicBezTo>
                <a:cubicBezTo>
                  <a:pt x="312" y="461"/>
                  <a:pt x="299" y="463"/>
                  <a:pt x="285" y="463"/>
                </a:cubicBezTo>
                <a:cubicBezTo>
                  <a:pt x="280" y="463"/>
                  <a:pt x="276" y="463"/>
                  <a:pt x="271" y="462"/>
                </a:cubicBezTo>
                <a:cubicBezTo>
                  <a:pt x="262" y="462"/>
                  <a:pt x="255" y="458"/>
                  <a:pt x="250" y="451"/>
                </a:cubicBezTo>
                <a:cubicBezTo>
                  <a:pt x="237" y="433"/>
                  <a:pt x="238" y="393"/>
                  <a:pt x="252" y="342"/>
                </a:cubicBezTo>
                <a:cubicBezTo>
                  <a:pt x="259" y="318"/>
                  <a:pt x="297" y="295"/>
                  <a:pt x="312" y="288"/>
                </a:cubicBezTo>
                <a:cubicBezTo>
                  <a:pt x="313" y="288"/>
                  <a:pt x="314" y="287"/>
                  <a:pt x="315" y="285"/>
                </a:cubicBezTo>
                <a:cubicBezTo>
                  <a:pt x="319" y="278"/>
                  <a:pt x="318" y="272"/>
                  <a:pt x="316" y="269"/>
                </a:cubicBezTo>
                <a:cubicBezTo>
                  <a:pt x="313" y="262"/>
                  <a:pt x="308" y="259"/>
                  <a:pt x="303" y="257"/>
                </a:cubicBezTo>
                <a:cubicBezTo>
                  <a:pt x="303" y="251"/>
                  <a:pt x="305" y="242"/>
                  <a:pt x="310" y="240"/>
                </a:cubicBezTo>
                <a:cubicBezTo>
                  <a:pt x="315" y="238"/>
                  <a:pt x="322" y="237"/>
                  <a:pt x="327" y="237"/>
                </a:cubicBezTo>
                <a:cubicBezTo>
                  <a:pt x="336" y="236"/>
                  <a:pt x="342" y="236"/>
                  <a:pt x="345" y="231"/>
                </a:cubicBezTo>
                <a:cubicBezTo>
                  <a:pt x="346" y="229"/>
                  <a:pt x="347" y="225"/>
                  <a:pt x="344" y="221"/>
                </a:cubicBezTo>
                <a:cubicBezTo>
                  <a:pt x="344" y="220"/>
                  <a:pt x="343" y="216"/>
                  <a:pt x="346" y="212"/>
                </a:cubicBezTo>
                <a:cubicBezTo>
                  <a:pt x="348" y="208"/>
                  <a:pt x="352" y="206"/>
                  <a:pt x="356" y="207"/>
                </a:cubicBezTo>
                <a:cubicBezTo>
                  <a:pt x="358" y="207"/>
                  <a:pt x="359" y="207"/>
                  <a:pt x="361" y="207"/>
                </a:cubicBezTo>
                <a:cubicBezTo>
                  <a:pt x="376" y="207"/>
                  <a:pt x="385" y="194"/>
                  <a:pt x="388" y="188"/>
                </a:cubicBezTo>
                <a:cubicBezTo>
                  <a:pt x="395" y="186"/>
                  <a:pt x="412" y="179"/>
                  <a:pt x="426" y="179"/>
                </a:cubicBezTo>
                <a:cubicBezTo>
                  <a:pt x="429" y="179"/>
                  <a:pt x="432" y="179"/>
                  <a:pt x="434" y="180"/>
                </a:cubicBezTo>
                <a:cubicBezTo>
                  <a:pt x="441" y="181"/>
                  <a:pt x="446" y="180"/>
                  <a:pt x="448" y="175"/>
                </a:cubicBezTo>
                <a:cubicBezTo>
                  <a:pt x="452" y="167"/>
                  <a:pt x="445" y="150"/>
                  <a:pt x="426" y="125"/>
                </a:cubicBezTo>
                <a:cubicBezTo>
                  <a:pt x="425" y="123"/>
                  <a:pt x="422" y="122"/>
                  <a:pt x="419" y="122"/>
                </a:cubicBezTo>
                <a:cubicBezTo>
                  <a:pt x="416" y="123"/>
                  <a:pt x="414" y="125"/>
                  <a:pt x="414" y="128"/>
                </a:cubicBezTo>
                <a:cubicBezTo>
                  <a:pt x="410" y="159"/>
                  <a:pt x="410" y="159"/>
                  <a:pt x="410" y="159"/>
                </a:cubicBezTo>
                <a:cubicBezTo>
                  <a:pt x="400" y="155"/>
                  <a:pt x="385" y="149"/>
                  <a:pt x="381" y="139"/>
                </a:cubicBezTo>
                <a:cubicBezTo>
                  <a:pt x="379" y="135"/>
                  <a:pt x="381" y="129"/>
                  <a:pt x="386" y="121"/>
                </a:cubicBezTo>
                <a:cubicBezTo>
                  <a:pt x="390" y="115"/>
                  <a:pt x="394" y="110"/>
                  <a:pt x="399" y="105"/>
                </a:cubicBezTo>
                <a:cubicBezTo>
                  <a:pt x="400" y="105"/>
                  <a:pt x="400" y="105"/>
                  <a:pt x="400" y="104"/>
                </a:cubicBezTo>
                <a:cubicBezTo>
                  <a:pt x="412" y="94"/>
                  <a:pt x="425" y="87"/>
                  <a:pt x="431" y="87"/>
                </a:cubicBezTo>
                <a:cubicBezTo>
                  <a:pt x="431" y="87"/>
                  <a:pt x="431" y="87"/>
                  <a:pt x="431" y="87"/>
                </a:cubicBezTo>
                <a:cubicBezTo>
                  <a:pt x="435" y="87"/>
                  <a:pt x="440" y="90"/>
                  <a:pt x="445" y="92"/>
                </a:cubicBezTo>
                <a:cubicBezTo>
                  <a:pt x="451" y="95"/>
                  <a:pt x="458" y="99"/>
                  <a:pt x="466" y="99"/>
                </a:cubicBezTo>
                <a:cubicBezTo>
                  <a:pt x="475" y="99"/>
                  <a:pt x="483" y="94"/>
                  <a:pt x="490" y="85"/>
                </a:cubicBezTo>
                <a:cubicBezTo>
                  <a:pt x="505" y="66"/>
                  <a:pt x="497" y="42"/>
                  <a:pt x="490" y="26"/>
                </a:cubicBezTo>
                <a:cubicBezTo>
                  <a:pt x="602" y="55"/>
                  <a:pt x="695" y="134"/>
                  <a:pt x="742" y="237"/>
                </a:cubicBezTo>
                <a:close/>
                <a:moveTo>
                  <a:pt x="119" y="480"/>
                </a:moveTo>
                <a:cubicBezTo>
                  <a:pt x="109" y="475"/>
                  <a:pt x="95" y="468"/>
                  <a:pt x="79" y="444"/>
                </a:cubicBezTo>
                <a:cubicBezTo>
                  <a:pt x="73" y="435"/>
                  <a:pt x="67" y="421"/>
                  <a:pt x="61" y="403"/>
                </a:cubicBezTo>
                <a:cubicBezTo>
                  <a:pt x="194" y="403"/>
                  <a:pt x="194" y="403"/>
                  <a:pt x="194" y="403"/>
                </a:cubicBezTo>
                <a:cubicBezTo>
                  <a:pt x="194" y="443"/>
                  <a:pt x="198" y="482"/>
                  <a:pt x="204" y="519"/>
                </a:cubicBezTo>
                <a:cubicBezTo>
                  <a:pt x="137" y="519"/>
                  <a:pt x="137" y="519"/>
                  <a:pt x="137" y="519"/>
                </a:cubicBezTo>
                <a:cubicBezTo>
                  <a:pt x="138" y="516"/>
                  <a:pt x="138" y="513"/>
                  <a:pt x="138" y="510"/>
                </a:cubicBezTo>
                <a:cubicBezTo>
                  <a:pt x="139" y="490"/>
                  <a:pt x="129" y="485"/>
                  <a:pt x="119" y="480"/>
                </a:cubicBezTo>
                <a:close/>
                <a:moveTo>
                  <a:pt x="273" y="112"/>
                </a:moveTo>
                <a:cubicBezTo>
                  <a:pt x="282" y="107"/>
                  <a:pt x="292" y="102"/>
                  <a:pt x="303" y="100"/>
                </a:cubicBezTo>
                <a:cubicBezTo>
                  <a:pt x="309" y="99"/>
                  <a:pt x="316" y="98"/>
                  <a:pt x="322" y="97"/>
                </a:cubicBezTo>
                <a:cubicBezTo>
                  <a:pt x="341" y="94"/>
                  <a:pt x="363" y="92"/>
                  <a:pt x="384" y="76"/>
                </a:cubicBezTo>
                <a:cubicBezTo>
                  <a:pt x="386" y="75"/>
                  <a:pt x="387" y="74"/>
                  <a:pt x="388" y="73"/>
                </a:cubicBezTo>
                <a:cubicBezTo>
                  <a:pt x="388" y="97"/>
                  <a:pt x="388" y="97"/>
                  <a:pt x="388" y="97"/>
                </a:cubicBezTo>
                <a:cubicBezTo>
                  <a:pt x="383" y="102"/>
                  <a:pt x="378" y="108"/>
                  <a:pt x="374" y="113"/>
                </a:cubicBezTo>
                <a:cubicBezTo>
                  <a:pt x="370" y="120"/>
                  <a:pt x="368" y="125"/>
                  <a:pt x="367" y="130"/>
                </a:cubicBezTo>
                <a:cubicBezTo>
                  <a:pt x="342" y="130"/>
                  <a:pt x="342" y="130"/>
                  <a:pt x="342" y="130"/>
                </a:cubicBezTo>
                <a:cubicBezTo>
                  <a:pt x="343" y="127"/>
                  <a:pt x="344" y="124"/>
                  <a:pt x="343" y="120"/>
                </a:cubicBezTo>
                <a:cubicBezTo>
                  <a:pt x="341" y="112"/>
                  <a:pt x="334" y="107"/>
                  <a:pt x="325" y="107"/>
                </a:cubicBezTo>
                <a:cubicBezTo>
                  <a:pt x="318" y="107"/>
                  <a:pt x="310" y="110"/>
                  <a:pt x="305" y="115"/>
                </a:cubicBezTo>
                <a:cubicBezTo>
                  <a:pt x="302" y="118"/>
                  <a:pt x="301" y="122"/>
                  <a:pt x="302" y="125"/>
                </a:cubicBezTo>
                <a:cubicBezTo>
                  <a:pt x="303" y="127"/>
                  <a:pt x="304" y="129"/>
                  <a:pt x="306" y="130"/>
                </a:cubicBezTo>
                <a:cubicBezTo>
                  <a:pt x="261" y="130"/>
                  <a:pt x="261" y="130"/>
                  <a:pt x="261" y="130"/>
                </a:cubicBezTo>
                <a:cubicBezTo>
                  <a:pt x="264" y="124"/>
                  <a:pt x="267" y="119"/>
                  <a:pt x="270" y="113"/>
                </a:cubicBezTo>
                <a:cubicBezTo>
                  <a:pt x="271" y="113"/>
                  <a:pt x="272" y="112"/>
                  <a:pt x="273" y="112"/>
                </a:cubicBezTo>
                <a:close/>
                <a:moveTo>
                  <a:pt x="440" y="48"/>
                </a:moveTo>
                <a:cubicBezTo>
                  <a:pt x="451" y="45"/>
                  <a:pt x="465" y="38"/>
                  <a:pt x="471" y="27"/>
                </a:cubicBezTo>
                <a:cubicBezTo>
                  <a:pt x="472" y="26"/>
                  <a:pt x="472" y="25"/>
                  <a:pt x="473" y="24"/>
                </a:cubicBezTo>
                <a:cubicBezTo>
                  <a:pt x="479" y="34"/>
                  <a:pt x="492" y="60"/>
                  <a:pt x="479" y="76"/>
                </a:cubicBezTo>
                <a:cubicBezTo>
                  <a:pt x="473" y="84"/>
                  <a:pt x="469" y="85"/>
                  <a:pt x="466" y="85"/>
                </a:cubicBezTo>
                <a:cubicBezTo>
                  <a:pt x="461" y="85"/>
                  <a:pt x="456" y="82"/>
                  <a:pt x="451" y="80"/>
                </a:cubicBezTo>
                <a:cubicBezTo>
                  <a:pt x="445" y="76"/>
                  <a:pt x="439" y="73"/>
                  <a:pt x="432" y="73"/>
                </a:cubicBezTo>
                <a:cubicBezTo>
                  <a:pt x="424" y="72"/>
                  <a:pt x="413" y="77"/>
                  <a:pt x="402" y="85"/>
                </a:cubicBezTo>
                <a:cubicBezTo>
                  <a:pt x="402" y="64"/>
                  <a:pt x="402" y="64"/>
                  <a:pt x="402" y="64"/>
                </a:cubicBezTo>
                <a:cubicBezTo>
                  <a:pt x="419" y="54"/>
                  <a:pt x="432" y="50"/>
                  <a:pt x="440" y="48"/>
                </a:cubicBezTo>
                <a:close/>
                <a:moveTo>
                  <a:pt x="322" y="122"/>
                </a:moveTo>
                <a:cubicBezTo>
                  <a:pt x="325" y="121"/>
                  <a:pt x="327" y="121"/>
                  <a:pt x="328" y="122"/>
                </a:cubicBezTo>
                <a:cubicBezTo>
                  <a:pt x="328" y="122"/>
                  <a:pt x="327" y="122"/>
                  <a:pt x="327" y="122"/>
                </a:cubicBezTo>
                <a:cubicBezTo>
                  <a:pt x="325" y="122"/>
                  <a:pt x="324" y="122"/>
                  <a:pt x="322" y="122"/>
                </a:cubicBezTo>
                <a:close/>
                <a:moveTo>
                  <a:pt x="368" y="144"/>
                </a:moveTo>
                <a:cubicBezTo>
                  <a:pt x="368" y="144"/>
                  <a:pt x="368" y="145"/>
                  <a:pt x="368" y="145"/>
                </a:cubicBezTo>
                <a:cubicBezTo>
                  <a:pt x="374" y="157"/>
                  <a:pt x="387" y="165"/>
                  <a:pt x="398" y="170"/>
                </a:cubicBezTo>
                <a:cubicBezTo>
                  <a:pt x="388" y="173"/>
                  <a:pt x="381" y="176"/>
                  <a:pt x="380" y="176"/>
                </a:cubicBezTo>
                <a:cubicBezTo>
                  <a:pt x="379" y="177"/>
                  <a:pt x="378" y="178"/>
                  <a:pt x="377" y="180"/>
                </a:cubicBezTo>
                <a:cubicBezTo>
                  <a:pt x="376" y="179"/>
                  <a:pt x="375" y="178"/>
                  <a:pt x="374" y="178"/>
                </a:cubicBezTo>
                <a:cubicBezTo>
                  <a:pt x="375" y="177"/>
                  <a:pt x="375" y="175"/>
                  <a:pt x="376" y="174"/>
                </a:cubicBezTo>
                <a:cubicBezTo>
                  <a:pt x="382" y="171"/>
                  <a:pt x="381" y="166"/>
                  <a:pt x="381" y="164"/>
                </a:cubicBezTo>
                <a:cubicBezTo>
                  <a:pt x="379" y="157"/>
                  <a:pt x="370" y="155"/>
                  <a:pt x="356" y="153"/>
                </a:cubicBezTo>
                <a:cubicBezTo>
                  <a:pt x="356" y="153"/>
                  <a:pt x="355" y="153"/>
                  <a:pt x="354" y="153"/>
                </a:cubicBezTo>
                <a:cubicBezTo>
                  <a:pt x="346" y="153"/>
                  <a:pt x="342" y="158"/>
                  <a:pt x="342" y="163"/>
                </a:cubicBezTo>
                <a:cubicBezTo>
                  <a:pt x="340" y="161"/>
                  <a:pt x="338" y="160"/>
                  <a:pt x="336" y="159"/>
                </a:cubicBezTo>
                <a:cubicBezTo>
                  <a:pt x="335" y="159"/>
                  <a:pt x="333" y="159"/>
                  <a:pt x="332" y="159"/>
                </a:cubicBezTo>
                <a:cubicBezTo>
                  <a:pt x="321" y="159"/>
                  <a:pt x="312" y="170"/>
                  <a:pt x="311" y="179"/>
                </a:cubicBezTo>
                <a:cubicBezTo>
                  <a:pt x="311" y="186"/>
                  <a:pt x="315" y="192"/>
                  <a:pt x="323" y="193"/>
                </a:cubicBezTo>
                <a:cubicBezTo>
                  <a:pt x="323" y="193"/>
                  <a:pt x="324" y="193"/>
                  <a:pt x="325" y="193"/>
                </a:cubicBezTo>
                <a:cubicBezTo>
                  <a:pt x="330" y="193"/>
                  <a:pt x="334" y="192"/>
                  <a:pt x="337" y="189"/>
                </a:cubicBezTo>
                <a:cubicBezTo>
                  <a:pt x="336" y="191"/>
                  <a:pt x="335" y="194"/>
                  <a:pt x="336" y="196"/>
                </a:cubicBezTo>
                <a:cubicBezTo>
                  <a:pt x="337" y="197"/>
                  <a:pt x="337" y="198"/>
                  <a:pt x="338" y="199"/>
                </a:cubicBezTo>
                <a:cubicBezTo>
                  <a:pt x="336" y="201"/>
                  <a:pt x="335" y="203"/>
                  <a:pt x="333" y="205"/>
                </a:cubicBezTo>
                <a:cubicBezTo>
                  <a:pt x="330" y="210"/>
                  <a:pt x="329" y="217"/>
                  <a:pt x="330" y="223"/>
                </a:cubicBezTo>
                <a:cubicBezTo>
                  <a:pt x="329" y="223"/>
                  <a:pt x="327" y="223"/>
                  <a:pt x="326" y="223"/>
                </a:cubicBezTo>
                <a:cubicBezTo>
                  <a:pt x="320" y="224"/>
                  <a:pt x="311" y="224"/>
                  <a:pt x="305" y="227"/>
                </a:cubicBezTo>
                <a:cubicBezTo>
                  <a:pt x="291" y="232"/>
                  <a:pt x="289" y="249"/>
                  <a:pt x="289" y="259"/>
                </a:cubicBezTo>
                <a:cubicBezTo>
                  <a:pt x="220" y="259"/>
                  <a:pt x="220" y="259"/>
                  <a:pt x="220" y="259"/>
                </a:cubicBezTo>
                <a:cubicBezTo>
                  <a:pt x="228" y="217"/>
                  <a:pt x="240" y="178"/>
                  <a:pt x="255" y="144"/>
                </a:cubicBezTo>
                <a:lnTo>
                  <a:pt x="368" y="144"/>
                </a:lnTo>
                <a:close/>
                <a:moveTo>
                  <a:pt x="346" y="175"/>
                </a:moveTo>
                <a:cubicBezTo>
                  <a:pt x="346" y="175"/>
                  <a:pt x="346" y="174"/>
                  <a:pt x="346" y="174"/>
                </a:cubicBezTo>
                <a:cubicBezTo>
                  <a:pt x="346" y="175"/>
                  <a:pt x="347" y="176"/>
                  <a:pt x="348" y="177"/>
                </a:cubicBezTo>
                <a:cubicBezTo>
                  <a:pt x="348" y="177"/>
                  <a:pt x="348" y="177"/>
                  <a:pt x="348" y="177"/>
                </a:cubicBezTo>
                <a:cubicBezTo>
                  <a:pt x="347" y="178"/>
                  <a:pt x="345" y="180"/>
                  <a:pt x="344" y="181"/>
                </a:cubicBezTo>
                <a:cubicBezTo>
                  <a:pt x="345" y="179"/>
                  <a:pt x="345" y="177"/>
                  <a:pt x="346" y="175"/>
                </a:cubicBezTo>
                <a:close/>
                <a:moveTo>
                  <a:pt x="363" y="169"/>
                </a:moveTo>
                <a:cubicBezTo>
                  <a:pt x="362" y="168"/>
                  <a:pt x="361" y="168"/>
                  <a:pt x="360" y="168"/>
                </a:cubicBezTo>
                <a:cubicBezTo>
                  <a:pt x="360" y="168"/>
                  <a:pt x="360" y="168"/>
                  <a:pt x="359" y="168"/>
                </a:cubicBezTo>
                <a:cubicBezTo>
                  <a:pt x="361" y="168"/>
                  <a:pt x="362" y="168"/>
                  <a:pt x="363" y="168"/>
                </a:cubicBezTo>
                <a:cubicBezTo>
                  <a:pt x="363" y="169"/>
                  <a:pt x="363" y="169"/>
                  <a:pt x="363" y="169"/>
                </a:cubicBezTo>
                <a:close/>
                <a:moveTo>
                  <a:pt x="361" y="184"/>
                </a:moveTo>
                <a:cubicBezTo>
                  <a:pt x="362" y="185"/>
                  <a:pt x="362" y="186"/>
                  <a:pt x="363" y="187"/>
                </a:cubicBezTo>
                <a:cubicBezTo>
                  <a:pt x="361" y="187"/>
                  <a:pt x="360" y="187"/>
                  <a:pt x="357" y="188"/>
                </a:cubicBezTo>
                <a:cubicBezTo>
                  <a:pt x="359" y="187"/>
                  <a:pt x="360" y="185"/>
                  <a:pt x="361" y="184"/>
                </a:cubicBezTo>
                <a:close/>
                <a:moveTo>
                  <a:pt x="332" y="173"/>
                </a:moveTo>
                <a:cubicBezTo>
                  <a:pt x="332" y="174"/>
                  <a:pt x="331" y="175"/>
                  <a:pt x="330" y="176"/>
                </a:cubicBezTo>
                <a:cubicBezTo>
                  <a:pt x="329" y="177"/>
                  <a:pt x="328" y="179"/>
                  <a:pt x="326" y="179"/>
                </a:cubicBezTo>
                <a:cubicBezTo>
                  <a:pt x="326" y="178"/>
                  <a:pt x="327" y="177"/>
                  <a:pt x="328" y="175"/>
                </a:cubicBezTo>
                <a:cubicBezTo>
                  <a:pt x="329" y="174"/>
                  <a:pt x="331" y="173"/>
                  <a:pt x="332" y="173"/>
                </a:cubicBezTo>
                <a:close/>
                <a:moveTo>
                  <a:pt x="297" y="273"/>
                </a:moveTo>
                <a:cubicBezTo>
                  <a:pt x="298" y="273"/>
                  <a:pt x="300" y="273"/>
                  <a:pt x="301" y="272"/>
                </a:cubicBezTo>
                <a:cubicBezTo>
                  <a:pt x="302" y="272"/>
                  <a:pt x="303" y="273"/>
                  <a:pt x="303" y="274"/>
                </a:cubicBezTo>
                <a:cubicBezTo>
                  <a:pt x="303" y="275"/>
                  <a:pt x="304" y="275"/>
                  <a:pt x="303" y="277"/>
                </a:cubicBezTo>
                <a:cubicBezTo>
                  <a:pt x="292" y="283"/>
                  <a:pt x="247" y="307"/>
                  <a:pt x="239" y="338"/>
                </a:cubicBezTo>
                <a:cubicBezTo>
                  <a:pt x="234" y="354"/>
                  <a:pt x="231" y="372"/>
                  <a:pt x="229" y="389"/>
                </a:cubicBezTo>
                <a:cubicBezTo>
                  <a:pt x="208" y="389"/>
                  <a:pt x="208" y="389"/>
                  <a:pt x="208" y="389"/>
                </a:cubicBezTo>
                <a:cubicBezTo>
                  <a:pt x="208" y="349"/>
                  <a:pt x="212" y="310"/>
                  <a:pt x="218" y="273"/>
                </a:cubicBezTo>
                <a:lnTo>
                  <a:pt x="297" y="273"/>
                </a:lnTo>
                <a:close/>
                <a:moveTo>
                  <a:pt x="208" y="403"/>
                </a:moveTo>
                <a:cubicBezTo>
                  <a:pt x="227" y="403"/>
                  <a:pt x="227" y="403"/>
                  <a:pt x="227" y="403"/>
                </a:cubicBezTo>
                <a:cubicBezTo>
                  <a:pt x="226" y="425"/>
                  <a:pt x="229" y="445"/>
                  <a:pt x="239" y="459"/>
                </a:cubicBezTo>
                <a:cubicBezTo>
                  <a:pt x="246" y="469"/>
                  <a:pt x="257" y="475"/>
                  <a:pt x="270" y="476"/>
                </a:cubicBezTo>
                <a:cubicBezTo>
                  <a:pt x="275" y="477"/>
                  <a:pt x="280" y="477"/>
                  <a:pt x="285" y="477"/>
                </a:cubicBezTo>
                <a:cubicBezTo>
                  <a:pt x="299" y="477"/>
                  <a:pt x="313" y="475"/>
                  <a:pt x="325" y="474"/>
                </a:cubicBezTo>
                <a:cubicBezTo>
                  <a:pt x="334" y="473"/>
                  <a:pt x="343" y="473"/>
                  <a:pt x="351" y="473"/>
                </a:cubicBezTo>
                <a:cubicBezTo>
                  <a:pt x="369" y="473"/>
                  <a:pt x="374" y="478"/>
                  <a:pt x="377" y="486"/>
                </a:cubicBezTo>
                <a:cubicBezTo>
                  <a:pt x="383" y="501"/>
                  <a:pt x="381" y="510"/>
                  <a:pt x="380" y="519"/>
                </a:cubicBezTo>
                <a:cubicBezTo>
                  <a:pt x="218" y="519"/>
                  <a:pt x="218" y="519"/>
                  <a:pt x="218" y="519"/>
                </a:cubicBezTo>
                <a:cubicBezTo>
                  <a:pt x="212" y="482"/>
                  <a:pt x="208" y="443"/>
                  <a:pt x="208" y="403"/>
                </a:cubicBezTo>
                <a:close/>
                <a:moveTo>
                  <a:pt x="402" y="567"/>
                </a:moveTo>
                <a:cubicBezTo>
                  <a:pt x="406" y="573"/>
                  <a:pt x="408" y="577"/>
                  <a:pt x="405" y="581"/>
                </a:cubicBezTo>
                <a:cubicBezTo>
                  <a:pt x="404" y="582"/>
                  <a:pt x="403" y="584"/>
                  <a:pt x="402" y="586"/>
                </a:cubicBezTo>
                <a:lnTo>
                  <a:pt x="402" y="567"/>
                </a:lnTo>
                <a:close/>
                <a:moveTo>
                  <a:pt x="402" y="623"/>
                </a:moveTo>
                <a:cubicBezTo>
                  <a:pt x="405" y="633"/>
                  <a:pt x="409" y="641"/>
                  <a:pt x="412" y="648"/>
                </a:cubicBezTo>
                <a:cubicBezTo>
                  <a:pt x="402" y="648"/>
                  <a:pt x="402" y="648"/>
                  <a:pt x="402" y="648"/>
                </a:cubicBezTo>
                <a:lnTo>
                  <a:pt x="402" y="623"/>
                </a:lnTo>
                <a:close/>
                <a:moveTo>
                  <a:pt x="423" y="165"/>
                </a:moveTo>
                <a:cubicBezTo>
                  <a:pt x="425" y="149"/>
                  <a:pt x="425" y="149"/>
                  <a:pt x="425" y="149"/>
                </a:cubicBezTo>
                <a:cubicBezTo>
                  <a:pt x="429" y="155"/>
                  <a:pt x="433" y="162"/>
                  <a:pt x="434" y="166"/>
                </a:cubicBezTo>
                <a:cubicBezTo>
                  <a:pt x="432" y="165"/>
                  <a:pt x="429" y="165"/>
                  <a:pt x="426" y="165"/>
                </a:cubicBezTo>
                <a:cubicBezTo>
                  <a:pt x="425" y="165"/>
                  <a:pt x="424" y="165"/>
                  <a:pt x="423" y="165"/>
                </a:cubicBezTo>
                <a:close/>
                <a:moveTo>
                  <a:pt x="204" y="273"/>
                </a:moveTo>
                <a:cubicBezTo>
                  <a:pt x="198" y="310"/>
                  <a:pt x="194" y="349"/>
                  <a:pt x="194" y="389"/>
                </a:cubicBezTo>
                <a:cubicBezTo>
                  <a:pt x="56" y="389"/>
                  <a:pt x="56" y="389"/>
                  <a:pt x="56" y="389"/>
                </a:cubicBezTo>
                <a:cubicBezTo>
                  <a:pt x="48" y="361"/>
                  <a:pt x="39" y="325"/>
                  <a:pt x="31" y="282"/>
                </a:cubicBezTo>
                <a:cubicBezTo>
                  <a:pt x="32" y="279"/>
                  <a:pt x="33" y="276"/>
                  <a:pt x="34" y="273"/>
                </a:cubicBezTo>
                <a:lnTo>
                  <a:pt x="204" y="273"/>
                </a:lnTo>
                <a:close/>
                <a:moveTo>
                  <a:pt x="134" y="533"/>
                </a:moveTo>
                <a:cubicBezTo>
                  <a:pt x="206" y="533"/>
                  <a:pt x="206" y="533"/>
                  <a:pt x="206" y="533"/>
                </a:cubicBezTo>
                <a:cubicBezTo>
                  <a:pt x="214" y="574"/>
                  <a:pt x="225" y="613"/>
                  <a:pt x="240" y="648"/>
                </a:cubicBezTo>
                <a:cubicBezTo>
                  <a:pt x="143" y="648"/>
                  <a:pt x="143" y="648"/>
                  <a:pt x="143" y="648"/>
                </a:cubicBezTo>
                <a:cubicBezTo>
                  <a:pt x="122" y="595"/>
                  <a:pt x="129" y="558"/>
                  <a:pt x="134" y="533"/>
                </a:cubicBezTo>
                <a:close/>
                <a:moveTo>
                  <a:pt x="220" y="533"/>
                </a:moveTo>
                <a:cubicBezTo>
                  <a:pt x="379" y="533"/>
                  <a:pt x="379" y="533"/>
                  <a:pt x="379" y="533"/>
                </a:cubicBezTo>
                <a:cubicBezTo>
                  <a:pt x="379" y="536"/>
                  <a:pt x="380" y="540"/>
                  <a:pt x="383" y="544"/>
                </a:cubicBezTo>
                <a:cubicBezTo>
                  <a:pt x="385" y="546"/>
                  <a:pt x="386" y="548"/>
                  <a:pt x="388" y="550"/>
                </a:cubicBezTo>
                <a:cubicBezTo>
                  <a:pt x="388" y="648"/>
                  <a:pt x="388" y="648"/>
                  <a:pt x="388" y="648"/>
                </a:cubicBezTo>
                <a:cubicBezTo>
                  <a:pt x="255" y="648"/>
                  <a:pt x="255" y="648"/>
                  <a:pt x="255" y="648"/>
                </a:cubicBezTo>
                <a:cubicBezTo>
                  <a:pt x="240" y="614"/>
                  <a:pt x="228" y="575"/>
                  <a:pt x="220" y="533"/>
                </a:cubicBezTo>
                <a:close/>
                <a:moveTo>
                  <a:pt x="388" y="662"/>
                </a:moveTo>
                <a:cubicBezTo>
                  <a:pt x="388" y="777"/>
                  <a:pt x="388" y="777"/>
                  <a:pt x="388" y="777"/>
                </a:cubicBezTo>
                <a:cubicBezTo>
                  <a:pt x="339" y="774"/>
                  <a:pt x="294" y="730"/>
                  <a:pt x="261" y="662"/>
                </a:cubicBezTo>
                <a:lnTo>
                  <a:pt x="388" y="662"/>
                </a:lnTo>
                <a:close/>
                <a:moveTo>
                  <a:pt x="402" y="662"/>
                </a:moveTo>
                <a:cubicBezTo>
                  <a:pt x="419" y="662"/>
                  <a:pt x="419" y="662"/>
                  <a:pt x="419" y="662"/>
                </a:cubicBezTo>
                <a:cubicBezTo>
                  <a:pt x="419" y="662"/>
                  <a:pt x="419" y="663"/>
                  <a:pt x="419" y="663"/>
                </a:cubicBezTo>
                <a:cubicBezTo>
                  <a:pt x="427" y="678"/>
                  <a:pt x="433" y="692"/>
                  <a:pt x="449" y="692"/>
                </a:cubicBezTo>
                <a:cubicBezTo>
                  <a:pt x="452" y="692"/>
                  <a:pt x="455" y="691"/>
                  <a:pt x="458" y="691"/>
                </a:cubicBezTo>
                <a:cubicBezTo>
                  <a:pt x="470" y="687"/>
                  <a:pt x="491" y="675"/>
                  <a:pt x="505" y="665"/>
                </a:cubicBezTo>
                <a:cubicBezTo>
                  <a:pt x="506" y="664"/>
                  <a:pt x="508" y="663"/>
                  <a:pt x="509" y="662"/>
                </a:cubicBezTo>
                <a:cubicBezTo>
                  <a:pt x="529" y="662"/>
                  <a:pt x="529" y="662"/>
                  <a:pt x="529" y="662"/>
                </a:cubicBezTo>
                <a:cubicBezTo>
                  <a:pt x="496" y="732"/>
                  <a:pt x="450" y="774"/>
                  <a:pt x="402" y="777"/>
                </a:cubicBezTo>
                <a:lnTo>
                  <a:pt x="402" y="662"/>
                </a:lnTo>
                <a:close/>
                <a:moveTo>
                  <a:pt x="528" y="648"/>
                </a:moveTo>
                <a:cubicBezTo>
                  <a:pt x="539" y="638"/>
                  <a:pt x="539" y="634"/>
                  <a:pt x="539" y="632"/>
                </a:cubicBezTo>
                <a:cubicBezTo>
                  <a:pt x="539" y="628"/>
                  <a:pt x="545" y="617"/>
                  <a:pt x="552" y="605"/>
                </a:cubicBezTo>
                <a:cubicBezTo>
                  <a:pt x="547" y="621"/>
                  <a:pt x="541" y="635"/>
                  <a:pt x="536" y="648"/>
                </a:cubicBezTo>
                <a:lnTo>
                  <a:pt x="528" y="648"/>
                </a:lnTo>
                <a:close/>
                <a:moveTo>
                  <a:pt x="570" y="592"/>
                </a:moveTo>
                <a:cubicBezTo>
                  <a:pt x="575" y="588"/>
                  <a:pt x="579" y="584"/>
                  <a:pt x="582" y="579"/>
                </a:cubicBezTo>
                <a:cubicBezTo>
                  <a:pt x="584" y="573"/>
                  <a:pt x="584" y="567"/>
                  <a:pt x="581" y="561"/>
                </a:cubicBezTo>
                <a:cubicBezTo>
                  <a:pt x="577" y="554"/>
                  <a:pt x="576" y="544"/>
                  <a:pt x="579" y="533"/>
                </a:cubicBezTo>
                <a:cubicBezTo>
                  <a:pt x="752" y="533"/>
                  <a:pt x="752" y="533"/>
                  <a:pt x="752" y="533"/>
                </a:cubicBezTo>
                <a:cubicBezTo>
                  <a:pt x="735" y="575"/>
                  <a:pt x="711" y="614"/>
                  <a:pt x="682" y="648"/>
                </a:cubicBezTo>
                <a:cubicBezTo>
                  <a:pt x="551" y="648"/>
                  <a:pt x="551" y="648"/>
                  <a:pt x="551" y="648"/>
                </a:cubicBezTo>
                <a:cubicBezTo>
                  <a:pt x="558" y="631"/>
                  <a:pt x="565" y="612"/>
                  <a:pt x="570" y="592"/>
                </a:cubicBezTo>
                <a:close/>
                <a:moveTo>
                  <a:pt x="175" y="708"/>
                </a:moveTo>
                <a:cubicBezTo>
                  <a:pt x="164" y="691"/>
                  <a:pt x="155" y="676"/>
                  <a:pt x="149" y="662"/>
                </a:cubicBezTo>
                <a:cubicBezTo>
                  <a:pt x="246" y="662"/>
                  <a:pt x="246" y="662"/>
                  <a:pt x="246" y="662"/>
                </a:cubicBezTo>
                <a:cubicBezTo>
                  <a:pt x="248" y="666"/>
                  <a:pt x="250" y="670"/>
                  <a:pt x="252" y="674"/>
                </a:cubicBezTo>
                <a:cubicBezTo>
                  <a:pt x="275" y="720"/>
                  <a:pt x="302" y="753"/>
                  <a:pt x="333" y="772"/>
                </a:cubicBezTo>
                <a:cubicBezTo>
                  <a:pt x="275" y="763"/>
                  <a:pt x="221" y="740"/>
                  <a:pt x="175" y="708"/>
                </a:cubicBezTo>
                <a:close/>
                <a:moveTo>
                  <a:pt x="457" y="773"/>
                </a:moveTo>
                <a:cubicBezTo>
                  <a:pt x="491" y="751"/>
                  <a:pt x="521" y="713"/>
                  <a:pt x="545" y="662"/>
                </a:cubicBezTo>
                <a:cubicBezTo>
                  <a:pt x="669" y="662"/>
                  <a:pt x="669" y="662"/>
                  <a:pt x="669" y="662"/>
                </a:cubicBezTo>
                <a:cubicBezTo>
                  <a:pt x="613" y="719"/>
                  <a:pt x="539" y="759"/>
                  <a:pt x="457" y="77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defTabSz="1218939"/>
            <a:endParaRPr lang="en-US" sz="1270">
              <a:solidFill>
                <a:srgbClr val="2B2B2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Заголовок 1"/>
          <p:cNvSpPr txBox="1">
            <a:spLocks/>
          </p:cNvSpPr>
          <p:nvPr/>
        </p:nvSpPr>
        <p:spPr>
          <a:xfrm>
            <a:off x="414772" y="0"/>
            <a:ext cx="11777228" cy="1325563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601" b="1" i="0" kern="1200">
                <a:solidFill>
                  <a:srgbClr val="FEFEFE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 smtClean="0">
                <a:ln>
                  <a:noFill/>
                </a:ln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Сражение за Джизак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srgbClr val="FEFEFE"/>
              </a:solidFill>
              <a:effectLst/>
              <a:uLnTx/>
              <a:uFillTx/>
              <a:latin typeface="Arial"/>
              <a:ea typeface="+mj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1145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409E-7 3.64527E-6 L -0.04134 3.64527E-6 " pathEditMode="relative" rAng="0" ptsTypes="AA">
                                      <p:cBhvr>
                                        <p:cTn id="20" dur="3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3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3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3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5072E-6 3.64527E-6 L -0.04134 3.64527E-6 " pathEditMode="relative" rAng="0" ptsTypes="AA">
                                      <p:cBhvr>
                                        <p:cTn id="37" dur="30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3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3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3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0162" y="1"/>
            <a:ext cx="11489005" cy="990393"/>
          </a:xfrm>
          <a:solidFill>
            <a:srgbClr val="0070C0"/>
          </a:solidFill>
        </p:spPr>
        <p:txBody>
          <a:bodyPr>
            <a:noAutofit/>
          </a:bodyPr>
          <a:lstStyle/>
          <a:p>
            <a:pPr lvl="0" algn="ctr"/>
            <a:r>
              <a:rPr lang="ru-RU" sz="3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Итоги войны</a:t>
            </a:r>
            <a:endParaRPr lang="ru-RU" sz="3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7738281" y="1106129"/>
            <a:ext cx="4100884" cy="5649513"/>
          </a:xfrm>
          <a:solidFill>
            <a:srgbClr val="00B050"/>
          </a:solidFill>
        </p:spPr>
        <p:txBody>
          <a:bodyPr>
            <a:noAutofit/>
          </a:bodyPr>
          <a:lstStyle/>
          <a:p>
            <a:endParaRPr lang="ru-R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Царское правительство оставило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городе отряд из 3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тысяч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солдат,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трёх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сотен казаков и 12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орудий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Из территорий,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завоёванных                   в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1864–1866 гг., была образована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Сырдарьинская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область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60" r="14786"/>
          <a:stretch/>
        </p:blipFill>
        <p:spPr>
          <a:xfrm>
            <a:off x="350161" y="1106128"/>
            <a:ext cx="7274257" cy="5649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0460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0162" y="1"/>
            <a:ext cx="11489005" cy="990393"/>
          </a:xfrm>
          <a:solidFill>
            <a:srgbClr val="0070C0"/>
          </a:solidFill>
        </p:spPr>
        <p:txBody>
          <a:bodyPr>
            <a:noAutofit/>
          </a:bodyPr>
          <a:lstStyle/>
          <a:p>
            <a:pPr lvl="0" algn="ctr"/>
            <a:r>
              <a:rPr lang="ru-RU" sz="381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новых административных </a:t>
            </a:r>
            <a:br>
              <a:rPr lang="ru-RU" sz="381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381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территорий </a:t>
            </a:r>
            <a:endParaRPr lang="ru-RU" sz="381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0394"/>
            <a:ext cx="10359360" cy="58676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188656" y="5285135"/>
            <a:ext cx="3907809" cy="1477328"/>
          </a:xfrm>
          <a:prstGeom prst="rect">
            <a:avLst/>
          </a:prstGeom>
          <a:solidFill>
            <a:srgbClr val="F5F888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начале Туркестанское генерал-губернаторство делилось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</a:t>
            </a:r>
          </a:p>
          <a:p>
            <a:pPr algn="ctr"/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две области: </a:t>
            </a:r>
            <a:endParaRPr lang="en-US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Сырдарьинская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(центр – г. Ташкент) </a:t>
            </a:r>
            <a:r>
              <a:rPr lang="ru-RU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Семиреченская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(центр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–г.</a:t>
            </a:r>
            <a:r>
              <a:rPr lang="en-US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Верный) </a:t>
            </a:r>
            <a:endParaRPr lang="ru-RU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9360" y="1105753"/>
            <a:ext cx="1143000" cy="15621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444251" y="2667853"/>
            <a:ext cx="27477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Герб Туркестанского генерал – губернаторства  </a:t>
            </a: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11359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" y="-1"/>
            <a:ext cx="12190507" cy="85849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ru-RU" sz="508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ВЫВОДЫ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197772" y="1037230"/>
            <a:ext cx="5902778" cy="5704764"/>
          </a:xfrm>
          <a:solidFill>
            <a:srgbClr val="00B050"/>
          </a:solidFill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1866 г. – Царское правитель-</a:t>
            </a:r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ство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отзывает генерала Черняева</a:t>
            </a:r>
          </a:p>
          <a:p>
            <a:pPr>
              <a:lnSpc>
                <a:spcPct val="100000"/>
              </a:lnSpc>
            </a:pP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1866 г. – новым генералом становится Романовский </a:t>
            </a:r>
          </a:p>
          <a:p>
            <a:pPr>
              <a:lnSpc>
                <a:spcPct val="100000"/>
              </a:lnSpc>
            </a:pP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8 мая 1866 г. – первые боевые столкновения, вблизи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селения </a:t>
            </a:r>
            <a:r>
              <a:rPr lang="ru-RU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Ирджар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endParaRPr lang="ru-R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lnSpc>
                <a:spcPct val="100000"/>
              </a:lnSpc>
            </a:pP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17 мая 1866 г.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–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русская армия осаждает крепость </a:t>
            </a:r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Ходжент</a:t>
            </a:r>
            <a:endParaRPr lang="ru-R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lnSpc>
                <a:spcPct val="100000"/>
              </a:lnSpc>
            </a:pP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24 мая 1866 г. – захват крепости </a:t>
            </a:r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Ходжент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26" t="3085" r="7596" b="15522"/>
          <a:stretch/>
        </p:blipFill>
        <p:spPr>
          <a:xfrm flipH="1">
            <a:off x="6901087" y="1159879"/>
            <a:ext cx="4658566" cy="545946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obliqueTopLeft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581865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" y="-1"/>
            <a:ext cx="12190507" cy="85849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ru-RU" sz="508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ВЫВОДЫ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0" y="1030406"/>
            <a:ext cx="5902778" cy="5704764"/>
          </a:xfrm>
          <a:solidFill>
            <a:srgbClr val="00B050"/>
          </a:solidFill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Осенью 1866 г. – военный отряд направляется к </a:t>
            </a:r>
            <a:r>
              <a:rPr lang="ru-RU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Уратюбе</a:t>
            </a:r>
            <a:endParaRPr lang="ru-R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lnSpc>
                <a:spcPct val="100000"/>
              </a:lnSpc>
            </a:pP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12 октября 1866 г. –  начало военных действий для захвата города Джизак</a:t>
            </a:r>
          </a:p>
          <a:p>
            <a:pPr>
              <a:lnSpc>
                <a:spcPct val="100000"/>
              </a:lnSpc>
            </a:pP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18 октября 1866 г. – царские войска заняли город Джизак </a:t>
            </a:r>
          </a:p>
          <a:p>
            <a:pPr>
              <a:lnSpc>
                <a:spcPct val="100000"/>
              </a:lnSpc>
            </a:pP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Из территорий, завоеванных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в </a:t>
            </a:r>
            <a:r>
              <a:rPr lang="ru-RU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1864–1866 гг., была образована Сырдарьинская </a:t>
            </a:r>
            <a:r>
              <a:rPr lang="ru-RU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область</a:t>
            </a:r>
            <a:endParaRPr lang="ru-RU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lnSpc>
                <a:spcPct val="100000"/>
              </a:lnSpc>
            </a:pPr>
            <a:endParaRPr lang="ru-R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lnSpc>
                <a:spcPct val="100000"/>
              </a:lnSpc>
            </a:pPr>
            <a:endParaRPr lang="ru-RU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6600"/>
                    </a14:imgEffect>
                    <a14:imgEffect>
                      <a14:saturation sat="112000"/>
                    </a14:imgEffect>
                  </a14:imgLayer>
                </a14:imgProps>
              </a:ext>
            </a:extLst>
          </a:blip>
          <a:srcRect l="22029" t="11333" r="46923" b="23928"/>
          <a:stretch/>
        </p:blipFill>
        <p:spPr>
          <a:xfrm>
            <a:off x="568527" y="1134753"/>
            <a:ext cx="5116220" cy="559226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slop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315175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" y="-1"/>
            <a:ext cx="12190507" cy="85849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ru-RU" sz="508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Проверь себя</a:t>
            </a:r>
            <a:endParaRPr lang="ru-RU" sz="508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2325064045"/>
              </p:ext>
            </p:extLst>
          </p:nvPr>
        </p:nvGraphicFramePr>
        <p:xfrm>
          <a:off x="315414" y="1101803"/>
          <a:ext cx="11612729" cy="5585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8385858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" y="-1"/>
            <a:ext cx="12190507" cy="85849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ru-RU" sz="508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Проверь себя</a:t>
            </a:r>
            <a:endParaRPr lang="ru-RU" sz="508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739554128"/>
              </p:ext>
            </p:extLst>
          </p:nvPr>
        </p:nvGraphicFramePr>
        <p:xfrm>
          <a:off x="315414" y="1101803"/>
          <a:ext cx="11612729" cy="5585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7876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0709" y="1746913"/>
            <a:ext cx="3555069" cy="511108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846335" y="6027003"/>
            <a:ext cx="4116439" cy="830997"/>
          </a:xfrm>
          <a:prstGeom prst="rect">
            <a:avLst/>
          </a:prstGeom>
          <a:solidFill>
            <a:srgbClr val="FFFFFF">
              <a:alpha val="2902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Константин Петрович фон Кауфман 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8215" y="68237"/>
            <a:ext cx="2620369" cy="189025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" y="-1"/>
            <a:ext cx="12190507" cy="858493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ru-RU" sz="508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Проверь себя</a:t>
            </a:r>
            <a:endParaRPr lang="ru-RU" sz="508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85"/>
          <a:stretch/>
        </p:blipFill>
        <p:spPr>
          <a:xfrm>
            <a:off x="860779" y="1050879"/>
            <a:ext cx="3899537" cy="557243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60779" y="6161652"/>
            <a:ext cx="3899537" cy="461665"/>
          </a:xfrm>
          <a:prstGeom prst="rect">
            <a:avLst/>
          </a:prstGeom>
          <a:solidFill>
            <a:srgbClr val="FFFF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Александр </a:t>
            </a:r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II</a:t>
            </a:r>
            <a:endParaRPr lang="ru-RU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4893" y="2904357"/>
            <a:ext cx="1811239" cy="247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756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350161" y="1219200"/>
            <a:ext cx="11491683" cy="5233927"/>
            <a:chOff x="350161" y="1219200"/>
            <a:chExt cx="11491683" cy="5233927"/>
          </a:xfrm>
        </p:grpSpPr>
        <p:graphicFrame>
          <p:nvGraphicFramePr>
            <p:cNvPr id="4" name="Схема 3"/>
            <p:cNvGraphicFramePr/>
            <p:nvPr>
              <p:extLst>
                <p:ext uri="{D42A27DB-BD31-4B8C-83A1-F6EECF244321}">
                  <p14:modId xmlns:p14="http://schemas.microsoft.com/office/powerpoint/2010/main" val="1955849020"/>
                </p:ext>
              </p:extLst>
            </p:nvPr>
          </p:nvGraphicFramePr>
          <p:xfrm>
            <a:off x="350161" y="1219200"/>
            <a:ext cx="11491683" cy="523392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5" name="Freeform 42"/>
            <p:cNvSpPr>
              <a:spLocks noEditPoints="1"/>
            </p:cNvSpPr>
            <p:nvPr/>
          </p:nvSpPr>
          <p:spPr bwMode="auto">
            <a:xfrm>
              <a:off x="2285680" y="5257955"/>
              <a:ext cx="762064" cy="908167"/>
            </a:xfrm>
            <a:custGeom>
              <a:avLst/>
              <a:gdLst>
                <a:gd name="T0" fmla="*/ 122 w 419"/>
                <a:gd name="T1" fmla="*/ 141 h 491"/>
                <a:gd name="T2" fmla="*/ 156 w 419"/>
                <a:gd name="T3" fmla="*/ 239 h 491"/>
                <a:gd name="T4" fmla="*/ 169 w 419"/>
                <a:gd name="T5" fmla="*/ 276 h 491"/>
                <a:gd name="T6" fmla="*/ 194 w 419"/>
                <a:gd name="T7" fmla="*/ 293 h 491"/>
                <a:gd name="T8" fmla="*/ 220 w 419"/>
                <a:gd name="T9" fmla="*/ 276 h 491"/>
                <a:gd name="T10" fmla="*/ 233 w 419"/>
                <a:gd name="T11" fmla="*/ 239 h 491"/>
                <a:gd name="T12" fmla="*/ 266 w 419"/>
                <a:gd name="T13" fmla="*/ 141 h 491"/>
                <a:gd name="T14" fmla="*/ 194 w 419"/>
                <a:gd name="T15" fmla="*/ 283 h 491"/>
                <a:gd name="T16" fmla="*/ 207 w 419"/>
                <a:gd name="T17" fmla="*/ 276 h 491"/>
                <a:gd name="T18" fmla="*/ 223 w 419"/>
                <a:gd name="T19" fmla="*/ 263 h 491"/>
                <a:gd name="T20" fmla="*/ 169 w 419"/>
                <a:gd name="T21" fmla="*/ 266 h 491"/>
                <a:gd name="T22" fmla="*/ 165 w 419"/>
                <a:gd name="T23" fmla="*/ 244 h 491"/>
                <a:gd name="T24" fmla="*/ 223 w 419"/>
                <a:gd name="T25" fmla="*/ 263 h 491"/>
                <a:gd name="T26" fmla="*/ 223 w 419"/>
                <a:gd name="T27" fmla="*/ 235 h 491"/>
                <a:gd name="T28" fmla="*/ 199 w 419"/>
                <a:gd name="T29" fmla="*/ 168 h 491"/>
                <a:gd name="T30" fmla="*/ 221 w 419"/>
                <a:gd name="T31" fmla="*/ 134 h 491"/>
                <a:gd name="T32" fmla="*/ 194 w 419"/>
                <a:gd name="T33" fmla="*/ 159 h 491"/>
                <a:gd name="T34" fmla="*/ 168 w 419"/>
                <a:gd name="T35" fmla="*/ 134 h 491"/>
                <a:gd name="T36" fmla="*/ 190 w 419"/>
                <a:gd name="T37" fmla="*/ 168 h 491"/>
                <a:gd name="T38" fmla="*/ 165 w 419"/>
                <a:gd name="T39" fmla="*/ 235 h 491"/>
                <a:gd name="T40" fmla="*/ 132 w 419"/>
                <a:gd name="T41" fmla="*/ 141 h 491"/>
                <a:gd name="T42" fmla="*/ 257 w 419"/>
                <a:gd name="T43" fmla="*/ 141 h 491"/>
                <a:gd name="T44" fmla="*/ 407 w 419"/>
                <a:gd name="T45" fmla="*/ 250 h 491"/>
                <a:gd name="T46" fmla="*/ 374 w 419"/>
                <a:gd name="T47" fmla="*/ 183 h 491"/>
                <a:gd name="T48" fmla="*/ 374 w 419"/>
                <a:gd name="T49" fmla="*/ 118 h 491"/>
                <a:gd name="T50" fmla="*/ 193 w 419"/>
                <a:gd name="T51" fmla="*/ 0 h 491"/>
                <a:gd name="T52" fmla="*/ 61 w 419"/>
                <a:gd name="T53" fmla="*/ 288 h 491"/>
                <a:gd name="T54" fmla="*/ 72 w 419"/>
                <a:gd name="T55" fmla="*/ 454 h 491"/>
                <a:gd name="T56" fmla="*/ 197 w 419"/>
                <a:gd name="T57" fmla="*/ 491 h 491"/>
                <a:gd name="T58" fmla="*/ 259 w 419"/>
                <a:gd name="T59" fmla="*/ 480 h 491"/>
                <a:gd name="T60" fmla="*/ 345 w 419"/>
                <a:gd name="T61" fmla="*/ 413 h 491"/>
                <a:gd name="T62" fmla="*/ 378 w 419"/>
                <a:gd name="T63" fmla="*/ 391 h 491"/>
                <a:gd name="T64" fmla="*/ 378 w 419"/>
                <a:gd name="T65" fmla="*/ 360 h 491"/>
                <a:gd name="T66" fmla="*/ 388 w 419"/>
                <a:gd name="T67" fmla="*/ 339 h 491"/>
                <a:gd name="T68" fmla="*/ 394 w 419"/>
                <a:gd name="T69" fmla="*/ 319 h 491"/>
                <a:gd name="T70" fmla="*/ 390 w 419"/>
                <a:gd name="T71" fmla="*/ 304 h 491"/>
                <a:gd name="T72" fmla="*/ 409 w 419"/>
                <a:gd name="T73" fmla="*/ 289 h 491"/>
                <a:gd name="T74" fmla="*/ 407 w 419"/>
                <a:gd name="T75" fmla="*/ 250 h 491"/>
                <a:gd name="T76" fmla="*/ 385 w 419"/>
                <a:gd name="T77" fmla="*/ 286 h 491"/>
                <a:gd name="T78" fmla="*/ 380 w 419"/>
                <a:gd name="T79" fmla="*/ 307 h 491"/>
                <a:gd name="T80" fmla="*/ 385 w 419"/>
                <a:gd name="T81" fmla="*/ 317 h 491"/>
                <a:gd name="T82" fmla="*/ 376 w 419"/>
                <a:gd name="T83" fmla="*/ 331 h 491"/>
                <a:gd name="T84" fmla="*/ 375 w 419"/>
                <a:gd name="T85" fmla="*/ 344 h 491"/>
                <a:gd name="T86" fmla="*/ 369 w 419"/>
                <a:gd name="T87" fmla="*/ 365 h 491"/>
                <a:gd name="T88" fmla="*/ 347 w 419"/>
                <a:gd name="T89" fmla="*/ 404 h 491"/>
                <a:gd name="T90" fmla="*/ 261 w 419"/>
                <a:gd name="T91" fmla="*/ 386 h 491"/>
                <a:gd name="T92" fmla="*/ 250 w 419"/>
                <a:gd name="T93" fmla="*/ 476 h 491"/>
                <a:gd name="T94" fmla="*/ 89 w 419"/>
                <a:gd name="T95" fmla="*/ 307 h 491"/>
                <a:gd name="T96" fmla="*/ 9 w 419"/>
                <a:gd name="T97" fmla="*/ 167 h 491"/>
                <a:gd name="T98" fmla="*/ 193 w 419"/>
                <a:gd name="T99" fmla="*/ 9 h 491"/>
                <a:gd name="T100" fmla="*/ 365 w 419"/>
                <a:gd name="T101" fmla="*/ 120 h 491"/>
                <a:gd name="T102" fmla="*/ 365 w 419"/>
                <a:gd name="T103" fmla="*/ 180 h 491"/>
                <a:gd name="T104" fmla="*/ 399 w 419"/>
                <a:gd name="T105" fmla="*/ 255 h 491"/>
                <a:gd name="T106" fmla="*/ 405 w 419"/>
                <a:gd name="T107" fmla="*/ 281 h 4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19" h="491">
                  <a:moveTo>
                    <a:pt x="194" y="69"/>
                  </a:moveTo>
                  <a:cubicBezTo>
                    <a:pt x="155" y="69"/>
                    <a:pt x="122" y="101"/>
                    <a:pt x="122" y="141"/>
                  </a:cubicBezTo>
                  <a:cubicBezTo>
                    <a:pt x="122" y="161"/>
                    <a:pt x="130" y="180"/>
                    <a:pt x="144" y="195"/>
                  </a:cubicBezTo>
                  <a:cubicBezTo>
                    <a:pt x="148" y="199"/>
                    <a:pt x="156" y="210"/>
                    <a:pt x="156" y="239"/>
                  </a:cubicBezTo>
                  <a:cubicBezTo>
                    <a:pt x="156" y="263"/>
                    <a:pt x="156" y="263"/>
                    <a:pt x="156" y="263"/>
                  </a:cubicBezTo>
                  <a:cubicBezTo>
                    <a:pt x="156" y="270"/>
                    <a:pt x="162" y="276"/>
                    <a:pt x="169" y="276"/>
                  </a:cubicBezTo>
                  <a:cubicBezTo>
                    <a:pt x="172" y="276"/>
                    <a:pt x="172" y="276"/>
                    <a:pt x="172" y="276"/>
                  </a:cubicBezTo>
                  <a:cubicBezTo>
                    <a:pt x="174" y="285"/>
                    <a:pt x="183" y="293"/>
                    <a:pt x="194" y="293"/>
                  </a:cubicBezTo>
                  <a:cubicBezTo>
                    <a:pt x="205" y="293"/>
                    <a:pt x="214" y="285"/>
                    <a:pt x="217" y="276"/>
                  </a:cubicBezTo>
                  <a:cubicBezTo>
                    <a:pt x="220" y="276"/>
                    <a:pt x="220" y="276"/>
                    <a:pt x="220" y="276"/>
                  </a:cubicBezTo>
                  <a:cubicBezTo>
                    <a:pt x="227" y="276"/>
                    <a:pt x="233" y="270"/>
                    <a:pt x="233" y="263"/>
                  </a:cubicBezTo>
                  <a:cubicBezTo>
                    <a:pt x="233" y="239"/>
                    <a:pt x="233" y="239"/>
                    <a:pt x="233" y="239"/>
                  </a:cubicBezTo>
                  <a:cubicBezTo>
                    <a:pt x="233" y="210"/>
                    <a:pt x="241" y="199"/>
                    <a:pt x="244" y="195"/>
                  </a:cubicBezTo>
                  <a:cubicBezTo>
                    <a:pt x="258" y="180"/>
                    <a:pt x="266" y="161"/>
                    <a:pt x="266" y="141"/>
                  </a:cubicBezTo>
                  <a:cubicBezTo>
                    <a:pt x="266" y="101"/>
                    <a:pt x="234" y="69"/>
                    <a:pt x="194" y="69"/>
                  </a:cubicBezTo>
                  <a:close/>
                  <a:moveTo>
                    <a:pt x="194" y="283"/>
                  </a:moveTo>
                  <a:cubicBezTo>
                    <a:pt x="189" y="283"/>
                    <a:pt x="184" y="280"/>
                    <a:pt x="182" y="276"/>
                  </a:cubicBezTo>
                  <a:cubicBezTo>
                    <a:pt x="207" y="276"/>
                    <a:pt x="207" y="276"/>
                    <a:pt x="207" y="276"/>
                  </a:cubicBezTo>
                  <a:cubicBezTo>
                    <a:pt x="205" y="280"/>
                    <a:pt x="200" y="283"/>
                    <a:pt x="194" y="283"/>
                  </a:cubicBezTo>
                  <a:close/>
                  <a:moveTo>
                    <a:pt x="223" y="263"/>
                  </a:moveTo>
                  <a:cubicBezTo>
                    <a:pt x="223" y="265"/>
                    <a:pt x="222" y="266"/>
                    <a:pt x="220" y="266"/>
                  </a:cubicBezTo>
                  <a:cubicBezTo>
                    <a:pt x="169" y="266"/>
                    <a:pt x="169" y="266"/>
                    <a:pt x="169" y="266"/>
                  </a:cubicBezTo>
                  <a:cubicBezTo>
                    <a:pt x="167" y="266"/>
                    <a:pt x="165" y="265"/>
                    <a:pt x="165" y="263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223" y="244"/>
                    <a:pt x="223" y="244"/>
                    <a:pt x="223" y="244"/>
                  </a:cubicBezTo>
                  <a:lnTo>
                    <a:pt x="223" y="263"/>
                  </a:lnTo>
                  <a:close/>
                  <a:moveTo>
                    <a:pt x="237" y="188"/>
                  </a:moveTo>
                  <a:cubicBezTo>
                    <a:pt x="232" y="194"/>
                    <a:pt x="224" y="207"/>
                    <a:pt x="223" y="235"/>
                  </a:cubicBezTo>
                  <a:cubicBezTo>
                    <a:pt x="199" y="235"/>
                    <a:pt x="199" y="235"/>
                    <a:pt x="199" y="235"/>
                  </a:cubicBezTo>
                  <a:cubicBezTo>
                    <a:pt x="199" y="168"/>
                    <a:pt x="199" y="168"/>
                    <a:pt x="199" y="168"/>
                  </a:cubicBezTo>
                  <a:cubicBezTo>
                    <a:pt x="218" y="165"/>
                    <a:pt x="224" y="141"/>
                    <a:pt x="224" y="140"/>
                  </a:cubicBezTo>
                  <a:cubicBezTo>
                    <a:pt x="225" y="137"/>
                    <a:pt x="223" y="135"/>
                    <a:pt x="221" y="134"/>
                  </a:cubicBezTo>
                  <a:cubicBezTo>
                    <a:pt x="218" y="133"/>
                    <a:pt x="216" y="135"/>
                    <a:pt x="215" y="137"/>
                  </a:cubicBezTo>
                  <a:cubicBezTo>
                    <a:pt x="215" y="138"/>
                    <a:pt x="210" y="159"/>
                    <a:pt x="194" y="159"/>
                  </a:cubicBezTo>
                  <a:cubicBezTo>
                    <a:pt x="179" y="159"/>
                    <a:pt x="173" y="138"/>
                    <a:pt x="173" y="137"/>
                  </a:cubicBezTo>
                  <a:cubicBezTo>
                    <a:pt x="173" y="135"/>
                    <a:pt x="170" y="133"/>
                    <a:pt x="168" y="134"/>
                  </a:cubicBezTo>
                  <a:cubicBezTo>
                    <a:pt x="165" y="135"/>
                    <a:pt x="164" y="137"/>
                    <a:pt x="164" y="140"/>
                  </a:cubicBezTo>
                  <a:cubicBezTo>
                    <a:pt x="165" y="141"/>
                    <a:pt x="170" y="165"/>
                    <a:pt x="190" y="168"/>
                  </a:cubicBezTo>
                  <a:cubicBezTo>
                    <a:pt x="190" y="235"/>
                    <a:pt x="190" y="235"/>
                    <a:pt x="190" y="235"/>
                  </a:cubicBezTo>
                  <a:cubicBezTo>
                    <a:pt x="165" y="235"/>
                    <a:pt x="165" y="235"/>
                    <a:pt x="165" y="235"/>
                  </a:cubicBezTo>
                  <a:cubicBezTo>
                    <a:pt x="164" y="207"/>
                    <a:pt x="156" y="194"/>
                    <a:pt x="151" y="188"/>
                  </a:cubicBezTo>
                  <a:cubicBezTo>
                    <a:pt x="139" y="176"/>
                    <a:pt x="132" y="158"/>
                    <a:pt x="132" y="141"/>
                  </a:cubicBezTo>
                  <a:cubicBezTo>
                    <a:pt x="132" y="107"/>
                    <a:pt x="160" y="79"/>
                    <a:pt x="194" y="79"/>
                  </a:cubicBezTo>
                  <a:cubicBezTo>
                    <a:pt x="229" y="79"/>
                    <a:pt x="257" y="107"/>
                    <a:pt x="257" y="141"/>
                  </a:cubicBezTo>
                  <a:cubicBezTo>
                    <a:pt x="257" y="158"/>
                    <a:pt x="250" y="176"/>
                    <a:pt x="237" y="188"/>
                  </a:cubicBezTo>
                  <a:close/>
                  <a:moveTo>
                    <a:pt x="407" y="250"/>
                  </a:moveTo>
                  <a:cubicBezTo>
                    <a:pt x="395" y="232"/>
                    <a:pt x="374" y="197"/>
                    <a:pt x="372" y="188"/>
                  </a:cubicBezTo>
                  <a:cubicBezTo>
                    <a:pt x="373" y="187"/>
                    <a:pt x="373" y="185"/>
                    <a:pt x="374" y="183"/>
                  </a:cubicBezTo>
                  <a:cubicBezTo>
                    <a:pt x="376" y="176"/>
                    <a:pt x="379" y="166"/>
                    <a:pt x="379" y="158"/>
                  </a:cubicBezTo>
                  <a:cubicBezTo>
                    <a:pt x="379" y="146"/>
                    <a:pt x="377" y="129"/>
                    <a:pt x="374" y="118"/>
                  </a:cubicBezTo>
                  <a:cubicBezTo>
                    <a:pt x="373" y="112"/>
                    <a:pt x="364" y="83"/>
                    <a:pt x="338" y="55"/>
                  </a:cubicBezTo>
                  <a:cubicBezTo>
                    <a:pt x="303" y="18"/>
                    <a:pt x="255" y="0"/>
                    <a:pt x="193" y="0"/>
                  </a:cubicBezTo>
                  <a:cubicBezTo>
                    <a:pt x="65" y="0"/>
                    <a:pt x="0" y="56"/>
                    <a:pt x="0" y="167"/>
                  </a:cubicBezTo>
                  <a:cubicBezTo>
                    <a:pt x="0" y="231"/>
                    <a:pt x="37" y="266"/>
                    <a:pt x="61" y="288"/>
                  </a:cubicBezTo>
                  <a:cubicBezTo>
                    <a:pt x="70" y="297"/>
                    <a:pt x="78" y="304"/>
                    <a:pt x="80" y="310"/>
                  </a:cubicBezTo>
                  <a:cubicBezTo>
                    <a:pt x="97" y="376"/>
                    <a:pt x="82" y="429"/>
                    <a:pt x="72" y="454"/>
                  </a:cubicBezTo>
                  <a:cubicBezTo>
                    <a:pt x="71" y="456"/>
                    <a:pt x="72" y="459"/>
                    <a:pt x="74" y="460"/>
                  </a:cubicBezTo>
                  <a:cubicBezTo>
                    <a:pt x="112" y="480"/>
                    <a:pt x="154" y="491"/>
                    <a:pt x="197" y="491"/>
                  </a:cubicBezTo>
                  <a:cubicBezTo>
                    <a:pt x="217" y="491"/>
                    <a:pt x="236" y="489"/>
                    <a:pt x="256" y="484"/>
                  </a:cubicBezTo>
                  <a:cubicBezTo>
                    <a:pt x="258" y="484"/>
                    <a:pt x="259" y="482"/>
                    <a:pt x="259" y="480"/>
                  </a:cubicBezTo>
                  <a:cubicBezTo>
                    <a:pt x="259" y="438"/>
                    <a:pt x="260" y="406"/>
                    <a:pt x="262" y="396"/>
                  </a:cubicBezTo>
                  <a:cubicBezTo>
                    <a:pt x="280" y="401"/>
                    <a:pt x="335" y="413"/>
                    <a:pt x="345" y="413"/>
                  </a:cubicBezTo>
                  <a:cubicBezTo>
                    <a:pt x="346" y="413"/>
                    <a:pt x="347" y="413"/>
                    <a:pt x="347" y="413"/>
                  </a:cubicBezTo>
                  <a:cubicBezTo>
                    <a:pt x="355" y="413"/>
                    <a:pt x="374" y="413"/>
                    <a:pt x="378" y="391"/>
                  </a:cubicBezTo>
                  <a:cubicBezTo>
                    <a:pt x="381" y="380"/>
                    <a:pt x="380" y="370"/>
                    <a:pt x="379" y="364"/>
                  </a:cubicBezTo>
                  <a:cubicBezTo>
                    <a:pt x="379" y="362"/>
                    <a:pt x="378" y="360"/>
                    <a:pt x="378" y="360"/>
                  </a:cubicBezTo>
                  <a:cubicBezTo>
                    <a:pt x="379" y="356"/>
                    <a:pt x="382" y="352"/>
                    <a:pt x="384" y="348"/>
                  </a:cubicBezTo>
                  <a:cubicBezTo>
                    <a:pt x="386" y="344"/>
                    <a:pt x="387" y="342"/>
                    <a:pt x="388" y="339"/>
                  </a:cubicBezTo>
                  <a:cubicBezTo>
                    <a:pt x="388" y="337"/>
                    <a:pt x="387" y="333"/>
                    <a:pt x="386" y="330"/>
                  </a:cubicBezTo>
                  <a:cubicBezTo>
                    <a:pt x="389" y="327"/>
                    <a:pt x="393" y="323"/>
                    <a:pt x="394" y="319"/>
                  </a:cubicBezTo>
                  <a:cubicBezTo>
                    <a:pt x="394" y="315"/>
                    <a:pt x="392" y="310"/>
                    <a:pt x="390" y="305"/>
                  </a:cubicBezTo>
                  <a:cubicBezTo>
                    <a:pt x="390" y="305"/>
                    <a:pt x="390" y="305"/>
                    <a:pt x="390" y="304"/>
                  </a:cubicBezTo>
                  <a:cubicBezTo>
                    <a:pt x="390" y="303"/>
                    <a:pt x="390" y="299"/>
                    <a:pt x="390" y="294"/>
                  </a:cubicBezTo>
                  <a:cubicBezTo>
                    <a:pt x="396" y="293"/>
                    <a:pt x="406" y="291"/>
                    <a:pt x="409" y="289"/>
                  </a:cubicBezTo>
                  <a:cubicBezTo>
                    <a:pt x="415" y="286"/>
                    <a:pt x="419" y="277"/>
                    <a:pt x="419" y="272"/>
                  </a:cubicBezTo>
                  <a:cubicBezTo>
                    <a:pt x="419" y="270"/>
                    <a:pt x="418" y="270"/>
                    <a:pt x="407" y="250"/>
                  </a:cubicBezTo>
                  <a:close/>
                  <a:moveTo>
                    <a:pt x="405" y="281"/>
                  </a:moveTo>
                  <a:cubicBezTo>
                    <a:pt x="403" y="282"/>
                    <a:pt x="393" y="284"/>
                    <a:pt x="385" y="286"/>
                  </a:cubicBezTo>
                  <a:cubicBezTo>
                    <a:pt x="383" y="286"/>
                    <a:pt x="381" y="288"/>
                    <a:pt x="381" y="290"/>
                  </a:cubicBezTo>
                  <a:cubicBezTo>
                    <a:pt x="380" y="305"/>
                    <a:pt x="380" y="306"/>
                    <a:pt x="380" y="307"/>
                  </a:cubicBezTo>
                  <a:cubicBezTo>
                    <a:pt x="381" y="308"/>
                    <a:pt x="381" y="308"/>
                    <a:pt x="382" y="310"/>
                  </a:cubicBezTo>
                  <a:cubicBezTo>
                    <a:pt x="384" y="314"/>
                    <a:pt x="385" y="316"/>
                    <a:pt x="385" y="317"/>
                  </a:cubicBezTo>
                  <a:cubicBezTo>
                    <a:pt x="384" y="319"/>
                    <a:pt x="381" y="322"/>
                    <a:pt x="377" y="325"/>
                  </a:cubicBezTo>
                  <a:cubicBezTo>
                    <a:pt x="376" y="326"/>
                    <a:pt x="375" y="329"/>
                    <a:pt x="376" y="331"/>
                  </a:cubicBezTo>
                  <a:cubicBezTo>
                    <a:pt x="377" y="334"/>
                    <a:pt x="378" y="337"/>
                    <a:pt x="378" y="338"/>
                  </a:cubicBezTo>
                  <a:cubicBezTo>
                    <a:pt x="378" y="339"/>
                    <a:pt x="377" y="342"/>
                    <a:pt x="375" y="344"/>
                  </a:cubicBezTo>
                  <a:cubicBezTo>
                    <a:pt x="373" y="348"/>
                    <a:pt x="371" y="353"/>
                    <a:pt x="369" y="357"/>
                  </a:cubicBezTo>
                  <a:cubicBezTo>
                    <a:pt x="369" y="359"/>
                    <a:pt x="369" y="362"/>
                    <a:pt x="369" y="365"/>
                  </a:cubicBezTo>
                  <a:cubicBezTo>
                    <a:pt x="370" y="371"/>
                    <a:pt x="371" y="379"/>
                    <a:pt x="369" y="389"/>
                  </a:cubicBezTo>
                  <a:cubicBezTo>
                    <a:pt x="367" y="401"/>
                    <a:pt x="359" y="404"/>
                    <a:pt x="347" y="404"/>
                  </a:cubicBezTo>
                  <a:cubicBezTo>
                    <a:pt x="347" y="404"/>
                    <a:pt x="346" y="404"/>
                    <a:pt x="345" y="404"/>
                  </a:cubicBezTo>
                  <a:cubicBezTo>
                    <a:pt x="335" y="403"/>
                    <a:pt x="271" y="389"/>
                    <a:pt x="261" y="386"/>
                  </a:cubicBezTo>
                  <a:cubicBezTo>
                    <a:pt x="259" y="386"/>
                    <a:pt x="257" y="386"/>
                    <a:pt x="256" y="387"/>
                  </a:cubicBezTo>
                  <a:cubicBezTo>
                    <a:pt x="250" y="394"/>
                    <a:pt x="249" y="449"/>
                    <a:pt x="250" y="476"/>
                  </a:cubicBezTo>
                  <a:cubicBezTo>
                    <a:pt x="193" y="488"/>
                    <a:pt x="133" y="480"/>
                    <a:pt x="83" y="454"/>
                  </a:cubicBezTo>
                  <a:cubicBezTo>
                    <a:pt x="93" y="426"/>
                    <a:pt x="105" y="373"/>
                    <a:pt x="89" y="307"/>
                  </a:cubicBezTo>
                  <a:cubicBezTo>
                    <a:pt x="87" y="299"/>
                    <a:pt x="79" y="292"/>
                    <a:pt x="68" y="282"/>
                  </a:cubicBezTo>
                  <a:cubicBezTo>
                    <a:pt x="44" y="260"/>
                    <a:pt x="9" y="227"/>
                    <a:pt x="9" y="167"/>
                  </a:cubicBezTo>
                  <a:cubicBezTo>
                    <a:pt x="9" y="119"/>
                    <a:pt x="22" y="82"/>
                    <a:pt x="47" y="56"/>
                  </a:cubicBezTo>
                  <a:cubicBezTo>
                    <a:pt x="78" y="25"/>
                    <a:pt x="127" y="9"/>
                    <a:pt x="193" y="9"/>
                  </a:cubicBezTo>
                  <a:cubicBezTo>
                    <a:pt x="252" y="9"/>
                    <a:pt x="298" y="27"/>
                    <a:pt x="331" y="61"/>
                  </a:cubicBezTo>
                  <a:cubicBezTo>
                    <a:pt x="357" y="88"/>
                    <a:pt x="364" y="117"/>
                    <a:pt x="365" y="120"/>
                  </a:cubicBezTo>
                  <a:cubicBezTo>
                    <a:pt x="367" y="130"/>
                    <a:pt x="370" y="147"/>
                    <a:pt x="370" y="158"/>
                  </a:cubicBezTo>
                  <a:cubicBezTo>
                    <a:pt x="370" y="165"/>
                    <a:pt x="367" y="174"/>
                    <a:pt x="365" y="180"/>
                  </a:cubicBezTo>
                  <a:cubicBezTo>
                    <a:pt x="363" y="185"/>
                    <a:pt x="363" y="187"/>
                    <a:pt x="363" y="189"/>
                  </a:cubicBezTo>
                  <a:cubicBezTo>
                    <a:pt x="364" y="198"/>
                    <a:pt x="380" y="224"/>
                    <a:pt x="399" y="255"/>
                  </a:cubicBezTo>
                  <a:cubicBezTo>
                    <a:pt x="403" y="263"/>
                    <a:pt x="408" y="271"/>
                    <a:pt x="409" y="273"/>
                  </a:cubicBezTo>
                  <a:cubicBezTo>
                    <a:pt x="409" y="275"/>
                    <a:pt x="406" y="280"/>
                    <a:pt x="405" y="281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txBody>
            <a:bodyPr vert="horz" wrap="square" lIns="91429" tIns="45715" rIns="91429" bIns="45715" numCol="1" anchor="t" anchorCtr="0" compatLnSpc="1">
              <a:prstTxWarp prst="textNoShape">
                <a:avLst/>
              </a:prstTxWarp>
            </a:bodyPr>
            <a:lstStyle/>
            <a:p>
              <a:pPr defTabSz="1219026"/>
              <a:endParaRPr lang="en-US" sz="3810">
                <a:solidFill>
                  <a:srgbClr val="FFFFFF"/>
                </a:solidFill>
                <a:latin typeface="Open Sans Light"/>
              </a:endParaRPr>
            </a:p>
          </p:txBody>
        </p:sp>
        <p:sp>
          <p:nvSpPr>
            <p:cNvPr id="6" name="Freeform 150"/>
            <p:cNvSpPr>
              <a:spLocks noEditPoints="1"/>
            </p:cNvSpPr>
            <p:nvPr/>
          </p:nvSpPr>
          <p:spPr bwMode="auto">
            <a:xfrm>
              <a:off x="2285680" y="3526013"/>
              <a:ext cx="762064" cy="665051"/>
            </a:xfrm>
            <a:custGeom>
              <a:avLst/>
              <a:gdLst>
                <a:gd name="T0" fmla="*/ 104 w 505"/>
                <a:gd name="T1" fmla="*/ 461 h 510"/>
                <a:gd name="T2" fmla="*/ 207 w 505"/>
                <a:gd name="T3" fmla="*/ 151 h 510"/>
                <a:gd name="T4" fmla="*/ 120 w 505"/>
                <a:gd name="T5" fmla="*/ 167 h 510"/>
                <a:gd name="T6" fmla="*/ 450 w 505"/>
                <a:gd name="T7" fmla="*/ 167 h 510"/>
                <a:gd name="T8" fmla="*/ 423 w 505"/>
                <a:gd name="T9" fmla="*/ 151 h 510"/>
                <a:gd name="T10" fmla="*/ 466 w 505"/>
                <a:gd name="T11" fmla="*/ 461 h 510"/>
                <a:gd name="T12" fmla="*/ 505 w 505"/>
                <a:gd name="T13" fmla="*/ 156 h 510"/>
                <a:gd name="T14" fmla="*/ 459 w 505"/>
                <a:gd name="T15" fmla="*/ 126 h 510"/>
                <a:gd name="T16" fmla="*/ 459 w 505"/>
                <a:gd name="T17" fmla="*/ 494 h 510"/>
                <a:gd name="T18" fmla="*/ 17 w 505"/>
                <a:gd name="T19" fmla="*/ 156 h 510"/>
                <a:gd name="T20" fmla="*/ 256 w 505"/>
                <a:gd name="T21" fmla="*/ 118 h 510"/>
                <a:gd name="T22" fmla="*/ 1 w 505"/>
                <a:gd name="T23" fmla="*/ 156 h 510"/>
                <a:gd name="T24" fmla="*/ 459 w 505"/>
                <a:gd name="T25" fmla="*/ 510 h 510"/>
                <a:gd name="T26" fmla="*/ 80 w 505"/>
                <a:gd name="T27" fmla="*/ 181 h 510"/>
                <a:gd name="T28" fmla="*/ 0 w 505"/>
                <a:gd name="T29" fmla="*/ 181 h 510"/>
                <a:gd name="T30" fmla="*/ 72 w 505"/>
                <a:gd name="T31" fmla="*/ 447 h 510"/>
                <a:gd name="T32" fmla="*/ 64 w 505"/>
                <a:gd name="T33" fmla="*/ 189 h 510"/>
                <a:gd name="T34" fmla="*/ 16 w 505"/>
                <a:gd name="T35" fmla="*/ 189 h 510"/>
                <a:gd name="T36" fmla="*/ 8 w 505"/>
                <a:gd name="T37" fmla="*/ 257 h 510"/>
                <a:gd name="T38" fmla="*/ 72 w 505"/>
                <a:gd name="T39" fmla="*/ 273 h 510"/>
                <a:gd name="T40" fmla="*/ 72 w 505"/>
                <a:gd name="T41" fmla="*/ 340 h 510"/>
                <a:gd name="T42" fmla="*/ 8 w 505"/>
                <a:gd name="T43" fmla="*/ 356 h 510"/>
                <a:gd name="T44" fmla="*/ 80 w 505"/>
                <a:gd name="T45" fmla="*/ 353 h 510"/>
                <a:gd name="T46" fmla="*/ 0 w 505"/>
                <a:gd name="T47" fmla="*/ 353 h 510"/>
                <a:gd name="T48" fmla="*/ 80 w 505"/>
                <a:gd name="T49" fmla="*/ 353 h 510"/>
                <a:gd name="T50" fmla="*/ 473 w 505"/>
                <a:gd name="T51" fmla="*/ 42 h 510"/>
                <a:gd name="T52" fmla="*/ 401 w 505"/>
                <a:gd name="T53" fmla="*/ 12 h 510"/>
                <a:gd name="T54" fmla="*/ 206 w 505"/>
                <a:gd name="T55" fmla="*/ 218 h 510"/>
                <a:gd name="T56" fmla="*/ 266 w 505"/>
                <a:gd name="T57" fmla="*/ 267 h 510"/>
                <a:gd name="T58" fmla="*/ 449 w 505"/>
                <a:gd name="T59" fmla="*/ 24 h 510"/>
                <a:gd name="T60" fmla="*/ 260 w 505"/>
                <a:gd name="T61" fmla="*/ 250 h 510"/>
                <a:gd name="T62" fmla="*/ 399 w 505"/>
                <a:gd name="T63" fmla="*/ 134 h 510"/>
                <a:gd name="T64" fmla="*/ 339 w 505"/>
                <a:gd name="T65" fmla="*/ 74 h 510"/>
                <a:gd name="T66" fmla="*/ 393 w 505"/>
                <a:gd name="T67" fmla="*/ 136 h 510"/>
                <a:gd name="T68" fmla="*/ 452 w 505"/>
                <a:gd name="T69" fmla="*/ 69 h 510"/>
                <a:gd name="T70" fmla="*/ 392 w 505"/>
                <a:gd name="T71" fmla="*/ 32 h 510"/>
                <a:gd name="T72" fmla="*/ 452 w 505"/>
                <a:gd name="T73" fmla="*/ 81 h 510"/>
                <a:gd name="T74" fmla="*/ 268 w 505"/>
                <a:gd name="T75" fmla="*/ 259 h 510"/>
                <a:gd name="T76" fmla="*/ 219 w 505"/>
                <a:gd name="T77" fmla="*/ 215 h 510"/>
                <a:gd name="T78" fmla="*/ 188 w 505"/>
                <a:gd name="T79" fmla="*/ 275 h 510"/>
                <a:gd name="T80" fmla="*/ 198 w 505"/>
                <a:gd name="T81" fmla="*/ 285 h 510"/>
                <a:gd name="T82" fmla="*/ 201 w 505"/>
                <a:gd name="T83" fmla="*/ 271 h 510"/>
                <a:gd name="T84" fmla="*/ 174 w 505"/>
                <a:gd name="T85" fmla="*/ 299 h 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505" h="510">
                  <a:moveTo>
                    <a:pt x="458" y="469"/>
                  </a:moveTo>
                  <a:cubicBezTo>
                    <a:pt x="112" y="469"/>
                    <a:pt x="112" y="469"/>
                    <a:pt x="112" y="469"/>
                  </a:cubicBezTo>
                  <a:cubicBezTo>
                    <a:pt x="108" y="469"/>
                    <a:pt x="104" y="465"/>
                    <a:pt x="104" y="461"/>
                  </a:cubicBezTo>
                  <a:cubicBezTo>
                    <a:pt x="104" y="159"/>
                    <a:pt x="104" y="159"/>
                    <a:pt x="104" y="159"/>
                  </a:cubicBezTo>
                  <a:cubicBezTo>
                    <a:pt x="104" y="155"/>
                    <a:pt x="108" y="151"/>
                    <a:pt x="112" y="151"/>
                  </a:cubicBezTo>
                  <a:cubicBezTo>
                    <a:pt x="207" y="151"/>
                    <a:pt x="207" y="151"/>
                    <a:pt x="207" y="151"/>
                  </a:cubicBezTo>
                  <a:cubicBezTo>
                    <a:pt x="212" y="151"/>
                    <a:pt x="215" y="155"/>
                    <a:pt x="215" y="159"/>
                  </a:cubicBezTo>
                  <a:cubicBezTo>
                    <a:pt x="215" y="164"/>
                    <a:pt x="212" y="167"/>
                    <a:pt x="207" y="167"/>
                  </a:cubicBezTo>
                  <a:cubicBezTo>
                    <a:pt x="120" y="167"/>
                    <a:pt x="120" y="167"/>
                    <a:pt x="120" y="167"/>
                  </a:cubicBezTo>
                  <a:cubicBezTo>
                    <a:pt x="120" y="453"/>
                    <a:pt x="120" y="453"/>
                    <a:pt x="120" y="453"/>
                  </a:cubicBezTo>
                  <a:cubicBezTo>
                    <a:pt x="450" y="453"/>
                    <a:pt x="450" y="453"/>
                    <a:pt x="450" y="453"/>
                  </a:cubicBezTo>
                  <a:cubicBezTo>
                    <a:pt x="450" y="167"/>
                    <a:pt x="450" y="167"/>
                    <a:pt x="450" y="167"/>
                  </a:cubicBezTo>
                  <a:cubicBezTo>
                    <a:pt x="423" y="167"/>
                    <a:pt x="423" y="167"/>
                    <a:pt x="423" y="167"/>
                  </a:cubicBezTo>
                  <a:cubicBezTo>
                    <a:pt x="418" y="167"/>
                    <a:pt x="415" y="164"/>
                    <a:pt x="415" y="159"/>
                  </a:cubicBezTo>
                  <a:cubicBezTo>
                    <a:pt x="415" y="155"/>
                    <a:pt x="418" y="151"/>
                    <a:pt x="423" y="151"/>
                  </a:cubicBezTo>
                  <a:cubicBezTo>
                    <a:pt x="458" y="151"/>
                    <a:pt x="458" y="151"/>
                    <a:pt x="458" y="151"/>
                  </a:cubicBezTo>
                  <a:cubicBezTo>
                    <a:pt x="462" y="151"/>
                    <a:pt x="466" y="155"/>
                    <a:pt x="466" y="159"/>
                  </a:cubicBezTo>
                  <a:cubicBezTo>
                    <a:pt x="466" y="461"/>
                    <a:pt x="466" y="461"/>
                    <a:pt x="466" y="461"/>
                  </a:cubicBezTo>
                  <a:cubicBezTo>
                    <a:pt x="466" y="465"/>
                    <a:pt x="462" y="469"/>
                    <a:pt x="458" y="469"/>
                  </a:cubicBezTo>
                  <a:close/>
                  <a:moveTo>
                    <a:pt x="505" y="464"/>
                  </a:moveTo>
                  <a:cubicBezTo>
                    <a:pt x="505" y="156"/>
                    <a:pt x="505" y="156"/>
                    <a:pt x="505" y="156"/>
                  </a:cubicBezTo>
                  <a:cubicBezTo>
                    <a:pt x="505" y="130"/>
                    <a:pt x="484" y="110"/>
                    <a:pt x="459" y="110"/>
                  </a:cubicBezTo>
                  <a:cubicBezTo>
                    <a:pt x="454" y="110"/>
                    <a:pt x="451" y="113"/>
                    <a:pt x="451" y="118"/>
                  </a:cubicBezTo>
                  <a:cubicBezTo>
                    <a:pt x="451" y="122"/>
                    <a:pt x="454" y="126"/>
                    <a:pt x="459" y="126"/>
                  </a:cubicBezTo>
                  <a:cubicBezTo>
                    <a:pt x="475" y="126"/>
                    <a:pt x="489" y="139"/>
                    <a:pt x="489" y="156"/>
                  </a:cubicBezTo>
                  <a:cubicBezTo>
                    <a:pt x="489" y="464"/>
                    <a:pt x="489" y="464"/>
                    <a:pt x="489" y="464"/>
                  </a:cubicBezTo>
                  <a:cubicBezTo>
                    <a:pt x="489" y="481"/>
                    <a:pt x="475" y="494"/>
                    <a:pt x="459" y="494"/>
                  </a:cubicBezTo>
                  <a:cubicBezTo>
                    <a:pt x="47" y="494"/>
                    <a:pt x="47" y="494"/>
                    <a:pt x="47" y="494"/>
                  </a:cubicBezTo>
                  <a:cubicBezTo>
                    <a:pt x="31" y="494"/>
                    <a:pt x="17" y="481"/>
                    <a:pt x="17" y="464"/>
                  </a:cubicBezTo>
                  <a:cubicBezTo>
                    <a:pt x="17" y="156"/>
                    <a:pt x="17" y="156"/>
                    <a:pt x="17" y="156"/>
                  </a:cubicBezTo>
                  <a:cubicBezTo>
                    <a:pt x="17" y="139"/>
                    <a:pt x="31" y="126"/>
                    <a:pt x="47" y="126"/>
                  </a:cubicBezTo>
                  <a:cubicBezTo>
                    <a:pt x="248" y="126"/>
                    <a:pt x="248" y="126"/>
                    <a:pt x="248" y="126"/>
                  </a:cubicBezTo>
                  <a:cubicBezTo>
                    <a:pt x="253" y="126"/>
                    <a:pt x="256" y="122"/>
                    <a:pt x="256" y="118"/>
                  </a:cubicBezTo>
                  <a:cubicBezTo>
                    <a:pt x="256" y="113"/>
                    <a:pt x="253" y="110"/>
                    <a:pt x="248" y="110"/>
                  </a:cubicBezTo>
                  <a:cubicBezTo>
                    <a:pt x="47" y="110"/>
                    <a:pt x="47" y="110"/>
                    <a:pt x="47" y="110"/>
                  </a:cubicBezTo>
                  <a:cubicBezTo>
                    <a:pt x="22" y="110"/>
                    <a:pt x="1" y="130"/>
                    <a:pt x="1" y="156"/>
                  </a:cubicBezTo>
                  <a:cubicBezTo>
                    <a:pt x="1" y="464"/>
                    <a:pt x="1" y="464"/>
                    <a:pt x="1" y="464"/>
                  </a:cubicBezTo>
                  <a:cubicBezTo>
                    <a:pt x="1" y="490"/>
                    <a:pt x="22" y="510"/>
                    <a:pt x="47" y="510"/>
                  </a:cubicBezTo>
                  <a:cubicBezTo>
                    <a:pt x="459" y="510"/>
                    <a:pt x="459" y="510"/>
                    <a:pt x="459" y="510"/>
                  </a:cubicBezTo>
                  <a:cubicBezTo>
                    <a:pt x="484" y="510"/>
                    <a:pt x="505" y="490"/>
                    <a:pt x="505" y="464"/>
                  </a:cubicBezTo>
                  <a:close/>
                  <a:moveTo>
                    <a:pt x="80" y="439"/>
                  </a:moveTo>
                  <a:cubicBezTo>
                    <a:pt x="80" y="181"/>
                    <a:pt x="80" y="181"/>
                    <a:pt x="80" y="181"/>
                  </a:cubicBezTo>
                  <a:cubicBezTo>
                    <a:pt x="80" y="177"/>
                    <a:pt x="76" y="173"/>
                    <a:pt x="72" y="173"/>
                  </a:cubicBezTo>
                  <a:cubicBezTo>
                    <a:pt x="8" y="173"/>
                    <a:pt x="8" y="173"/>
                    <a:pt x="8" y="173"/>
                  </a:cubicBezTo>
                  <a:cubicBezTo>
                    <a:pt x="4" y="173"/>
                    <a:pt x="0" y="177"/>
                    <a:pt x="0" y="181"/>
                  </a:cubicBezTo>
                  <a:cubicBezTo>
                    <a:pt x="0" y="439"/>
                    <a:pt x="0" y="439"/>
                    <a:pt x="0" y="439"/>
                  </a:cubicBezTo>
                  <a:cubicBezTo>
                    <a:pt x="0" y="443"/>
                    <a:pt x="4" y="447"/>
                    <a:pt x="8" y="447"/>
                  </a:cubicBezTo>
                  <a:cubicBezTo>
                    <a:pt x="72" y="447"/>
                    <a:pt x="72" y="447"/>
                    <a:pt x="72" y="447"/>
                  </a:cubicBezTo>
                  <a:cubicBezTo>
                    <a:pt x="76" y="447"/>
                    <a:pt x="80" y="443"/>
                    <a:pt x="80" y="439"/>
                  </a:cubicBezTo>
                  <a:close/>
                  <a:moveTo>
                    <a:pt x="16" y="189"/>
                  </a:moveTo>
                  <a:cubicBezTo>
                    <a:pt x="64" y="189"/>
                    <a:pt x="64" y="189"/>
                    <a:pt x="64" y="189"/>
                  </a:cubicBezTo>
                  <a:cubicBezTo>
                    <a:pt x="64" y="431"/>
                    <a:pt x="64" y="431"/>
                    <a:pt x="64" y="431"/>
                  </a:cubicBezTo>
                  <a:cubicBezTo>
                    <a:pt x="16" y="431"/>
                    <a:pt x="16" y="431"/>
                    <a:pt x="16" y="431"/>
                  </a:cubicBezTo>
                  <a:lnTo>
                    <a:pt x="16" y="189"/>
                  </a:lnTo>
                  <a:close/>
                  <a:moveTo>
                    <a:pt x="80" y="265"/>
                  </a:moveTo>
                  <a:cubicBezTo>
                    <a:pt x="80" y="261"/>
                    <a:pt x="76" y="257"/>
                    <a:pt x="72" y="257"/>
                  </a:cubicBezTo>
                  <a:cubicBezTo>
                    <a:pt x="8" y="257"/>
                    <a:pt x="8" y="257"/>
                    <a:pt x="8" y="257"/>
                  </a:cubicBezTo>
                  <a:cubicBezTo>
                    <a:pt x="4" y="257"/>
                    <a:pt x="0" y="261"/>
                    <a:pt x="0" y="265"/>
                  </a:cubicBezTo>
                  <a:cubicBezTo>
                    <a:pt x="0" y="270"/>
                    <a:pt x="4" y="273"/>
                    <a:pt x="8" y="273"/>
                  </a:cubicBezTo>
                  <a:cubicBezTo>
                    <a:pt x="72" y="273"/>
                    <a:pt x="72" y="273"/>
                    <a:pt x="72" y="273"/>
                  </a:cubicBezTo>
                  <a:cubicBezTo>
                    <a:pt x="76" y="273"/>
                    <a:pt x="80" y="270"/>
                    <a:pt x="80" y="265"/>
                  </a:cubicBezTo>
                  <a:close/>
                  <a:moveTo>
                    <a:pt x="80" y="348"/>
                  </a:moveTo>
                  <a:cubicBezTo>
                    <a:pt x="80" y="344"/>
                    <a:pt x="76" y="340"/>
                    <a:pt x="72" y="340"/>
                  </a:cubicBezTo>
                  <a:cubicBezTo>
                    <a:pt x="8" y="340"/>
                    <a:pt x="8" y="340"/>
                    <a:pt x="8" y="340"/>
                  </a:cubicBezTo>
                  <a:cubicBezTo>
                    <a:pt x="4" y="340"/>
                    <a:pt x="0" y="344"/>
                    <a:pt x="0" y="348"/>
                  </a:cubicBezTo>
                  <a:cubicBezTo>
                    <a:pt x="0" y="353"/>
                    <a:pt x="4" y="356"/>
                    <a:pt x="8" y="356"/>
                  </a:cubicBezTo>
                  <a:cubicBezTo>
                    <a:pt x="72" y="356"/>
                    <a:pt x="72" y="356"/>
                    <a:pt x="72" y="356"/>
                  </a:cubicBezTo>
                  <a:cubicBezTo>
                    <a:pt x="76" y="356"/>
                    <a:pt x="80" y="353"/>
                    <a:pt x="80" y="348"/>
                  </a:cubicBezTo>
                  <a:close/>
                  <a:moveTo>
                    <a:pt x="80" y="353"/>
                  </a:moveTo>
                  <a:cubicBezTo>
                    <a:pt x="80" y="348"/>
                    <a:pt x="76" y="345"/>
                    <a:pt x="72" y="345"/>
                  </a:cubicBezTo>
                  <a:cubicBezTo>
                    <a:pt x="8" y="345"/>
                    <a:pt x="8" y="345"/>
                    <a:pt x="8" y="345"/>
                  </a:cubicBezTo>
                  <a:cubicBezTo>
                    <a:pt x="4" y="345"/>
                    <a:pt x="0" y="348"/>
                    <a:pt x="0" y="353"/>
                  </a:cubicBezTo>
                  <a:cubicBezTo>
                    <a:pt x="0" y="357"/>
                    <a:pt x="4" y="361"/>
                    <a:pt x="8" y="361"/>
                  </a:cubicBezTo>
                  <a:cubicBezTo>
                    <a:pt x="72" y="361"/>
                    <a:pt x="72" y="361"/>
                    <a:pt x="72" y="361"/>
                  </a:cubicBezTo>
                  <a:cubicBezTo>
                    <a:pt x="76" y="361"/>
                    <a:pt x="80" y="357"/>
                    <a:pt x="80" y="353"/>
                  </a:cubicBezTo>
                  <a:close/>
                  <a:moveTo>
                    <a:pt x="266" y="267"/>
                  </a:moveTo>
                  <a:cubicBezTo>
                    <a:pt x="460" y="72"/>
                    <a:pt x="460" y="72"/>
                    <a:pt x="460" y="72"/>
                  </a:cubicBezTo>
                  <a:cubicBezTo>
                    <a:pt x="468" y="64"/>
                    <a:pt x="473" y="53"/>
                    <a:pt x="473" y="42"/>
                  </a:cubicBezTo>
                  <a:cubicBezTo>
                    <a:pt x="473" y="31"/>
                    <a:pt x="468" y="20"/>
                    <a:pt x="460" y="12"/>
                  </a:cubicBezTo>
                  <a:cubicBezTo>
                    <a:pt x="452" y="4"/>
                    <a:pt x="442" y="0"/>
                    <a:pt x="431" y="0"/>
                  </a:cubicBezTo>
                  <a:cubicBezTo>
                    <a:pt x="419" y="0"/>
                    <a:pt x="409" y="4"/>
                    <a:pt x="401" y="12"/>
                  </a:cubicBezTo>
                  <a:cubicBezTo>
                    <a:pt x="206" y="207"/>
                    <a:pt x="206" y="207"/>
                    <a:pt x="206" y="207"/>
                  </a:cubicBezTo>
                  <a:cubicBezTo>
                    <a:pt x="204" y="209"/>
                    <a:pt x="204" y="211"/>
                    <a:pt x="204" y="213"/>
                  </a:cubicBezTo>
                  <a:cubicBezTo>
                    <a:pt x="204" y="215"/>
                    <a:pt x="204" y="217"/>
                    <a:pt x="206" y="218"/>
                  </a:cubicBezTo>
                  <a:cubicBezTo>
                    <a:pt x="254" y="267"/>
                    <a:pt x="254" y="267"/>
                    <a:pt x="254" y="267"/>
                  </a:cubicBezTo>
                  <a:cubicBezTo>
                    <a:pt x="256" y="268"/>
                    <a:pt x="258" y="269"/>
                    <a:pt x="260" y="269"/>
                  </a:cubicBezTo>
                  <a:cubicBezTo>
                    <a:pt x="262" y="269"/>
                    <a:pt x="264" y="268"/>
                    <a:pt x="266" y="267"/>
                  </a:cubicBezTo>
                  <a:close/>
                  <a:moveTo>
                    <a:pt x="412" y="24"/>
                  </a:moveTo>
                  <a:cubicBezTo>
                    <a:pt x="417" y="19"/>
                    <a:pt x="424" y="16"/>
                    <a:pt x="431" y="16"/>
                  </a:cubicBezTo>
                  <a:cubicBezTo>
                    <a:pt x="438" y="16"/>
                    <a:pt x="444" y="19"/>
                    <a:pt x="449" y="24"/>
                  </a:cubicBezTo>
                  <a:cubicBezTo>
                    <a:pt x="454" y="29"/>
                    <a:pt x="457" y="35"/>
                    <a:pt x="457" y="42"/>
                  </a:cubicBezTo>
                  <a:cubicBezTo>
                    <a:pt x="457" y="49"/>
                    <a:pt x="454" y="56"/>
                    <a:pt x="449" y="61"/>
                  </a:cubicBezTo>
                  <a:cubicBezTo>
                    <a:pt x="260" y="250"/>
                    <a:pt x="260" y="250"/>
                    <a:pt x="260" y="250"/>
                  </a:cubicBezTo>
                  <a:cubicBezTo>
                    <a:pt x="223" y="213"/>
                    <a:pt x="223" y="213"/>
                    <a:pt x="223" y="213"/>
                  </a:cubicBezTo>
                  <a:lnTo>
                    <a:pt x="412" y="24"/>
                  </a:lnTo>
                  <a:close/>
                  <a:moveTo>
                    <a:pt x="399" y="134"/>
                  </a:moveTo>
                  <a:cubicBezTo>
                    <a:pt x="402" y="131"/>
                    <a:pt x="402" y="126"/>
                    <a:pt x="399" y="123"/>
                  </a:cubicBezTo>
                  <a:cubicBezTo>
                    <a:pt x="350" y="74"/>
                    <a:pt x="350" y="74"/>
                    <a:pt x="350" y="74"/>
                  </a:cubicBezTo>
                  <a:cubicBezTo>
                    <a:pt x="347" y="71"/>
                    <a:pt x="342" y="71"/>
                    <a:pt x="339" y="74"/>
                  </a:cubicBezTo>
                  <a:cubicBezTo>
                    <a:pt x="336" y="77"/>
                    <a:pt x="336" y="82"/>
                    <a:pt x="339" y="86"/>
                  </a:cubicBezTo>
                  <a:cubicBezTo>
                    <a:pt x="387" y="134"/>
                    <a:pt x="387" y="134"/>
                    <a:pt x="387" y="134"/>
                  </a:cubicBezTo>
                  <a:cubicBezTo>
                    <a:pt x="389" y="135"/>
                    <a:pt x="391" y="136"/>
                    <a:pt x="393" y="136"/>
                  </a:cubicBezTo>
                  <a:cubicBezTo>
                    <a:pt x="395" y="136"/>
                    <a:pt x="397" y="135"/>
                    <a:pt x="399" y="134"/>
                  </a:cubicBezTo>
                  <a:close/>
                  <a:moveTo>
                    <a:pt x="452" y="81"/>
                  </a:moveTo>
                  <a:cubicBezTo>
                    <a:pt x="455" y="78"/>
                    <a:pt x="455" y="73"/>
                    <a:pt x="452" y="69"/>
                  </a:cubicBezTo>
                  <a:cubicBezTo>
                    <a:pt x="403" y="21"/>
                    <a:pt x="403" y="21"/>
                    <a:pt x="403" y="21"/>
                  </a:cubicBezTo>
                  <a:cubicBezTo>
                    <a:pt x="400" y="18"/>
                    <a:pt x="395" y="18"/>
                    <a:pt x="392" y="21"/>
                  </a:cubicBezTo>
                  <a:cubicBezTo>
                    <a:pt x="389" y="24"/>
                    <a:pt x="389" y="29"/>
                    <a:pt x="392" y="32"/>
                  </a:cubicBezTo>
                  <a:cubicBezTo>
                    <a:pt x="440" y="81"/>
                    <a:pt x="440" y="81"/>
                    <a:pt x="440" y="81"/>
                  </a:cubicBezTo>
                  <a:cubicBezTo>
                    <a:pt x="442" y="82"/>
                    <a:pt x="444" y="83"/>
                    <a:pt x="446" y="83"/>
                  </a:cubicBezTo>
                  <a:cubicBezTo>
                    <a:pt x="448" y="83"/>
                    <a:pt x="450" y="82"/>
                    <a:pt x="452" y="81"/>
                  </a:cubicBezTo>
                  <a:close/>
                  <a:moveTo>
                    <a:pt x="198" y="285"/>
                  </a:moveTo>
                  <a:cubicBezTo>
                    <a:pt x="262" y="269"/>
                    <a:pt x="262" y="269"/>
                    <a:pt x="262" y="269"/>
                  </a:cubicBezTo>
                  <a:cubicBezTo>
                    <a:pt x="266" y="268"/>
                    <a:pt x="269" y="264"/>
                    <a:pt x="268" y="259"/>
                  </a:cubicBezTo>
                  <a:cubicBezTo>
                    <a:pt x="267" y="255"/>
                    <a:pt x="262" y="252"/>
                    <a:pt x="258" y="253"/>
                  </a:cubicBezTo>
                  <a:cubicBezTo>
                    <a:pt x="207" y="266"/>
                    <a:pt x="207" y="266"/>
                    <a:pt x="207" y="266"/>
                  </a:cubicBezTo>
                  <a:cubicBezTo>
                    <a:pt x="219" y="215"/>
                    <a:pt x="219" y="215"/>
                    <a:pt x="219" y="215"/>
                  </a:cubicBezTo>
                  <a:cubicBezTo>
                    <a:pt x="220" y="210"/>
                    <a:pt x="218" y="206"/>
                    <a:pt x="214" y="205"/>
                  </a:cubicBezTo>
                  <a:cubicBezTo>
                    <a:pt x="209" y="204"/>
                    <a:pt x="205" y="207"/>
                    <a:pt x="204" y="211"/>
                  </a:cubicBezTo>
                  <a:cubicBezTo>
                    <a:pt x="188" y="275"/>
                    <a:pt x="188" y="275"/>
                    <a:pt x="188" y="275"/>
                  </a:cubicBezTo>
                  <a:cubicBezTo>
                    <a:pt x="187" y="278"/>
                    <a:pt x="188" y="281"/>
                    <a:pt x="190" y="283"/>
                  </a:cubicBezTo>
                  <a:cubicBezTo>
                    <a:pt x="192" y="284"/>
                    <a:pt x="194" y="285"/>
                    <a:pt x="196" y="285"/>
                  </a:cubicBezTo>
                  <a:cubicBezTo>
                    <a:pt x="196" y="285"/>
                    <a:pt x="197" y="285"/>
                    <a:pt x="198" y="285"/>
                  </a:cubicBezTo>
                  <a:close/>
                  <a:moveTo>
                    <a:pt x="185" y="299"/>
                  </a:moveTo>
                  <a:cubicBezTo>
                    <a:pt x="201" y="283"/>
                    <a:pt x="201" y="283"/>
                    <a:pt x="201" y="283"/>
                  </a:cubicBezTo>
                  <a:cubicBezTo>
                    <a:pt x="205" y="279"/>
                    <a:pt x="205" y="274"/>
                    <a:pt x="201" y="271"/>
                  </a:cubicBezTo>
                  <a:cubicBezTo>
                    <a:pt x="198" y="268"/>
                    <a:pt x="193" y="268"/>
                    <a:pt x="190" y="271"/>
                  </a:cubicBezTo>
                  <a:cubicBezTo>
                    <a:pt x="174" y="288"/>
                    <a:pt x="174" y="288"/>
                    <a:pt x="174" y="288"/>
                  </a:cubicBezTo>
                  <a:cubicBezTo>
                    <a:pt x="171" y="291"/>
                    <a:pt x="171" y="296"/>
                    <a:pt x="174" y="299"/>
                  </a:cubicBezTo>
                  <a:cubicBezTo>
                    <a:pt x="175" y="301"/>
                    <a:pt x="177" y="301"/>
                    <a:pt x="179" y="301"/>
                  </a:cubicBezTo>
                  <a:cubicBezTo>
                    <a:pt x="181" y="301"/>
                    <a:pt x="183" y="301"/>
                    <a:pt x="185" y="299"/>
                  </a:cubicBezTo>
                  <a:close/>
                </a:path>
              </a:pathLst>
            </a:custGeom>
            <a:solidFill>
              <a:srgbClr val="0070C0"/>
            </a:solidFill>
            <a:ln>
              <a:solidFill>
                <a:schemeClr val="bg1"/>
              </a:solidFill>
            </a:ln>
          </p:spPr>
          <p:txBody>
            <a:bodyPr vert="horz" wrap="square" lIns="91429" tIns="45715" rIns="91429" bIns="45715" numCol="1" anchor="t" anchorCtr="0" compatLnSpc="1">
              <a:prstTxWarp prst="textNoShape">
                <a:avLst/>
              </a:prstTxWarp>
            </a:bodyPr>
            <a:lstStyle/>
            <a:p>
              <a:pPr defTabSz="1219026"/>
              <a:endParaRPr lang="en-US" sz="3810">
                <a:solidFill>
                  <a:srgbClr val="FFFFFF"/>
                </a:solidFill>
                <a:latin typeface="Open Sans Light"/>
              </a:endParaRPr>
            </a:p>
          </p:txBody>
        </p:sp>
        <p:sp>
          <p:nvSpPr>
            <p:cNvPr id="8" name="Freeform 21"/>
            <p:cNvSpPr>
              <a:spLocks noEditPoints="1"/>
            </p:cNvSpPr>
            <p:nvPr/>
          </p:nvSpPr>
          <p:spPr bwMode="auto">
            <a:xfrm>
              <a:off x="2159411" y="1564949"/>
              <a:ext cx="888333" cy="797160"/>
            </a:xfrm>
            <a:custGeom>
              <a:avLst/>
              <a:gdLst>
                <a:gd name="T0" fmla="*/ 537 w 587"/>
                <a:gd name="T1" fmla="*/ 74 h 569"/>
                <a:gd name="T2" fmla="*/ 530 w 587"/>
                <a:gd name="T3" fmla="*/ 0 h 569"/>
                <a:gd name="T4" fmla="*/ 293 w 587"/>
                <a:gd name="T5" fmla="*/ 71 h 569"/>
                <a:gd name="T6" fmla="*/ 56 w 587"/>
                <a:gd name="T7" fmla="*/ 0 h 569"/>
                <a:gd name="T8" fmla="*/ 49 w 587"/>
                <a:gd name="T9" fmla="*/ 74 h 569"/>
                <a:gd name="T10" fmla="*/ 0 w 587"/>
                <a:gd name="T11" fmla="*/ 102 h 569"/>
                <a:gd name="T12" fmla="*/ 28 w 587"/>
                <a:gd name="T13" fmla="*/ 537 h 569"/>
                <a:gd name="T14" fmla="*/ 293 w 587"/>
                <a:gd name="T15" fmla="*/ 569 h 569"/>
                <a:gd name="T16" fmla="*/ 558 w 587"/>
                <a:gd name="T17" fmla="*/ 537 h 569"/>
                <a:gd name="T18" fmla="*/ 587 w 587"/>
                <a:gd name="T19" fmla="*/ 102 h 569"/>
                <a:gd name="T20" fmla="*/ 523 w 587"/>
                <a:gd name="T21" fmla="*/ 14 h 569"/>
                <a:gd name="T22" fmla="*/ 516 w 587"/>
                <a:gd name="T23" fmla="*/ 439 h 569"/>
                <a:gd name="T24" fmla="*/ 300 w 587"/>
                <a:gd name="T25" fmla="*/ 83 h 569"/>
                <a:gd name="T26" fmla="*/ 523 w 587"/>
                <a:gd name="T27" fmla="*/ 14 h 569"/>
                <a:gd name="T28" fmla="*/ 71 w 587"/>
                <a:gd name="T29" fmla="*/ 14 h 569"/>
                <a:gd name="T30" fmla="*/ 286 w 587"/>
                <a:gd name="T31" fmla="*/ 479 h 569"/>
                <a:gd name="T32" fmla="*/ 63 w 587"/>
                <a:gd name="T33" fmla="*/ 439 h 569"/>
                <a:gd name="T34" fmla="*/ 573 w 587"/>
                <a:gd name="T35" fmla="*/ 508 h 569"/>
                <a:gd name="T36" fmla="*/ 353 w 587"/>
                <a:gd name="T37" fmla="*/ 523 h 569"/>
                <a:gd name="T38" fmla="*/ 293 w 587"/>
                <a:gd name="T39" fmla="*/ 555 h 569"/>
                <a:gd name="T40" fmla="*/ 234 w 587"/>
                <a:gd name="T41" fmla="*/ 523 h 569"/>
                <a:gd name="T42" fmla="*/ 14 w 587"/>
                <a:gd name="T43" fmla="*/ 508 h 569"/>
                <a:gd name="T44" fmla="*/ 28 w 587"/>
                <a:gd name="T45" fmla="*/ 88 h 569"/>
                <a:gd name="T46" fmla="*/ 49 w 587"/>
                <a:gd name="T47" fmla="*/ 446 h 569"/>
                <a:gd name="T48" fmla="*/ 71 w 587"/>
                <a:gd name="T49" fmla="*/ 453 h 569"/>
                <a:gd name="T50" fmla="*/ 289 w 587"/>
                <a:gd name="T51" fmla="*/ 498 h 569"/>
                <a:gd name="T52" fmla="*/ 291 w 587"/>
                <a:gd name="T53" fmla="*/ 498 h 569"/>
                <a:gd name="T54" fmla="*/ 293 w 587"/>
                <a:gd name="T55" fmla="*/ 499 h 569"/>
                <a:gd name="T56" fmla="*/ 296 w 587"/>
                <a:gd name="T57" fmla="*/ 498 h 569"/>
                <a:gd name="T58" fmla="*/ 297 w 587"/>
                <a:gd name="T59" fmla="*/ 498 h 569"/>
                <a:gd name="T60" fmla="*/ 516 w 587"/>
                <a:gd name="T61" fmla="*/ 453 h 569"/>
                <a:gd name="T62" fmla="*/ 537 w 587"/>
                <a:gd name="T63" fmla="*/ 446 h 569"/>
                <a:gd name="T64" fmla="*/ 558 w 587"/>
                <a:gd name="T65" fmla="*/ 88 h 569"/>
                <a:gd name="T66" fmla="*/ 573 w 587"/>
                <a:gd name="T67" fmla="*/ 50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87" h="569">
                  <a:moveTo>
                    <a:pt x="558" y="74"/>
                  </a:moveTo>
                  <a:cubicBezTo>
                    <a:pt x="537" y="74"/>
                    <a:pt x="537" y="74"/>
                    <a:pt x="537" y="74"/>
                  </a:cubicBezTo>
                  <a:cubicBezTo>
                    <a:pt x="537" y="7"/>
                    <a:pt x="537" y="7"/>
                    <a:pt x="537" y="7"/>
                  </a:cubicBezTo>
                  <a:cubicBezTo>
                    <a:pt x="537" y="3"/>
                    <a:pt x="534" y="0"/>
                    <a:pt x="530" y="0"/>
                  </a:cubicBezTo>
                  <a:cubicBezTo>
                    <a:pt x="516" y="0"/>
                    <a:pt x="516" y="0"/>
                    <a:pt x="516" y="0"/>
                  </a:cubicBezTo>
                  <a:cubicBezTo>
                    <a:pt x="462" y="0"/>
                    <a:pt x="364" y="0"/>
                    <a:pt x="293" y="71"/>
                  </a:cubicBezTo>
                  <a:cubicBezTo>
                    <a:pt x="222" y="0"/>
                    <a:pt x="124" y="0"/>
                    <a:pt x="7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2" y="0"/>
                    <a:pt x="49" y="3"/>
                    <a:pt x="49" y="7"/>
                  </a:cubicBezTo>
                  <a:cubicBezTo>
                    <a:pt x="49" y="74"/>
                    <a:pt x="49" y="74"/>
                    <a:pt x="49" y="74"/>
                  </a:cubicBezTo>
                  <a:cubicBezTo>
                    <a:pt x="28" y="74"/>
                    <a:pt x="28" y="74"/>
                    <a:pt x="28" y="74"/>
                  </a:cubicBezTo>
                  <a:cubicBezTo>
                    <a:pt x="12" y="74"/>
                    <a:pt x="0" y="86"/>
                    <a:pt x="0" y="102"/>
                  </a:cubicBezTo>
                  <a:cubicBezTo>
                    <a:pt x="0" y="508"/>
                    <a:pt x="0" y="508"/>
                    <a:pt x="0" y="508"/>
                  </a:cubicBezTo>
                  <a:cubicBezTo>
                    <a:pt x="0" y="524"/>
                    <a:pt x="12" y="537"/>
                    <a:pt x="28" y="537"/>
                  </a:cubicBezTo>
                  <a:cubicBezTo>
                    <a:pt x="230" y="537"/>
                    <a:pt x="230" y="537"/>
                    <a:pt x="230" y="537"/>
                  </a:cubicBezTo>
                  <a:cubicBezTo>
                    <a:pt x="242" y="556"/>
                    <a:pt x="267" y="569"/>
                    <a:pt x="293" y="569"/>
                  </a:cubicBezTo>
                  <a:cubicBezTo>
                    <a:pt x="320" y="569"/>
                    <a:pt x="344" y="556"/>
                    <a:pt x="357" y="537"/>
                  </a:cubicBezTo>
                  <a:cubicBezTo>
                    <a:pt x="558" y="537"/>
                    <a:pt x="558" y="537"/>
                    <a:pt x="558" y="537"/>
                  </a:cubicBezTo>
                  <a:cubicBezTo>
                    <a:pt x="574" y="537"/>
                    <a:pt x="587" y="524"/>
                    <a:pt x="587" y="508"/>
                  </a:cubicBezTo>
                  <a:cubicBezTo>
                    <a:pt x="587" y="102"/>
                    <a:pt x="587" y="102"/>
                    <a:pt x="587" y="102"/>
                  </a:cubicBezTo>
                  <a:cubicBezTo>
                    <a:pt x="587" y="86"/>
                    <a:pt x="574" y="74"/>
                    <a:pt x="558" y="74"/>
                  </a:cubicBezTo>
                  <a:close/>
                  <a:moveTo>
                    <a:pt x="523" y="14"/>
                  </a:moveTo>
                  <a:cubicBezTo>
                    <a:pt x="523" y="439"/>
                    <a:pt x="523" y="439"/>
                    <a:pt x="523" y="439"/>
                  </a:cubicBezTo>
                  <a:cubicBezTo>
                    <a:pt x="516" y="439"/>
                    <a:pt x="516" y="439"/>
                    <a:pt x="516" y="439"/>
                  </a:cubicBezTo>
                  <a:cubicBezTo>
                    <a:pt x="464" y="439"/>
                    <a:pt x="370" y="439"/>
                    <a:pt x="300" y="479"/>
                  </a:cubicBezTo>
                  <a:cubicBezTo>
                    <a:pt x="300" y="83"/>
                    <a:pt x="300" y="83"/>
                    <a:pt x="300" y="83"/>
                  </a:cubicBezTo>
                  <a:cubicBezTo>
                    <a:pt x="367" y="14"/>
                    <a:pt x="463" y="14"/>
                    <a:pt x="516" y="14"/>
                  </a:cubicBezTo>
                  <a:lnTo>
                    <a:pt x="523" y="14"/>
                  </a:lnTo>
                  <a:close/>
                  <a:moveTo>
                    <a:pt x="63" y="14"/>
                  </a:moveTo>
                  <a:cubicBezTo>
                    <a:pt x="71" y="14"/>
                    <a:pt x="71" y="14"/>
                    <a:pt x="71" y="14"/>
                  </a:cubicBezTo>
                  <a:cubicBezTo>
                    <a:pt x="123" y="14"/>
                    <a:pt x="219" y="14"/>
                    <a:pt x="286" y="83"/>
                  </a:cubicBezTo>
                  <a:cubicBezTo>
                    <a:pt x="286" y="479"/>
                    <a:pt x="286" y="479"/>
                    <a:pt x="286" y="479"/>
                  </a:cubicBezTo>
                  <a:cubicBezTo>
                    <a:pt x="216" y="439"/>
                    <a:pt x="122" y="439"/>
                    <a:pt x="71" y="439"/>
                  </a:cubicBezTo>
                  <a:cubicBezTo>
                    <a:pt x="63" y="439"/>
                    <a:pt x="63" y="439"/>
                    <a:pt x="63" y="439"/>
                  </a:cubicBezTo>
                  <a:lnTo>
                    <a:pt x="63" y="14"/>
                  </a:lnTo>
                  <a:close/>
                  <a:moveTo>
                    <a:pt x="573" y="508"/>
                  </a:moveTo>
                  <a:cubicBezTo>
                    <a:pt x="573" y="516"/>
                    <a:pt x="566" y="523"/>
                    <a:pt x="558" y="523"/>
                  </a:cubicBezTo>
                  <a:cubicBezTo>
                    <a:pt x="353" y="523"/>
                    <a:pt x="353" y="523"/>
                    <a:pt x="353" y="523"/>
                  </a:cubicBezTo>
                  <a:cubicBezTo>
                    <a:pt x="350" y="523"/>
                    <a:pt x="348" y="524"/>
                    <a:pt x="346" y="526"/>
                  </a:cubicBezTo>
                  <a:cubicBezTo>
                    <a:pt x="337" y="544"/>
                    <a:pt x="316" y="555"/>
                    <a:pt x="293" y="555"/>
                  </a:cubicBezTo>
                  <a:cubicBezTo>
                    <a:pt x="270" y="555"/>
                    <a:pt x="249" y="544"/>
                    <a:pt x="240" y="526"/>
                  </a:cubicBezTo>
                  <a:cubicBezTo>
                    <a:pt x="239" y="524"/>
                    <a:pt x="236" y="523"/>
                    <a:pt x="234" y="523"/>
                  </a:cubicBezTo>
                  <a:cubicBezTo>
                    <a:pt x="28" y="523"/>
                    <a:pt x="28" y="523"/>
                    <a:pt x="28" y="523"/>
                  </a:cubicBezTo>
                  <a:cubicBezTo>
                    <a:pt x="20" y="523"/>
                    <a:pt x="14" y="516"/>
                    <a:pt x="14" y="508"/>
                  </a:cubicBezTo>
                  <a:cubicBezTo>
                    <a:pt x="14" y="102"/>
                    <a:pt x="14" y="102"/>
                    <a:pt x="14" y="102"/>
                  </a:cubicBezTo>
                  <a:cubicBezTo>
                    <a:pt x="14" y="94"/>
                    <a:pt x="20" y="88"/>
                    <a:pt x="28" y="88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9" y="446"/>
                    <a:pt x="49" y="446"/>
                    <a:pt x="49" y="446"/>
                  </a:cubicBezTo>
                  <a:cubicBezTo>
                    <a:pt x="49" y="450"/>
                    <a:pt x="52" y="453"/>
                    <a:pt x="56" y="453"/>
                  </a:cubicBezTo>
                  <a:cubicBezTo>
                    <a:pt x="71" y="453"/>
                    <a:pt x="71" y="453"/>
                    <a:pt x="71" y="453"/>
                  </a:cubicBezTo>
                  <a:cubicBezTo>
                    <a:pt x="123" y="453"/>
                    <a:pt x="222" y="453"/>
                    <a:pt x="289" y="498"/>
                  </a:cubicBezTo>
                  <a:cubicBezTo>
                    <a:pt x="289" y="498"/>
                    <a:pt x="289" y="498"/>
                    <a:pt x="289" y="498"/>
                  </a:cubicBezTo>
                  <a:cubicBezTo>
                    <a:pt x="290" y="498"/>
                    <a:pt x="290" y="498"/>
                    <a:pt x="290" y="498"/>
                  </a:cubicBezTo>
                  <a:cubicBezTo>
                    <a:pt x="290" y="498"/>
                    <a:pt x="290" y="498"/>
                    <a:pt x="291" y="498"/>
                  </a:cubicBezTo>
                  <a:cubicBezTo>
                    <a:pt x="291" y="498"/>
                    <a:pt x="291" y="499"/>
                    <a:pt x="291" y="499"/>
                  </a:cubicBezTo>
                  <a:cubicBezTo>
                    <a:pt x="292" y="499"/>
                    <a:pt x="292" y="499"/>
                    <a:pt x="293" y="499"/>
                  </a:cubicBezTo>
                  <a:cubicBezTo>
                    <a:pt x="294" y="499"/>
                    <a:pt x="294" y="499"/>
                    <a:pt x="295" y="499"/>
                  </a:cubicBezTo>
                  <a:cubicBezTo>
                    <a:pt x="295" y="499"/>
                    <a:pt x="295" y="498"/>
                    <a:pt x="296" y="498"/>
                  </a:cubicBezTo>
                  <a:cubicBezTo>
                    <a:pt x="296" y="498"/>
                    <a:pt x="296" y="498"/>
                    <a:pt x="296" y="498"/>
                  </a:cubicBezTo>
                  <a:cubicBezTo>
                    <a:pt x="297" y="498"/>
                    <a:pt x="297" y="498"/>
                    <a:pt x="297" y="498"/>
                  </a:cubicBezTo>
                  <a:cubicBezTo>
                    <a:pt x="297" y="498"/>
                    <a:pt x="297" y="498"/>
                    <a:pt x="297" y="498"/>
                  </a:cubicBezTo>
                  <a:cubicBezTo>
                    <a:pt x="364" y="453"/>
                    <a:pt x="463" y="453"/>
                    <a:pt x="516" y="453"/>
                  </a:cubicBezTo>
                  <a:cubicBezTo>
                    <a:pt x="530" y="453"/>
                    <a:pt x="530" y="453"/>
                    <a:pt x="530" y="453"/>
                  </a:cubicBezTo>
                  <a:cubicBezTo>
                    <a:pt x="534" y="453"/>
                    <a:pt x="537" y="450"/>
                    <a:pt x="537" y="446"/>
                  </a:cubicBezTo>
                  <a:cubicBezTo>
                    <a:pt x="537" y="88"/>
                    <a:pt x="537" y="88"/>
                    <a:pt x="537" y="88"/>
                  </a:cubicBezTo>
                  <a:cubicBezTo>
                    <a:pt x="558" y="88"/>
                    <a:pt x="558" y="88"/>
                    <a:pt x="558" y="88"/>
                  </a:cubicBezTo>
                  <a:cubicBezTo>
                    <a:pt x="566" y="88"/>
                    <a:pt x="573" y="94"/>
                    <a:pt x="573" y="102"/>
                  </a:cubicBezTo>
                  <a:lnTo>
                    <a:pt x="573" y="508"/>
                  </a:lnTo>
                  <a:close/>
                </a:path>
              </a:pathLst>
            </a:custGeom>
            <a:solidFill>
              <a:srgbClr val="0070C0"/>
            </a:solidFill>
            <a:ln>
              <a:solidFill>
                <a:schemeClr val="bg1"/>
              </a:solidFill>
            </a:ln>
          </p:spPr>
          <p:txBody>
            <a:bodyPr vert="horz" wrap="square" lIns="91429" tIns="45715" rIns="91429" bIns="45715" numCol="1" anchor="t" anchorCtr="0" compatLnSpc="1">
              <a:prstTxWarp prst="textNoShape">
                <a:avLst/>
              </a:prstTxWarp>
            </a:bodyPr>
            <a:lstStyle/>
            <a:p>
              <a:pPr defTabSz="1219026"/>
              <a:endParaRPr lang="en-US" sz="3810">
                <a:solidFill>
                  <a:srgbClr val="FFFFFF"/>
                </a:solidFill>
                <a:latin typeface="Open Sans Light"/>
              </a:endParaRPr>
            </a:p>
          </p:txBody>
        </p:sp>
      </p:grpSp>
      <p:sp>
        <p:nvSpPr>
          <p:cNvPr id="7" name="Заголовок 1"/>
          <p:cNvSpPr txBox="1">
            <a:spLocks/>
          </p:cNvSpPr>
          <p:nvPr/>
        </p:nvSpPr>
        <p:spPr>
          <a:xfrm>
            <a:off x="0" y="0"/>
            <a:ext cx="12190507" cy="1097523"/>
          </a:xfrm>
          <a:prstGeom prst="rect">
            <a:avLst/>
          </a:prstGeom>
          <a:solidFill>
            <a:srgbClr val="0070C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Задание для самостоятельного выполнения </a:t>
            </a:r>
            <a:endParaRPr lang="ru-RU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036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>
            <a:extLst>
              <a:ext uri="{FF2B5EF4-FFF2-40B4-BE49-F238E27FC236}">
                <a16:creationId xmlns:a16="http://schemas.microsoft.com/office/drawing/2014/main" xmlns="" id="{EE80F0AA-4DF1-4DBF-9AA2-5439157D8912}"/>
              </a:ext>
            </a:extLst>
          </p:cNvPr>
          <p:cNvSpPr/>
          <p:nvPr/>
        </p:nvSpPr>
        <p:spPr>
          <a:xfrm>
            <a:off x="2985" y="3247"/>
            <a:ext cx="12173957" cy="2158055"/>
          </a:xfrm>
          <a:custGeom>
            <a:avLst/>
            <a:gdLst/>
            <a:ahLst/>
            <a:cxnLst/>
            <a:rect l="l" t="t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14" name="object 3">
            <a:extLst>
              <a:ext uri="{FF2B5EF4-FFF2-40B4-BE49-F238E27FC236}">
                <a16:creationId xmlns:a16="http://schemas.microsoft.com/office/drawing/2014/main" xmlns="" id="{648E54F6-8C15-4BB3-94E3-7B81F0C680D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088548" y="3256"/>
            <a:ext cx="7852115" cy="2242800"/>
          </a:xfrm>
          <a:prstGeom prst="rect">
            <a:avLst/>
          </a:prstGeom>
        </p:spPr>
        <p:txBody>
          <a:bodyPr vert="horz" wrap="square" lIns="0" tIns="30867" rIns="0" bIns="0" rtlCol="0" anchor="ctr">
            <a:spAutoFit/>
          </a:bodyPr>
          <a:lstStyle/>
          <a:p>
            <a:pPr marL="26841">
              <a:lnSpc>
                <a:spcPct val="100000"/>
              </a:lnSpc>
              <a:spcBef>
                <a:spcPts val="241"/>
              </a:spcBef>
            </a:pPr>
            <a:r>
              <a:rPr lang="ru-RU" sz="7186" b="1" spc="1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История Узбекистана</a:t>
            </a:r>
            <a:endParaRPr sz="7186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4">
            <a:extLst>
              <a:ext uri="{FF2B5EF4-FFF2-40B4-BE49-F238E27FC236}">
                <a16:creationId xmlns:a16="http://schemas.microsoft.com/office/drawing/2014/main" xmlns="" id="{96789AA7-9596-4F83-89FD-AEC28EE179F1}"/>
              </a:ext>
            </a:extLst>
          </p:cNvPr>
          <p:cNvSpPr txBox="1"/>
          <p:nvPr/>
        </p:nvSpPr>
        <p:spPr>
          <a:xfrm>
            <a:off x="1129615" y="3386874"/>
            <a:ext cx="6595018" cy="2338138"/>
          </a:xfrm>
          <a:prstGeom prst="rect">
            <a:avLst/>
          </a:prstGeom>
        </p:spPr>
        <p:txBody>
          <a:bodyPr vert="horz" wrap="square" lIns="0" tIns="29525" rIns="0" bIns="0" rtlCol="0">
            <a:spAutoFit/>
          </a:bodyPr>
          <a:lstStyle/>
          <a:p>
            <a:pPr marL="38918">
              <a:lnSpc>
                <a:spcPts val="4500"/>
              </a:lnSpc>
              <a:spcBef>
                <a:spcPts val="233"/>
              </a:spcBef>
              <a:spcAft>
                <a:spcPts val="1200"/>
              </a:spcAft>
            </a:pPr>
            <a:r>
              <a:rPr lang="ru-RU" sz="4800" b="1" dirty="0" smtClean="0">
                <a:solidFill>
                  <a:srgbClr val="2365C7"/>
                </a:solidFill>
                <a:latin typeface="Arial"/>
                <a:cs typeface="Arial"/>
              </a:rPr>
              <a:t>Тема:</a:t>
            </a:r>
            <a:r>
              <a:rPr lang="en-US" sz="4800" b="1" dirty="0" smtClean="0">
                <a:solidFill>
                  <a:srgbClr val="2365C7"/>
                </a:solidFill>
                <a:latin typeface="Arial"/>
                <a:cs typeface="Arial"/>
              </a:rPr>
              <a:t> </a:t>
            </a:r>
            <a:r>
              <a:rPr lang="ru-RU" sz="4800" b="1" dirty="0" smtClean="0">
                <a:solidFill>
                  <a:srgbClr val="2365C7"/>
                </a:solidFill>
                <a:latin typeface="Arial"/>
                <a:cs typeface="Arial"/>
              </a:rPr>
              <a:t>Начало военных действий против Бухарского эмирата</a:t>
            </a:r>
            <a:endParaRPr lang="ru-RU" sz="5400" b="1" dirty="0" smtClean="0">
              <a:latin typeface="Arial"/>
              <a:cs typeface="Arial"/>
            </a:endParaRPr>
          </a:p>
        </p:txBody>
      </p:sp>
      <p:sp>
        <p:nvSpPr>
          <p:cNvPr id="16" name="object 5">
            <a:extLst>
              <a:ext uri="{FF2B5EF4-FFF2-40B4-BE49-F238E27FC236}">
                <a16:creationId xmlns:a16="http://schemas.microsoft.com/office/drawing/2014/main" xmlns="" id="{A8BAE388-D6D2-40E9-8208-E39C1E0E7029}"/>
              </a:ext>
            </a:extLst>
          </p:cNvPr>
          <p:cNvSpPr/>
          <p:nvPr/>
        </p:nvSpPr>
        <p:spPr>
          <a:xfrm>
            <a:off x="335146" y="3357897"/>
            <a:ext cx="727405" cy="2299179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0" name="object 9">
            <a:extLst>
              <a:ext uri="{FF2B5EF4-FFF2-40B4-BE49-F238E27FC236}">
                <a16:creationId xmlns:a16="http://schemas.microsoft.com/office/drawing/2014/main" xmlns="" id="{F294EAD7-CAB8-401C-B12D-6064AA1177E0}"/>
              </a:ext>
            </a:extLst>
          </p:cNvPr>
          <p:cNvSpPr/>
          <p:nvPr/>
        </p:nvSpPr>
        <p:spPr>
          <a:xfrm>
            <a:off x="9940666" y="482101"/>
            <a:ext cx="1276313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1" name="object 10">
            <a:extLst>
              <a:ext uri="{FF2B5EF4-FFF2-40B4-BE49-F238E27FC236}">
                <a16:creationId xmlns:a16="http://schemas.microsoft.com/office/drawing/2014/main" xmlns="" id="{27824596-7DE1-4136-95E4-49A51856B6D3}"/>
              </a:ext>
            </a:extLst>
          </p:cNvPr>
          <p:cNvSpPr/>
          <p:nvPr/>
        </p:nvSpPr>
        <p:spPr>
          <a:xfrm>
            <a:off x="9940666" y="482101"/>
            <a:ext cx="1276313" cy="1276313"/>
          </a:xfrm>
          <a:custGeom>
            <a:avLst/>
            <a:gdLst/>
            <a:ahLst/>
            <a:cxnLst/>
            <a:rect l="l" t="t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ln w="30481">
            <a:solidFill>
              <a:srgbClr val="FEFEFE"/>
            </a:solidFill>
          </a:ln>
        </p:spPr>
        <p:txBody>
          <a:bodyPr wrap="square" lIns="0" tIns="0" rIns="0" bIns="0" rtlCol="0"/>
          <a:lstStyle/>
          <a:p>
            <a:endParaRPr sz="2396"/>
          </a:p>
        </p:txBody>
      </p:sp>
      <p:sp>
        <p:nvSpPr>
          <p:cNvPr id="22" name="object 12">
            <a:extLst>
              <a:ext uri="{FF2B5EF4-FFF2-40B4-BE49-F238E27FC236}">
                <a16:creationId xmlns:a16="http://schemas.microsoft.com/office/drawing/2014/main" xmlns="" id="{CAFE6579-511C-4CCB-9A5C-300ACC2F553A}"/>
              </a:ext>
            </a:extLst>
          </p:cNvPr>
          <p:cNvSpPr txBox="1"/>
          <p:nvPr/>
        </p:nvSpPr>
        <p:spPr>
          <a:xfrm>
            <a:off x="10410314" y="526307"/>
            <a:ext cx="366387" cy="765747"/>
          </a:xfrm>
          <a:prstGeom prst="rect">
            <a:avLst/>
          </a:prstGeom>
        </p:spPr>
        <p:txBody>
          <a:bodyPr vert="horz" wrap="square" lIns="0" tIns="33552" rIns="0" bIns="0" rtlCol="0">
            <a:spAutoFit/>
          </a:bodyPr>
          <a:lstStyle/>
          <a:p>
            <a:pPr>
              <a:spcBef>
                <a:spcPts val="265"/>
              </a:spcBef>
            </a:pPr>
            <a:r>
              <a:rPr lang="ru-RU" sz="4756" b="1" spc="21" dirty="0">
                <a:solidFill>
                  <a:srgbClr val="FEFEFE"/>
                </a:solidFill>
                <a:latin typeface="Arial"/>
                <a:cs typeface="Arial"/>
              </a:rPr>
              <a:t>9</a:t>
            </a:r>
            <a:endParaRPr sz="4756" dirty="0">
              <a:latin typeface="Arial"/>
              <a:cs typeface="Arial"/>
            </a:endParaRPr>
          </a:p>
        </p:txBody>
      </p:sp>
      <p:sp>
        <p:nvSpPr>
          <p:cNvPr id="23" name="object 13">
            <a:extLst>
              <a:ext uri="{FF2B5EF4-FFF2-40B4-BE49-F238E27FC236}">
                <a16:creationId xmlns:a16="http://schemas.microsoft.com/office/drawing/2014/main" xmlns="" id="{065B57C3-CBC0-467B-8CE6-9C853CD5BC49}"/>
              </a:ext>
            </a:extLst>
          </p:cNvPr>
          <p:cNvSpPr txBox="1"/>
          <p:nvPr/>
        </p:nvSpPr>
        <p:spPr>
          <a:xfrm>
            <a:off x="10178572" y="1145408"/>
            <a:ext cx="1038407" cy="448492"/>
          </a:xfrm>
          <a:prstGeom prst="rect">
            <a:avLst/>
          </a:prstGeom>
        </p:spPr>
        <p:txBody>
          <a:bodyPr vert="horz" wrap="square" lIns="0" tIns="25499" rIns="0" bIns="0" rtlCol="0">
            <a:spAutoFit/>
          </a:bodyPr>
          <a:lstStyle/>
          <a:p>
            <a:pPr>
              <a:spcBef>
                <a:spcPts val="201"/>
              </a:spcBef>
            </a:pPr>
            <a:r>
              <a:rPr lang="ru-RU" sz="2747" spc="-11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2747" dirty="0">
              <a:latin typeface="Arial"/>
              <a:cs typeface="Arial"/>
            </a:endParaRPr>
          </a:p>
        </p:txBody>
      </p:sp>
      <p:sp>
        <p:nvSpPr>
          <p:cNvPr id="18" name="object 11">
            <a:extLst>
              <a:ext uri="{FF2B5EF4-FFF2-40B4-BE49-F238E27FC236}">
                <a16:creationId xmlns:a16="http://schemas.microsoft.com/office/drawing/2014/main" xmlns="" id="{5B75B315-3F99-4F20-AE24-482E239D9233}"/>
              </a:ext>
            </a:extLst>
          </p:cNvPr>
          <p:cNvSpPr/>
          <p:nvPr/>
        </p:nvSpPr>
        <p:spPr>
          <a:xfrm>
            <a:off x="698849" y="657481"/>
            <a:ext cx="861532" cy="775515"/>
          </a:xfrm>
          <a:custGeom>
            <a:avLst/>
            <a:gdLst/>
            <a:ahLst/>
            <a:cxnLst/>
            <a:rect l="l" t="t" r="r" b="b"/>
            <a:pathLst>
              <a:path w="407034" h="366395">
                <a:moveTo>
                  <a:pt x="406874" y="352624"/>
                </a:moveTo>
                <a:lnTo>
                  <a:pt x="0" y="352624"/>
                </a:lnTo>
                <a:lnTo>
                  <a:pt x="0" y="366187"/>
                </a:lnTo>
                <a:lnTo>
                  <a:pt x="406874" y="366187"/>
                </a:lnTo>
                <a:lnTo>
                  <a:pt x="406874" y="352624"/>
                </a:lnTo>
                <a:close/>
              </a:path>
              <a:path w="407034" h="366395">
                <a:moveTo>
                  <a:pt x="54248" y="0"/>
                </a:moveTo>
                <a:lnTo>
                  <a:pt x="0" y="0"/>
                </a:lnTo>
                <a:lnTo>
                  <a:pt x="0" y="21700"/>
                </a:lnTo>
                <a:lnTo>
                  <a:pt x="6781" y="35261"/>
                </a:lnTo>
                <a:lnTo>
                  <a:pt x="6781" y="352624"/>
                </a:lnTo>
                <a:lnTo>
                  <a:pt x="20342" y="352624"/>
                </a:lnTo>
                <a:lnTo>
                  <a:pt x="20342" y="40686"/>
                </a:lnTo>
                <a:lnTo>
                  <a:pt x="47468" y="40686"/>
                </a:lnTo>
                <a:lnTo>
                  <a:pt x="47468" y="35261"/>
                </a:lnTo>
                <a:lnTo>
                  <a:pt x="51537" y="27122"/>
                </a:lnTo>
                <a:lnTo>
                  <a:pt x="17632" y="27122"/>
                </a:lnTo>
                <a:lnTo>
                  <a:pt x="13561" y="18986"/>
                </a:lnTo>
                <a:lnTo>
                  <a:pt x="13561" y="13561"/>
                </a:lnTo>
                <a:lnTo>
                  <a:pt x="54248" y="13561"/>
                </a:lnTo>
                <a:lnTo>
                  <a:pt x="54248" y="0"/>
                </a:lnTo>
                <a:close/>
              </a:path>
              <a:path w="407034" h="366395">
                <a:moveTo>
                  <a:pt x="47468" y="40686"/>
                </a:moveTo>
                <a:lnTo>
                  <a:pt x="33903" y="40686"/>
                </a:lnTo>
                <a:lnTo>
                  <a:pt x="33903" y="352624"/>
                </a:lnTo>
                <a:lnTo>
                  <a:pt x="47468" y="352624"/>
                </a:lnTo>
                <a:lnTo>
                  <a:pt x="47468" y="196656"/>
                </a:lnTo>
                <a:lnTo>
                  <a:pt x="115282" y="196656"/>
                </a:lnTo>
                <a:lnTo>
                  <a:pt x="115282" y="183092"/>
                </a:lnTo>
                <a:lnTo>
                  <a:pt x="47468" y="183092"/>
                </a:lnTo>
                <a:lnTo>
                  <a:pt x="47468" y="40686"/>
                </a:lnTo>
                <a:close/>
              </a:path>
              <a:path w="407034" h="366395">
                <a:moveTo>
                  <a:pt x="115282" y="196656"/>
                </a:moveTo>
                <a:lnTo>
                  <a:pt x="101718" y="196656"/>
                </a:lnTo>
                <a:lnTo>
                  <a:pt x="101718" y="352624"/>
                </a:lnTo>
                <a:lnTo>
                  <a:pt x="115282" y="352624"/>
                </a:lnTo>
                <a:lnTo>
                  <a:pt x="115282" y="196656"/>
                </a:lnTo>
                <a:close/>
              </a:path>
              <a:path w="407034" h="366395">
                <a:moveTo>
                  <a:pt x="203436" y="93578"/>
                </a:moveTo>
                <a:lnTo>
                  <a:pt x="157999" y="125453"/>
                </a:lnTo>
                <a:lnTo>
                  <a:pt x="130820" y="164782"/>
                </a:lnTo>
                <a:lnTo>
                  <a:pt x="128844" y="181062"/>
                </a:lnTo>
                <a:lnTo>
                  <a:pt x="128844" y="352624"/>
                </a:lnTo>
                <a:lnTo>
                  <a:pt x="142405" y="352624"/>
                </a:lnTo>
                <a:lnTo>
                  <a:pt x="142405" y="217001"/>
                </a:lnTo>
                <a:lnTo>
                  <a:pt x="278030" y="217001"/>
                </a:lnTo>
                <a:lnTo>
                  <a:pt x="278030" y="203436"/>
                </a:lnTo>
                <a:lnTo>
                  <a:pt x="142405" y="203436"/>
                </a:lnTo>
                <a:lnTo>
                  <a:pt x="142405" y="181062"/>
                </a:lnTo>
                <a:lnTo>
                  <a:pt x="155852" y="145109"/>
                </a:lnTo>
                <a:lnTo>
                  <a:pt x="203436" y="109857"/>
                </a:lnTo>
                <a:lnTo>
                  <a:pt x="226642" y="109857"/>
                </a:lnTo>
                <a:lnTo>
                  <a:pt x="203436" y="93578"/>
                </a:lnTo>
                <a:close/>
              </a:path>
              <a:path w="407034" h="366395">
                <a:moveTo>
                  <a:pt x="203436" y="236664"/>
                </a:moveTo>
                <a:lnTo>
                  <a:pt x="170622" y="262844"/>
                </a:lnTo>
                <a:lnTo>
                  <a:pt x="169531" y="270568"/>
                </a:lnTo>
                <a:lnTo>
                  <a:pt x="169531" y="352624"/>
                </a:lnTo>
                <a:lnTo>
                  <a:pt x="183092" y="352624"/>
                </a:lnTo>
                <a:lnTo>
                  <a:pt x="183092" y="265146"/>
                </a:lnTo>
                <a:lnTo>
                  <a:pt x="185806" y="260399"/>
                </a:lnTo>
                <a:lnTo>
                  <a:pt x="190554" y="258364"/>
                </a:lnTo>
                <a:lnTo>
                  <a:pt x="203436" y="252262"/>
                </a:lnTo>
                <a:lnTo>
                  <a:pt x="229994" y="252262"/>
                </a:lnTo>
                <a:lnTo>
                  <a:pt x="228474" y="250449"/>
                </a:lnTo>
                <a:lnTo>
                  <a:pt x="222421" y="246157"/>
                </a:lnTo>
                <a:lnTo>
                  <a:pt x="203436" y="236664"/>
                </a:lnTo>
                <a:close/>
              </a:path>
              <a:path w="407034" h="366395">
                <a:moveTo>
                  <a:pt x="229994" y="252262"/>
                </a:moveTo>
                <a:lnTo>
                  <a:pt x="203436" y="252262"/>
                </a:lnTo>
                <a:lnTo>
                  <a:pt x="216320" y="258364"/>
                </a:lnTo>
                <a:lnTo>
                  <a:pt x="221068" y="260399"/>
                </a:lnTo>
                <a:lnTo>
                  <a:pt x="223782" y="265146"/>
                </a:lnTo>
                <a:lnTo>
                  <a:pt x="223782" y="352624"/>
                </a:lnTo>
                <a:lnTo>
                  <a:pt x="237343" y="352624"/>
                </a:lnTo>
                <a:lnTo>
                  <a:pt x="237343" y="270568"/>
                </a:lnTo>
                <a:lnTo>
                  <a:pt x="236252" y="262844"/>
                </a:lnTo>
                <a:lnTo>
                  <a:pt x="233190" y="256075"/>
                </a:lnTo>
                <a:lnTo>
                  <a:pt x="229994" y="252262"/>
                </a:lnTo>
                <a:close/>
              </a:path>
              <a:path w="407034" h="366395">
                <a:moveTo>
                  <a:pt x="278030" y="217001"/>
                </a:moveTo>
                <a:lnTo>
                  <a:pt x="264469" y="217001"/>
                </a:lnTo>
                <a:lnTo>
                  <a:pt x="264469" y="352624"/>
                </a:lnTo>
                <a:lnTo>
                  <a:pt x="278030" y="352624"/>
                </a:lnTo>
                <a:lnTo>
                  <a:pt x="278030" y="217001"/>
                </a:lnTo>
                <a:close/>
              </a:path>
              <a:path w="407034" h="366395">
                <a:moveTo>
                  <a:pt x="305156" y="81373"/>
                </a:moveTo>
                <a:lnTo>
                  <a:pt x="291592" y="81373"/>
                </a:lnTo>
                <a:lnTo>
                  <a:pt x="291592" y="352624"/>
                </a:lnTo>
                <a:lnTo>
                  <a:pt x="305156" y="352624"/>
                </a:lnTo>
                <a:lnTo>
                  <a:pt x="305156" y="196656"/>
                </a:lnTo>
                <a:lnTo>
                  <a:pt x="372971" y="196656"/>
                </a:lnTo>
                <a:lnTo>
                  <a:pt x="372971" y="183092"/>
                </a:lnTo>
                <a:lnTo>
                  <a:pt x="305156" y="183092"/>
                </a:lnTo>
                <a:lnTo>
                  <a:pt x="305156" y="172923"/>
                </a:lnTo>
                <a:lnTo>
                  <a:pt x="318717" y="164105"/>
                </a:lnTo>
                <a:lnTo>
                  <a:pt x="342452" y="164105"/>
                </a:lnTo>
                <a:lnTo>
                  <a:pt x="337031" y="160037"/>
                </a:lnTo>
                <a:lnTo>
                  <a:pt x="331944" y="156646"/>
                </a:lnTo>
                <a:lnTo>
                  <a:pt x="305156" y="156646"/>
                </a:lnTo>
                <a:lnTo>
                  <a:pt x="305156" y="81373"/>
                </a:lnTo>
                <a:close/>
              </a:path>
              <a:path w="407034" h="366395">
                <a:moveTo>
                  <a:pt x="372971" y="196656"/>
                </a:moveTo>
                <a:lnTo>
                  <a:pt x="359406" y="196656"/>
                </a:lnTo>
                <a:lnTo>
                  <a:pt x="359406" y="352624"/>
                </a:lnTo>
                <a:lnTo>
                  <a:pt x="372971" y="352624"/>
                </a:lnTo>
                <a:lnTo>
                  <a:pt x="372971" y="196656"/>
                </a:lnTo>
                <a:close/>
              </a:path>
              <a:path w="407034" h="366395">
                <a:moveTo>
                  <a:pt x="400093" y="40686"/>
                </a:moveTo>
                <a:lnTo>
                  <a:pt x="386532" y="40686"/>
                </a:lnTo>
                <a:lnTo>
                  <a:pt x="386532" y="352624"/>
                </a:lnTo>
                <a:lnTo>
                  <a:pt x="400093" y="352624"/>
                </a:lnTo>
                <a:lnTo>
                  <a:pt x="400093" y="40686"/>
                </a:lnTo>
                <a:close/>
              </a:path>
              <a:path w="407034" h="366395">
                <a:moveTo>
                  <a:pt x="226642" y="109857"/>
                </a:moveTo>
                <a:lnTo>
                  <a:pt x="203436" y="109857"/>
                </a:lnTo>
                <a:lnTo>
                  <a:pt x="241411" y="136302"/>
                </a:lnTo>
                <a:lnTo>
                  <a:pt x="251022" y="145013"/>
                </a:lnTo>
                <a:lnTo>
                  <a:pt x="258281" y="155630"/>
                </a:lnTo>
                <a:lnTo>
                  <a:pt x="262869" y="167773"/>
                </a:lnTo>
                <a:lnTo>
                  <a:pt x="264469" y="181062"/>
                </a:lnTo>
                <a:lnTo>
                  <a:pt x="264469" y="203436"/>
                </a:lnTo>
                <a:lnTo>
                  <a:pt x="278030" y="203436"/>
                </a:lnTo>
                <a:lnTo>
                  <a:pt x="278030" y="181062"/>
                </a:lnTo>
                <a:lnTo>
                  <a:pt x="276049" y="164743"/>
                </a:lnTo>
                <a:lnTo>
                  <a:pt x="270317" y="149696"/>
                </a:lnTo>
                <a:lnTo>
                  <a:pt x="261153" y="136430"/>
                </a:lnTo>
                <a:lnTo>
                  <a:pt x="248874" y="125453"/>
                </a:lnTo>
                <a:lnTo>
                  <a:pt x="226642" y="109857"/>
                </a:lnTo>
                <a:close/>
              </a:path>
              <a:path w="407034" h="366395">
                <a:moveTo>
                  <a:pt x="88157" y="147830"/>
                </a:moveTo>
                <a:lnTo>
                  <a:pt x="69843" y="160037"/>
                </a:lnTo>
                <a:lnTo>
                  <a:pt x="64422" y="164105"/>
                </a:lnTo>
                <a:lnTo>
                  <a:pt x="61029" y="170207"/>
                </a:lnTo>
                <a:lnTo>
                  <a:pt x="61029" y="183092"/>
                </a:lnTo>
                <a:lnTo>
                  <a:pt x="74594" y="183092"/>
                </a:lnTo>
                <a:lnTo>
                  <a:pt x="74594" y="174952"/>
                </a:lnTo>
                <a:lnTo>
                  <a:pt x="75952" y="172923"/>
                </a:lnTo>
                <a:lnTo>
                  <a:pt x="77306" y="171561"/>
                </a:lnTo>
                <a:lnTo>
                  <a:pt x="88157" y="164782"/>
                </a:lnTo>
                <a:lnTo>
                  <a:pt x="115282" y="164782"/>
                </a:lnTo>
                <a:lnTo>
                  <a:pt x="115282" y="156646"/>
                </a:lnTo>
                <a:lnTo>
                  <a:pt x="101718" y="156646"/>
                </a:lnTo>
                <a:lnTo>
                  <a:pt x="88157" y="147830"/>
                </a:lnTo>
                <a:close/>
              </a:path>
              <a:path w="407034" h="366395">
                <a:moveTo>
                  <a:pt x="115282" y="164782"/>
                </a:moveTo>
                <a:lnTo>
                  <a:pt x="88157" y="164782"/>
                </a:lnTo>
                <a:lnTo>
                  <a:pt x="101718" y="173598"/>
                </a:lnTo>
                <a:lnTo>
                  <a:pt x="101718" y="183092"/>
                </a:lnTo>
                <a:lnTo>
                  <a:pt x="115282" y="183092"/>
                </a:lnTo>
                <a:lnTo>
                  <a:pt x="115282" y="164782"/>
                </a:lnTo>
                <a:close/>
              </a:path>
              <a:path w="407034" h="366395">
                <a:moveTo>
                  <a:pt x="342452" y="164105"/>
                </a:moveTo>
                <a:lnTo>
                  <a:pt x="318717" y="164105"/>
                </a:lnTo>
                <a:lnTo>
                  <a:pt x="329568" y="170888"/>
                </a:lnTo>
                <a:lnTo>
                  <a:pt x="331603" y="172242"/>
                </a:lnTo>
                <a:lnTo>
                  <a:pt x="332280" y="174279"/>
                </a:lnTo>
                <a:lnTo>
                  <a:pt x="332280" y="183092"/>
                </a:lnTo>
                <a:lnTo>
                  <a:pt x="345843" y="183092"/>
                </a:lnTo>
                <a:lnTo>
                  <a:pt x="345843" y="170207"/>
                </a:lnTo>
                <a:lnTo>
                  <a:pt x="342452" y="164105"/>
                </a:lnTo>
                <a:close/>
              </a:path>
              <a:path w="407034" h="366395">
                <a:moveTo>
                  <a:pt x="406874" y="0"/>
                </a:moveTo>
                <a:lnTo>
                  <a:pt x="352626" y="0"/>
                </a:lnTo>
                <a:lnTo>
                  <a:pt x="352626" y="21700"/>
                </a:lnTo>
                <a:lnTo>
                  <a:pt x="359406" y="35261"/>
                </a:lnTo>
                <a:lnTo>
                  <a:pt x="359406" y="183092"/>
                </a:lnTo>
                <a:lnTo>
                  <a:pt x="372971" y="183092"/>
                </a:lnTo>
                <a:lnTo>
                  <a:pt x="372971" y="40686"/>
                </a:lnTo>
                <a:lnTo>
                  <a:pt x="400093" y="40686"/>
                </a:lnTo>
                <a:lnTo>
                  <a:pt x="400093" y="35261"/>
                </a:lnTo>
                <a:lnTo>
                  <a:pt x="404163" y="27122"/>
                </a:lnTo>
                <a:lnTo>
                  <a:pt x="370255" y="27122"/>
                </a:lnTo>
                <a:lnTo>
                  <a:pt x="366187" y="18986"/>
                </a:lnTo>
                <a:lnTo>
                  <a:pt x="366187" y="13561"/>
                </a:lnTo>
                <a:lnTo>
                  <a:pt x="406874" y="13561"/>
                </a:lnTo>
                <a:lnTo>
                  <a:pt x="406874" y="0"/>
                </a:lnTo>
                <a:close/>
              </a:path>
              <a:path w="407034" h="366395">
                <a:moveTo>
                  <a:pt x="305156" y="40686"/>
                </a:moveTo>
                <a:lnTo>
                  <a:pt x="101718" y="40686"/>
                </a:lnTo>
                <a:lnTo>
                  <a:pt x="101718" y="156646"/>
                </a:lnTo>
                <a:lnTo>
                  <a:pt x="115282" y="156646"/>
                </a:lnTo>
                <a:lnTo>
                  <a:pt x="115282" y="81373"/>
                </a:lnTo>
                <a:lnTo>
                  <a:pt x="305156" y="81373"/>
                </a:lnTo>
                <a:lnTo>
                  <a:pt x="305156" y="67812"/>
                </a:lnTo>
                <a:lnTo>
                  <a:pt x="115282" y="67812"/>
                </a:lnTo>
                <a:lnTo>
                  <a:pt x="115282" y="54248"/>
                </a:lnTo>
                <a:lnTo>
                  <a:pt x="305156" y="54248"/>
                </a:lnTo>
                <a:lnTo>
                  <a:pt x="305156" y="40686"/>
                </a:lnTo>
                <a:close/>
              </a:path>
              <a:path w="407034" h="366395">
                <a:moveTo>
                  <a:pt x="318717" y="147830"/>
                </a:moveTo>
                <a:lnTo>
                  <a:pt x="305156" y="156646"/>
                </a:lnTo>
                <a:lnTo>
                  <a:pt x="331944" y="156646"/>
                </a:lnTo>
                <a:lnTo>
                  <a:pt x="318717" y="147830"/>
                </a:lnTo>
                <a:close/>
              </a:path>
              <a:path w="407034" h="366395">
                <a:moveTo>
                  <a:pt x="305156" y="54248"/>
                </a:moveTo>
                <a:lnTo>
                  <a:pt x="291592" y="54248"/>
                </a:lnTo>
                <a:lnTo>
                  <a:pt x="291592" y="67812"/>
                </a:lnTo>
                <a:lnTo>
                  <a:pt x="305156" y="67812"/>
                </a:lnTo>
                <a:lnTo>
                  <a:pt x="305156" y="54248"/>
                </a:lnTo>
                <a:close/>
              </a:path>
              <a:path w="407034" h="366395">
                <a:moveTo>
                  <a:pt x="54248" y="13561"/>
                </a:moveTo>
                <a:lnTo>
                  <a:pt x="40686" y="13561"/>
                </a:lnTo>
                <a:lnTo>
                  <a:pt x="40686" y="18986"/>
                </a:lnTo>
                <a:lnTo>
                  <a:pt x="36619" y="27122"/>
                </a:lnTo>
                <a:lnTo>
                  <a:pt x="51537" y="27122"/>
                </a:lnTo>
                <a:lnTo>
                  <a:pt x="54248" y="21700"/>
                </a:lnTo>
                <a:lnTo>
                  <a:pt x="54248" y="13561"/>
                </a:lnTo>
                <a:close/>
              </a:path>
              <a:path w="407034" h="366395">
                <a:moveTo>
                  <a:pt x="406874" y="13561"/>
                </a:moveTo>
                <a:lnTo>
                  <a:pt x="393313" y="13561"/>
                </a:lnTo>
                <a:lnTo>
                  <a:pt x="393313" y="18986"/>
                </a:lnTo>
                <a:lnTo>
                  <a:pt x="389242" y="27122"/>
                </a:lnTo>
                <a:lnTo>
                  <a:pt x="404163" y="27122"/>
                </a:lnTo>
                <a:lnTo>
                  <a:pt x="406874" y="21700"/>
                </a:lnTo>
                <a:lnTo>
                  <a:pt x="406874" y="13561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935419"/>
            <a:endParaRPr sz="381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" name="Рисунок 2"/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93" t="481" r="1578" b="-1"/>
          <a:stretch/>
        </p:blipFill>
        <p:spPr>
          <a:xfrm>
            <a:off x="7001302" y="2483893"/>
            <a:ext cx="5063320" cy="4066845"/>
          </a:xfrm>
        </p:spPr>
      </p:pic>
    </p:spTree>
    <p:extLst>
      <p:ext uri="{BB962C8B-B14F-4D97-AF65-F5344CB8AC3E}">
        <p14:creationId xmlns:p14="http://schemas.microsoft.com/office/powerpoint/2010/main" val="586334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1493" y="218363"/>
            <a:ext cx="12190507" cy="990398"/>
          </a:xfrm>
          <a:solidFill>
            <a:srgbClr val="0070C0"/>
          </a:solidFill>
        </p:spPr>
        <p:txBody>
          <a:bodyPr>
            <a:normAutofit/>
          </a:bodyPr>
          <a:lstStyle/>
          <a:p>
            <a:pPr algn="ctr"/>
            <a:r>
              <a:rPr lang="ru-RU" sz="4868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ПЛАН</a:t>
            </a:r>
          </a:p>
        </p:txBody>
      </p:sp>
      <p:graphicFrame>
        <p:nvGraphicFramePr>
          <p:cNvPr id="3" name="Объект 2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85325143"/>
              </p:ext>
            </p:extLst>
          </p:nvPr>
        </p:nvGraphicFramePr>
        <p:xfrm>
          <a:off x="109182" y="1537240"/>
          <a:ext cx="12082818" cy="530122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74119" y="1783198"/>
            <a:ext cx="106452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Начало завоевания Бухарского эмирата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00748" y="3652940"/>
            <a:ext cx="800975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Сражение за </a:t>
            </a:r>
            <a:r>
              <a:rPr lang="ru-RU" sz="4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Уратюбе</a:t>
            </a:r>
            <a:r>
              <a:rPr 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и Джизак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50877" y="5540991"/>
            <a:ext cx="23298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Выводы </a:t>
            </a:r>
            <a:endParaRPr lang="ru-RU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71645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0162" y="1"/>
            <a:ext cx="11489005" cy="990393"/>
          </a:xfrm>
          <a:solidFill>
            <a:srgbClr val="0070C0"/>
          </a:solidFill>
        </p:spPr>
        <p:txBody>
          <a:bodyPr>
            <a:noAutofit/>
          </a:bodyPr>
          <a:lstStyle/>
          <a:p>
            <a:pPr lvl="0" algn="ctr"/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Начало завоевания Бухарского эмирата</a:t>
            </a:r>
            <a:endParaRPr lang="ru-RU" sz="3810" b="1" dirty="0" smtClean="0">
              <a:solidFill>
                <a:schemeClr val="bg1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6316373" y="1106129"/>
            <a:ext cx="5522794" cy="5649513"/>
          </a:xfrm>
          <a:solidFill>
            <a:srgbClr val="00B050"/>
          </a:solidFill>
        </p:spPr>
        <p:txBody>
          <a:bodyPr>
            <a:noAutofit/>
          </a:bodyPr>
          <a:lstStyle/>
          <a:p>
            <a:pPr algn="just"/>
            <a:r>
              <a:rPr lang="ru-RU" sz="27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осуществлении планов царского правительства по реализации захватнических походов в Среднюю Азию важную роль сыграло </a:t>
            </a:r>
            <a:r>
              <a:rPr lang="ru-RU" sz="27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взятие </a:t>
            </a:r>
            <a:r>
              <a:rPr lang="ru-RU" sz="27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Ташкента</a:t>
            </a:r>
            <a:r>
              <a:rPr lang="ru-RU" sz="27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ru-RU" sz="27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Все военные действия стали готовиться и планироваться в </a:t>
            </a:r>
            <a:r>
              <a:rPr lang="ru-RU" sz="27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Ташкенте.</a:t>
            </a:r>
          </a:p>
          <a:p>
            <a:r>
              <a:rPr lang="ru-RU" sz="27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Главная цель заключалась </a:t>
            </a:r>
            <a:r>
              <a:rPr lang="ru-RU" sz="27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</a:t>
            </a:r>
            <a:r>
              <a:rPr lang="ru-RU" sz="27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расчленении </a:t>
            </a:r>
            <a:r>
              <a:rPr lang="ru-RU" sz="27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ханств и </a:t>
            </a:r>
            <a:r>
              <a:rPr lang="ru-RU" sz="275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разжи-гание</a:t>
            </a:r>
            <a:r>
              <a:rPr lang="ru-RU" sz="27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7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между ними </a:t>
            </a:r>
            <a:r>
              <a:rPr lang="ru-RU" sz="27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розни под лозунгом «Разделяй и властвуй».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453" t="7327" r="8112" b="6014"/>
          <a:stretch/>
        </p:blipFill>
        <p:spPr>
          <a:xfrm>
            <a:off x="350162" y="1094462"/>
            <a:ext cx="5824019" cy="5661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860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0162" y="1"/>
            <a:ext cx="11489005" cy="990393"/>
          </a:xfrm>
          <a:solidFill>
            <a:srgbClr val="0070C0"/>
          </a:solidFill>
        </p:spPr>
        <p:txBody>
          <a:bodyPr>
            <a:noAutofit/>
          </a:bodyPr>
          <a:lstStyle/>
          <a:p>
            <a:pPr lvl="0" algn="ctr"/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Начало завоевания Бухарского эмирата</a:t>
            </a:r>
            <a:endParaRPr lang="ru-RU" sz="3810" b="1" dirty="0" smtClean="0">
              <a:solidFill>
                <a:schemeClr val="bg1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5431809" y="1106129"/>
            <a:ext cx="6407358" cy="5649513"/>
          </a:xfrm>
          <a:solidFill>
            <a:srgbClr val="00B050"/>
          </a:solidFill>
        </p:spPr>
        <p:txBody>
          <a:bodyPr>
            <a:noAutofit/>
          </a:bodyPr>
          <a:lstStyle/>
          <a:p>
            <a:pPr algn="just"/>
            <a:r>
              <a:rPr lang="ru-RU" sz="26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июле 1866 г</a:t>
            </a:r>
            <a:r>
              <a:rPr lang="ru-RU" sz="26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 Михаил </a:t>
            </a:r>
            <a:r>
              <a:rPr lang="ru-RU" sz="26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Черняев был отозван, и на его </a:t>
            </a:r>
            <a:r>
              <a:rPr lang="ru-RU" sz="26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место </a:t>
            </a:r>
            <a:r>
              <a:rPr lang="ru-RU" sz="26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назначен генерал </a:t>
            </a:r>
            <a:r>
              <a:rPr lang="ru-RU" sz="26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Дмитрий Ильич Романовский.</a:t>
            </a:r>
          </a:p>
          <a:p>
            <a:pPr algn="just"/>
            <a:r>
              <a:rPr lang="ru-RU" sz="26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Причиной отзыва послужила недовольство военного министра  Д</a:t>
            </a:r>
            <a:r>
              <a:rPr lang="ru-RU" sz="26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 А. </a:t>
            </a:r>
            <a:r>
              <a:rPr lang="ru-RU" sz="26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Милютина </a:t>
            </a:r>
            <a:r>
              <a:rPr lang="ru-RU" sz="26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неподчинением Черняева </a:t>
            </a:r>
            <a:r>
              <a:rPr lang="ru-RU" sz="26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приказам. А также </a:t>
            </a:r>
            <a:r>
              <a:rPr lang="ru-RU" sz="265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дипло-матическое</a:t>
            </a:r>
            <a:r>
              <a:rPr lang="ru-RU" sz="26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65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ведомство получало ноты протеста из </a:t>
            </a:r>
            <a:r>
              <a:rPr lang="ru-RU" sz="26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Лондона.</a:t>
            </a:r>
          </a:p>
          <a:p>
            <a:pPr algn="just"/>
            <a:r>
              <a:rPr lang="ru-RU" sz="265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Д.И. Романовский начинает свои военные действия с захвата территорий по среднему течению Сырдарьи.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26" t="3085" r="7596" b="15522"/>
          <a:stretch/>
        </p:blipFill>
        <p:spPr>
          <a:xfrm>
            <a:off x="472992" y="1214288"/>
            <a:ext cx="4658566" cy="5459466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obliqueTopLeft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567888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>
            <a:off x="191067" y="4763071"/>
            <a:ext cx="6012962" cy="1910684"/>
            <a:chOff x="255345" y="4772501"/>
            <a:chExt cx="5611009" cy="1808327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72" t="18835" r="4538" b="5715"/>
            <a:stretch/>
          </p:blipFill>
          <p:spPr>
            <a:xfrm flipH="1">
              <a:off x="255345" y="4772501"/>
              <a:ext cx="5611008" cy="1808327"/>
            </a:xfrm>
            <a:prstGeom prst="rect">
              <a:avLst/>
            </a:prstGeom>
          </p:spPr>
        </p:pic>
        <p:sp>
          <p:nvSpPr>
            <p:cNvPr id="7" name="Прямоугольник 6"/>
            <p:cNvSpPr/>
            <p:nvPr/>
          </p:nvSpPr>
          <p:spPr>
            <a:xfrm>
              <a:off x="4722125" y="4935517"/>
              <a:ext cx="1144229" cy="5508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313898" y="1251564"/>
            <a:ext cx="5497864" cy="4124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026">
              <a:defRPr/>
            </a:pPr>
            <a:r>
              <a:rPr lang="ru-RU" sz="3600" b="1" kern="0" cap="all" spc="-99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Военные действия против бухарского эмирата</a:t>
            </a:r>
            <a:r>
              <a:rPr lang="en-US" sz="3600" b="1" kern="0" cap="all" spc="-99" dirty="0" smtClean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uz-Cyrl-UZ" sz="3600" b="1" kern="0" cap="all" spc="-99" dirty="0">
              <a:solidFill>
                <a:srgbClr val="0070C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just" defTabSz="1219026">
              <a:defRPr/>
            </a:pPr>
            <a:r>
              <a:rPr lang="ru-RU" sz="1900" kern="0" dirty="0" smtClean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</a:t>
            </a:r>
            <a:r>
              <a:rPr lang="ru-RU" sz="1900" kern="0" dirty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­</a:t>
            </a:r>
            <a:r>
              <a:rPr lang="ru-RU" sz="1900" kern="0" dirty="0" smtClean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Романовский </a:t>
            </a:r>
            <a:r>
              <a:rPr lang="ru-RU" sz="1900" kern="0" dirty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1866   г. под предлогом действий Бухарского </a:t>
            </a:r>
            <a:r>
              <a:rPr lang="ru-RU" sz="1900" kern="0" dirty="0" smtClean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эмирата </a:t>
            </a:r>
            <a:r>
              <a:rPr lang="ru-RU" sz="1900" kern="0" dirty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против России­ просит начать </a:t>
            </a:r>
            <a:r>
              <a:rPr lang="ru-RU" sz="1900" kern="0" dirty="0" smtClean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военный поход. Просьба </a:t>
            </a:r>
            <a:r>
              <a:rPr lang="ru-RU" sz="1900" kern="0" dirty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правительством была </a:t>
            </a:r>
            <a:r>
              <a:rPr lang="ru-RU" sz="1900" kern="0" dirty="0" smtClean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удовлетворена</a:t>
            </a:r>
            <a:r>
              <a:rPr lang="ru-RU" sz="1900" kern="0" dirty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после чего Д. Романовский </a:t>
            </a:r>
            <a:r>
              <a:rPr lang="ru-RU" sz="1900" kern="0" dirty="0" smtClean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начинает </a:t>
            </a:r>
            <a:r>
              <a:rPr lang="ru-RU" sz="1900" kern="0" dirty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занимать земли по </a:t>
            </a:r>
            <a:r>
              <a:rPr lang="ru-RU" sz="1900" kern="0" dirty="0" smtClean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среднему течению Сырдарьи</a:t>
            </a:r>
            <a:r>
              <a:rPr lang="ru-RU" sz="1900" kern="0" dirty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.­ Боевые столкновения начались 8 мая 1866 года </a:t>
            </a:r>
          </a:p>
          <a:p>
            <a:pPr defTabSz="1219026">
              <a:defRPr/>
            </a:pPr>
            <a:endParaRPr lang="en-US" sz="1399" kern="0" dirty="0">
              <a:solidFill>
                <a:srgbClr val="57565A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467715" y="1535573"/>
            <a:ext cx="4460427" cy="979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026">
              <a:spcAft>
                <a:spcPts val="199"/>
              </a:spcAft>
              <a:defRPr/>
            </a:pPr>
            <a:r>
              <a:rPr lang="ru-RU" sz="2000" b="1" kern="0" spc="-7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Боевые действия вблизи </a:t>
            </a:r>
            <a:r>
              <a:rPr lang="ru-RU" sz="2000" b="1" kern="0" spc="-70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Ирджар</a:t>
            </a:r>
            <a:endParaRPr lang="en-US" sz="2000" b="1" kern="0" spc="-7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defTabSz="1219026">
              <a:spcAft>
                <a:spcPts val="199"/>
              </a:spcAft>
              <a:defRPr/>
            </a:pPr>
            <a:r>
              <a:rPr lang="ru-RU" kern="0" dirty="0" smtClean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Силы были </a:t>
            </a:r>
            <a:r>
              <a:rPr lang="ru-RU" kern="0" dirty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неравны, и войска эмира потерпели поражение.</a:t>
            </a:r>
            <a:endParaRPr lang="en-US" kern="0" dirty="0">
              <a:solidFill>
                <a:srgbClr val="57565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467715" y="2548574"/>
            <a:ext cx="4462347" cy="15337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026">
              <a:spcAft>
                <a:spcPts val="199"/>
              </a:spcAft>
              <a:defRPr/>
            </a:pPr>
            <a:r>
              <a:rPr lang="ru-RU" sz="2000" b="1" kern="0" spc="-7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В</a:t>
            </a:r>
            <a:r>
              <a:rPr lang="ru-RU" sz="2000" b="1" kern="0" spc="-7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оенные </a:t>
            </a:r>
            <a:r>
              <a:rPr lang="ru-RU" sz="2000" b="1" kern="0" spc="-70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действия на </a:t>
            </a:r>
            <a:r>
              <a:rPr lang="ru-RU" sz="2000" b="1" kern="0" spc="-70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Ходжент</a:t>
            </a:r>
            <a:endParaRPr lang="en-US" sz="2000" b="1" kern="0" spc="-7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defTabSz="1219026">
              <a:spcAft>
                <a:spcPts val="199"/>
              </a:spcAft>
              <a:defRPr/>
            </a:pPr>
            <a:r>
              <a:rPr lang="ru-RU" kern="0" dirty="0" err="1" smtClean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Ходжент</a:t>
            </a:r>
            <a:r>
              <a:rPr lang="ru-RU" kern="0" dirty="0" smtClean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является </a:t>
            </a:r>
            <a:r>
              <a:rPr lang="ru-RU" kern="0" dirty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связующим пунктом </a:t>
            </a:r>
            <a:r>
              <a:rPr lang="ru-RU" kern="0" dirty="0" smtClean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с </a:t>
            </a:r>
            <a:r>
              <a:rPr lang="ru-RU" kern="0" dirty="0" smtClean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Бухарой</a:t>
            </a:r>
            <a:r>
              <a:rPr lang="ru-RU" kern="0" dirty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Ташкентом, </a:t>
            </a:r>
            <a:r>
              <a:rPr lang="ru-RU" kern="0" dirty="0" smtClean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Кокандом </a:t>
            </a:r>
            <a:r>
              <a:rPr lang="ru-RU" kern="0" dirty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kern="0" dirty="0" err="1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Балхом</a:t>
            </a:r>
            <a:r>
              <a:rPr lang="ru-RU" kern="0" dirty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расположенными </a:t>
            </a:r>
            <a:r>
              <a:rPr lang="ru-RU" kern="0" dirty="0" smtClean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между </a:t>
            </a:r>
            <a:r>
              <a:rPr lang="ru-RU" kern="0" dirty="0" err="1" smtClean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Кокандским</a:t>
            </a:r>
            <a:r>
              <a:rPr lang="ru-RU" kern="0" dirty="0" smtClean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ханством и </a:t>
            </a:r>
            <a:r>
              <a:rPr lang="ru-RU" kern="0" dirty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Бухарским эмиратом</a:t>
            </a:r>
            <a:r>
              <a:rPr lang="ru-RU" sz="1399" kern="0" dirty="0">
                <a:solidFill>
                  <a:srgbClr val="57565A"/>
                </a:solidFill>
              </a:rPr>
              <a:t>.</a:t>
            </a:r>
            <a:endParaRPr lang="en-US" sz="1399" kern="0" dirty="0">
              <a:solidFill>
                <a:srgbClr val="57565A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467714" y="5072876"/>
            <a:ext cx="4322813" cy="1256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026">
              <a:spcAft>
                <a:spcPts val="199"/>
              </a:spcAft>
              <a:defRPr/>
            </a:pPr>
            <a:r>
              <a:rPr lang="ru-RU" sz="2000" b="1" kern="0" spc="-7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Захват Джизака</a:t>
            </a:r>
            <a:r>
              <a:rPr lang="en-US" sz="2000" b="1" kern="0" spc="-7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en-US" sz="2000" b="1" kern="0" spc="-70" dirty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defTabSz="1219026">
              <a:spcAft>
                <a:spcPts val="199"/>
              </a:spcAft>
              <a:defRPr/>
            </a:pPr>
            <a:r>
              <a:rPr lang="ru-RU" kern="0" dirty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Штурм продолжался двое суток, и в итоге Джизак также был захвачен царскими войсками.</a:t>
            </a:r>
            <a:endParaRPr lang="en-US" kern="0" dirty="0">
              <a:solidFill>
                <a:srgbClr val="57565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467716" y="4050387"/>
            <a:ext cx="4724284" cy="979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026">
              <a:spcAft>
                <a:spcPts val="199"/>
              </a:spcAft>
              <a:defRPr/>
            </a:pPr>
            <a:r>
              <a:rPr lang="ru-RU" sz="2000" b="1" kern="0" spc="-70" dirty="0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Поход на </a:t>
            </a:r>
            <a:r>
              <a:rPr lang="ru-RU" sz="2000" b="1" kern="0" spc="-70" dirty="0" err="1" smtClean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Уратюбе</a:t>
            </a:r>
            <a:endParaRPr lang="ru-RU" sz="2000" b="1" kern="0" spc="-70" dirty="0" smtClean="0">
              <a:solidFill>
                <a:schemeClr val="tx1">
                  <a:lumMod val="85000"/>
                  <a:lumOff val="1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defTabSz="1219026">
              <a:spcAft>
                <a:spcPts val="199"/>
              </a:spcAft>
              <a:defRPr/>
            </a:pPr>
            <a:r>
              <a:rPr lang="ru-RU" kern="0" dirty="0" smtClean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kern="0" dirty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результате артобстрела город </a:t>
            </a:r>
            <a:r>
              <a:rPr lang="ru-RU" kern="0" dirty="0" smtClean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был разрушен </a:t>
            </a:r>
            <a:r>
              <a:rPr lang="ru-RU" kern="0" dirty="0">
                <a:solidFill>
                  <a:srgbClr val="57565A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захвачен врагом. </a:t>
            </a:r>
            <a:endParaRPr lang="en-US" kern="0" dirty="0">
              <a:solidFill>
                <a:srgbClr val="57565A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0" name="Straight Connector 9"/>
          <p:cNvCxnSpPr/>
          <p:nvPr/>
        </p:nvCxnSpPr>
        <p:spPr>
          <a:xfrm>
            <a:off x="5880002" y="1583222"/>
            <a:ext cx="0" cy="4401750"/>
          </a:xfrm>
          <a:prstGeom prst="line">
            <a:avLst/>
          </a:prstGeom>
          <a:noFill/>
          <a:ln w="9525" cap="flat" cmpd="sng" algn="ctr">
            <a:solidFill>
              <a:srgbClr val="7F7F7F">
                <a:alpha val="50000"/>
              </a:srgbClr>
            </a:solidFill>
            <a:prstDash val="solid"/>
          </a:ln>
          <a:effectLst/>
        </p:spPr>
      </p:cxnSp>
      <p:sp>
        <p:nvSpPr>
          <p:cNvPr id="21" name="Oval 11"/>
          <p:cNvSpPr/>
          <p:nvPr/>
        </p:nvSpPr>
        <p:spPr>
          <a:xfrm>
            <a:off x="6419999" y="1568958"/>
            <a:ext cx="899989" cy="899989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9026">
              <a:defRPr/>
            </a:pPr>
            <a:r>
              <a:rPr lang="en-US" sz="3810" kern="0" dirty="0">
                <a:solidFill>
                  <a:srgbClr val="FFFFFF"/>
                </a:solidFill>
                <a:latin typeface="Open Sans Light"/>
              </a:rPr>
              <a:t>1</a:t>
            </a:r>
          </a:p>
        </p:txBody>
      </p:sp>
      <p:sp>
        <p:nvSpPr>
          <p:cNvPr id="22" name="Oval 13"/>
          <p:cNvSpPr/>
          <p:nvPr/>
        </p:nvSpPr>
        <p:spPr>
          <a:xfrm>
            <a:off x="6419999" y="2759384"/>
            <a:ext cx="899989" cy="899989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9026">
              <a:defRPr/>
            </a:pPr>
            <a:r>
              <a:rPr lang="en-US" sz="3810" kern="0" dirty="0">
                <a:solidFill>
                  <a:srgbClr val="FFFFFF"/>
                </a:solidFill>
                <a:latin typeface="Open Sans Light"/>
              </a:rPr>
              <a:t>2</a:t>
            </a:r>
          </a:p>
        </p:txBody>
      </p:sp>
      <p:sp>
        <p:nvSpPr>
          <p:cNvPr id="23" name="Oval 14"/>
          <p:cNvSpPr/>
          <p:nvPr/>
        </p:nvSpPr>
        <p:spPr>
          <a:xfrm>
            <a:off x="6419999" y="3990754"/>
            <a:ext cx="899989" cy="899989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9026">
              <a:defRPr/>
            </a:pPr>
            <a:r>
              <a:rPr lang="en-US" sz="3810" kern="0" dirty="0">
                <a:solidFill>
                  <a:srgbClr val="FFFFFF"/>
                </a:solidFill>
                <a:latin typeface="Open Sans Light"/>
              </a:rPr>
              <a:t>3</a:t>
            </a:r>
          </a:p>
        </p:txBody>
      </p:sp>
      <p:sp>
        <p:nvSpPr>
          <p:cNvPr id="24" name="Oval 15"/>
          <p:cNvSpPr/>
          <p:nvPr/>
        </p:nvSpPr>
        <p:spPr>
          <a:xfrm>
            <a:off x="6419999" y="5249421"/>
            <a:ext cx="899989" cy="899989"/>
          </a:xfrm>
          <a:prstGeom prst="ellipse">
            <a:avLst/>
          </a:prstGeom>
          <a:solidFill>
            <a:srgbClr val="0070C0"/>
          </a:solidFill>
          <a:ln w="9525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1219026">
              <a:defRPr/>
            </a:pPr>
            <a:r>
              <a:rPr lang="en-US" sz="3810" kern="0" dirty="0">
                <a:solidFill>
                  <a:srgbClr val="FFFFFF"/>
                </a:solidFill>
                <a:latin typeface="Open Sans Light"/>
              </a:rPr>
              <a:t>4</a:t>
            </a:r>
          </a:p>
        </p:txBody>
      </p:sp>
      <p:sp>
        <p:nvSpPr>
          <p:cNvPr id="25" name="Заголовок 1"/>
          <p:cNvSpPr>
            <a:spLocks noGrp="1"/>
          </p:cNvSpPr>
          <p:nvPr>
            <p:ph type="title"/>
          </p:nvPr>
        </p:nvSpPr>
        <p:spPr>
          <a:xfrm>
            <a:off x="1274928" y="-11750"/>
            <a:ext cx="10515600" cy="1325563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Начало завоевания Бухарского эмирата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209280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11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1" fill="hold" grpId="0" nodeType="withEffect" p14:presetBounceEnd="66667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13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14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grpId="0" nodeType="withEffect" p14:presetBounceEnd="66667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2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2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grpId="0" nodeType="withEffect" p14:presetBounceEnd="66667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27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28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1" fill="hold" grpId="0" nodeType="withEffect" p14:presetBounceEnd="66667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667">
                                          <p:cBhvr additive="base">
                                            <p:cTn id="34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667">
                                          <p:cBhvr additive="base">
                                            <p:cTn id="35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16" grpId="0"/>
          <p:bldP spid="17" grpId="0"/>
          <p:bldP spid="18" grpId="0"/>
          <p:bldP spid="19" grpId="0"/>
          <p:bldP spid="21" grpId="0" animBg="1"/>
          <p:bldP spid="22" grpId="0" animBg="1"/>
          <p:bldP spid="23" grpId="0" animBg="1"/>
          <p:bldP spid="2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11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1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900" fill="hold"/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1" fill="hold" grpId="0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1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2" presetClass="entr" presetSubtype="1" fill="hold" grpId="0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12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grpId="0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" grpId="0"/>
          <p:bldP spid="16" grpId="0"/>
          <p:bldP spid="17" grpId="0"/>
          <p:bldP spid="18" grpId="0"/>
          <p:bldP spid="19" grpId="0"/>
          <p:bldP spid="21" grpId="0" animBg="1"/>
          <p:bldP spid="22" grpId="0" animBg="1"/>
          <p:bldP spid="23" grpId="0" animBg="1"/>
          <p:bldP spid="24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0" name="Elbow Connector 34">
            <a:extLst>
              <a:ext uri="{FF2B5EF4-FFF2-40B4-BE49-F238E27FC236}">
                <a16:creationId xmlns:a16="http://schemas.microsoft.com/office/drawing/2014/main" xmlns="" id="{2AE05538-590F-49B4-99F8-AFBA282075F9}"/>
              </a:ext>
            </a:extLst>
          </p:cNvPr>
          <p:cNvCxnSpPr/>
          <p:nvPr/>
        </p:nvCxnSpPr>
        <p:spPr>
          <a:xfrm rot="5400000" flipH="1" flipV="1">
            <a:off x="6111423" y="1633408"/>
            <a:ext cx="26881" cy="7395785"/>
          </a:xfrm>
          <a:prstGeom prst="bentConnector3">
            <a:avLst>
              <a:gd name="adj1" fmla="val 1800000"/>
            </a:avLst>
          </a:prstGeom>
          <a:noFill/>
          <a:ln w="12700">
            <a:solidFill>
              <a:schemeClr val="bg1">
                <a:lumMod val="50000"/>
                <a:alpha val="4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4716" y="284892"/>
            <a:ext cx="11750723" cy="589233"/>
          </a:xfrm>
          <a:prstGeom prst="rect">
            <a:avLst/>
          </a:prstGeom>
        </p:spPr>
        <p:txBody>
          <a:bodyPr vert="horz" wrap="square" lIns="0" tIns="34894" rIns="0" bIns="0" rtlCol="0" anchor="ctr">
            <a:spAutoFit/>
          </a:bodyPr>
          <a:lstStyle/>
          <a:p>
            <a:pPr marL="26841">
              <a:lnSpc>
                <a:spcPct val="100000"/>
              </a:lnSpc>
              <a:spcBef>
                <a:spcPts val="275"/>
              </a:spcBef>
            </a:pPr>
            <a:r>
              <a:rPr lang="ru-RU" sz="3600" dirty="0" smtClean="0"/>
              <a:t>Военные действия на </a:t>
            </a:r>
            <a:r>
              <a:rPr lang="ru-RU" sz="3600" dirty="0" err="1" smtClean="0"/>
              <a:t>Ходжент</a:t>
            </a:r>
            <a:endParaRPr sz="3600" dirty="0"/>
          </a:p>
        </p:txBody>
      </p:sp>
      <p:grpSp>
        <p:nvGrpSpPr>
          <p:cNvPr id="52" name="Group 40">
            <a:extLst>
              <a:ext uri="{FF2B5EF4-FFF2-40B4-BE49-F238E27FC236}">
                <a16:creationId xmlns:a16="http://schemas.microsoft.com/office/drawing/2014/main" xmlns="" id="{78616CE7-9E65-43BE-8A75-F91AFAF510FB}"/>
              </a:ext>
            </a:extLst>
          </p:cNvPr>
          <p:cNvGrpSpPr/>
          <p:nvPr/>
        </p:nvGrpSpPr>
        <p:grpSpPr>
          <a:xfrm>
            <a:off x="4348224" y="1270582"/>
            <a:ext cx="3553281" cy="3553281"/>
            <a:chOff x="3170172" y="418973"/>
            <a:chExt cx="2668031" cy="2668031"/>
          </a:xfrm>
        </p:grpSpPr>
        <p:sp>
          <p:nvSpPr>
            <p:cNvPr id="53" name="Oval 32">
              <a:extLst>
                <a:ext uri="{FF2B5EF4-FFF2-40B4-BE49-F238E27FC236}">
                  <a16:creationId xmlns:a16="http://schemas.microsoft.com/office/drawing/2014/main" xmlns="" id="{5A5A0A04-0FA3-4098-AAF9-4B56463BFD24}"/>
                </a:ext>
              </a:extLst>
            </p:cNvPr>
            <p:cNvSpPr/>
            <p:nvPr/>
          </p:nvSpPr>
          <p:spPr>
            <a:xfrm>
              <a:off x="3170172" y="418973"/>
              <a:ext cx="2668031" cy="2668031"/>
            </a:xfrm>
            <a:prstGeom prst="ellipse">
              <a:avLst/>
            </a:prstGeom>
            <a:solidFill>
              <a:schemeClr val="bg1">
                <a:lumMod val="50000"/>
                <a:alpha val="1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893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B2B2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grpSp>
          <p:nvGrpSpPr>
            <p:cNvPr id="54" name="Group 24">
              <a:extLst>
                <a:ext uri="{FF2B5EF4-FFF2-40B4-BE49-F238E27FC236}">
                  <a16:creationId xmlns:a16="http://schemas.microsoft.com/office/drawing/2014/main" xmlns="" id="{BC07C14E-02D5-436F-B644-C3C23FE61394}"/>
                </a:ext>
              </a:extLst>
            </p:cNvPr>
            <p:cNvGrpSpPr/>
            <p:nvPr/>
          </p:nvGrpSpPr>
          <p:grpSpPr>
            <a:xfrm>
              <a:off x="3542477" y="761387"/>
              <a:ext cx="2186917" cy="2215738"/>
              <a:chOff x="3559943" y="1188309"/>
              <a:chExt cx="2376016" cy="2407330"/>
            </a:xfrm>
          </p:grpSpPr>
          <p:sp>
            <p:nvSpPr>
              <p:cNvPr id="55" name="Arc 7">
                <a:extLst>
                  <a:ext uri="{FF2B5EF4-FFF2-40B4-BE49-F238E27FC236}">
                    <a16:creationId xmlns:a16="http://schemas.microsoft.com/office/drawing/2014/main" xmlns="" id="{FE6CE8CA-D835-449F-A285-495230BAC127}"/>
                  </a:ext>
                </a:extLst>
              </p:cNvPr>
              <p:cNvSpPr/>
              <p:nvPr/>
            </p:nvSpPr>
            <p:spPr>
              <a:xfrm rot="7200000">
                <a:off x="3578894" y="1251915"/>
                <a:ext cx="2041163" cy="2041163"/>
              </a:xfrm>
              <a:prstGeom prst="arc">
                <a:avLst>
                  <a:gd name="adj1" fmla="val 13037108"/>
                  <a:gd name="adj2" fmla="val 20341672"/>
                </a:avLst>
              </a:prstGeom>
              <a:ln w="307975">
                <a:gradFill flip="none" rotWithShape="1">
                  <a:gsLst>
                    <a:gs pos="58000">
                      <a:schemeClr val="accent4"/>
                    </a:gs>
                    <a:gs pos="93000">
                      <a:schemeClr val="accent4">
                        <a:lumMod val="50000"/>
                      </a:schemeClr>
                    </a:gs>
                  </a:gsLst>
                  <a:lin ang="9000000" scaled="0"/>
                  <a:tileRect/>
                </a:gradFill>
                <a:tailEnd type="none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12189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2B2B2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6" name="Arc 6">
                <a:extLst>
                  <a:ext uri="{FF2B5EF4-FFF2-40B4-BE49-F238E27FC236}">
                    <a16:creationId xmlns:a16="http://schemas.microsoft.com/office/drawing/2014/main" xmlns="" id="{778DEB7D-ACA8-44DF-B069-0888B78CAAD6}"/>
                  </a:ext>
                </a:extLst>
              </p:cNvPr>
              <p:cNvSpPr/>
              <p:nvPr/>
            </p:nvSpPr>
            <p:spPr>
              <a:xfrm>
                <a:off x="3578894" y="1251915"/>
                <a:ext cx="2041163" cy="2041163"/>
              </a:xfrm>
              <a:prstGeom prst="arc">
                <a:avLst>
                  <a:gd name="adj1" fmla="val 13124794"/>
                  <a:gd name="adj2" fmla="val 20319424"/>
                </a:avLst>
              </a:prstGeom>
              <a:ln w="307975">
                <a:gradFill flip="none" rotWithShape="1">
                  <a:gsLst>
                    <a:gs pos="58000">
                      <a:schemeClr val="accent1"/>
                    </a:gs>
                    <a:gs pos="93000">
                      <a:schemeClr val="accent1">
                        <a:lumMod val="50000"/>
                      </a:schemeClr>
                    </a:gs>
                  </a:gsLst>
                  <a:lin ang="9000000" scaled="0"/>
                  <a:tileRect/>
                </a:gradFill>
                <a:tailEnd type="none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12189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2B2B2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7" name="Arc 8">
                <a:extLst>
                  <a:ext uri="{FF2B5EF4-FFF2-40B4-BE49-F238E27FC236}">
                    <a16:creationId xmlns:a16="http://schemas.microsoft.com/office/drawing/2014/main" xmlns="" id="{88B71E55-3BF5-45C7-AEB2-091D85C6ABB5}"/>
                  </a:ext>
                </a:extLst>
              </p:cNvPr>
              <p:cNvSpPr/>
              <p:nvPr/>
            </p:nvSpPr>
            <p:spPr>
              <a:xfrm rot="14400000">
                <a:off x="3578894" y="1251915"/>
                <a:ext cx="2041163" cy="2041163"/>
              </a:xfrm>
              <a:prstGeom prst="arc">
                <a:avLst>
                  <a:gd name="adj1" fmla="val 13009644"/>
                  <a:gd name="adj2" fmla="val 20438234"/>
                </a:avLst>
              </a:prstGeom>
              <a:ln w="307975">
                <a:gradFill flip="none" rotWithShape="1">
                  <a:gsLst>
                    <a:gs pos="58000">
                      <a:schemeClr val="bg2"/>
                    </a:gs>
                    <a:gs pos="93000">
                      <a:schemeClr val="bg2">
                        <a:lumMod val="50000"/>
                      </a:schemeClr>
                    </a:gs>
                  </a:gsLst>
                  <a:lin ang="9000000" scaled="0"/>
                  <a:tileRect/>
                </a:gradFill>
                <a:tailEnd type="none" w="med" len="sm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12189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2B2B2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8" name="Isosceles Triangle 10">
                <a:extLst>
                  <a:ext uri="{FF2B5EF4-FFF2-40B4-BE49-F238E27FC236}">
                    <a16:creationId xmlns:a16="http://schemas.microsoft.com/office/drawing/2014/main" xmlns="" id="{54798493-1411-482C-8111-081C63BB2D22}"/>
                  </a:ext>
                </a:extLst>
              </p:cNvPr>
              <p:cNvSpPr/>
              <p:nvPr/>
            </p:nvSpPr>
            <p:spPr>
              <a:xfrm rot="9936452">
                <a:off x="5181733" y="1772462"/>
                <a:ext cx="754226" cy="496035"/>
              </a:xfrm>
              <a:prstGeom prst="triangle">
                <a:avLst/>
              </a:prstGeom>
              <a:solidFill>
                <a:schemeClr val="accent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2B2B2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59" name="Isosceles Triangle 11">
                <a:extLst>
                  <a:ext uri="{FF2B5EF4-FFF2-40B4-BE49-F238E27FC236}">
                    <a16:creationId xmlns:a16="http://schemas.microsoft.com/office/drawing/2014/main" xmlns="" id="{96BD6379-45E7-4E3E-975C-61FF66D7A0C5}"/>
                  </a:ext>
                </a:extLst>
              </p:cNvPr>
              <p:cNvSpPr/>
              <p:nvPr/>
            </p:nvSpPr>
            <p:spPr>
              <a:xfrm rot="2734381">
                <a:off x="3532432" y="1317404"/>
                <a:ext cx="754226" cy="496035"/>
              </a:xfrm>
              <a:prstGeom prst="triangle">
                <a:avLst/>
              </a:prstGeom>
              <a:solidFill>
                <a:schemeClr val="bg2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2B2B2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0" name="Isosceles Triangle 13">
                <a:extLst>
                  <a:ext uri="{FF2B5EF4-FFF2-40B4-BE49-F238E27FC236}">
                    <a16:creationId xmlns:a16="http://schemas.microsoft.com/office/drawing/2014/main" xmlns="" id="{9630F7E5-F303-4574-9A3C-CD2DBA9D0484}"/>
                  </a:ext>
                </a:extLst>
              </p:cNvPr>
              <p:cNvSpPr/>
              <p:nvPr/>
            </p:nvSpPr>
            <p:spPr>
              <a:xfrm rot="17179612">
                <a:off x="3959244" y="2970508"/>
                <a:ext cx="754226" cy="496035"/>
              </a:xfrm>
              <a:prstGeom prst="triangle">
                <a:avLst/>
              </a:prstGeom>
              <a:solidFill>
                <a:schemeClr val="accent4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12189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2B2B2D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1" name="TextBox 60">
                <a:extLst>
                  <a:ext uri="{FF2B5EF4-FFF2-40B4-BE49-F238E27FC236}">
                    <a16:creationId xmlns:a16="http://schemas.microsoft.com/office/drawing/2014/main" xmlns="" id="{E397C2B3-6A19-414C-B72B-A954F00B1FA0}"/>
                  </a:ext>
                </a:extLst>
              </p:cNvPr>
              <p:cNvSpPr txBox="1"/>
              <p:nvPr/>
            </p:nvSpPr>
            <p:spPr>
              <a:xfrm rot="4336820">
                <a:off x="3571590" y="1228376"/>
                <a:ext cx="2093975" cy="2093977"/>
              </a:xfrm>
              <a:prstGeom prst="rect">
                <a:avLst/>
              </a:prstGeom>
              <a:noFill/>
            </p:spPr>
            <p:txBody>
              <a:bodyPr wrap="none" rtlCol="0">
                <a:prstTxWarp prst="textArchDown">
                  <a:avLst/>
                </a:prstTxWarp>
                <a:spAutoFit/>
              </a:bodyPr>
              <a:lstStyle/>
              <a:p>
                <a:pPr marL="0" marR="0" lvl="0" indent="0" algn="ctr" defTabSz="12189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67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2" name="TextBox 61">
                <a:extLst>
                  <a:ext uri="{FF2B5EF4-FFF2-40B4-BE49-F238E27FC236}">
                    <a16:creationId xmlns:a16="http://schemas.microsoft.com/office/drawing/2014/main" xmlns="" id="{6F0C2423-B75F-46D3-B4F8-F8F94939F29F}"/>
                  </a:ext>
                </a:extLst>
              </p:cNvPr>
              <p:cNvSpPr txBox="1"/>
              <p:nvPr/>
            </p:nvSpPr>
            <p:spPr>
              <a:xfrm rot="18996785">
                <a:off x="3559943" y="1199982"/>
                <a:ext cx="2070762" cy="2093975"/>
              </a:xfrm>
              <a:prstGeom prst="rect">
                <a:avLst/>
              </a:prstGeom>
              <a:noFill/>
            </p:spPr>
            <p:txBody>
              <a:bodyPr wrap="none" rtlCol="0">
                <a:prstTxWarp prst="textArchDown">
                  <a:avLst/>
                </a:prstTxWarp>
                <a:spAutoFit/>
              </a:bodyPr>
              <a:lstStyle/>
              <a:p>
                <a:pPr marL="0" marR="0" lvl="0" indent="0" algn="ctr" defTabSz="12189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67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  <p:sp>
            <p:nvSpPr>
              <p:cNvPr id="63" name="TextBox 62">
                <a:extLst>
                  <a:ext uri="{FF2B5EF4-FFF2-40B4-BE49-F238E27FC236}">
                    <a16:creationId xmlns:a16="http://schemas.microsoft.com/office/drawing/2014/main" xmlns="" id="{BF07E730-742C-4609-A1D2-A1B0B38CF612}"/>
                  </a:ext>
                </a:extLst>
              </p:cNvPr>
              <p:cNvSpPr txBox="1"/>
              <p:nvPr/>
            </p:nvSpPr>
            <p:spPr>
              <a:xfrm rot="1084592">
                <a:off x="3607861" y="1263039"/>
                <a:ext cx="1992856" cy="1992856"/>
              </a:xfrm>
              <a:prstGeom prst="rect">
                <a:avLst/>
              </a:prstGeom>
              <a:noFill/>
            </p:spPr>
            <p:txBody>
              <a:bodyPr wrap="none" rtlCol="0">
                <a:prstTxWarp prst="textArchUp">
                  <a:avLst/>
                </a:prstTxWarp>
                <a:spAutoFit/>
              </a:bodyPr>
              <a:lstStyle/>
              <a:p>
                <a:pPr marL="0" marR="0" lvl="0" indent="0" algn="ctr" defTabSz="1218939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67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64" name="TextBox 63">
            <a:extLst>
              <a:ext uri="{FF2B5EF4-FFF2-40B4-BE49-F238E27FC236}">
                <a16:creationId xmlns:a16="http://schemas.microsoft.com/office/drawing/2014/main" xmlns="" id="{A8CA81B0-5585-4D18-A074-0B7CF0D7DE90}"/>
              </a:ext>
            </a:extLst>
          </p:cNvPr>
          <p:cNvSpPr txBox="1"/>
          <p:nvPr/>
        </p:nvSpPr>
        <p:spPr>
          <a:xfrm>
            <a:off x="491318" y="5098528"/>
            <a:ext cx="3699730" cy="492426"/>
          </a:xfrm>
          <a:prstGeom prst="rect">
            <a:avLst/>
          </a:prstGeom>
          <a:solidFill>
            <a:schemeClr val="accent1"/>
          </a:solidFill>
        </p:spPr>
        <p:txBody>
          <a:bodyPr wrap="square" lIns="121906" tIns="60952" rIns="121906" bIns="60952" rtlCol="0" anchor="b" anchorCtr="0">
            <a:spAutoFit/>
          </a:bodyPr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solidFill>
                  <a:srgbClr val="F5F8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Первая атака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5F8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5F88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xmlns="" id="{563E1AE2-D90E-429D-8883-0C3805003AEF}"/>
              </a:ext>
            </a:extLst>
          </p:cNvPr>
          <p:cNvSpPr txBox="1"/>
          <p:nvPr/>
        </p:nvSpPr>
        <p:spPr>
          <a:xfrm>
            <a:off x="491318" y="5536987"/>
            <a:ext cx="3699730" cy="954091"/>
          </a:xfrm>
          <a:prstGeom prst="rect">
            <a:avLst/>
          </a:prstGeom>
          <a:solidFill>
            <a:schemeClr val="accent1">
              <a:alpha val="20000"/>
            </a:schemeClr>
          </a:solidFill>
        </p:spPr>
        <p:txBody>
          <a:bodyPr wrap="square" lIns="121906" tIns="60952" rIns="121906" bIns="60952" rtlCol="0">
            <a:spAutoFit/>
          </a:bodyPr>
          <a:lstStyle/>
          <a:p>
            <a:pPr lvl="0" algn="ctr" defTabSz="1218939"/>
            <a:r>
              <a:rPr lang="ru-RU" b="1" dirty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Первая атака была отбита </a:t>
            </a:r>
            <a:r>
              <a:rPr lang="en-US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</a:t>
            </a:r>
            <a:r>
              <a:rPr lang="ru-RU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b="1" dirty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артобстрел крепости </a:t>
            </a:r>
            <a:r>
              <a:rPr lang="ru-RU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возобновился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2B2B2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xmlns="" id="{DD3DAEB2-7454-4011-94D7-0F856581FD85}"/>
              </a:ext>
            </a:extLst>
          </p:cNvPr>
          <p:cNvSpPr txBox="1"/>
          <p:nvPr/>
        </p:nvSpPr>
        <p:spPr>
          <a:xfrm>
            <a:off x="4459445" y="5112502"/>
            <a:ext cx="3528000" cy="492426"/>
          </a:xfrm>
          <a:prstGeom prst="rect">
            <a:avLst/>
          </a:prstGeom>
          <a:solidFill>
            <a:schemeClr val="accent4"/>
          </a:solidFill>
        </p:spPr>
        <p:txBody>
          <a:bodyPr wrap="square" lIns="121906" tIns="60952" rIns="121906" bIns="60952" rtlCol="0" anchor="b" anchorCtr="0">
            <a:spAutoFit/>
          </a:bodyPr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solidFill>
                  <a:srgbClr val="F5F8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Обстрел крепости</a:t>
            </a: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5F8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5F88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DE44DBA1-0E2D-4AB3-977B-D544148C155C}"/>
              </a:ext>
            </a:extLst>
          </p:cNvPr>
          <p:cNvSpPr txBox="1"/>
          <p:nvPr/>
        </p:nvSpPr>
        <p:spPr>
          <a:xfrm>
            <a:off x="4459445" y="5533036"/>
            <a:ext cx="3528000" cy="1231090"/>
          </a:xfrm>
          <a:prstGeom prst="rect">
            <a:avLst/>
          </a:prstGeom>
          <a:solidFill>
            <a:schemeClr val="accent4">
              <a:alpha val="20000"/>
            </a:schemeClr>
          </a:solidFill>
        </p:spPr>
        <p:txBody>
          <a:bodyPr wrap="square" lIns="121906" tIns="60952" rIns="121906" bIns="60952" rtlCol="0">
            <a:spAutoFit/>
          </a:bodyPr>
          <a:lstStyle/>
          <a:p>
            <a:pPr lvl="0" algn="ctr" defTabSz="1218939"/>
            <a:r>
              <a:rPr lang="ru-RU" sz="1750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Обстрел продолжался </a:t>
            </a:r>
            <a:r>
              <a:rPr lang="ru-RU" sz="1750" b="1" dirty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два дня. Защитники крепости героически сражались </a:t>
            </a:r>
            <a:r>
              <a:rPr lang="en-US" sz="1750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  <a:r>
              <a:rPr lang="ru-RU" sz="1750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 </a:t>
            </a:r>
            <a:r>
              <a:rPr lang="ru-RU" sz="1750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каждую </a:t>
            </a:r>
            <a:r>
              <a:rPr lang="ru-RU" sz="1750" b="1" dirty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пядь </a:t>
            </a:r>
            <a:r>
              <a:rPr lang="ru-RU" sz="1750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земли</a:t>
            </a:r>
            <a:endParaRPr kumimoji="0" lang="en-US" sz="1750" b="1" i="0" u="none" strike="noStrike" kern="1200" cap="none" spc="0" normalizeH="0" baseline="0" noProof="0" dirty="0">
              <a:ln>
                <a:noFill/>
              </a:ln>
              <a:solidFill>
                <a:srgbClr val="2B2B2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74F6B59E-A32A-46D1-8654-847C0ABD4B18}"/>
              </a:ext>
            </a:extLst>
          </p:cNvPr>
          <p:cNvSpPr txBox="1"/>
          <p:nvPr/>
        </p:nvSpPr>
        <p:spPr>
          <a:xfrm>
            <a:off x="8239209" y="5114582"/>
            <a:ext cx="3318503" cy="492426"/>
          </a:xfrm>
          <a:prstGeom prst="rect">
            <a:avLst/>
          </a:prstGeom>
          <a:solidFill>
            <a:schemeClr val="bg2"/>
          </a:solidFill>
        </p:spPr>
        <p:txBody>
          <a:bodyPr wrap="square" lIns="121906" tIns="60952" rIns="121906" bIns="60952" rtlCol="0" anchor="b" anchorCtr="0">
            <a:spAutoFit/>
          </a:bodyPr>
          <a:lstStyle/>
          <a:p>
            <a:pPr marL="0" marR="0" lvl="0" indent="0" algn="ctr" defTabSz="121893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 smtClean="0">
                <a:solidFill>
                  <a:srgbClr val="F5F88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Итоги захвата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5F88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0D714CB9-6A3D-4FD6-9A46-D589E38CDB56}"/>
              </a:ext>
            </a:extLst>
          </p:cNvPr>
          <p:cNvSpPr txBox="1"/>
          <p:nvPr/>
        </p:nvSpPr>
        <p:spPr>
          <a:xfrm>
            <a:off x="8239209" y="5576485"/>
            <a:ext cx="3318503" cy="954091"/>
          </a:xfrm>
          <a:prstGeom prst="rect">
            <a:avLst/>
          </a:prstGeom>
          <a:solidFill>
            <a:schemeClr val="bg2">
              <a:alpha val="20000"/>
            </a:schemeClr>
          </a:solidFill>
        </p:spPr>
        <p:txBody>
          <a:bodyPr wrap="square" lIns="121906" tIns="60952" rIns="121906" bIns="60952" rtlCol="0">
            <a:spAutoFit/>
          </a:bodyPr>
          <a:lstStyle/>
          <a:p>
            <a:pPr lvl="0" algn="ctr" defTabSz="1218939"/>
            <a:r>
              <a:rPr lang="ru-RU" b="1" dirty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24 мая </a:t>
            </a:r>
            <a:r>
              <a:rPr lang="ru-RU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русские </a:t>
            </a:r>
            <a:r>
              <a:rPr lang="ru-RU" b="1" dirty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войска прорывают </a:t>
            </a:r>
            <a:r>
              <a:rPr lang="ru-RU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оборону                 и </a:t>
            </a:r>
            <a:r>
              <a:rPr lang="ru-RU" b="1" dirty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вступают в </a:t>
            </a:r>
            <a:r>
              <a:rPr lang="ru-RU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город 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2B2B2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71" name="Straight Connector 45">
            <a:extLst>
              <a:ext uri="{FF2B5EF4-FFF2-40B4-BE49-F238E27FC236}">
                <a16:creationId xmlns:a16="http://schemas.microsoft.com/office/drawing/2014/main" xmlns="" id="{C65DB3D8-ED69-40BC-BF3E-E6C1ED57C30D}"/>
              </a:ext>
            </a:extLst>
          </p:cNvPr>
          <p:cNvCxnSpPr>
            <a:stCxn id="53" idx="4"/>
            <a:endCxn id="66" idx="0"/>
          </p:cNvCxnSpPr>
          <p:nvPr/>
        </p:nvCxnSpPr>
        <p:spPr>
          <a:xfrm flipH="1">
            <a:off x="6118697" y="4823863"/>
            <a:ext cx="6168" cy="288639"/>
          </a:xfrm>
          <a:prstGeom prst="line">
            <a:avLst/>
          </a:prstGeom>
          <a:noFill/>
          <a:ln w="12700">
            <a:solidFill>
              <a:schemeClr val="bg1">
                <a:lumMod val="50000"/>
                <a:alpha val="4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72" name="Rectangle 46">
            <a:extLst>
              <a:ext uri="{FF2B5EF4-FFF2-40B4-BE49-F238E27FC236}">
                <a16:creationId xmlns:a16="http://schemas.microsoft.com/office/drawing/2014/main" xmlns="" id="{D244D6F9-488A-4AC5-8B72-01970E1C449E}"/>
              </a:ext>
            </a:extLst>
          </p:cNvPr>
          <p:cNvSpPr/>
          <p:nvPr/>
        </p:nvSpPr>
        <p:spPr>
          <a:xfrm>
            <a:off x="5060098" y="2447629"/>
            <a:ext cx="2108689" cy="136960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algn="ctr" defTabSz="1218939">
              <a:lnSpc>
                <a:spcPct val="89000"/>
              </a:lnSpc>
            </a:pPr>
            <a:r>
              <a:rPr lang="ru-RU" sz="2000" b="1" dirty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17 </a:t>
            </a:r>
            <a:r>
              <a:rPr lang="ru-RU" sz="2000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мая 1886 </a:t>
            </a:r>
            <a:r>
              <a:rPr lang="ru-RU" sz="2000" b="1" dirty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царские войска осаждают крепость </a:t>
            </a:r>
            <a:r>
              <a:rPr lang="ru-RU" sz="2000" b="1" dirty="0" err="1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Ходжент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2B2B2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3" name="Left Arrow Callout 54">
            <a:extLst>
              <a:ext uri="{FF2B5EF4-FFF2-40B4-BE49-F238E27FC236}">
                <a16:creationId xmlns:a16="http://schemas.microsoft.com/office/drawing/2014/main" xmlns="" id="{179B5714-EB11-4B57-9A6E-F21148C20F02}"/>
              </a:ext>
            </a:extLst>
          </p:cNvPr>
          <p:cNvSpPr/>
          <p:nvPr/>
        </p:nvSpPr>
        <p:spPr>
          <a:xfrm>
            <a:off x="8105701" y="1705269"/>
            <a:ext cx="3607046" cy="2793140"/>
          </a:xfrm>
          <a:prstGeom prst="leftArrowCallout">
            <a:avLst>
              <a:gd name="adj1" fmla="val 25000"/>
              <a:gd name="adj2" fmla="val 18055"/>
              <a:gd name="adj3" fmla="val 16318"/>
              <a:gd name="adj4" fmla="val 87657"/>
            </a:avLst>
          </a:prstGeom>
          <a:solidFill>
            <a:schemeClr val="bg1">
              <a:lumMod val="50000"/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243810" tIns="243810" rIns="243810" bIns="243810" rtlCol="0" anchor="ctr">
            <a:spAutoFit/>
          </a:bodyPr>
          <a:lstStyle/>
          <a:p>
            <a:pPr lvl="0" algn="r" defTabSz="1218939">
              <a:lnSpc>
                <a:spcPct val="89000"/>
              </a:lnSpc>
            </a:pPr>
            <a:endParaRPr lang="ru-RU" sz="2400" b="1" dirty="0" smtClean="0">
              <a:solidFill>
                <a:srgbClr val="2B2B2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r" defTabSz="1218939">
              <a:lnSpc>
                <a:spcPct val="89000"/>
              </a:lnSpc>
            </a:pPr>
            <a:r>
              <a:rPr lang="ru-RU" sz="2400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Царские </a:t>
            </a:r>
            <a:r>
              <a:rPr lang="ru-RU" sz="2400" b="1" dirty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войска </a:t>
            </a:r>
            <a:r>
              <a:rPr lang="ru-RU" sz="2400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подвергнул </a:t>
            </a:r>
            <a:r>
              <a:rPr lang="ru-RU" sz="2400" b="1" dirty="0" err="1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Ходжент</a:t>
            </a:r>
            <a:r>
              <a:rPr lang="ru-RU" sz="2400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артобстрелу </a:t>
            </a:r>
          </a:p>
          <a:p>
            <a:pPr lvl="0" algn="r" defTabSz="1218939">
              <a:lnSpc>
                <a:spcPct val="89000"/>
              </a:lnSpc>
            </a:pPr>
            <a:r>
              <a:rPr lang="ru-RU" sz="2400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из </a:t>
            </a:r>
            <a:r>
              <a:rPr lang="ru-RU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 </a:t>
            </a: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орудий</a:t>
            </a:r>
            <a:endParaRPr lang="ru-RU" sz="2400" b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r" defTabSz="1218939">
              <a:lnSpc>
                <a:spcPct val="89000"/>
              </a:lnSpc>
            </a:pPr>
            <a:r>
              <a:rPr lang="ru-RU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ru-RU" sz="32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Left Arrow Callout 55">
            <a:extLst>
              <a:ext uri="{FF2B5EF4-FFF2-40B4-BE49-F238E27FC236}">
                <a16:creationId xmlns:a16="http://schemas.microsoft.com/office/drawing/2014/main" xmlns="" id="{17436A48-76F6-4D2A-9730-22B354F28411}"/>
              </a:ext>
            </a:extLst>
          </p:cNvPr>
          <p:cNvSpPr/>
          <p:nvPr/>
        </p:nvSpPr>
        <p:spPr>
          <a:xfrm flipH="1">
            <a:off x="491318" y="1540929"/>
            <a:ext cx="3697777" cy="3121820"/>
          </a:xfrm>
          <a:prstGeom prst="leftArrowCallout">
            <a:avLst>
              <a:gd name="adj1" fmla="val 25000"/>
              <a:gd name="adj2" fmla="val 18055"/>
              <a:gd name="adj3" fmla="val 16318"/>
              <a:gd name="adj4" fmla="val 87657"/>
            </a:avLst>
          </a:prstGeom>
          <a:solidFill>
            <a:schemeClr val="bg1">
              <a:lumMod val="50000"/>
              <a:alpha val="2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243810" tIns="243810" rIns="243810" bIns="243810" rtlCol="0" anchor="ctr">
            <a:spAutoFit/>
          </a:bodyPr>
          <a:lstStyle/>
          <a:p>
            <a:pPr lvl="0" defTabSz="1218939">
              <a:lnSpc>
                <a:spcPct val="89000"/>
              </a:lnSpc>
            </a:pPr>
            <a:r>
              <a:rPr lang="ru-RU" sz="2400" b="1" dirty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Улицы города были заполнены трупами </a:t>
            </a:r>
            <a:r>
              <a:rPr lang="ru-RU" sz="2400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защит-</a:t>
            </a:r>
            <a:r>
              <a:rPr lang="ru-RU" sz="2400" b="1" dirty="0" err="1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ников</a:t>
            </a:r>
            <a:r>
              <a:rPr lang="ru-RU" sz="2400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крепости </a:t>
            </a:r>
            <a:r>
              <a:rPr lang="ru-RU" sz="2400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2400" b="1" dirty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мирных жителей, </a:t>
            </a:r>
            <a:r>
              <a:rPr lang="ru-RU" sz="2400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здания </a:t>
            </a:r>
            <a:r>
              <a:rPr lang="ru-RU" sz="2400" b="1" dirty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и дома были полностью </a:t>
            </a:r>
            <a:r>
              <a:rPr lang="ru-RU" sz="2400" b="1" dirty="0" smtClean="0">
                <a:solidFill>
                  <a:srgbClr val="2B2B2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разрушены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2B2B2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229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2" grpId="0"/>
      <p:bldP spid="73" grpId="0" animBg="1"/>
      <p:bldP spid="7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0162" y="1"/>
            <a:ext cx="11489005" cy="990393"/>
          </a:xfrm>
          <a:solidFill>
            <a:srgbClr val="0070C0"/>
          </a:solidFill>
        </p:spPr>
        <p:txBody>
          <a:bodyPr>
            <a:noAutofit/>
          </a:bodyPr>
          <a:lstStyle/>
          <a:p>
            <a:pPr lvl="0" algn="ctr"/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Сражение за </a:t>
            </a:r>
            <a:r>
              <a:rPr lang="ru-RU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Уратюбе</a:t>
            </a:r>
            <a:r>
              <a:rPr lang="ru-RU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и Джизак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6018662" y="1106129"/>
            <a:ext cx="5820503" cy="5649513"/>
          </a:xfrm>
          <a:solidFill>
            <a:srgbClr val="00B050"/>
          </a:solidFill>
        </p:spPr>
        <p:txBody>
          <a:bodyPr>
            <a:noAutofit/>
          </a:bodyPr>
          <a:lstStyle/>
          <a:p>
            <a:pPr algn="just"/>
            <a:endParaRPr lang="ru-RU" sz="6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Генерал-губернатор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Оренбурга 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Николай Андреевич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Крыжановский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да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ё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  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указания  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губернатору   Тур-</a:t>
            </a:r>
            <a:r>
              <a:rPr lang="ru-RU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кестанского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края Романовскому возобновить военные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действия против </a:t>
            </a:r>
            <a:r>
              <a:rPr lang="ru-RU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Кокандского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ханства. </a:t>
            </a:r>
            <a:endParaRPr lang="ru-RU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Согласно военному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плану Рос-</a:t>
            </a:r>
            <a:r>
              <a:rPr lang="ru-RU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сийской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империи, судьба 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Коканд-</a:t>
            </a:r>
            <a:r>
              <a:rPr lang="ru-RU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ского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ханства была предрешена уже в </a:t>
            </a: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1866 году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а в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Ходженте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были предприняты последние </a:t>
            </a:r>
            <a:r>
              <a:rPr lang="ru-RU" sz="2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приготов-ления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для наступления на Коканд.</a:t>
            </a:r>
            <a:endParaRPr lang="ru-RU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Для руководства наступлением на Коканд прибывает сам Н. Крыжа- </a:t>
            </a:r>
            <a:r>
              <a:rPr lang="ru-RU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новский</a:t>
            </a:r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6600"/>
                    </a14:imgEffect>
                    <a14:imgEffect>
                      <a14:saturation sat="112000"/>
                    </a14:imgEffect>
                  </a14:imgLayer>
                </a14:imgProps>
              </a:ext>
            </a:extLst>
          </a:blip>
          <a:srcRect l="22029" t="11333" r="46923" b="23928"/>
          <a:stretch/>
        </p:blipFill>
        <p:spPr>
          <a:xfrm>
            <a:off x="568527" y="1134753"/>
            <a:ext cx="5116220" cy="559226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slop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3382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7ab4eef71dcba1d9f3ba30c9448f3e7b32683c6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i9_Aqua Teal">
      <a:dk1>
        <a:srgbClr val="57565A"/>
      </a:dk1>
      <a:lt1>
        <a:sysClr val="window" lastClr="FFFFFF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i9_Aqua Teal Dark">
      <a:dk1>
        <a:srgbClr val="FFFFFF"/>
      </a:dk1>
      <a:lt1>
        <a:srgbClr val="2B2B2D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3_Office Theme">
  <a:themeElements>
    <a:clrScheme name="i9_Aqua Teal Dark">
      <a:dk1>
        <a:srgbClr val="FFFFFF"/>
      </a:dk1>
      <a:lt1>
        <a:srgbClr val="2B2B2D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5.xml><?xml version="1.0" encoding="utf-8"?>
<a:theme xmlns:a="http://schemas.openxmlformats.org/drawingml/2006/main" name="4_Office Theme">
  <a:themeElements>
    <a:clrScheme name="i9_Aqua Teal Dark">
      <a:dk1>
        <a:srgbClr val="FFFFFF"/>
      </a:dk1>
      <a:lt1>
        <a:srgbClr val="2B2B2D"/>
      </a:lt1>
      <a:dk2>
        <a:srgbClr val="1C5686"/>
      </a:dk2>
      <a:lt2>
        <a:srgbClr val="176490"/>
      </a:lt2>
      <a:accent1>
        <a:srgbClr val="51C3CA"/>
      </a:accent1>
      <a:accent2>
        <a:srgbClr val="3CB2C3"/>
      </a:accent2>
      <a:accent3>
        <a:srgbClr val="1AA5BD"/>
      </a:accent3>
      <a:accent4>
        <a:srgbClr val="0097B7"/>
      </a:accent4>
      <a:accent5>
        <a:srgbClr val="0086AC"/>
      </a:accent5>
      <a:accent6>
        <a:srgbClr val="00759E"/>
      </a:accent6>
      <a:hlink>
        <a:srgbClr val="7030A0"/>
      </a:hlink>
      <a:folHlink>
        <a:srgbClr val="00B0F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5117933</TotalTime>
  <Words>958</Words>
  <Application>Microsoft Office PowerPoint</Application>
  <PresentationFormat>Широкоэкранный</PresentationFormat>
  <Paragraphs>151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5</vt:i4>
      </vt:variant>
      <vt:variant>
        <vt:lpstr>Заголовки слайдов</vt:lpstr>
      </vt:variant>
      <vt:variant>
        <vt:i4>20</vt:i4>
      </vt:variant>
    </vt:vector>
  </HeadingPairs>
  <TitlesOfParts>
    <vt:vector size="30" baseType="lpstr">
      <vt:lpstr>Arial</vt:lpstr>
      <vt:lpstr>Calibri</vt:lpstr>
      <vt:lpstr>Calibri Light</vt:lpstr>
      <vt:lpstr>Open Sans</vt:lpstr>
      <vt:lpstr>Open Sans Light</vt:lpstr>
      <vt:lpstr>Тема Office</vt:lpstr>
      <vt:lpstr>1_Office Theme</vt:lpstr>
      <vt:lpstr>2_Office Theme</vt:lpstr>
      <vt:lpstr>3_Office Theme</vt:lpstr>
      <vt:lpstr>4_Office Theme</vt:lpstr>
      <vt:lpstr>Проверь себя! </vt:lpstr>
      <vt:lpstr>Проверь себя</vt:lpstr>
      <vt:lpstr>История Узбекистана</vt:lpstr>
      <vt:lpstr>ПЛАН</vt:lpstr>
      <vt:lpstr>Начало завоевания Бухарского эмирата</vt:lpstr>
      <vt:lpstr>Начало завоевания Бухарского эмирата</vt:lpstr>
      <vt:lpstr>Начало завоевания Бухарского эмирата</vt:lpstr>
      <vt:lpstr>Военные действия на Ходжент</vt:lpstr>
      <vt:lpstr>Сражение за Уратюбе и Джизак</vt:lpstr>
      <vt:lpstr>Сражение за Уратюбе и Джизак</vt:lpstr>
      <vt:lpstr>Презентация PowerPoint</vt:lpstr>
      <vt:lpstr>Сражение за Уратюбе</vt:lpstr>
      <vt:lpstr>Презентация PowerPoint</vt:lpstr>
      <vt:lpstr>Итоги войны</vt:lpstr>
      <vt:lpstr>Организация новых административных  территорий </vt:lpstr>
      <vt:lpstr>ВЫВОДЫ</vt:lpstr>
      <vt:lpstr>ВЫВОДЫ</vt:lpstr>
      <vt:lpstr>Проверь себя</vt:lpstr>
      <vt:lpstr>Проверь себя</vt:lpstr>
      <vt:lpstr>Презентация PowerPoint</vt:lpstr>
    </vt:vector>
  </TitlesOfParts>
  <Company>UralSOFT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История Узбекистана</dc:title>
  <dc:creator>admin</dc:creator>
  <cp:lastModifiedBy>Закирова Ф.М</cp:lastModifiedBy>
  <cp:revision>127</cp:revision>
  <dcterms:created xsi:type="dcterms:W3CDTF">2020-09-17T17:38:04Z</dcterms:created>
  <dcterms:modified xsi:type="dcterms:W3CDTF">2020-11-01T17:39:54Z</dcterms:modified>
</cp:coreProperties>
</file>