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2"/>
  </p:notesMasterIdLst>
  <p:sldIdLst>
    <p:sldId id="1356" r:id="rId10"/>
    <p:sldId id="1414" r:id="rId11"/>
    <p:sldId id="1486" r:id="rId12"/>
    <p:sldId id="1415" r:id="rId13"/>
    <p:sldId id="1492" r:id="rId14"/>
    <p:sldId id="1510" r:id="rId15"/>
    <p:sldId id="1533" r:id="rId16"/>
    <p:sldId id="1448" r:id="rId17"/>
    <p:sldId id="1474" r:id="rId18"/>
    <p:sldId id="1534" r:id="rId19"/>
    <p:sldId id="1517" r:id="rId20"/>
    <p:sldId id="1535" r:id="rId21"/>
    <p:sldId id="1523" r:id="rId22"/>
    <p:sldId id="1475" r:id="rId23"/>
    <p:sldId id="1493" r:id="rId24"/>
    <p:sldId id="1524" r:id="rId25"/>
    <p:sldId id="1449" r:id="rId26"/>
    <p:sldId id="1518" r:id="rId27"/>
    <p:sldId id="1525" r:id="rId28"/>
    <p:sldId id="1526" r:id="rId29"/>
    <p:sldId id="1536" r:id="rId30"/>
    <p:sldId id="1417" r:id="rId31"/>
    <p:sldId id="1537" r:id="rId32"/>
    <p:sldId id="1468" r:id="rId33"/>
    <p:sldId id="1512" r:id="rId34"/>
    <p:sldId id="1513" r:id="rId35"/>
    <p:sldId id="1538" r:id="rId36"/>
    <p:sldId id="1527" r:id="rId37"/>
    <p:sldId id="1520" r:id="rId38"/>
    <p:sldId id="1528" r:id="rId39"/>
    <p:sldId id="1499" r:id="rId40"/>
    <p:sldId id="1529" r:id="rId41"/>
  </p:sldIdLst>
  <p:sldSz cx="5759450" cy="3240088"/>
  <p:notesSz cx="6858000" cy="9144000"/>
  <p:custDataLst>
    <p:tags r:id="rId43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86"/>
            <p14:sldId id="1415"/>
            <p14:sldId id="1492"/>
            <p14:sldId id="1510"/>
            <p14:sldId id="1533"/>
            <p14:sldId id="1448"/>
            <p14:sldId id="1474"/>
            <p14:sldId id="1534"/>
            <p14:sldId id="1517"/>
            <p14:sldId id="1535"/>
            <p14:sldId id="1523"/>
            <p14:sldId id="1475"/>
            <p14:sldId id="1493"/>
            <p14:sldId id="1524"/>
            <p14:sldId id="1449"/>
            <p14:sldId id="1518"/>
            <p14:sldId id="1525"/>
            <p14:sldId id="1526"/>
            <p14:sldId id="1536"/>
            <p14:sldId id="1417"/>
            <p14:sldId id="1537"/>
            <p14:sldId id="1468"/>
            <p14:sldId id="1512"/>
            <p14:sldId id="1513"/>
            <p14:sldId id="1538"/>
            <p14:sldId id="1527"/>
            <p14:sldId id="1520"/>
            <p14:sldId id="1528"/>
            <p14:sldId id="1499"/>
            <p14:sldId id="15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B9FA1"/>
    <a:srgbClr val="973A1D"/>
    <a:srgbClr val="9B6380"/>
    <a:srgbClr val="663300"/>
    <a:srgbClr val="623F71"/>
    <a:srgbClr val="336600"/>
    <a:srgbClr val="FFFFFF"/>
    <a:srgbClr val="7F7F7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792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Исследования русского учёного </a:t>
          </a:r>
          <a:r>
            <a:rPr lang="ru-RU" sz="12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А.С.Попова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дали возможность широкого использования электромагнитных волн для беспроводной связи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результате научных работ </a:t>
          </a:r>
          <a:r>
            <a:rPr lang="ru-RU" sz="12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Р.Н.Лебедева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была дополнена шкала электромагнитных волн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Пространство между обычными радиоволнами и инфракрасными лучами. Лебедев доказал электромагнитную теорию света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13290" custScaleY="120238" custLinFactNeighborX="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5045" custLinFactNeighborX="-792" custLinFactNeighborY="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15326" custScaleY="100595" custLinFactNeighborX="-1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NeighborX="51647" custLinFactNeighborY="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46F44-13E0-41B3-B178-69E1CB5817CB}" type="presOf" srcId="{883DE7BE-3C68-4D55-BEC4-B941D7846B48}" destId="{CCE3BA5E-8475-4697-811E-3F644C2E0E6C}" srcOrd="1" destOrd="0" presId="urn:microsoft.com/office/officeart/2005/8/layout/vProcess5"/>
    <dgm:cxn modelId="{47443314-D465-48C2-9DE5-C847D3CC6BE3}" type="presOf" srcId="{A6EC1901-BC33-4332-B69B-83F8E964FBAF}" destId="{7F9E4E9C-EC7E-4058-B53F-BF0DFB37E027}" srcOrd="0" destOrd="0" presId="urn:microsoft.com/office/officeart/2005/8/layout/vProcess5"/>
    <dgm:cxn modelId="{A658FFFA-6759-41B4-92FF-E848A7FE157E}" type="presOf" srcId="{A331B21F-936C-4B3B-9515-78C681043560}" destId="{7A15114F-1CB0-49C7-90DD-8B1B55403AB0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F15E273C-0C31-43B4-AE3F-6802C55A0EB9}" type="presOf" srcId="{883DE7BE-3C68-4D55-BEC4-B941D7846B48}" destId="{C1DB65B5-07D2-4A2F-B23D-A2A308A7475A}" srcOrd="0" destOrd="0" presId="urn:microsoft.com/office/officeart/2005/8/layout/vProcess5"/>
    <dgm:cxn modelId="{A80DBFEA-6867-401F-BC65-F659E846E47F}" type="presOf" srcId="{8395FFDA-7526-41ED-A229-953DE6B8F4B1}" destId="{17CF5FD0-0B3A-460E-93AF-F57C5B28AABD}" srcOrd="0" destOrd="0" presId="urn:microsoft.com/office/officeart/2005/8/layout/vProcess5"/>
    <dgm:cxn modelId="{8B197F05-1CFB-46A1-8619-2813CAF8036A}" type="presOf" srcId="{56FE8D87-39CE-41F1-87D9-392A1C255D46}" destId="{A67FB371-D90D-4BF3-9A8C-F30C7D0BC8DB}" srcOrd="0" destOrd="0" presId="urn:microsoft.com/office/officeart/2005/8/layout/vProcess5"/>
    <dgm:cxn modelId="{465ED47B-53B3-457A-905A-552F50278485}" type="presOf" srcId="{56FE8D87-39CE-41F1-87D9-392A1C255D46}" destId="{8EAE5B84-9FF0-41CC-BA67-3EDC4D94B65B}" srcOrd="1" destOrd="0" presId="urn:microsoft.com/office/officeart/2005/8/layout/vProcess5"/>
    <dgm:cxn modelId="{982E6B1F-9DE0-4687-8372-FF8664279209}" type="presOf" srcId="{443CC7DD-02EC-4C49-9134-623D7D6A6DC1}" destId="{937148DB-CF44-443A-9593-2AE3731C77B2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2BEAC359-4252-450D-A55C-D5A8FEA3BB63}" type="presOf" srcId="{A331B21F-936C-4B3B-9515-78C681043560}" destId="{E214CC58-8EB2-4CA5-8D9F-CCA16F0276E8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586C5A46-CF44-4177-A894-6A44BB121E0F}" type="presParOf" srcId="{17CF5FD0-0B3A-460E-93AF-F57C5B28AABD}" destId="{03305C64-0B5E-4F05-96C1-80CDB5C85C21}" srcOrd="0" destOrd="0" presId="urn:microsoft.com/office/officeart/2005/8/layout/vProcess5"/>
    <dgm:cxn modelId="{125635CF-454F-462E-B296-A5743944C836}" type="presParOf" srcId="{17CF5FD0-0B3A-460E-93AF-F57C5B28AABD}" destId="{A67FB371-D90D-4BF3-9A8C-F30C7D0BC8DB}" srcOrd="1" destOrd="0" presId="urn:microsoft.com/office/officeart/2005/8/layout/vProcess5"/>
    <dgm:cxn modelId="{D6945AF5-4385-4127-9BE3-D1250754E336}" type="presParOf" srcId="{17CF5FD0-0B3A-460E-93AF-F57C5B28AABD}" destId="{E214CC58-8EB2-4CA5-8D9F-CCA16F0276E8}" srcOrd="2" destOrd="0" presId="urn:microsoft.com/office/officeart/2005/8/layout/vProcess5"/>
    <dgm:cxn modelId="{C322F449-0B3B-4A8D-8BAD-80FEE6DE09B0}" type="presParOf" srcId="{17CF5FD0-0B3A-460E-93AF-F57C5B28AABD}" destId="{C1DB65B5-07D2-4A2F-B23D-A2A308A7475A}" srcOrd="3" destOrd="0" presId="urn:microsoft.com/office/officeart/2005/8/layout/vProcess5"/>
    <dgm:cxn modelId="{D7219DE1-FD2B-43D4-AAAF-CF8755B508D5}" type="presParOf" srcId="{17CF5FD0-0B3A-460E-93AF-F57C5B28AABD}" destId="{7F9E4E9C-EC7E-4058-B53F-BF0DFB37E027}" srcOrd="4" destOrd="0" presId="urn:microsoft.com/office/officeart/2005/8/layout/vProcess5"/>
    <dgm:cxn modelId="{FB5E4FFB-9F76-4A23-97A0-DDF8669C3159}" type="presParOf" srcId="{17CF5FD0-0B3A-460E-93AF-F57C5B28AABD}" destId="{937148DB-CF44-443A-9593-2AE3731C77B2}" srcOrd="5" destOrd="0" presId="urn:microsoft.com/office/officeart/2005/8/layout/vProcess5"/>
    <dgm:cxn modelId="{BA25AF54-3B2A-4209-B935-0375C4E4A17E}" type="presParOf" srcId="{17CF5FD0-0B3A-460E-93AF-F57C5B28AABD}" destId="{8EAE5B84-9FF0-41CC-BA67-3EDC4D94B65B}" srcOrd="6" destOrd="0" presId="urn:microsoft.com/office/officeart/2005/8/layout/vProcess5"/>
    <dgm:cxn modelId="{1A80AD2B-F55B-44A0-B6DE-C666E09D9172}" type="presParOf" srcId="{17CF5FD0-0B3A-460E-93AF-F57C5B28AABD}" destId="{7A15114F-1CB0-49C7-90DD-8B1B55403AB0}" srcOrd="7" destOrd="0" presId="urn:microsoft.com/office/officeart/2005/8/layout/vProcess5"/>
    <dgm:cxn modelId="{5C5DD2E0-2A41-4641-AF78-3EC4C3D336A6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B83B4D-D3D2-425E-A0A9-F3C6E089AE4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855A6-5C36-4C9F-BC1A-99F5AB2FA297}">
      <dgm:prSet phldrT="[Текст]" custT="1"/>
      <dgm:spPr>
        <a:solidFill>
          <a:schemeClr val="bg1"/>
        </a:solidFill>
        <a:ln>
          <a:solidFill>
            <a:srgbClr val="9B6380"/>
          </a:solidFill>
        </a:ln>
      </dgm:spPr>
      <dgm:t>
        <a:bodyPr/>
        <a:lstStyle/>
        <a:p>
          <a:pPr algn="l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1870 году английский учёный </a:t>
          </a:r>
          <a:r>
            <a:rPr lang="ru-RU" sz="1200" b="1" u="sng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У.Куркс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открыл катодные лучи в разрежённом воздухе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B587535-0AA5-4604-BEB0-9B0F71322D5F}" type="parTrans" cxnId="{5AE18D94-236F-4B37-92B0-0E8C39DCA86E}">
      <dgm:prSet/>
      <dgm:spPr/>
      <dgm:t>
        <a:bodyPr/>
        <a:lstStyle/>
        <a:p>
          <a:endParaRPr lang="ru-RU"/>
        </a:p>
      </dgm:t>
    </dgm:pt>
    <dgm:pt modelId="{DA5B5928-F68B-4E49-A421-36CC96B25D5E}" type="sibTrans" cxnId="{5AE18D94-236F-4B37-92B0-0E8C39DCA86E}">
      <dgm:prSet/>
      <dgm:spPr/>
      <dgm:t>
        <a:bodyPr/>
        <a:lstStyle/>
        <a:p>
          <a:endParaRPr lang="ru-RU"/>
        </a:p>
      </dgm:t>
    </dgm:pt>
    <dgm:pt modelId="{1F8B7B4C-BD84-48C4-89C4-44213107EC1F}">
      <dgm:prSet phldrT="[Текст]" custT="1"/>
      <dgm:spPr>
        <a:solidFill>
          <a:schemeClr val="bg1"/>
        </a:solidFill>
        <a:ln>
          <a:solidFill>
            <a:srgbClr val="9B6380"/>
          </a:solidFill>
        </a:ln>
      </dgm:spPr>
      <dgm:t>
        <a:bodyPr/>
        <a:lstStyle/>
        <a:p>
          <a:pPr algn="l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1897 г. английский учёный </a:t>
          </a:r>
          <a:r>
            <a:rPr lang="ru-RU" sz="12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Ж.Томсон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выяснил, что катодные лучи – это поток электронов, излучаемый катодом вакуумной трубки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3DC7335-D0B9-4C59-AA17-DB18AB7AACCC}" type="parTrans" cxnId="{2519FAE4-1620-4CCB-8B8A-02139564E712}">
      <dgm:prSet/>
      <dgm:spPr/>
      <dgm:t>
        <a:bodyPr/>
        <a:lstStyle/>
        <a:p>
          <a:endParaRPr lang="ru-RU"/>
        </a:p>
      </dgm:t>
    </dgm:pt>
    <dgm:pt modelId="{D3A0E108-9395-4C79-B747-2A6AC7B05181}" type="sibTrans" cxnId="{2519FAE4-1620-4CCB-8B8A-02139564E712}">
      <dgm:prSet/>
      <dgm:spPr/>
      <dgm:t>
        <a:bodyPr/>
        <a:lstStyle/>
        <a:p>
          <a:endParaRPr lang="ru-RU"/>
        </a:p>
      </dgm:t>
    </dgm:pt>
    <dgm:pt modelId="{2DCD64B1-6A39-467E-96D3-AB2189FE7F4F}" type="pres">
      <dgm:prSet presAssocID="{EBB83B4D-D3D2-425E-A0A9-F3C6E089AE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3482D-13B9-4A13-B317-24B673231FC6}" type="pres">
      <dgm:prSet presAssocID="{B70855A6-5C36-4C9F-BC1A-99F5AB2FA297}" presName="arrow" presStyleLbl="node1" presStyleIdx="0" presStyleCnt="2" custScaleY="100203" custRadScaleRad="100006" custRadScaleInc="-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B3272-F745-4C38-8662-D9937FCDFAB2}" type="pres">
      <dgm:prSet presAssocID="{1F8B7B4C-BD84-48C4-89C4-44213107EC1F}" presName="arrow" presStyleLbl="node1" presStyleIdx="1" presStyleCnt="2" custScaleY="10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38269-1A0B-43B2-9DE3-13757CCD56FC}" type="presOf" srcId="{B70855A6-5C36-4C9F-BC1A-99F5AB2FA297}" destId="{2AE3482D-13B9-4A13-B317-24B673231FC6}" srcOrd="0" destOrd="0" presId="urn:microsoft.com/office/officeart/2005/8/layout/arrow5"/>
    <dgm:cxn modelId="{9EF945EA-619B-4C99-A08A-98B35F777338}" type="presOf" srcId="{1F8B7B4C-BD84-48C4-89C4-44213107EC1F}" destId="{3F9B3272-F745-4C38-8662-D9937FCDFAB2}" srcOrd="0" destOrd="0" presId="urn:microsoft.com/office/officeart/2005/8/layout/arrow5"/>
    <dgm:cxn modelId="{5AE18D94-236F-4B37-92B0-0E8C39DCA86E}" srcId="{EBB83B4D-D3D2-425E-A0A9-F3C6E089AE41}" destId="{B70855A6-5C36-4C9F-BC1A-99F5AB2FA297}" srcOrd="0" destOrd="0" parTransId="{6B587535-0AA5-4604-BEB0-9B0F71322D5F}" sibTransId="{DA5B5928-F68B-4E49-A421-36CC96B25D5E}"/>
    <dgm:cxn modelId="{2519FAE4-1620-4CCB-8B8A-02139564E712}" srcId="{EBB83B4D-D3D2-425E-A0A9-F3C6E089AE41}" destId="{1F8B7B4C-BD84-48C4-89C4-44213107EC1F}" srcOrd="1" destOrd="0" parTransId="{53DC7335-D0B9-4C59-AA17-DB18AB7AACCC}" sibTransId="{D3A0E108-9395-4C79-B747-2A6AC7B05181}"/>
    <dgm:cxn modelId="{B0888943-1DF9-4D4F-93E8-11017F7DDA5A}" type="presOf" srcId="{EBB83B4D-D3D2-425E-A0A9-F3C6E089AE41}" destId="{2DCD64B1-6A39-467E-96D3-AB2189FE7F4F}" srcOrd="0" destOrd="0" presId="urn:microsoft.com/office/officeart/2005/8/layout/arrow5"/>
    <dgm:cxn modelId="{636DE48C-BD46-424A-84C9-2D3281F27A7D}" type="presParOf" srcId="{2DCD64B1-6A39-467E-96D3-AB2189FE7F4F}" destId="{2AE3482D-13B9-4A13-B317-24B673231FC6}" srcOrd="0" destOrd="0" presId="urn:microsoft.com/office/officeart/2005/8/layout/arrow5"/>
    <dgm:cxn modelId="{AC956FC0-A3F7-429B-AAA7-78BBBD75AAF9}" type="presParOf" srcId="{2DCD64B1-6A39-467E-96D3-AB2189FE7F4F}" destId="{3F9B3272-F745-4C38-8662-D9937FCDFAB2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47F8D7-483F-4B8E-A748-0C2FA302D3D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68E596-4C22-49FA-8C13-1B98A34B1440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Супруги Кюри смогли выделить два таких элемента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CE6ED81-3632-4B37-901D-AB698CA1B9BE}" type="parTrans" cxnId="{09CC6BBD-5A3A-4CBA-B5DA-21D324156F8E}">
      <dgm:prSet/>
      <dgm:spPr/>
      <dgm:t>
        <a:bodyPr/>
        <a:lstStyle/>
        <a:p>
          <a:endParaRPr lang="ru-RU"/>
        </a:p>
      </dgm:t>
    </dgm:pt>
    <dgm:pt modelId="{1EAB76F9-7336-44C5-BE79-5D1665B7EFE6}" type="sibTrans" cxnId="{09CC6BBD-5A3A-4CBA-B5DA-21D324156F8E}">
      <dgm:prSet/>
      <dgm:spPr/>
      <dgm:t>
        <a:bodyPr/>
        <a:lstStyle/>
        <a:p>
          <a:endParaRPr lang="ru-RU"/>
        </a:p>
      </dgm:t>
    </dgm:pt>
    <dgm:pt modelId="{2275E526-A438-49C5-8D89-FB1AE5E506C5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Полоний 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7AE21C9-8460-4B40-8050-B16A3A171FD3}" type="parTrans" cxnId="{59B91327-D226-4231-B204-0F3273DF5BA3}">
      <dgm:prSet/>
      <dgm:spPr/>
      <dgm:t>
        <a:bodyPr/>
        <a:lstStyle/>
        <a:p>
          <a:endParaRPr lang="ru-RU"/>
        </a:p>
      </dgm:t>
    </dgm:pt>
    <dgm:pt modelId="{1249C08E-7831-4BB6-AA04-D850C9643947}" type="sibTrans" cxnId="{59B91327-D226-4231-B204-0F3273DF5BA3}">
      <dgm:prSet/>
      <dgm:spPr/>
      <dgm:t>
        <a:bodyPr/>
        <a:lstStyle/>
        <a:p>
          <a:endParaRPr lang="ru-RU"/>
        </a:p>
      </dgm:t>
    </dgm:pt>
    <dgm:pt modelId="{F3C95702-41AA-4BBE-9C75-D7632520CBF7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честь родины М.Склодовской-Кюри - Польши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67625A3-D2F8-4673-9D44-AC273AFE548F}" type="parTrans" cxnId="{DFD305D3-99B2-4C5B-8529-A8CB20310F3E}">
      <dgm:prSet/>
      <dgm:spPr/>
      <dgm:t>
        <a:bodyPr/>
        <a:lstStyle/>
        <a:p>
          <a:endParaRPr lang="ru-RU"/>
        </a:p>
      </dgm:t>
    </dgm:pt>
    <dgm:pt modelId="{7546A328-D24B-4F8B-80BF-4285A48D058A}" type="sibTrans" cxnId="{DFD305D3-99B2-4C5B-8529-A8CB20310F3E}">
      <dgm:prSet/>
      <dgm:spPr/>
      <dgm:t>
        <a:bodyPr/>
        <a:lstStyle/>
        <a:p>
          <a:endParaRPr lang="ru-RU"/>
        </a:p>
      </dgm:t>
    </dgm:pt>
    <dgm:pt modelId="{C6091439-2710-443A-92C9-CE4E6D60A05C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Радий 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0BA6379-53C3-4219-ABEE-D27BA2077B83}" type="parTrans" cxnId="{53E34EE0-87CC-4D45-B80B-835A631A3144}">
      <dgm:prSet/>
      <dgm:spPr/>
      <dgm:t>
        <a:bodyPr/>
        <a:lstStyle/>
        <a:p>
          <a:endParaRPr lang="ru-RU"/>
        </a:p>
      </dgm:t>
    </dgm:pt>
    <dgm:pt modelId="{7F018F98-C793-4C4C-9A3A-D42DD8C47DC3}" type="sibTrans" cxnId="{53E34EE0-87CC-4D45-B80B-835A631A3144}">
      <dgm:prSet/>
      <dgm:spPr/>
      <dgm:t>
        <a:bodyPr/>
        <a:lstStyle/>
        <a:p>
          <a:endParaRPr lang="ru-RU"/>
        </a:p>
      </dgm:t>
    </dgm:pt>
    <dgm:pt modelId="{90B4FB0D-C30B-4000-811B-7560A1958BE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 латинского </a:t>
          </a:r>
          <a:r>
            <a:rPr lang="en-US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radius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- луч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ECC3BB2-6493-401C-AAC6-4280B82ED870}" type="parTrans" cxnId="{D75509D2-375C-4DFD-9B6D-2A7BC6CD64CE}">
      <dgm:prSet/>
      <dgm:spPr/>
      <dgm:t>
        <a:bodyPr/>
        <a:lstStyle/>
        <a:p>
          <a:endParaRPr lang="ru-RU"/>
        </a:p>
      </dgm:t>
    </dgm:pt>
    <dgm:pt modelId="{3CF17939-03C7-47E7-A749-D332E417B133}" type="sibTrans" cxnId="{D75509D2-375C-4DFD-9B6D-2A7BC6CD64CE}">
      <dgm:prSet/>
      <dgm:spPr/>
      <dgm:t>
        <a:bodyPr/>
        <a:lstStyle/>
        <a:p>
          <a:endParaRPr lang="ru-RU"/>
        </a:p>
      </dgm:t>
    </dgm:pt>
    <dgm:pt modelId="{5D9B1377-153E-4EC8-9385-24154714596E}" type="pres">
      <dgm:prSet presAssocID="{8247F8D7-483F-4B8E-A748-0C2FA302D3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139394-D395-4C1C-AA92-482857DB2C9C}" type="pres">
      <dgm:prSet presAssocID="{DB68E596-4C22-49FA-8C13-1B98A34B1440}" presName="hierRoot1" presStyleCnt="0"/>
      <dgm:spPr/>
    </dgm:pt>
    <dgm:pt modelId="{271F845D-38DA-4EEA-BD16-593FE653D2E6}" type="pres">
      <dgm:prSet presAssocID="{DB68E596-4C22-49FA-8C13-1B98A34B1440}" presName="composite" presStyleCnt="0"/>
      <dgm:spPr/>
    </dgm:pt>
    <dgm:pt modelId="{8576B451-4103-4852-A021-F1DDC512D2F2}" type="pres">
      <dgm:prSet presAssocID="{DB68E596-4C22-49FA-8C13-1B98A34B1440}" presName="background" presStyleLbl="node0" presStyleIdx="0" presStyleCnt="1"/>
      <dgm:spPr/>
    </dgm:pt>
    <dgm:pt modelId="{72854E4F-E380-4376-978D-EBF6784639BB}" type="pres">
      <dgm:prSet presAssocID="{DB68E596-4C22-49FA-8C13-1B98A34B1440}" presName="text" presStyleLbl="fgAcc0" presStyleIdx="0" presStyleCnt="1" custScaleX="184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E3B04-A4AF-4EBF-9EC6-63B6173F9F40}" type="pres">
      <dgm:prSet presAssocID="{DB68E596-4C22-49FA-8C13-1B98A34B1440}" presName="hierChild2" presStyleCnt="0"/>
      <dgm:spPr/>
    </dgm:pt>
    <dgm:pt modelId="{C4CA5D44-042E-40E2-8102-8F2FC43A1C33}" type="pres">
      <dgm:prSet presAssocID="{67AE21C9-8460-4B40-8050-B16A3A171FD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9D6E6E3-AAD4-4312-B23B-D9F46D2C590A}" type="pres">
      <dgm:prSet presAssocID="{2275E526-A438-49C5-8D89-FB1AE5E506C5}" presName="hierRoot2" presStyleCnt="0"/>
      <dgm:spPr/>
    </dgm:pt>
    <dgm:pt modelId="{FFADD9FD-C1AA-4E9E-A5C1-1E7753A06AAD}" type="pres">
      <dgm:prSet presAssocID="{2275E526-A438-49C5-8D89-FB1AE5E506C5}" presName="composite2" presStyleCnt="0"/>
      <dgm:spPr/>
    </dgm:pt>
    <dgm:pt modelId="{2D30E327-AE9C-404C-B4B7-3012C61F51D0}" type="pres">
      <dgm:prSet presAssocID="{2275E526-A438-49C5-8D89-FB1AE5E506C5}" presName="background2" presStyleLbl="node2" presStyleIdx="0" presStyleCnt="2"/>
      <dgm:spPr/>
    </dgm:pt>
    <dgm:pt modelId="{66D69B2F-7D2C-46C2-878C-D2E8778C3A49}" type="pres">
      <dgm:prSet presAssocID="{2275E526-A438-49C5-8D89-FB1AE5E506C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67A3F8-1697-4C10-8C77-325973A9EA14}" type="pres">
      <dgm:prSet presAssocID="{2275E526-A438-49C5-8D89-FB1AE5E506C5}" presName="hierChild3" presStyleCnt="0"/>
      <dgm:spPr/>
    </dgm:pt>
    <dgm:pt modelId="{A8CD66A8-C7DC-4647-9973-0A7DA3B9DEB8}" type="pres">
      <dgm:prSet presAssocID="{767625A3-D2F8-4673-9D44-AC273AFE548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D87797B-3E4D-409B-A242-1FE6941A7AF8}" type="pres">
      <dgm:prSet presAssocID="{F3C95702-41AA-4BBE-9C75-D7632520CBF7}" presName="hierRoot3" presStyleCnt="0"/>
      <dgm:spPr/>
    </dgm:pt>
    <dgm:pt modelId="{A76EBA84-B51A-40BC-BB67-9E4BAAD7C430}" type="pres">
      <dgm:prSet presAssocID="{F3C95702-41AA-4BBE-9C75-D7632520CBF7}" presName="composite3" presStyleCnt="0"/>
      <dgm:spPr/>
    </dgm:pt>
    <dgm:pt modelId="{84D5EC0C-4F05-4600-BCEF-2E9704823CFB}" type="pres">
      <dgm:prSet presAssocID="{F3C95702-41AA-4BBE-9C75-D7632520CBF7}" presName="background3" presStyleLbl="node3" presStyleIdx="0" presStyleCnt="2"/>
      <dgm:spPr/>
    </dgm:pt>
    <dgm:pt modelId="{BDE53298-4941-42C8-A866-F5E76223ACBC}" type="pres">
      <dgm:prSet presAssocID="{F3C95702-41AA-4BBE-9C75-D7632520CBF7}" presName="text3" presStyleLbl="fgAcc3" presStyleIdx="0" presStyleCnt="2" custScaleX="148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4694E2-99DA-45F8-AF3C-6F34EF0BD2E4}" type="pres">
      <dgm:prSet presAssocID="{F3C95702-41AA-4BBE-9C75-D7632520CBF7}" presName="hierChild4" presStyleCnt="0"/>
      <dgm:spPr/>
    </dgm:pt>
    <dgm:pt modelId="{67756A72-19A5-441B-A43A-798E4A6023A2}" type="pres">
      <dgm:prSet presAssocID="{30BA6379-53C3-4219-ABEE-D27BA2077B8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1964DE4-0108-432F-A331-19ED05814B38}" type="pres">
      <dgm:prSet presAssocID="{C6091439-2710-443A-92C9-CE4E6D60A05C}" presName="hierRoot2" presStyleCnt="0"/>
      <dgm:spPr/>
    </dgm:pt>
    <dgm:pt modelId="{C7B2FABB-8BD0-4AE8-85B1-9C6E8603935C}" type="pres">
      <dgm:prSet presAssocID="{C6091439-2710-443A-92C9-CE4E6D60A05C}" presName="composite2" presStyleCnt="0"/>
      <dgm:spPr/>
    </dgm:pt>
    <dgm:pt modelId="{F5489ABE-F1C9-4299-A094-534BF6828A3C}" type="pres">
      <dgm:prSet presAssocID="{C6091439-2710-443A-92C9-CE4E6D60A05C}" presName="background2" presStyleLbl="node2" presStyleIdx="1" presStyleCnt="2"/>
      <dgm:spPr/>
    </dgm:pt>
    <dgm:pt modelId="{3CE97451-1E1D-4A2D-A4AA-0B01170889E0}" type="pres">
      <dgm:prSet presAssocID="{C6091439-2710-443A-92C9-CE4E6D60A0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53496A-303E-4A3D-B2B3-19D6CA10B384}" type="pres">
      <dgm:prSet presAssocID="{C6091439-2710-443A-92C9-CE4E6D60A05C}" presName="hierChild3" presStyleCnt="0"/>
      <dgm:spPr/>
    </dgm:pt>
    <dgm:pt modelId="{F4FB4F5B-86C4-421C-9387-376017F30910}" type="pres">
      <dgm:prSet presAssocID="{8ECC3BB2-6493-401C-AAC6-4280B82ED87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F63731D-446A-4675-859F-6667614F1FC2}" type="pres">
      <dgm:prSet presAssocID="{90B4FB0D-C30B-4000-811B-7560A1958BEF}" presName="hierRoot3" presStyleCnt="0"/>
      <dgm:spPr/>
    </dgm:pt>
    <dgm:pt modelId="{BA97DC99-E25D-481F-B690-C4559C3A3212}" type="pres">
      <dgm:prSet presAssocID="{90B4FB0D-C30B-4000-811B-7560A1958BEF}" presName="composite3" presStyleCnt="0"/>
      <dgm:spPr/>
    </dgm:pt>
    <dgm:pt modelId="{E5E5DD34-864C-4354-B328-A976B0D21CE6}" type="pres">
      <dgm:prSet presAssocID="{90B4FB0D-C30B-4000-811B-7560A1958BEF}" presName="background3" presStyleLbl="node3" presStyleIdx="1" presStyleCnt="2"/>
      <dgm:spPr/>
    </dgm:pt>
    <dgm:pt modelId="{4F789533-2143-4F36-BD96-C2997C6E6934}" type="pres">
      <dgm:prSet presAssocID="{90B4FB0D-C30B-4000-811B-7560A1958BEF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BC75DD-8886-4824-A92F-652B683A0F1E}" type="pres">
      <dgm:prSet presAssocID="{90B4FB0D-C30B-4000-811B-7560A1958BEF}" presName="hierChild4" presStyleCnt="0"/>
      <dgm:spPr/>
    </dgm:pt>
  </dgm:ptLst>
  <dgm:cxnLst>
    <dgm:cxn modelId="{81D4D690-6C0C-455F-9D5E-E5247140305F}" type="presOf" srcId="{F3C95702-41AA-4BBE-9C75-D7632520CBF7}" destId="{BDE53298-4941-42C8-A866-F5E76223ACBC}" srcOrd="0" destOrd="0" presId="urn:microsoft.com/office/officeart/2005/8/layout/hierarchy1"/>
    <dgm:cxn modelId="{9A31A3A7-6769-4061-A1D4-0A0BDDF65BBD}" type="presOf" srcId="{8ECC3BB2-6493-401C-AAC6-4280B82ED870}" destId="{F4FB4F5B-86C4-421C-9387-376017F30910}" srcOrd="0" destOrd="0" presId="urn:microsoft.com/office/officeart/2005/8/layout/hierarchy1"/>
    <dgm:cxn modelId="{53E34EE0-87CC-4D45-B80B-835A631A3144}" srcId="{DB68E596-4C22-49FA-8C13-1B98A34B1440}" destId="{C6091439-2710-443A-92C9-CE4E6D60A05C}" srcOrd="1" destOrd="0" parTransId="{30BA6379-53C3-4219-ABEE-D27BA2077B83}" sibTransId="{7F018F98-C793-4C4C-9A3A-D42DD8C47DC3}"/>
    <dgm:cxn modelId="{42FDB0B5-5166-404C-8EE9-9EA8BF477A5B}" type="presOf" srcId="{90B4FB0D-C30B-4000-811B-7560A1958BEF}" destId="{4F789533-2143-4F36-BD96-C2997C6E6934}" srcOrd="0" destOrd="0" presId="urn:microsoft.com/office/officeart/2005/8/layout/hierarchy1"/>
    <dgm:cxn modelId="{D75509D2-375C-4DFD-9B6D-2A7BC6CD64CE}" srcId="{C6091439-2710-443A-92C9-CE4E6D60A05C}" destId="{90B4FB0D-C30B-4000-811B-7560A1958BEF}" srcOrd="0" destOrd="0" parTransId="{8ECC3BB2-6493-401C-AAC6-4280B82ED870}" sibTransId="{3CF17939-03C7-47E7-A749-D332E417B133}"/>
    <dgm:cxn modelId="{414E1C45-AE30-4FB9-9D4F-788D89F1AD8F}" type="presOf" srcId="{8247F8D7-483F-4B8E-A748-0C2FA302D3D2}" destId="{5D9B1377-153E-4EC8-9385-24154714596E}" srcOrd="0" destOrd="0" presId="urn:microsoft.com/office/officeart/2005/8/layout/hierarchy1"/>
    <dgm:cxn modelId="{EA4AFED5-335F-45AF-8F60-842CB81E5D27}" type="presOf" srcId="{2275E526-A438-49C5-8D89-FB1AE5E506C5}" destId="{66D69B2F-7D2C-46C2-878C-D2E8778C3A49}" srcOrd="0" destOrd="0" presId="urn:microsoft.com/office/officeart/2005/8/layout/hierarchy1"/>
    <dgm:cxn modelId="{96A7CB8F-3DEA-47C4-9EBE-0C7A5A04F989}" type="presOf" srcId="{C6091439-2710-443A-92C9-CE4E6D60A05C}" destId="{3CE97451-1E1D-4A2D-A4AA-0B01170889E0}" srcOrd="0" destOrd="0" presId="urn:microsoft.com/office/officeart/2005/8/layout/hierarchy1"/>
    <dgm:cxn modelId="{59B91327-D226-4231-B204-0F3273DF5BA3}" srcId="{DB68E596-4C22-49FA-8C13-1B98A34B1440}" destId="{2275E526-A438-49C5-8D89-FB1AE5E506C5}" srcOrd="0" destOrd="0" parTransId="{67AE21C9-8460-4B40-8050-B16A3A171FD3}" sibTransId="{1249C08E-7831-4BB6-AA04-D850C9643947}"/>
    <dgm:cxn modelId="{09CC6BBD-5A3A-4CBA-B5DA-21D324156F8E}" srcId="{8247F8D7-483F-4B8E-A748-0C2FA302D3D2}" destId="{DB68E596-4C22-49FA-8C13-1B98A34B1440}" srcOrd="0" destOrd="0" parTransId="{2CE6ED81-3632-4B37-901D-AB698CA1B9BE}" sibTransId="{1EAB76F9-7336-44C5-BE79-5D1665B7EFE6}"/>
    <dgm:cxn modelId="{C4956AE3-540C-4297-80C7-9E77E20FB0FB}" type="presOf" srcId="{67AE21C9-8460-4B40-8050-B16A3A171FD3}" destId="{C4CA5D44-042E-40E2-8102-8F2FC43A1C33}" srcOrd="0" destOrd="0" presId="urn:microsoft.com/office/officeart/2005/8/layout/hierarchy1"/>
    <dgm:cxn modelId="{DFD305D3-99B2-4C5B-8529-A8CB20310F3E}" srcId="{2275E526-A438-49C5-8D89-FB1AE5E506C5}" destId="{F3C95702-41AA-4BBE-9C75-D7632520CBF7}" srcOrd="0" destOrd="0" parTransId="{767625A3-D2F8-4673-9D44-AC273AFE548F}" sibTransId="{7546A328-D24B-4F8B-80BF-4285A48D058A}"/>
    <dgm:cxn modelId="{4F249026-C90E-4EB1-950A-83D922F9C473}" type="presOf" srcId="{30BA6379-53C3-4219-ABEE-D27BA2077B83}" destId="{67756A72-19A5-441B-A43A-798E4A6023A2}" srcOrd="0" destOrd="0" presId="urn:microsoft.com/office/officeart/2005/8/layout/hierarchy1"/>
    <dgm:cxn modelId="{CE2814BD-58EF-4BBD-A504-7623FFF0941D}" type="presOf" srcId="{767625A3-D2F8-4673-9D44-AC273AFE548F}" destId="{A8CD66A8-C7DC-4647-9973-0A7DA3B9DEB8}" srcOrd="0" destOrd="0" presId="urn:microsoft.com/office/officeart/2005/8/layout/hierarchy1"/>
    <dgm:cxn modelId="{1AEF85A0-4657-4CB0-91A4-26C8B37BA207}" type="presOf" srcId="{DB68E596-4C22-49FA-8C13-1B98A34B1440}" destId="{72854E4F-E380-4376-978D-EBF6784639BB}" srcOrd="0" destOrd="0" presId="urn:microsoft.com/office/officeart/2005/8/layout/hierarchy1"/>
    <dgm:cxn modelId="{EAA412A4-99C0-4FEB-9F88-F156F566C60A}" type="presParOf" srcId="{5D9B1377-153E-4EC8-9385-24154714596E}" destId="{C7139394-D395-4C1C-AA92-482857DB2C9C}" srcOrd="0" destOrd="0" presId="urn:microsoft.com/office/officeart/2005/8/layout/hierarchy1"/>
    <dgm:cxn modelId="{623BAD1A-3EC9-4047-913B-D9E5FF2741F6}" type="presParOf" srcId="{C7139394-D395-4C1C-AA92-482857DB2C9C}" destId="{271F845D-38DA-4EEA-BD16-593FE653D2E6}" srcOrd="0" destOrd="0" presId="urn:microsoft.com/office/officeart/2005/8/layout/hierarchy1"/>
    <dgm:cxn modelId="{DC7CEAA3-AC7E-4662-A8F0-2627E7BC9182}" type="presParOf" srcId="{271F845D-38DA-4EEA-BD16-593FE653D2E6}" destId="{8576B451-4103-4852-A021-F1DDC512D2F2}" srcOrd="0" destOrd="0" presId="urn:microsoft.com/office/officeart/2005/8/layout/hierarchy1"/>
    <dgm:cxn modelId="{A29E6315-6A17-43E9-83D6-8EE1EB4DDE7A}" type="presParOf" srcId="{271F845D-38DA-4EEA-BD16-593FE653D2E6}" destId="{72854E4F-E380-4376-978D-EBF6784639BB}" srcOrd="1" destOrd="0" presId="urn:microsoft.com/office/officeart/2005/8/layout/hierarchy1"/>
    <dgm:cxn modelId="{4A9C5614-AF50-42B7-ACF1-3463F7521694}" type="presParOf" srcId="{C7139394-D395-4C1C-AA92-482857DB2C9C}" destId="{C7FE3B04-A4AF-4EBF-9EC6-63B6173F9F40}" srcOrd="1" destOrd="0" presId="urn:microsoft.com/office/officeart/2005/8/layout/hierarchy1"/>
    <dgm:cxn modelId="{AD7916C6-0BF5-4331-BF7A-5E8D877151B0}" type="presParOf" srcId="{C7FE3B04-A4AF-4EBF-9EC6-63B6173F9F40}" destId="{C4CA5D44-042E-40E2-8102-8F2FC43A1C33}" srcOrd="0" destOrd="0" presId="urn:microsoft.com/office/officeart/2005/8/layout/hierarchy1"/>
    <dgm:cxn modelId="{CB4E9173-3F67-429B-AC83-0D61E5ADEA8D}" type="presParOf" srcId="{C7FE3B04-A4AF-4EBF-9EC6-63B6173F9F40}" destId="{E9D6E6E3-AAD4-4312-B23B-D9F46D2C590A}" srcOrd="1" destOrd="0" presId="urn:microsoft.com/office/officeart/2005/8/layout/hierarchy1"/>
    <dgm:cxn modelId="{CADC4F2E-A684-4976-A80E-4C0F95D14209}" type="presParOf" srcId="{E9D6E6E3-AAD4-4312-B23B-D9F46D2C590A}" destId="{FFADD9FD-C1AA-4E9E-A5C1-1E7753A06AAD}" srcOrd="0" destOrd="0" presId="urn:microsoft.com/office/officeart/2005/8/layout/hierarchy1"/>
    <dgm:cxn modelId="{F68C30BB-B1AD-446E-9860-68FAFA2E3D15}" type="presParOf" srcId="{FFADD9FD-C1AA-4E9E-A5C1-1E7753A06AAD}" destId="{2D30E327-AE9C-404C-B4B7-3012C61F51D0}" srcOrd="0" destOrd="0" presId="urn:microsoft.com/office/officeart/2005/8/layout/hierarchy1"/>
    <dgm:cxn modelId="{BF0E5085-66B8-401B-9978-E2348064DDC1}" type="presParOf" srcId="{FFADD9FD-C1AA-4E9E-A5C1-1E7753A06AAD}" destId="{66D69B2F-7D2C-46C2-878C-D2E8778C3A49}" srcOrd="1" destOrd="0" presId="urn:microsoft.com/office/officeart/2005/8/layout/hierarchy1"/>
    <dgm:cxn modelId="{047C90A3-2A69-45D9-9C17-5215F2954977}" type="presParOf" srcId="{E9D6E6E3-AAD4-4312-B23B-D9F46D2C590A}" destId="{CA67A3F8-1697-4C10-8C77-325973A9EA14}" srcOrd="1" destOrd="0" presId="urn:microsoft.com/office/officeart/2005/8/layout/hierarchy1"/>
    <dgm:cxn modelId="{CC9CD645-7BEB-462F-B117-48098F4B699D}" type="presParOf" srcId="{CA67A3F8-1697-4C10-8C77-325973A9EA14}" destId="{A8CD66A8-C7DC-4647-9973-0A7DA3B9DEB8}" srcOrd="0" destOrd="0" presId="urn:microsoft.com/office/officeart/2005/8/layout/hierarchy1"/>
    <dgm:cxn modelId="{563FEB5E-E0B4-40C1-A609-70B055DF7CF6}" type="presParOf" srcId="{CA67A3F8-1697-4C10-8C77-325973A9EA14}" destId="{4D87797B-3E4D-409B-A242-1FE6941A7AF8}" srcOrd="1" destOrd="0" presId="urn:microsoft.com/office/officeart/2005/8/layout/hierarchy1"/>
    <dgm:cxn modelId="{B6C95DB5-E0B6-4868-9C12-9DBAB0721C89}" type="presParOf" srcId="{4D87797B-3E4D-409B-A242-1FE6941A7AF8}" destId="{A76EBA84-B51A-40BC-BB67-9E4BAAD7C430}" srcOrd="0" destOrd="0" presId="urn:microsoft.com/office/officeart/2005/8/layout/hierarchy1"/>
    <dgm:cxn modelId="{418D56EF-FF26-416C-A399-48AF72C9356A}" type="presParOf" srcId="{A76EBA84-B51A-40BC-BB67-9E4BAAD7C430}" destId="{84D5EC0C-4F05-4600-BCEF-2E9704823CFB}" srcOrd="0" destOrd="0" presId="urn:microsoft.com/office/officeart/2005/8/layout/hierarchy1"/>
    <dgm:cxn modelId="{C2FFF838-4CD1-4001-BEBA-73310FD6A981}" type="presParOf" srcId="{A76EBA84-B51A-40BC-BB67-9E4BAAD7C430}" destId="{BDE53298-4941-42C8-A866-F5E76223ACBC}" srcOrd="1" destOrd="0" presId="urn:microsoft.com/office/officeart/2005/8/layout/hierarchy1"/>
    <dgm:cxn modelId="{A6A501FA-21EA-4A77-80AA-13F70D29CBF0}" type="presParOf" srcId="{4D87797B-3E4D-409B-A242-1FE6941A7AF8}" destId="{6C4694E2-99DA-45F8-AF3C-6F34EF0BD2E4}" srcOrd="1" destOrd="0" presId="urn:microsoft.com/office/officeart/2005/8/layout/hierarchy1"/>
    <dgm:cxn modelId="{C15524C8-3471-4D77-A14E-1B8F1B4AD0D0}" type="presParOf" srcId="{C7FE3B04-A4AF-4EBF-9EC6-63B6173F9F40}" destId="{67756A72-19A5-441B-A43A-798E4A6023A2}" srcOrd="2" destOrd="0" presId="urn:microsoft.com/office/officeart/2005/8/layout/hierarchy1"/>
    <dgm:cxn modelId="{2C69808F-D1F1-48A3-8E8C-45811D6A1633}" type="presParOf" srcId="{C7FE3B04-A4AF-4EBF-9EC6-63B6173F9F40}" destId="{91964DE4-0108-432F-A331-19ED05814B38}" srcOrd="3" destOrd="0" presId="urn:microsoft.com/office/officeart/2005/8/layout/hierarchy1"/>
    <dgm:cxn modelId="{9EA5E22C-792F-4EF6-AA7E-5EC47C016457}" type="presParOf" srcId="{91964DE4-0108-432F-A331-19ED05814B38}" destId="{C7B2FABB-8BD0-4AE8-85B1-9C6E8603935C}" srcOrd="0" destOrd="0" presId="urn:microsoft.com/office/officeart/2005/8/layout/hierarchy1"/>
    <dgm:cxn modelId="{DD2B838A-9FE2-47A6-A5EF-6EB5B1B7656E}" type="presParOf" srcId="{C7B2FABB-8BD0-4AE8-85B1-9C6E8603935C}" destId="{F5489ABE-F1C9-4299-A094-534BF6828A3C}" srcOrd="0" destOrd="0" presId="urn:microsoft.com/office/officeart/2005/8/layout/hierarchy1"/>
    <dgm:cxn modelId="{DEDDAC76-5079-4974-ADDC-E47E40C9A31D}" type="presParOf" srcId="{C7B2FABB-8BD0-4AE8-85B1-9C6E8603935C}" destId="{3CE97451-1E1D-4A2D-A4AA-0B01170889E0}" srcOrd="1" destOrd="0" presId="urn:microsoft.com/office/officeart/2005/8/layout/hierarchy1"/>
    <dgm:cxn modelId="{9BAEC69F-480C-43BB-BEBF-863CFC5415C3}" type="presParOf" srcId="{91964DE4-0108-432F-A331-19ED05814B38}" destId="{D653496A-303E-4A3D-B2B3-19D6CA10B384}" srcOrd="1" destOrd="0" presId="urn:microsoft.com/office/officeart/2005/8/layout/hierarchy1"/>
    <dgm:cxn modelId="{015435CA-370A-4AF7-9989-069D74F96808}" type="presParOf" srcId="{D653496A-303E-4A3D-B2B3-19D6CA10B384}" destId="{F4FB4F5B-86C4-421C-9387-376017F30910}" srcOrd="0" destOrd="0" presId="urn:microsoft.com/office/officeart/2005/8/layout/hierarchy1"/>
    <dgm:cxn modelId="{36792D5E-F176-4937-B1B8-EE483F76519C}" type="presParOf" srcId="{D653496A-303E-4A3D-B2B3-19D6CA10B384}" destId="{5F63731D-446A-4675-859F-6667614F1FC2}" srcOrd="1" destOrd="0" presId="urn:microsoft.com/office/officeart/2005/8/layout/hierarchy1"/>
    <dgm:cxn modelId="{76C5C1EE-137B-44C7-AB62-FF3CB0939A9D}" type="presParOf" srcId="{5F63731D-446A-4675-859F-6667614F1FC2}" destId="{BA97DC99-E25D-481F-B690-C4559C3A3212}" srcOrd="0" destOrd="0" presId="urn:microsoft.com/office/officeart/2005/8/layout/hierarchy1"/>
    <dgm:cxn modelId="{BBD206FB-D474-4B03-9843-5DFEDCDEE146}" type="presParOf" srcId="{BA97DC99-E25D-481F-B690-C4559C3A3212}" destId="{E5E5DD34-864C-4354-B328-A976B0D21CE6}" srcOrd="0" destOrd="0" presId="urn:microsoft.com/office/officeart/2005/8/layout/hierarchy1"/>
    <dgm:cxn modelId="{6A935E57-9ADA-42C8-B7D8-A1E7E0F31D89}" type="presParOf" srcId="{BA97DC99-E25D-481F-B690-C4559C3A3212}" destId="{4F789533-2143-4F36-BD96-C2997C6E6934}" srcOrd="1" destOrd="0" presId="urn:microsoft.com/office/officeart/2005/8/layout/hierarchy1"/>
    <dgm:cxn modelId="{A5F42416-E093-41DB-AF20-E11C20D03250}" type="presParOf" srcId="{5F63731D-446A-4675-859F-6667614F1FC2}" destId="{4BBC75DD-8886-4824-A92F-652B683A0F1E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Учёные всё больше убеждались, что атом – не самая мелкая частица вещества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н.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века был открыт электрон – первая микрочастица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Спустя некоторое время выяснилось, что при расщеплении радиоактивных элементов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Выделяются именно эти электроны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4" custScaleX="155702" custScaleY="15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4" custScaleX="15946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4" custScaleX="153527" custScaleY="156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3" presStyleCnt="4" custScaleX="150206" custScaleY="156122" custLinFactNeighborX="-11935" custLinFactNeighborY="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33F22-9808-44DE-BE49-85BCEFA6DFFE}" type="presOf" srcId="{ED425082-28CC-491D-936E-FD26DCC04496}" destId="{FE21A452-1F4B-4080-8D60-EA4961106AD2}" srcOrd="0" destOrd="0" presId="urn:microsoft.com/office/officeart/2005/8/layout/process5"/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48FE1580-37DE-4C50-96C8-5A92633619EA}" type="presOf" srcId="{ED425082-28CC-491D-936E-FD26DCC04496}" destId="{E91BFF16-EC2D-4DF8-A2A3-21BEB8B0A45E}" srcOrd="1" destOrd="0" presId="urn:microsoft.com/office/officeart/2005/8/layout/process5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24BD1D8E-2C96-4D2F-9938-ED4962CB375D}" type="presOf" srcId="{8115E337-AEDD-4BF0-91F1-FFCC8A55931D}" destId="{109C2627-E925-4B9E-AC03-10E872964E6B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F57D1DB4-4F9B-422A-8ABF-C33CCFAEC634}" srcId="{C765E951-C0C1-48C4-BD38-20FCF70BFFEE}" destId="{8115E337-AEDD-4BF0-91F1-FFCC8A55931D}" srcOrd="3" destOrd="0" parTransId="{C76205FD-7FB0-44FC-A926-1B0831ADBFDF}" sibTransId="{42B62E80-1036-4895-9E51-7F8C2A99D396}"/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  <dgm:cxn modelId="{345EEB42-B92C-4DA0-933F-27ECD229DF2F}" type="presParOf" srcId="{C2E6466B-1398-4B78-BCDA-A5000D807583}" destId="{FE21A452-1F4B-4080-8D60-EA4961106AD2}" srcOrd="5" destOrd="0" presId="urn:microsoft.com/office/officeart/2005/8/layout/process5"/>
    <dgm:cxn modelId="{51A3D4C9-1668-428F-AEA8-17398B3A0FC7}" type="presParOf" srcId="{FE21A452-1F4B-4080-8D60-EA4961106AD2}" destId="{E91BFF16-EC2D-4DF8-A2A3-21BEB8B0A45E}" srcOrd="0" destOrd="0" presId="urn:microsoft.com/office/officeart/2005/8/layout/process5"/>
    <dgm:cxn modelId="{01DAD996-8997-44B6-8FC1-5777C92A3798}" type="presParOf" srcId="{C2E6466B-1398-4B78-BCDA-A5000D807583}" destId="{109C2627-E925-4B9E-AC03-10E872964E6B}" srcOrd="6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7D01AB-C7DE-4B34-B80D-ED371438BF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646BB6-1C2E-48D4-9C87-BD2B42BA2F6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биологии также начались коренные изменения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382CF5-9D56-4E14-917C-34E0E6FDB21D}" type="parTrans" cxnId="{E612CF96-B9E5-4464-A10E-EDAF96840B20}">
      <dgm:prSet/>
      <dgm:spPr/>
      <dgm:t>
        <a:bodyPr/>
        <a:lstStyle/>
        <a:p>
          <a:endParaRPr lang="ru-RU"/>
        </a:p>
      </dgm:t>
    </dgm:pt>
    <dgm:pt modelId="{B7B667F9-CC20-4739-A2F6-4BE86B678D40}" type="sibTrans" cxnId="{E612CF96-B9E5-4464-A10E-EDAF96840B20}">
      <dgm:prSet/>
      <dgm:spPr/>
      <dgm:t>
        <a:bodyPr/>
        <a:lstStyle/>
        <a:p>
          <a:endParaRPr lang="ru-RU"/>
        </a:p>
      </dgm:t>
    </dgm:pt>
    <dgm:pt modelId="{75575314-6F62-4EE2-9E89-31F25CE2FB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Открытие </a:t>
          </a:r>
          <a:r>
            <a:rPr lang="ru-RU" sz="12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Г.Менделем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некоторых законов наследственности заложило основу для развития новой науки - генетики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9FB76EA-0E67-4E8F-8599-56BBB0F402D0}" type="parTrans" cxnId="{B8C9CC3C-42F7-439E-88E4-3DF2DD0D9E17}">
      <dgm:prSet/>
      <dgm:spPr/>
      <dgm:t>
        <a:bodyPr/>
        <a:lstStyle/>
        <a:p>
          <a:endParaRPr lang="ru-RU"/>
        </a:p>
      </dgm:t>
    </dgm:pt>
    <dgm:pt modelId="{CC80D77C-38C2-4D1E-8C01-BA05B2B4146D}" type="sibTrans" cxnId="{B8C9CC3C-42F7-439E-88E4-3DF2DD0D9E17}">
      <dgm:prSet/>
      <dgm:spPr/>
      <dgm:t>
        <a:bodyPr/>
        <a:lstStyle/>
        <a:p>
          <a:endParaRPr lang="ru-RU"/>
        </a:p>
      </dgm:t>
    </dgm:pt>
    <dgm:pt modelId="{52338DF0-C7F4-4EB4-B1F6-92ABA043B15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этот период была создана наука о высшей нервной деятельности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EAF9EE-473B-4960-8691-F0481671069E}" type="parTrans" cxnId="{2FAEFCC7-60CB-4B64-A556-A9BAD040E1FB}">
      <dgm:prSet/>
      <dgm:spPr/>
      <dgm:t>
        <a:bodyPr/>
        <a:lstStyle/>
        <a:p>
          <a:endParaRPr lang="ru-RU"/>
        </a:p>
      </dgm:t>
    </dgm:pt>
    <dgm:pt modelId="{31FAF9C6-5B73-4985-9908-8E3C6AC9C647}" type="sibTrans" cxnId="{2FAEFCC7-60CB-4B64-A556-A9BAD040E1FB}">
      <dgm:prSet/>
      <dgm:spPr/>
      <dgm:t>
        <a:bodyPr/>
        <a:lstStyle/>
        <a:p>
          <a:endParaRPr lang="ru-RU"/>
        </a:p>
      </dgm:t>
    </dgm:pt>
    <dgm:pt modelId="{E1735A15-AB2E-454A-A93D-2A9598699319}" type="pres">
      <dgm:prSet presAssocID="{377D01AB-C7DE-4B34-B80D-ED371438BF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47971-D840-4BEF-9553-200F68CF037B}" type="pres">
      <dgm:prSet presAssocID="{377D01AB-C7DE-4B34-B80D-ED371438BF0C}" presName="arrow" presStyleLbl="bgShp" presStyleIdx="0" presStyleCnt="1"/>
      <dgm:spPr>
        <a:ln>
          <a:solidFill>
            <a:srgbClr val="663300"/>
          </a:solidFill>
        </a:ln>
      </dgm:spPr>
      <dgm:t>
        <a:bodyPr/>
        <a:lstStyle/>
        <a:p>
          <a:endParaRPr lang="ru-RU"/>
        </a:p>
      </dgm:t>
    </dgm:pt>
    <dgm:pt modelId="{F8D3D3B6-86AE-4D85-B30F-E99355000AA8}" type="pres">
      <dgm:prSet presAssocID="{377D01AB-C7DE-4B34-B80D-ED371438BF0C}" presName="linearProcess" presStyleCnt="0"/>
      <dgm:spPr/>
    </dgm:pt>
    <dgm:pt modelId="{16311E0E-B652-473F-AF7C-45EFB8FC6A82}" type="pres">
      <dgm:prSet presAssocID="{1A646BB6-1C2E-48D4-9C87-BD2B42BA2F63}" presName="textNode" presStyleLbl="node1" presStyleIdx="0" presStyleCnt="3" custLinFactNeighborX="65574" custLinFactNeighborY="-56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1504-631C-4BFD-BAAE-3258B55081D0}" type="pres">
      <dgm:prSet presAssocID="{B7B667F9-CC20-4739-A2F6-4BE86B678D40}" presName="sibTrans" presStyleCnt="0"/>
      <dgm:spPr/>
    </dgm:pt>
    <dgm:pt modelId="{53C1E76F-F6FB-4B5D-B011-D0CE55B6AB49}" type="pres">
      <dgm:prSet presAssocID="{75575314-6F62-4EE2-9E89-31F25CE2FB9F}" presName="textNode" presStyleLbl="node1" presStyleIdx="1" presStyleCnt="3" custScaleY="128081" custLinFactNeighborX="-44262" custLinFactNeighborY="1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BB0FF-DC4D-4B33-9F7B-6FC981F074AE}" type="pres">
      <dgm:prSet presAssocID="{CC80D77C-38C2-4D1E-8C01-BA05B2B4146D}" presName="sibTrans" presStyleCnt="0"/>
      <dgm:spPr/>
    </dgm:pt>
    <dgm:pt modelId="{06DD3DE3-ADE4-4C24-AA80-1DF30AB33F11}" type="pres">
      <dgm:prSet presAssocID="{52338DF0-C7F4-4EB4-B1F6-92ABA043B158}" presName="textNode" presStyleLbl="node1" presStyleIdx="2" presStyleCnt="3" custLinFactX="-9016" custLinFactNeighborX="-100000" custLinFactNeighborY="7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9CC3C-42F7-439E-88E4-3DF2DD0D9E17}" srcId="{377D01AB-C7DE-4B34-B80D-ED371438BF0C}" destId="{75575314-6F62-4EE2-9E89-31F25CE2FB9F}" srcOrd="1" destOrd="0" parTransId="{99FB76EA-0E67-4E8F-8599-56BBB0F402D0}" sibTransId="{CC80D77C-38C2-4D1E-8C01-BA05B2B4146D}"/>
    <dgm:cxn modelId="{B3FCB9F2-0FCC-4064-AA2C-C4FA3BD22C4D}" type="presOf" srcId="{75575314-6F62-4EE2-9E89-31F25CE2FB9F}" destId="{53C1E76F-F6FB-4B5D-B011-D0CE55B6AB49}" srcOrd="0" destOrd="0" presId="urn:microsoft.com/office/officeart/2005/8/layout/hProcess9"/>
    <dgm:cxn modelId="{E612CF96-B9E5-4464-A10E-EDAF96840B20}" srcId="{377D01AB-C7DE-4B34-B80D-ED371438BF0C}" destId="{1A646BB6-1C2E-48D4-9C87-BD2B42BA2F63}" srcOrd="0" destOrd="0" parTransId="{98382CF5-9D56-4E14-917C-34E0E6FDB21D}" sibTransId="{B7B667F9-CC20-4739-A2F6-4BE86B678D40}"/>
    <dgm:cxn modelId="{B1D27B36-5218-4971-A82E-B150B961E104}" type="presOf" srcId="{377D01AB-C7DE-4B34-B80D-ED371438BF0C}" destId="{E1735A15-AB2E-454A-A93D-2A9598699319}" srcOrd="0" destOrd="0" presId="urn:microsoft.com/office/officeart/2005/8/layout/hProcess9"/>
    <dgm:cxn modelId="{9AB1B768-3884-47E3-A98D-C2A5A3775CCE}" type="presOf" srcId="{52338DF0-C7F4-4EB4-B1F6-92ABA043B158}" destId="{06DD3DE3-ADE4-4C24-AA80-1DF30AB33F11}" srcOrd="0" destOrd="0" presId="urn:microsoft.com/office/officeart/2005/8/layout/hProcess9"/>
    <dgm:cxn modelId="{2FAEFCC7-60CB-4B64-A556-A9BAD040E1FB}" srcId="{377D01AB-C7DE-4B34-B80D-ED371438BF0C}" destId="{52338DF0-C7F4-4EB4-B1F6-92ABA043B158}" srcOrd="2" destOrd="0" parTransId="{1AEAF9EE-473B-4960-8691-F0481671069E}" sibTransId="{31FAF9C6-5B73-4985-9908-8E3C6AC9C647}"/>
    <dgm:cxn modelId="{5B87746E-416D-421E-AC9B-D00802C91983}" type="presOf" srcId="{1A646BB6-1C2E-48D4-9C87-BD2B42BA2F63}" destId="{16311E0E-B652-473F-AF7C-45EFB8FC6A82}" srcOrd="0" destOrd="0" presId="urn:microsoft.com/office/officeart/2005/8/layout/hProcess9"/>
    <dgm:cxn modelId="{BBF74703-09A6-4603-BBBC-5807021416B9}" type="presParOf" srcId="{E1735A15-AB2E-454A-A93D-2A9598699319}" destId="{33B47971-D840-4BEF-9553-200F68CF037B}" srcOrd="0" destOrd="0" presId="urn:microsoft.com/office/officeart/2005/8/layout/hProcess9"/>
    <dgm:cxn modelId="{A763E593-4328-4989-8F9D-0B7403AF32E7}" type="presParOf" srcId="{E1735A15-AB2E-454A-A93D-2A9598699319}" destId="{F8D3D3B6-86AE-4D85-B30F-E99355000AA8}" srcOrd="1" destOrd="0" presId="urn:microsoft.com/office/officeart/2005/8/layout/hProcess9"/>
    <dgm:cxn modelId="{DCC6EE00-CED2-4F52-AFC6-015750A458F5}" type="presParOf" srcId="{F8D3D3B6-86AE-4D85-B30F-E99355000AA8}" destId="{16311E0E-B652-473F-AF7C-45EFB8FC6A82}" srcOrd="0" destOrd="0" presId="urn:microsoft.com/office/officeart/2005/8/layout/hProcess9"/>
    <dgm:cxn modelId="{09F7BD59-60B5-4F72-8CA6-9011F7829164}" type="presParOf" srcId="{F8D3D3B6-86AE-4D85-B30F-E99355000AA8}" destId="{BD741504-631C-4BFD-BAAE-3258B55081D0}" srcOrd="1" destOrd="0" presId="urn:microsoft.com/office/officeart/2005/8/layout/hProcess9"/>
    <dgm:cxn modelId="{ABC31B5A-4E8A-4514-8288-41D1681A98D4}" type="presParOf" srcId="{F8D3D3B6-86AE-4D85-B30F-E99355000AA8}" destId="{53C1E76F-F6FB-4B5D-B011-D0CE55B6AB49}" srcOrd="2" destOrd="0" presId="urn:microsoft.com/office/officeart/2005/8/layout/hProcess9"/>
    <dgm:cxn modelId="{350B6BB9-A89B-4886-9560-651331C85703}" type="presParOf" srcId="{F8D3D3B6-86AE-4D85-B30F-E99355000AA8}" destId="{42DBB0FF-DC4D-4B33-9F7B-6FC981F074AE}" srcOrd="3" destOrd="0" presId="urn:microsoft.com/office/officeart/2005/8/layout/hProcess9"/>
    <dgm:cxn modelId="{EA019DEA-B376-4E6E-8402-FC9317807343}" type="presParOf" srcId="{F8D3D3B6-86AE-4D85-B30F-E99355000AA8}" destId="{06DD3DE3-ADE4-4C24-AA80-1DF30AB33F11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№ 39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термины           в тетрадь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«Историческая дробь»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 custScaleX="108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ScaleX="105320" custScaleY="8923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ScaleX="106170" custScaleY="93005" custLinFactNeighborX="52" custLinFactNeighborY="-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0" y="-39067"/>
          <a:ext cx="3577199" cy="9019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Исследования русского учёного </a:t>
          </a:r>
          <a:r>
            <a:rPr lang="ru-RU" sz="12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А.С.Попова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дали возможность широкого использования электромагнитных волн для беспроводной связи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6416" y="-12651"/>
        <a:ext cx="2657159" cy="849072"/>
      </dsp:txXfrm>
    </dsp:sp>
    <dsp:sp modelId="{E214CC58-8EB2-4CA5-8D9F-CCA16F0276E8}">
      <dsp:nvSpPr>
        <dsp:cNvPr id="0" name=""/>
        <dsp:cNvSpPr/>
      </dsp:nvSpPr>
      <dsp:spPr>
        <a:xfrm>
          <a:off x="0" y="927575"/>
          <a:ext cx="3632614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результате научных работ </a:t>
          </a:r>
          <a:r>
            <a:rPr lang="ru-RU" sz="12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Р.Н.Лебедева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была дополнена шкала электромагнитных волн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949545"/>
        <a:ext cx="2707231" cy="706159"/>
      </dsp:txXfrm>
    </dsp:sp>
    <dsp:sp modelId="{C1DB65B5-07D2-4A2F-B23D-A2A308A7475A}">
      <dsp:nvSpPr>
        <dsp:cNvPr id="0" name=""/>
        <dsp:cNvSpPr/>
      </dsp:nvSpPr>
      <dsp:spPr>
        <a:xfrm>
          <a:off x="0" y="1784834"/>
          <a:ext cx="3641487" cy="75456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Пространство между обычными радиоволнами и инфракрасными лучами. Лебедев доказал электромагнитную теорию света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100" y="1806934"/>
        <a:ext cx="2713691" cy="710362"/>
      </dsp:txXfrm>
    </dsp:sp>
    <dsp:sp modelId="{7F9E4E9C-EC7E-4058-B53F-BF0DFB37E027}">
      <dsp:nvSpPr>
        <dsp:cNvPr id="0" name=""/>
        <dsp:cNvSpPr/>
      </dsp:nvSpPr>
      <dsp:spPr>
        <a:xfrm>
          <a:off x="2905735" y="608337"/>
          <a:ext cx="487564" cy="487564"/>
        </a:xfrm>
        <a:prstGeom prst="downArrow">
          <a:avLst>
            <a:gd name="adj1" fmla="val 55000"/>
            <a:gd name="adj2" fmla="val 45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015437" y="608337"/>
        <a:ext cx="268160" cy="366892"/>
      </dsp:txXfrm>
    </dsp:sp>
    <dsp:sp modelId="{937148DB-CF44-443A-9593-2AE3731C77B2}">
      <dsp:nvSpPr>
        <dsp:cNvPr id="0" name=""/>
        <dsp:cNvSpPr/>
      </dsp:nvSpPr>
      <dsp:spPr>
        <a:xfrm>
          <a:off x="2932531" y="1475775"/>
          <a:ext cx="487564" cy="487564"/>
        </a:xfrm>
        <a:prstGeom prst="downArrow">
          <a:avLst>
            <a:gd name="adj1" fmla="val 55000"/>
            <a:gd name="adj2" fmla="val 45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042233" y="1475775"/>
        <a:ext cx="268160" cy="366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3482D-13B9-4A13-B317-24B673231FC6}">
      <dsp:nvSpPr>
        <dsp:cNvPr id="0" name=""/>
        <dsp:cNvSpPr/>
      </dsp:nvSpPr>
      <dsp:spPr>
        <a:xfrm rot="16200000">
          <a:off x="430" y="2244"/>
          <a:ext cx="2707179" cy="271267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9B63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1870 году английский учёный </a:t>
          </a:r>
          <a:r>
            <a:rPr lang="ru-RU" sz="1200" b="1" u="sng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У.Куркс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открыл катодные лучи в разрежённом воздухе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-2317" y="681786"/>
        <a:ext cx="2238918" cy="1353589"/>
      </dsp:txXfrm>
    </dsp:sp>
    <dsp:sp modelId="{3F9B3272-F745-4C38-8662-D9937FCDFAB2}">
      <dsp:nvSpPr>
        <dsp:cNvPr id="0" name=""/>
        <dsp:cNvSpPr/>
      </dsp:nvSpPr>
      <dsp:spPr>
        <a:xfrm rot="5400000">
          <a:off x="2864553" y="984"/>
          <a:ext cx="2707179" cy="271267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9B63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1897 г. английский учёный </a:t>
          </a:r>
          <a:r>
            <a:rPr lang="ru-RU" sz="12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Ж.Томсон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выяснил, что катодные лучи – это поток электронов, излучаемый катодом вакуумной трубки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335562" y="680526"/>
        <a:ext cx="2238918" cy="1353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B4F5B-86C4-421C-9387-376017F30910}">
      <dsp:nvSpPr>
        <dsp:cNvPr id="0" name=""/>
        <dsp:cNvSpPr/>
      </dsp:nvSpPr>
      <dsp:spPr>
        <a:xfrm>
          <a:off x="2258437" y="1505317"/>
          <a:ext cx="91440" cy="280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3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56A72-19A5-441B-A43A-798E4A6023A2}">
      <dsp:nvSpPr>
        <dsp:cNvPr id="0" name=""/>
        <dsp:cNvSpPr/>
      </dsp:nvSpPr>
      <dsp:spPr>
        <a:xfrm>
          <a:off x="1598754" y="612954"/>
          <a:ext cx="705402" cy="280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29"/>
              </a:lnTo>
              <a:lnTo>
                <a:pt x="705402" y="191029"/>
              </a:lnTo>
              <a:lnTo>
                <a:pt x="705402" y="280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D66A8-C7DC-4647-9973-0A7DA3B9DEB8}">
      <dsp:nvSpPr>
        <dsp:cNvPr id="0" name=""/>
        <dsp:cNvSpPr/>
      </dsp:nvSpPr>
      <dsp:spPr>
        <a:xfrm>
          <a:off x="847631" y="1505317"/>
          <a:ext cx="91440" cy="280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3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A5D44-042E-40E2-8102-8F2FC43A1C33}">
      <dsp:nvSpPr>
        <dsp:cNvPr id="0" name=""/>
        <dsp:cNvSpPr/>
      </dsp:nvSpPr>
      <dsp:spPr>
        <a:xfrm>
          <a:off x="893351" y="612954"/>
          <a:ext cx="705402" cy="280319"/>
        </a:xfrm>
        <a:custGeom>
          <a:avLst/>
          <a:gdLst/>
          <a:ahLst/>
          <a:cxnLst/>
          <a:rect l="0" t="0" r="0" b="0"/>
          <a:pathLst>
            <a:path>
              <a:moveTo>
                <a:pt x="705402" y="0"/>
              </a:moveTo>
              <a:lnTo>
                <a:pt x="705402" y="191029"/>
              </a:lnTo>
              <a:lnTo>
                <a:pt x="0" y="191029"/>
              </a:lnTo>
              <a:lnTo>
                <a:pt x="0" y="280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6B451-4103-4852-A021-F1DDC512D2F2}">
      <dsp:nvSpPr>
        <dsp:cNvPr id="0" name=""/>
        <dsp:cNvSpPr/>
      </dsp:nvSpPr>
      <dsp:spPr>
        <a:xfrm>
          <a:off x="711489" y="911"/>
          <a:ext cx="1774530" cy="612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54E4F-E380-4376-978D-EBF6784639BB}">
      <dsp:nvSpPr>
        <dsp:cNvPr id="0" name=""/>
        <dsp:cNvSpPr/>
      </dsp:nvSpPr>
      <dsp:spPr>
        <a:xfrm>
          <a:off x="818583" y="102651"/>
          <a:ext cx="1774530" cy="612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Супруги Кюри смогли выделить два таких элемента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36509" y="120577"/>
        <a:ext cx="1738678" cy="576191"/>
      </dsp:txXfrm>
    </dsp:sp>
    <dsp:sp modelId="{2D30E327-AE9C-404C-B4B7-3012C61F51D0}">
      <dsp:nvSpPr>
        <dsp:cNvPr id="0" name=""/>
        <dsp:cNvSpPr/>
      </dsp:nvSpPr>
      <dsp:spPr>
        <a:xfrm>
          <a:off x="411427" y="893274"/>
          <a:ext cx="963847" cy="612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69B2F-7D2C-46C2-878C-D2E8778C3A49}">
      <dsp:nvSpPr>
        <dsp:cNvPr id="0" name=""/>
        <dsp:cNvSpPr/>
      </dsp:nvSpPr>
      <dsp:spPr>
        <a:xfrm>
          <a:off x="518521" y="995013"/>
          <a:ext cx="963847" cy="612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Полоний 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36447" y="1012939"/>
        <a:ext cx="927995" cy="576191"/>
      </dsp:txXfrm>
    </dsp:sp>
    <dsp:sp modelId="{84D5EC0C-4F05-4600-BCEF-2E9704823CFB}">
      <dsp:nvSpPr>
        <dsp:cNvPr id="0" name=""/>
        <dsp:cNvSpPr/>
      </dsp:nvSpPr>
      <dsp:spPr>
        <a:xfrm>
          <a:off x="178658" y="1785636"/>
          <a:ext cx="1429386" cy="612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53298-4941-42C8-A866-F5E76223ACBC}">
      <dsp:nvSpPr>
        <dsp:cNvPr id="0" name=""/>
        <dsp:cNvSpPr/>
      </dsp:nvSpPr>
      <dsp:spPr>
        <a:xfrm>
          <a:off x="285752" y="1887376"/>
          <a:ext cx="1429386" cy="612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честь родины М.Склодовской-Кюри - Польши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03678" y="1905302"/>
        <a:ext cx="1393534" cy="576191"/>
      </dsp:txXfrm>
    </dsp:sp>
    <dsp:sp modelId="{F5489ABE-F1C9-4299-A094-534BF6828A3C}">
      <dsp:nvSpPr>
        <dsp:cNvPr id="0" name=""/>
        <dsp:cNvSpPr/>
      </dsp:nvSpPr>
      <dsp:spPr>
        <a:xfrm>
          <a:off x="1822233" y="893274"/>
          <a:ext cx="963847" cy="612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97451-1E1D-4A2D-A4AA-0B01170889E0}">
      <dsp:nvSpPr>
        <dsp:cNvPr id="0" name=""/>
        <dsp:cNvSpPr/>
      </dsp:nvSpPr>
      <dsp:spPr>
        <a:xfrm>
          <a:off x="1929327" y="995013"/>
          <a:ext cx="963847" cy="612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Радий 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47253" y="1012939"/>
        <a:ext cx="927995" cy="576191"/>
      </dsp:txXfrm>
    </dsp:sp>
    <dsp:sp modelId="{E5E5DD34-864C-4354-B328-A976B0D21CE6}">
      <dsp:nvSpPr>
        <dsp:cNvPr id="0" name=""/>
        <dsp:cNvSpPr/>
      </dsp:nvSpPr>
      <dsp:spPr>
        <a:xfrm>
          <a:off x="1822233" y="1785636"/>
          <a:ext cx="963847" cy="612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89533-2143-4F36-BD96-C2997C6E6934}">
      <dsp:nvSpPr>
        <dsp:cNvPr id="0" name=""/>
        <dsp:cNvSpPr/>
      </dsp:nvSpPr>
      <dsp:spPr>
        <a:xfrm>
          <a:off x="1929327" y="1887376"/>
          <a:ext cx="963847" cy="612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 латинского </a:t>
          </a:r>
          <a:r>
            <a:rPr lang="en-US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radius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- луч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47253" y="1905302"/>
        <a:ext cx="927995" cy="576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685914" y="6991"/>
          <a:ext cx="1716141" cy="100971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Учёные всё больше убеждались, что атом – не самая мелкая частица вещества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715488" y="36565"/>
        <a:ext cx="1656993" cy="950571"/>
      </dsp:txXfrm>
    </dsp:sp>
    <dsp:sp modelId="{9C7D78F0-7AFC-4387-8F71-4E1EBD8F9526}">
      <dsp:nvSpPr>
        <dsp:cNvPr id="0" name=""/>
        <dsp:cNvSpPr/>
      </dsp:nvSpPr>
      <dsp:spPr>
        <a:xfrm>
          <a:off x="2499049" y="375178"/>
          <a:ext cx="233665" cy="27334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499049" y="429847"/>
        <a:ext cx="163566" cy="164006"/>
      </dsp:txXfrm>
    </dsp:sp>
    <dsp:sp modelId="{541E2A69-37B4-465F-A4EE-9F0D476E22C6}">
      <dsp:nvSpPr>
        <dsp:cNvPr id="0" name=""/>
        <dsp:cNvSpPr/>
      </dsp:nvSpPr>
      <dsp:spPr>
        <a:xfrm>
          <a:off x="2842934" y="1254"/>
          <a:ext cx="1757562" cy="10211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н.</a:t>
          </a:r>
          <a:r>
            <a:rPr lang="en-US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века был открыт электрон – первая микрочастица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72844" y="31164"/>
        <a:ext cx="1697742" cy="961373"/>
      </dsp:txXfrm>
    </dsp:sp>
    <dsp:sp modelId="{FFCDC096-77B1-45D5-999D-28AD41CFECF6}">
      <dsp:nvSpPr>
        <dsp:cNvPr id="0" name=""/>
        <dsp:cNvSpPr/>
      </dsp:nvSpPr>
      <dsp:spPr>
        <a:xfrm rot="5323514">
          <a:off x="3620974" y="1099601"/>
          <a:ext cx="233723" cy="27334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3655053" y="1119420"/>
        <a:ext cx="164006" cy="163606"/>
      </dsp:txXfrm>
    </dsp:sp>
    <dsp:sp modelId="{299B642D-8DE1-4161-9260-12BFAA733F89}">
      <dsp:nvSpPr>
        <dsp:cNvPr id="0" name=""/>
        <dsp:cNvSpPr/>
      </dsp:nvSpPr>
      <dsp:spPr>
        <a:xfrm>
          <a:off x="2908328" y="1463326"/>
          <a:ext cx="1692168" cy="10357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Спустя некоторое время выяснилось, что при расщеплении радиоактивных элементов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38664" y="1493662"/>
        <a:ext cx="1631496" cy="975077"/>
      </dsp:txXfrm>
    </dsp:sp>
    <dsp:sp modelId="{FE21A452-1F4B-4080-8D60-EA4961106AD2}">
      <dsp:nvSpPr>
        <dsp:cNvPr id="0" name=""/>
        <dsp:cNvSpPr/>
      </dsp:nvSpPr>
      <dsp:spPr>
        <a:xfrm rot="10797197">
          <a:off x="2479009" y="1845445"/>
          <a:ext cx="303385" cy="27334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561012" y="1900081"/>
        <a:ext cx="221382" cy="164006"/>
      </dsp:txXfrm>
    </dsp:sp>
    <dsp:sp modelId="{109C2627-E925-4B9E-AC03-10E872964E6B}">
      <dsp:nvSpPr>
        <dsp:cNvPr id="0" name=""/>
        <dsp:cNvSpPr/>
      </dsp:nvSpPr>
      <dsp:spPr>
        <a:xfrm>
          <a:off x="680337" y="1466801"/>
          <a:ext cx="1655564" cy="103246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Выделяются именно эти электроны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10577" y="1497041"/>
        <a:ext cx="1595084" cy="971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47971-D840-4BEF-9553-200F68CF037B}">
      <dsp:nvSpPr>
        <dsp:cNvPr id="0" name=""/>
        <dsp:cNvSpPr/>
      </dsp:nvSpPr>
      <dsp:spPr>
        <a:xfrm>
          <a:off x="417912" y="0"/>
          <a:ext cx="4736339" cy="25439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6633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11E0E-B652-473F-AF7C-45EFB8FC6A82}">
      <dsp:nvSpPr>
        <dsp:cNvPr id="0" name=""/>
        <dsp:cNvSpPr/>
      </dsp:nvSpPr>
      <dsp:spPr>
        <a:xfrm>
          <a:off x="162058" y="186524"/>
          <a:ext cx="1692837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биологии также начались коренные изменения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1733" y="236199"/>
        <a:ext cx="1593487" cy="918242"/>
      </dsp:txXfrm>
    </dsp:sp>
    <dsp:sp modelId="{53C1E76F-F6FB-4B5D-B011-D0CE55B6AB49}">
      <dsp:nvSpPr>
        <dsp:cNvPr id="0" name=""/>
        <dsp:cNvSpPr/>
      </dsp:nvSpPr>
      <dsp:spPr>
        <a:xfrm>
          <a:off x="1830676" y="758029"/>
          <a:ext cx="1692837" cy="130334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Открытие </a:t>
          </a:r>
          <a:r>
            <a:rPr lang="ru-RU" sz="12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Г.Менделем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некоторых законов наследственности заложило основу для развития новой науки - генетики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94300" y="821653"/>
        <a:ext cx="1565589" cy="1176094"/>
      </dsp:txXfrm>
    </dsp:sp>
    <dsp:sp modelId="{06DD3DE3-ADE4-4C24-AA80-1DF30AB33F11}">
      <dsp:nvSpPr>
        <dsp:cNvPr id="0" name=""/>
        <dsp:cNvSpPr/>
      </dsp:nvSpPr>
      <dsp:spPr>
        <a:xfrm>
          <a:off x="3479874" y="1526387"/>
          <a:ext cx="1692837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этот период была создана наука о высшей нервной деятельности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29549" y="1576062"/>
        <a:ext cx="1593487" cy="918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840171" y="140"/>
          <a:ext cx="392895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№ 39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09796" y="140"/>
        <a:ext cx="3759331" cy="678501"/>
      </dsp:txXfrm>
    </dsp:sp>
    <dsp:sp modelId="{0695C490-E4F3-44F9-95D3-DCB4ADA8C6F8}">
      <dsp:nvSpPr>
        <dsp:cNvPr id="0" name=""/>
        <dsp:cNvSpPr/>
      </dsp:nvSpPr>
      <dsp:spPr>
        <a:xfrm>
          <a:off x="660160" y="14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998950" y="893786"/>
          <a:ext cx="3802553" cy="60544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термины           в тетрадь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150310" y="893786"/>
        <a:ext cx="3651193" cy="605440"/>
      </dsp:txXfrm>
    </dsp:sp>
    <dsp:sp modelId="{0A426044-E8F7-487B-91EF-34DFC983F853}">
      <dsp:nvSpPr>
        <dsp:cNvPr id="0" name=""/>
        <dsp:cNvSpPr/>
      </dsp:nvSpPr>
      <dsp:spPr>
        <a:xfrm>
          <a:off x="691760" y="88118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913833" y="1686013"/>
          <a:ext cx="3833242" cy="63104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«Историческая дробь»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71593" y="1686013"/>
        <a:ext cx="3675482" cy="631040"/>
      </dsp:txXfrm>
    </dsp:sp>
    <dsp:sp modelId="{0CB44D7F-0C66-4497-B9EB-5134FE96849A}">
      <dsp:nvSpPr>
        <dsp:cNvPr id="0" name=""/>
        <dsp:cNvSpPr/>
      </dsp:nvSpPr>
      <dsp:spPr>
        <a:xfrm>
          <a:off x="684088" y="1762219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1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75469" y="899964"/>
            <a:ext cx="3776673" cy="285588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387">
              <a:spcBef>
                <a:spcPts val="11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lnSpc>
                <a:spcPct val="9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Развитие точных                     и естественных наук</a:t>
            </a: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5575" y="1405731"/>
            <a:ext cx="304800" cy="71836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38" name="AutoShape 2" descr="https://upload.wikimedia.org/wikipedia/commons/thumb/1/12/India_1819-1909.svg/350px-India_1819-190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Карта раздела Африки начала 20 века — Histor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Рентген Вильгельм Конрад, Биография, история жизни, творчество, писатели,  ЖЗ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601" y="1549747"/>
            <a:ext cx="1244428" cy="1438449"/>
          </a:xfrm>
          <a:prstGeom prst="rect">
            <a:avLst/>
          </a:prstGeom>
          <a:noFill/>
        </p:spPr>
      </p:pic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5575" y="2258997"/>
            <a:ext cx="304800" cy="71836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Открытие Д.И.Менделеева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236916" y="732003"/>
            <a:ext cx="2428891" cy="2544225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Основу изучения сложного строения атома заложил русский учёный </a:t>
            </a:r>
            <a:r>
              <a:rPr lang="ru-RU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Д.И.Менделеев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Он ещё в 1869 году открыл существование связи между величинами относительных атомных масс всех химических элементов, которую назвали в его честь таблицей Менделеева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Презентация по химии &quot;Периодической системе химических элементов  Д.И.Менделеева - 150 лет!&quot;"/>
          <p:cNvPicPr>
            <a:picLocks noChangeAspect="1" noChangeArrowheads="1"/>
          </p:cNvPicPr>
          <p:nvPr/>
        </p:nvPicPr>
        <p:blipFill>
          <a:blip r:embed="rId2"/>
          <a:srcRect l="2500" t="23347"/>
          <a:stretch>
            <a:fillRect/>
          </a:stretch>
        </p:blipFill>
        <p:spPr bwMode="auto">
          <a:xfrm>
            <a:off x="307957" y="691350"/>
            <a:ext cx="278608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66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Радиоактивность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2165345" y="405598"/>
            <a:ext cx="3594104" cy="2834489"/>
          </a:xfrm>
          <a:prstGeom prst="frame">
            <a:avLst/>
          </a:prstGeom>
          <a:solidFill>
            <a:srgbClr val="FFFFFF"/>
          </a:solidFill>
          <a:ln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Изучение внутренней структуры атома было связано с изучением радиации. Французский физик </a:t>
            </a: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А.Беккерель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изучая это явление, открыл, что атомы урана испускали луч, проходящий через близлежащие предметы. 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БЕККЕРЕЛЬ Антуан Анри - это... Что такое БЕККЕРЕЛЬ Антуан Анр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Вилена\Desktop\o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48475"/>
            <a:ext cx="193833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66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М.Склодовская-Кюри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1736717" y="405598"/>
            <a:ext cx="4022732" cy="2834489"/>
          </a:xfrm>
          <a:prstGeom prst="frame">
            <a:avLst/>
          </a:prstGeom>
          <a:solidFill>
            <a:srgbClr val="FFFFFF"/>
          </a:solidFill>
          <a:ln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Следующий шаг был сделан в Париже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М.Склодовской-Кюри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В процессе проведения опытов она пришла                         к выводу, что самоизлучение присуще не только атомам урана. Это свойство определённых атомов она назвала радиоактивностью. Она вместе                                с супругом – знаменитым французским физиком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П.Кюри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смогла доказать, что некоторые радиоактивные элементы излучают интенсивнее, чем уран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Пьер Кюри. Письмо для Мари Склодовс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05664"/>
            <a:ext cx="1581142" cy="1733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Открытия Кюри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79395" y="739758"/>
            <a:ext cx="1000132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093907" y="1191416"/>
            <a:ext cx="428628" cy="285752"/>
          </a:xfrm>
          <a:prstGeom prst="rightArrow">
            <a:avLst/>
          </a:prstGeom>
          <a:solidFill>
            <a:srgbClr val="9B6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093907" y="2089149"/>
            <a:ext cx="428628" cy="285752"/>
          </a:xfrm>
          <a:prstGeom prst="rightArrow">
            <a:avLst/>
          </a:prstGeom>
          <a:solidFill>
            <a:srgbClr val="9B6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7538" name="AutoShape 2" descr="Колониальное прошлое Африки — урок. География, 7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" name="Схема 16"/>
          <p:cNvGraphicFramePr/>
          <p:nvPr/>
        </p:nvGraphicFramePr>
        <p:xfrm>
          <a:off x="2522535" y="619911"/>
          <a:ext cx="3071834" cy="250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AutoShape 2" descr="Склодовская-Кюри, Мар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C:\Users\Вилена\Desktop\Pierre_and_Marie_Curi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905664"/>
            <a:ext cx="179545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Открытие электрона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7957" y="619913"/>
          <a:ext cx="528641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MohammadAyoubK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De Beers в изложении двух авторов | by vbulahtin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31775" y="748502"/>
            <a:ext cx="457200" cy="457200"/>
          </a:xfrm>
          <a:prstGeom prst="flowChartConnector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60375" y="1358102"/>
            <a:ext cx="457200" cy="457200"/>
          </a:xfrm>
          <a:prstGeom prst="flowChartConnector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60375" y="2196302"/>
            <a:ext cx="457200" cy="457200"/>
          </a:xfrm>
          <a:prstGeom prst="flowChartConnector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137169" y="1739102"/>
            <a:ext cx="457200" cy="457200"/>
          </a:xfrm>
          <a:prstGeom prst="flowChartConnector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Атомы и электроны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576015"/>
            <a:ext cx="2857520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155575" y="576015"/>
            <a:ext cx="2581274" cy="1186905"/>
          </a:xfrm>
          <a:prstGeom prst="wedgeEllipseCallout">
            <a:avLst>
              <a:gd name="adj1" fmla="val -23462"/>
              <a:gd name="adj2" fmla="val 69921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Английский физик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Э.Резерфорд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доказал, что все атомы имеют тяжёлые ядра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2593973" y="477036"/>
            <a:ext cx="3000396" cy="1472657"/>
          </a:xfrm>
          <a:prstGeom prst="wedgeEllipseCallout">
            <a:avLst>
              <a:gd name="adj1" fmla="val -23462"/>
              <a:gd name="adj2" fmla="val 69921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Датский физик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Н.Бор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внёс поправку, т.е.в его модели электроны перепрыгивали с одной орбиты на другую и выделяли энергическую порцию (квант)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36519" y="1834358"/>
            <a:ext cx="3071834" cy="1186907"/>
          </a:xfrm>
          <a:prstGeom prst="wedgeEllipseCallout">
            <a:avLst>
              <a:gd name="adj1" fmla="val -23462"/>
              <a:gd name="adj2" fmla="val 69921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 изготовил планетарную модель атома, в которой модели-электроны («планеты») вращались вокруг ядра («Солнца»)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094039" y="1949694"/>
            <a:ext cx="2500331" cy="1071572"/>
          </a:xfrm>
          <a:prstGeom prst="wedgeEllipseCallout">
            <a:avLst>
              <a:gd name="adj1" fmla="val -23462"/>
              <a:gd name="adj2" fmla="val 69921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было кардинальное отличие от классической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ньютоновской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физики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Пространство и время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559316">
            <a:off x="449665" y="568244"/>
            <a:ext cx="386617" cy="28575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3185" y="917386"/>
            <a:ext cx="163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Менялись научные представления      о взаимосвязи пространства         и времени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543333" y="569272"/>
            <a:ext cx="387032" cy="28575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22403" y="917386"/>
            <a:ext cx="24288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1905 году немецкий учёный </a:t>
            </a: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А.Эйнштейн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заявил об основных тезисах теории относительности.                Он доказал, что понятия пространство, время             и тяготение – относительные, специфика вселенной и времени зависят от движения материальных объектов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239147">
            <a:off x="4391468" y="571516"/>
            <a:ext cx="393051" cy="28575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51295" y="917386"/>
            <a:ext cx="164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приближении скорости тела            к скорости света течение времени замедляется, продольные размеры тел              ( в направлении движения) сокращаются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Г.Мендель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72164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Открытие И.П.Павлова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Русский физиолог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И.П.Павлов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доказал, что в основе психической деятельности человека лежат материальные физиологические процессы, происходящие в коре головного мозга.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Следовательно, процесс мышления – это свойство, присущее высокоразвитой материи.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236783" y="977102"/>
            <a:ext cx="428628" cy="285752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236783" y="2405862"/>
            <a:ext cx="428628" cy="285752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AutoShape 2" descr="Вторая франко-малагасийская вой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Малагийская армия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Иван Петрович Павлов - первый среди российских ученых Нобелевский лауреат -  Институт физиологии им. И.П. Павл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762788"/>
            <a:ext cx="163353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Органический синтез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2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65081" y="619912"/>
            <a:ext cx="5429288" cy="2357454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Большие успехи были сделаны в области органического синтеза.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 1900 г. знаменитый учёный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В.Гриньяр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разработал способ получения смешанных магнийорганических соединений и показал широкие возможности их использования в органическом синтезе.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Открытие реакции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диазотирования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П.Грисса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позволило создать новый большой класс красок, названных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азокрасителями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8" y="576016"/>
            <a:ext cx="5357851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71" y="576016"/>
            <a:ext cx="4643472" cy="3296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Развитие естественных наук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273" y="1191416"/>
            <a:ext cx="4643470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Математика, химия, физика и биология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68" y="1820080"/>
            <a:ext cx="4643471" cy="3714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Микробиология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70" y="2441581"/>
            <a:ext cx="4643471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Медицина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Химическая термодинамика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619912"/>
            <a:ext cx="2857520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6519" y="2874022"/>
            <a:ext cx="64294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60375" y="477035"/>
            <a:ext cx="4919680" cy="2643208"/>
          </a:xfrm>
          <a:prstGeom prst="horizontalScroll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синтезирования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красок стал использоваться        в производстве лекарств.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внедрением термодинамики в изучение химических процессов появилась химическая термодинамика.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1887 году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С.Аррениус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создал теорию электролитической диссоциации.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1881 году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М.Г.Кучеров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открыл реакцию гидратации.</a:t>
            </a:r>
          </a:p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Открытие Ч.Дарвина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217735" y="619912"/>
            <a:ext cx="3376633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Открытие немецким учёным </a:t>
            </a:r>
            <a:r>
              <a:rPr lang="ru-RU" sz="14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Т.Шваном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клеточного строения всех живых организмов послужило упрочению научной основы естествознания.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Чарльз Дарвин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великий английский натуралист (1809 – 1882), своим трудом «Происхождение видов путём естественного отбора» совершил переворот в науке.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8023" y="2843243"/>
            <a:ext cx="12668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Чарльз Дарвин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https://upload.wikimedia.org/wikipedia/commons/thumb/6/6e/T%C3%A9wodros_II_suicide.jpg/220px-T%C3%A9wodros_II_suici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Теодрос II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Чарльз Дарв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619912"/>
            <a:ext cx="175736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431961" y="975728"/>
            <a:ext cx="4733782" cy="772897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Учение Дарвина в корне изменило направление исследований в области биологии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431961" y="1748624"/>
            <a:ext cx="4733782" cy="800113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основе обобщения огромного ботанического                             и зоологического материала, собранного в течение                            5-летних путешествий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961" y="2548738"/>
            <a:ext cx="4733782" cy="6000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Ч.Дарвин пришёл к заключению, что вся живая природа, включая человека, является результатом процесса эволюции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431961" y="160337"/>
            <a:ext cx="4733782" cy="815391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Последняя четверть 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может быть названа периодом установления и распространения дарвинизма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Микробиология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2379659" y="691350"/>
            <a:ext cx="3214710" cy="2428892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Революционные изменения                         в микробиологии связаны с именем французского микробиолога и химика, основателя современной микробиологии и иммунологии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Луи Пастера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(1822 – 1895).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Изучив процесс брожения, он заложил научную основу производства вина, пива и других продуктов, доказав, что процесс прокисания продуктов является биологическим процессом, вызываемым микробами.</a:t>
            </a:r>
          </a:p>
        </p:txBody>
      </p:sp>
      <p:pic>
        <p:nvPicPr>
          <p:cNvPr id="14338" name="Picture 2" descr="20 фактов о Луи Пастере - Fanatic Beer Mag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05664"/>
            <a:ext cx="215264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Исследования Пастера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665411" y="619912"/>
            <a:ext cx="2928957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Опыты Пастера имели большое значение в создании способов стерилизации и пастеризации различных продуктов.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Великий учёный разработал метод вакцинации людей, животных и птиц  с целью предотвращения различных инфекционных болезней – сибирской язвы, чумы, бешенства   и других.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Его исследования стали основополагающими в создании науки об иммунитете.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0899" y="2874022"/>
            <a:ext cx="12668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https://upload.wikimedia.org/wikipedia/commons/thumb/6/6e/T%C3%A9wodros_II_suicide.jpg/220px-T%C3%A9wodros_II_suici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Теодрос II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Луи Пастер делает пациентам прививки от бешенства (французская открытк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50983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Открытия в медицине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Табличка 11"/>
          <p:cNvSpPr/>
          <p:nvPr/>
        </p:nvSpPr>
        <p:spPr>
          <a:xfrm>
            <a:off x="2879725" y="1548606"/>
            <a:ext cx="2714644" cy="1500198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Немецкий учёный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Р.Вирхов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(1821 – 1902) заложил основы патологической анатомии.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1875 году русский учёный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Ф.А.Лёш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открыл возбудителя амёбной дизентерии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227013" y="619912"/>
            <a:ext cx="2652712" cy="142876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1880 году немецкий учёный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К.Эберт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открыл возбудителя брюшного тифа, в 1884 году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Ф.Леффлер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культивировал дифтерийную палочку, вызывающую это заболевание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Дифтерия: причины, симптомы и лечение в статье инфекциониста Александров П.  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1" y="619912"/>
            <a:ext cx="2428892" cy="778676"/>
          </a:xfrm>
          <a:prstGeom prst="rect">
            <a:avLst/>
          </a:prstGeom>
          <a:noFill/>
        </p:spPr>
      </p:pic>
      <p:pic>
        <p:nvPicPr>
          <p:cNvPr id="12292" name="Picture 4" descr="Амёбиаз и амёбная дизентерия (амебиаз кишечника): диагностика, симптомы и  лечение при поражении амёбами кишечника и внутренних органов | Mosmedic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57" y="2191548"/>
            <a:ext cx="2428892" cy="928694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2379659" y="905664"/>
            <a:ext cx="500066" cy="313754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2772568" y="2477300"/>
            <a:ext cx="500066" cy="313754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Открытие Рентгена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2593973" y="762788"/>
            <a:ext cx="3000396" cy="2357454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Открытия в области физики также способствовали развитию медицины.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Исходя из теории Максвелла         об электромагнитных волнах, немецкий физик </a:t>
            </a: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Вильгельм Конрад Рентген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открыл невидимые лучи, проходящие через предметы.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Происхождение лучей было неизвестно учёному, и он назвал     их «Х-лучами»</a:t>
            </a:r>
          </a:p>
          <a:p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AutoShape 2" descr="Рентген Вильгельм Конрад электронные книги, биография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Я видела свою смерть!»: Таинственные лучи профессора Рентге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57" y="762788"/>
            <a:ext cx="2062160" cy="21431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08023" y="2905928"/>
            <a:ext cx="1107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</a:rPr>
              <a:t>В.К.Рентген</a:t>
            </a:r>
            <a:endParaRPr lang="ru-RU" sz="12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Аппарат Рентгена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665411" y="619912"/>
            <a:ext cx="2928957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основе открытия «Х-лучей» был изобретён аппарат, который назвали в честь учёного.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Теперь врачи могли видеть внутренние повреждения, переломы костей.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За открытие рентгеновских лучей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В.Рентгену первому среди физиков была вручена Нобелевская премия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0899" y="2874022"/>
            <a:ext cx="12668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https://upload.wikimedia.org/wikipedia/commons/thumb/6/6e/T%C3%A9wodros_II_suicide.jpg/220px-T%C3%A9wodros_II_suici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Теодрос II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История создания рентгеновского аппарата | Проект Хроники, Euromed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5" y="619911"/>
            <a:ext cx="2452688" cy="250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Химия 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55575" y="2477300"/>
            <a:ext cx="2395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0" y="619912"/>
            <a:ext cx="3000396" cy="1571636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Открытия             в области химии также были рационально использованы    в медицине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Лента лицом вверх 21"/>
          <p:cNvSpPr/>
          <p:nvPr/>
        </p:nvSpPr>
        <p:spPr>
          <a:xfrm>
            <a:off x="2551107" y="518528"/>
            <a:ext cx="3014690" cy="1673020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Промышленное производство мыла, использование его в больницах, особенно хирургами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Лента лицом вверх 24"/>
          <p:cNvSpPr/>
          <p:nvPr/>
        </p:nvSpPr>
        <p:spPr>
          <a:xfrm>
            <a:off x="1665279" y="2025642"/>
            <a:ext cx="3043261" cy="1214446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Уменьшило опасность проникновения инфекции во время операций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Открытие Коха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2736849" y="619912"/>
            <a:ext cx="2857520" cy="2500330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623F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борьбу с инфекционными заболеваниями большой вклад внёс </a:t>
            </a: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Р.Кох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(1843 – 1910), открывший в 1882 году бациллу, вызывающую туберкулёз.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разработал профилактические меры против эпидемии и создал лекарства.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5213" y="2858632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Р.Кох</a:t>
            </a:r>
            <a:endParaRPr lang="ru-RU" sz="11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Роберт Кох. Сердечный приступ (Голиков Альберт Александрович) / Проза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62788"/>
            <a:ext cx="2438398" cy="209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Развитие естественных наук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24492" y="710903"/>
            <a:ext cx="405502" cy="23048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88205">
            <a:off x="2624491" y="1548605"/>
            <a:ext cx="405502" cy="21136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29993" y="477036"/>
            <a:ext cx="251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Конец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начало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 – один из самых важных этапов в развитии современного естествознания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95" y="1980084"/>
            <a:ext cx="31683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Развитие естествознания  в это время связано с усилением экономической конкуренции между некоторыми странами и их стремлением освоить новые территории мира в экономическом отношении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Россия - Афр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Наука в Великобритан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Наука в Великобритан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9" name="Picture 5" descr="C:\Users\Вилена\Desktop\230px-Faraday_Michael_Christmas_lecture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09" y="477036"/>
            <a:ext cx="1857388" cy="1177252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 rot="5400000">
            <a:off x="1228499" y="1761139"/>
            <a:ext cx="370540" cy="21136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94962" y="1442923"/>
            <a:ext cx="2451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период революционных открытий в разных сферах наук о природе, период, когда подрывались старые понятия о вселенной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Теория И.Мечникова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308221" y="518529"/>
            <a:ext cx="3286148" cy="272155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Русский учёный, лауреат Нобелевской премии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И.Мечников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создал фагоцитарную теорию иммунитета, новое учение        о защите организма                  от микробов.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907" y="2691614"/>
            <a:ext cx="1303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Илья Ильич Мечников</a:t>
            </a:r>
            <a:endParaRPr lang="ru-RU" sz="11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Под звездой Альфреда Нобеля. Илья Ильич Мечников - Страна Зна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Вилена\Desktop\nobel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834226"/>
            <a:ext cx="178595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857256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147" y="2262986"/>
            <a:ext cx="857256" cy="8692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Историческая дробь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4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973394" y="1454672"/>
            <a:ext cx="1725524" cy="198880"/>
          </a:xfrm>
          <a:prstGeom prst="notchedRightArrow">
            <a:avLst/>
          </a:prstGeom>
          <a:solidFill>
            <a:srgbClr val="9B6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5574" y="1872088"/>
            <a:ext cx="16398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М.Склодовская-Кюри, П.Кюри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Физика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Атомы урана</a:t>
            </a:r>
          </a:p>
          <a:p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3131969" y="1454672"/>
            <a:ext cx="1725524" cy="198880"/>
          </a:xfrm>
          <a:prstGeom prst="notchedRightArrow">
            <a:avLst/>
          </a:prstGeom>
          <a:solidFill>
            <a:srgbClr val="9B6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55117" y="2620176"/>
            <a:ext cx="47043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Напишите в знаменателе подходящие слова для заданной темы в числителе исторической дроби 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2308221" y="1872089"/>
            <a:ext cx="944128" cy="685225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справка 20">
            <a:hlinkClick r:id="" action="ppaction://noaction" highlightClick="1"/>
          </p:cNvPr>
          <p:cNvSpPr/>
          <p:nvPr/>
        </p:nvSpPr>
        <p:spPr>
          <a:xfrm>
            <a:off x="4451361" y="1872089"/>
            <a:ext cx="899540" cy="685226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звук 21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55574" y="2676242"/>
            <a:ext cx="899541" cy="405599"/>
          </a:xfrm>
          <a:prstGeom prst="actionButtonSound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лена\Desktop\Pierre_and_Marie_Cur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601795"/>
            <a:ext cx="990590" cy="975964"/>
          </a:xfrm>
          <a:prstGeom prst="rect">
            <a:avLst/>
          </a:prstGeom>
          <a:noFill/>
        </p:spPr>
      </p:pic>
      <p:pic>
        <p:nvPicPr>
          <p:cNvPr id="1028" name="Picture 4" descr="Чарльз Дарвин. Биографическая справка - РИА Новости, 12.02.2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8221" y="601794"/>
            <a:ext cx="1071570" cy="975965"/>
          </a:xfrm>
          <a:prstGeom prst="rect">
            <a:avLst/>
          </a:prstGeom>
          <a:noFill/>
        </p:spPr>
      </p:pic>
      <p:pic>
        <p:nvPicPr>
          <p:cNvPr id="23" name="Picture 2" descr="20 фактов о Луи Пастере - Fanatic Beer Magaz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9923" y="619912"/>
            <a:ext cx="970978" cy="957847"/>
          </a:xfrm>
          <a:prstGeom prst="rect">
            <a:avLst/>
          </a:prstGeom>
          <a:noFill/>
        </p:spPr>
      </p:pic>
      <p:sp>
        <p:nvSpPr>
          <p:cNvPr id="24" name="Стрелка вправо 23"/>
          <p:cNvSpPr/>
          <p:nvPr/>
        </p:nvSpPr>
        <p:spPr>
          <a:xfrm>
            <a:off x="155574" y="1691482"/>
            <a:ext cx="1581140" cy="113723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022469" y="1691482"/>
            <a:ext cx="1581140" cy="113723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094171" y="1691482"/>
            <a:ext cx="1581140" cy="113723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149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Изменения в науках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91614"/>
            <a:ext cx="24510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AutoShape 2" descr="Страны Африки в эпоху европейской колонизации. Видеоурок. Всеобщая история  8 Кл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155575" y="486157"/>
            <a:ext cx="3071832" cy="2286015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Точные и естественные науки развивались в этот период благодаря широкомасштабным опытам, и это обогатило мир новыми грандиозными научными открытиями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2687618" y="954073"/>
            <a:ext cx="3071832" cy="2286015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Наука ещё более специализировалась, появились новые отрасли науки. Некоторые науки были объединены. Так, на стыке физики и химии появилась физическая химия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Техническая наука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1" cy="200026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93973" y="2905928"/>
            <a:ext cx="30603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типовой процесс 12"/>
          <p:cNvSpPr/>
          <p:nvPr/>
        </p:nvSpPr>
        <p:spPr>
          <a:xfrm>
            <a:off x="0" y="619912"/>
            <a:ext cx="5759450" cy="2428892"/>
          </a:xfrm>
          <a:prstGeom prst="flowChartPredefinedProcess">
            <a:avLst/>
          </a:prstGeom>
          <a:solidFill>
            <a:schemeClr val="bg1"/>
          </a:solidFill>
          <a:ln w="19050">
            <a:solidFill>
              <a:srgbClr val="9B63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Открытия этого периода прокладывали дорогу к научно-технической революции второй половины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века. Появилась новая отрасль знаний –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техническая наука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Эта наука занималась в основном проблемами совершенствования производства на основе научных успехов прошедшего периода.</a:t>
            </a: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Развитие наук выдвинуло идею                          о безграничности вселенной и привело            к концепции относительности наших знаний      о 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Математика, аэродинамика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155575" y="548474"/>
            <a:ext cx="3724282" cy="1214447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Великие открытия в области математики связаны с именами русского учёного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Н.Л.Лобачевского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итальянского учёного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Й.Белтрами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австрийского математика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Д.Гилберта</a:t>
            </a:r>
            <a:endParaRPr lang="ru-RU" sz="12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951031" y="1762921"/>
            <a:ext cx="3500462" cy="1357319"/>
          </a:xfrm>
          <a:prstGeom prst="parallelogram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Русский учёный </a:t>
            </a:r>
            <a:r>
              <a:rPr lang="ru-RU" sz="12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Н.Е.Жуковский </a:t>
            </a: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1904 году сделал открытие, которое стало основой развития современной аэродинамики: он обосновал формулу определения подъёмной силы крыла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https://upload.wikimedia.org/wikipedia/commons/thumb/c/c1/Street_of_the_Pearl_Dealers_in_Bombay_in_1912.jpg/250px-Street_of_the_Pearl_Dealers_in_Bombay_in_1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Биография Николая Жуковского - РИА Новости, 03.03.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905796"/>
            <a:ext cx="1724018" cy="1188242"/>
          </a:xfrm>
          <a:prstGeom prst="rect">
            <a:avLst/>
          </a:prstGeom>
          <a:noFill/>
        </p:spPr>
      </p:pic>
      <p:sp>
        <p:nvSpPr>
          <p:cNvPr id="28676" name="AutoShape 4" descr="Hilbe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Гильберт Давид электронные книги, биография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Гильберт Давид электронные книги, биография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1" name="Picture 9" descr="C:\Users\Вилена\Desktop\gilbert_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608" y="548475"/>
            <a:ext cx="931665" cy="94757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65609" y="1496053"/>
            <a:ext cx="931665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Д.Гилберт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Электромагнитные волны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951031" y="619912"/>
          <a:ext cx="371477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Александр Степанович Попов – инженер, ученый, челове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663" y="762788"/>
            <a:ext cx="178595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Катодные лучи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93643" y="477036"/>
          <a:ext cx="557216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Открытие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В.Гальване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22667" y="576015"/>
            <a:ext cx="2143140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1888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году </a:t>
            </a:r>
            <a:r>
              <a:rPr lang="ru-RU" sz="1600" b="1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В.Гальване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доказал, что отрицательно заряжённая металлическая пластинка при освещении лучами дуговой лампы теряет свой заряд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36519" y="576015"/>
            <a:ext cx="3143272" cy="2544225"/>
          </a:xfrm>
          <a:prstGeom prst="sun">
            <a:avLst/>
          </a:prstGeom>
          <a:solidFill>
            <a:srgbClr val="7B9F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36b4516a6f15b4df63195bcb83953f532b0e5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159036</TotalTime>
  <Words>1307</Words>
  <Application>Microsoft Office PowerPoint</Application>
  <PresentationFormat>Произвольный</PresentationFormat>
  <Paragraphs>152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 Развитие естественных наук</vt:lpstr>
      <vt:lpstr>Изменения в науках </vt:lpstr>
      <vt:lpstr>Техническая наука</vt:lpstr>
      <vt:lpstr>Математика, аэродинамика</vt:lpstr>
      <vt:lpstr> Электромагнитные волны</vt:lpstr>
      <vt:lpstr>Катодные лучи</vt:lpstr>
      <vt:lpstr>Открытие В.Гальване</vt:lpstr>
      <vt:lpstr>Открытие Д.И.Менделеева</vt:lpstr>
      <vt:lpstr>Радиоактивность </vt:lpstr>
      <vt:lpstr>М.Склодовская-Кюри </vt:lpstr>
      <vt:lpstr>Открытия Кюри</vt:lpstr>
      <vt:lpstr>Открытие электрона</vt:lpstr>
      <vt:lpstr>Атомы и электроны</vt:lpstr>
      <vt:lpstr>Пространство и время</vt:lpstr>
      <vt:lpstr>Г.Мендель</vt:lpstr>
      <vt:lpstr>Открытие И.П.Павлова</vt:lpstr>
      <vt:lpstr>Органический синтез  </vt:lpstr>
      <vt:lpstr>Химическая термодинамика</vt:lpstr>
      <vt:lpstr>Открытие Ч.Дарвина</vt:lpstr>
      <vt:lpstr>Презентация PowerPoint</vt:lpstr>
      <vt:lpstr>Микробиология </vt:lpstr>
      <vt:lpstr>Исследования Пастера</vt:lpstr>
      <vt:lpstr>Открытия в медицине</vt:lpstr>
      <vt:lpstr>Открытие Рентгена</vt:lpstr>
      <vt:lpstr>Аппарат Рентгена</vt:lpstr>
      <vt:lpstr>Химия  </vt:lpstr>
      <vt:lpstr>Открытие Коха</vt:lpstr>
      <vt:lpstr>Теория И.Мечникова</vt:lpstr>
      <vt:lpstr> ЗАДАНИЯ ДЛЯ САМОСТОЯТЕЛЬНОЙ РАБОТЫ</vt:lpstr>
      <vt:lpstr>Историческая дробь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2283</cp:revision>
  <dcterms:created xsi:type="dcterms:W3CDTF">2014-10-08T23:03:32Z</dcterms:created>
  <dcterms:modified xsi:type="dcterms:W3CDTF">2021-03-15T08:08:30Z</dcterms:modified>
</cp:coreProperties>
</file>