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4"/>
  </p:notesMasterIdLst>
  <p:sldIdLst>
    <p:sldId id="1356" r:id="rId10"/>
    <p:sldId id="1506" r:id="rId11"/>
    <p:sldId id="1507" r:id="rId12"/>
    <p:sldId id="1458" r:id="rId13"/>
    <p:sldId id="1482" r:id="rId14"/>
    <p:sldId id="1508" r:id="rId15"/>
    <p:sldId id="1509" r:id="rId16"/>
    <p:sldId id="1484" r:id="rId17"/>
    <p:sldId id="1485" r:id="rId18"/>
    <p:sldId id="1498" r:id="rId19"/>
    <p:sldId id="1499" r:id="rId20"/>
    <p:sldId id="1500" r:id="rId21"/>
    <p:sldId id="1415" r:id="rId22"/>
    <p:sldId id="1501" r:id="rId23"/>
    <p:sldId id="1486" r:id="rId24"/>
    <p:sldId id="1465" r:id="rId25"/>
    <p:sldId id="1474" r:id="rId26"/>
    <p:sldId id="1487" r:id="rId27"/>
    <p:sldId id="1488" r:id="rId28"/>
    <p:sldId id="1510" r:id="rId29"/>
    <p:sldId id="1448" r:id="rId30"/>
    <p:sldId id="1454" r:id="rId31"/>
    <p:sldId id="1449" r:id="rId32"/>
    <p:sldId id="1511" r:id="rId33"/>
    <p:sldId id="1512" r:id="rId34"/>
    <p:sldId id="1476" r:id="rId35"/>
    <p:sldId id="1513" r:id="rId36"/>
    <p:sldId id="1514" r:id="rId37"/>
    <p:sldId id="1489" r:id="rId38"/>
    <p:sldId id="1503" r:id="rId39"/>
    <p:sldId id="1491" r:id="rId40"/>
    <p:sldId id="1496" r:id="rId41"/>
    <p:sldId id="1439" r:id="rId42"/>
    <p:sldId id="1505" r:id="rId43"/>
  </p:sldIdLst>
  <p:sldSz cx="5759450" cy="3240088"/>
  <p:notesSz cx="6858000" cy="9144000"/>
  <p:custDataLst>
    <p:tags r:id="rId45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506"/>
            <p14:sldId id="1507"/>
            <p14:sldId id="1458"/>
            <p14:sldId id="1482"/>
            <p14:sldId id="1508"/>
            <p14:sldId id="1509"/>
            <p14:sldId id="1484"/>
            <p14:sldId id="1485"/>
            <p14:sldId id="1498"/>
            <p14:sldId id="1499"/>
            <p14:sldId id="1500"/>
            <p14:sldId id="1415"/>
            <p14:sldId id="1501"/>
            <p14:sldId id="1486"/>
            <p14:sldId id="1465"/>
            <p14:sldId id="1474"/>
            <p14:sldId id="1487"/>
            <p14:sldId id="1488"/>
            <p14:sldId id="1510"/>
            <p14:sldId id="1448"/>
            <p14:sldId id="1454"/>
            <p14:sldId id="1449"/>
            <p14:sldId id="1511"/>
            <p14:sldId id="1512"/>
            <p14:sldId id="1476"/>
            <p14:sldId id="1513"/>
            <p14:sldId id="1514"/>
            <p14:sldId id="1489"/>
            <p14:sldId id="1503"/>
            <p14:sldId id="1491"/>
            <p14:sldId id="1496"/>
            <p14:sldId id="1439"/>
            <p14:sldId id="1505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  <a:srgbClr val="DDDDDD"/>
    <a:srgbClr val="C0C0C0"/>
    <a:srgbClr val="FFFFFF"/>
    <a:srgbClr val="B2B2B2"/>
    <a:srgbClr val="5F5F5F"/>
    <a:srgbClr val="80808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4B49D-36B7-4C74-924E-1ABA90BB9A6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62AB5-5268-4114-A214-2DDE0223D1D6}">
      <dgm:prSet phldrT="[Текст]" custT="1"/>
      <dgm:spPr>
        <a:solidFill>
          <a:schemeClr val="tx1">
            <a:lumMod val="20000"/>
            <a:lumOff val="8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П.Н.Яблочков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– русский изобретатель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5BFB693-F7DD-4BFD-9E4B-696508400413}" type="parTrans" cxnId="{0C785022-500F-4677-89EF-54337675DDA7}">
      <dgm:prSet/>
      <dgm:spPr/>
      <dgm:t>
        <a:bodyPr/>
        <a:lstStyle/>
        <a:p>
          <a:endParaRPr lang="ru-RU"/>
        </a:p>
      </dgm:t>
    </dgm:pt>
    <dgm:pt modelId="{4E9CCC92-9C70-49D9-B4D3-66E012A143B6}" type="sibTrans" cxnId="{0C785022-500F-4677-89EF-54337675DDA7}">
      <dgm:prSet/>
      <dgm:spPr/>
      <dgm:t>
        <a:bodyPr/>
        <a:lstStyle/>
        <a:p>
          <a:endParaRPr lang="ru-RU"/>
        </a:p>
      </dgm:t>
    </dgm:pt>
    <dgm:pt modelId="{A1F877D4-6E49-47CF-8074-DEF9BA95673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1876 г.сконструировал промышленный образец электрической лампы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7552CEA-9C15-447D-8855-B2C976188B45}" type="parTrans" cxnId="{031B4870-6EBC-4A11-8619-C9523EF9A8BF}">
      <dgm:prSet/>
      <dgm:spPr/>
      <dgm:t>
        <a:bodyPr/>
        <a:lstStyle/>
        <a:p>
          <a:endParaRPr lang="ru-RU"/>
        </a:p>
      </dgm:t>
    </dgm:pt>
    <dgm:pt modelId="{102F58DC-F409-4992-9192-142941581DDD}" type="sibTrans" cxnId="{031B4870-6EBC-4A11-8619-C9523EF9A8BF}">
      <dgm:prSet/>
      <dgm:spPr/>
      <dgm:t>
        <a:bodyPr/>
        <a:lstStyle/>
        <a:p>
          <a:endParaRPr lang="ru-RU"/>
        </a:p>
      </dgm:t>
    </dgm:pt>
    <dgm:pt modelId="{716A8A8C-27EF-409A-9C50-E0F90A66244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Названной электрической свечой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142FEEE-1034-4A1A-9644-E6385D524ED0}" type="parTrans" cxnId="{08299583-2922-46AC-9DD6-1AC1598CFD59}">
      <dgm:prSet/>
      <dgm:spPr/>
      <dgm:t>
        <a:bodyPr/>
        <a:lstStyle/>
        <a:p>
          <a:endParaRPr lang="ru-RU"/>
        </a:p>
      </dgm:t>
    </dgm:pt>
    <dgm:pt modelId="{0FEC0C6E-2FAA-4CE9-8CED-015651DDF810}" type="sibTrans" cxnId="{08299583-2922-46AC-9DD6-1AC1598CFD59}">
      <dgm:prSet/>
      <dgm:spPr/>
      <dgm:t>
        <a:bodyPr/>
        <a:lstStyle/>
        <a:p>
          <a:endParaRPr lang="ru-RU"/>
        </a:p>
      </dgm:t>
    </dgm:pt>
    <dgm:pt modelId="{CF98D684-0BD5-4891-A234-555C7B6CD536}">
      <dgm:prSet phldrT="[Текст]" custT="1"/>
      <dgm:spPr>
        <a:solidFill>
          <a:schemeClr val="tx1">
            <a:lumMod val="20000"/>
            <a:lumOff val="8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4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Т.Эдисон </a:t>
          </a:r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– знаменитый американский изобретатель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0BF388-2D9B-45ED-A06D-76AB77636EEF}" type="parTrans" cxnId="{2AA1A3EB-4768-4308-99D8-01640CDE5D21}">
      <dgm:prSet/>
      <dgm:spPr/>
      <dgm:t>
        <a:bodyPr/>
        <a:lstStyle/>
        <a:p>
          <a:endParaRPr lang="ru-RU"/>
        </a:p>
      </dgm:t>
    </dgm:pt>
    <dgm:pt modelId="{9B50AA73-AD00-4D89-BDC8-B7263A83A1EE}" type="sibTrans" cxnId="{2AA1A3EB-4768-4308-99D8-01640CDE5D21}">
      <dgm:prSet/>
      <dgm:spPr/>
      <dgm:t>
        <a:bodyPr/>
        <a:lstStyle/>
        <a:p>
          <a:endParaRPr lang="ru-RU"/>
        </a:p>
      </dgm:t>
    </dgm:pt>
    <dgm:pt modelId="{3813345D-EBCF-4E91-B6AD-6A116BD3235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Открыл первую тепловую электростанцию в Нью-Йорке, обеспечила энергией сотни потребителей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97785E9-02E5-4C57-9D84-B1A6F96CE059}" type="parTrans" cxnId="{DC37EBF6-7CE5-4A29-BCEA-52B94055DD36}">
      <dgm:prSet/>
      <dgm:spPr/>
      <dgm:t>
        <a:bodyPr/>
        <a:lstStyle/>
        <a:p>
          <a:endParaRPr lang="ru-RU"/>
        </a:p>
      </dgm:t>
    </dgm:pt>
    <dgm:pt modelId="{66C64F88-17FE-4B89-A5F6-767D81F47490}" type="sibTrans" cxnId="{DC37EBF6-7CE5-4A29-BCEA-52B94055DD36}">
      <dgm:prSet/>
      <dgm:spPr/>
      <dgm:t>
        <a:bodyPr/>
        <a:lstStyle/>
        <a:p>
          <a:endParaRPr lang="ru-RU"/>
        </a:p>
      </dgm:t>
    </dgm:pt>
    <dgm:pt modelId="{77E80845-8E77-4F77-9D90-264BBA6A3F3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Новый вид лампы накаливания с угольной нитью и высоким устойчивым вакуумом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6C803BD-4CDB-4ED4-AD7F-06634E80A1FA}" type="sibTrans" cxnId="{BD47A19B-6CC3-48C8-B85E-2B0E1407AB6B}">
      <dgm:prSet/>
      <dgm:spPr/>
      <dgm:t>
        <a:bodyPr/>
        <a:lstStyle/>
        <a:p>
          <a:endParaRPr lang="ru-RU"/>
        </a:p>
      </dgm:t>
    </dgm:pt>
    <dgm:pt modelId="{35E522A6-E3D3-4394-A9D4-7D528A22964C}" type="parTrans" cxnId="{BD47A19B-6CC3-48C8-B85E-2B0E1407AB6B}">
      <dgm:prSet/>
      <dgm:spPr/>
      <dgm:t>
        <a:bodyPr/>
        <a:lstStyle/>
        <a:p>
          <a:endParaRPr lang="ru-RU"/>
        </a:p>
      </dgm:t>
    </dgm:pt>
    <dgm:pt modelId="{B73F35CA-FD6B-4FB9-A073-58ABFEC7466B}" type="pres">
      <dgm:prSet presAssocID="{AFA4B49D-36B7-4C74-924E-1ABA90BB9A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AC8C7E-3EAE-492F-84B6-86BEE9201E0D}" type="pres">
      <dgm:prSet presAssocID="{CCA62AB5-5268-4114-A214-2DDE0223D1D6}" presName="root" presStyleCnt="0"/>
      <dgm:spPr/>
    </dgm:pt>
    <dgm:pt modelId="{DB8A981B-2FB5-4DF0-B154-A21F49167ACC}" type="pres">
      <dgm:prSet presAssocID="{CCA62AB5-5268-4114-A214-2DDE0223D1D6}" presName="rootComposite" presStyleCnt="0"/>
      <dgm:spPr/>
    </dgm:pt>
    <dgm:pt modelId="{52C6E3AA-FF01-4E1D-BFDA-F1575F9916E2}" type="pres">
      <dgm:prSet presAssocID="{CCA62AB5-5268-4114-A214-2DDE0223D1D6}" presName="rootText" presStyleLbl="node1" presStyleIdx="0" presStyleCnt="2" custScaleX="331971" custScaleY="187922"/>
      <dgm:spPr/>
      <dgm:t>
        <a:bodyPr/>
        <a:lstStyle/>
        <a:p>
          <a:endParaRPr lang="ru-RU"/>
        </a:p>
      </dgm:t>
    </dgm:pt>
    <dgm:pt modelId="{CA7666C4-9FD0-4809-9458-E0CC261A9B69}" type="pres">
      <dgm:prSet presAssocID="{CCA62AB5-5268-4114-A214-2DDE0223D1D6}" presName="rootConnector" presStyleLbl="node1" presStyleIdx="0" presStyleCnt="2"/>
      <dgm:spPr/>
      <dgm:t>
        <a:bodyPr/>
        <a:lstStyle/>
        <a:p>
          <a:endParaRPr lang="ru-RU"/>
        </a:p>
      </dgm:t>
    </dgm:pt>
    <dgm:pt modelId="{A15C7015-F45E-48C3-AC1D-64E4F79551B1}" type="pres">
      <dgm:prSet presAssocID="{CCA62AB5-5268-4114-A214-2DDE0223D1D6}" presName="childShape" presStyleCnt="0"/>
      <dgm:spPr/>
    </dgm:pt>
    <dgm:pt modelId="{6A23CAEA-7427-470D-AB50-3E695EAF7EB1}" type="pres">
      <dgm:prSet presAssocID="{27552CEA-9C15-447D-8855-B2C976188B4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57DA6F4-E3A2-4E83-A9F2-41DF8D07DAC7}" type="pres">
      <dgm:prSet presAssocID="{A1F877D4-6E49-47CF-8074-DEF9BA956733}" presName="childText" presStyleLbl="bgAcc1" presStyleIdx="0" presStyleCnt="4" custScaleX="439206" custScaleY="197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EC726-0825-4EE7-A195-200B29E2A60F}" type="pres">
      <dgm:prSet presAssocID="{4142FEEE-1034-4A1A-9644-E6385D524ED0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77F18CA-6D21-45C3-810C-D7A0A890EB5F}" type="pres">
      <dgm:prSet presAssocID="{716A8A8C-27EF-409A-9C50-E0F90A662440}" presName="childText" presStyleLbl="bgAcc1" presStyleIdx="1" presStyleCnt="4" custScaleX="387305" custScaleY="191288" custLinFactNeighborX="-3892" custLinFactNeighborY="41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C4375-E160-4AAC-B8F2-BF9384A0FE01}" type="pres">
      <dgm:prSet presAssocID="{CF98D684-0BD5-4891-A234-555C7B6CD536}" presName="root" presStyleCnt="0"/>
      <dgm:spPr/>
    </dgm:pt>
    <dgm:pt modelId="{148E135C-19DE-412D-910C-C35F465F1A59}" type="pres">
      <dgm:prSet presAssocID="{CF98D684-0BD5-4891-A234-555C7B6CD536}" presName="rootComposite" presStyleCnt="0"/>
      <dgm:spPr/>
    </dgm:pt>
    <dgm:pt modelId="{059E7F3F-C9C7-42EC-AB1E-A6E9E75050B1}" type="pres">
      <dgm:prSet presAssocID="{CF98D684-0BD5-4891-A234-555C7B6CD536}" presName="rootText" presStyleLbl="node1" presStyleIdx="1" presStyleCnt="2" custScaleX="361622" custScaleY="200746"/>
      <dgm:spPr/>
      <dgm:t>
        <a:bodyPr/>
        <a:lstStyle/>
        <a:p>
          <a:endParaRPr lang="ru-RU"/>
        </a:p>
      </dgm:t>
    </dgm:pt>
    <dgm:pt modelId="{B34938BA-D003-4F2D-A140-CCF60D3583E0}" type="pres">
      <dgm:prSet presAssocID="{CF98D684-0BD5-4891-A234-555C7B6CD536}" presName="rootConnector" presStyleLbl="node1" presStyleIdx="1" presStyleCnt="2"/>
      <dgm:spPr/>
      <dgm:t>
        <a:bodyPr/>
        <a:lstStyle/>
        <a:p>
          <a:endParaRPr lang="ru-RU"/>
        </a:p>
      </dgm:t>
    </dgm:pt>
    <dgm:pt modelId="{A18B0FA0-E82D-429C-891B-7D89880E52D2}" type="pres">
      <dgm:prSet presAssocID="{CF98D684-0BD5-4891-A234-555C7B6CD536}" presName="childShape" presStyleCnt="0"/>
      <dgm:spPr/>
    </dgm:pt>
    <dgm:pt modelId="{B9B36C5B-6062-4A96-9977-79591BA5B9C8}" type="pres">
      <dgm:prSet presAssocID="{35E522A6-E3D3-4394-A9D4-7D528A22964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610E122-A600-467E-9C9A-79BF696CB1FA}" type="pres">
      <dgm:prSet presAssocID="{77E80845-8E77-4F77-9D90-264BBA6A3F3F}" presName="childText" presStyleLbl="bgAcc1" presStyleIdx="2" presStyleCnt="4" custScaleX="468621" custScaleY="200374" custLinFactNeighborX="385" custLinFactNeighborY="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A9A3-6DD8-4279-BCA8-515FACAD093B}" type="pres">
      <dgm:prSet presAssocID="{197785E9-02E5-4C57-9D84-B1A6F96CE05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9AA2C95-9892-4099-9128-B80EE3FB3964}" type="pres">
      <dgm:prSet presAssocID="{3813345D-EBCF-4E91-B6AD-6A116BD32356}" presName="childText" presStyleLbl="bgAcc1" presStyleIdx="3" presStyleCnt="4" custScaleX="499349" custScaleY="217251" custLinFactNeighborX="-816" custLinFactNeighborY="34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85022-500F-4677-89EF-54337675DDA7}" srcId="{AFA4B49D-36B7-4C74-924E-1ABA90BB9A6C}" destId="{CCA62AB5-5268-4114-A214-2DDE0223D1D6}" srcOrd="0" destOrd="0" parTransId="{E5BFB693-F7DD-4BFD-9E4B-696508400413}" sibTransId="{4E9CCC92-9C70-49D9-B4D3-66E012A143B6}"/>
    <dgm:cxn modelId="{C0D83D95-2EBE-4D4B-AAEE-413E80E268F4}" type="presOf" srcId="{CF98D684-0BD5-4891-A234-555C7B6CD536}" destId="{059E7F3F-C9C7-42EC-AB1E-A6E9E75050B1}" srcOrd="0" destOrd="0" presId="urn:microsoft.com/office/officeart/2005/8/layout/hierarchy3"/>
    <dgm:cxn modelId="{4CB65201-417B-41B6-B4D4-B10943D7C8C1}" type="presOf" srcId="{716A8A8C-27EF-409A-9C50-E0F90A662440}" destId="{E77F18CA-6D21-45C3-810C-D7A0A890EB5F}" srcOrd="0" destOrd="0" presId="urn:microsoft.com/office/officeart/2005/8/layout/hierarchy3"/>
    <dgm:cxn modelId="{378DB110-5A59-40E6-A112-CECDBBB9BCDB}" type="presOf" srcId="{CCA62AB5-5268-4114-A214-2DDE0223D1D6}" destId="{CA7666C4-9FD0-4809-9458-E0CC261A9B69}" srcOrd="1" destOrd="0" presId="urn:microsoft.com/office/officeart/2005/8/layout/hierarchy3"/>
    <dgm:cxn modelId="{2AA1A3EB-4768-4308-99D8-01640CDE5D21}" srcId="{AFA4B49D-36B7-4C74-924E-1ABA90BB9A6C}" destId="{CF98D684-0BD5-4891-A234-555C7B6CD536}" srcOrd="1" destOrd="0" parTransId="{0F0BF388-2D9B-45ED-A06D-76AB77636EEF}" sibTransId="{9B50AA73-AD00-4D89-BDC8-B7263A83A1EE}"/>
    <dgm:cxn modelId="{D0E18D11-5B18-430D-AC6C-F794420EF586}" type="presOf" srcId="{CCA62AB5-5268-4114-A214-2DDE0223D1D6}" destId="{52C6E3AA-FF01-4E1D-BFDA-F1575F9916E2}" srcOrd="0" destOrd="0" presId="urn:microsoft.com/office/officeart/2005/8/layout/hierarchy3"/>
    <dgm:cxn modelId="{9EA01A4F-3B48-4BFD-8F9C-4282105FD370}" type="presOf" srcId="{AFA4B49D-36B7-4C74-924E-1ABA90BB9A6C}" destId="{B73F35CA-FD6B-4FB9-A073-58ABFEC7466B}" srcOrd="0" destOrd="0" presId="urn:microsoft.com/office/officeart/2005/8/layout/hierarchy3"/>
    <dgm:cxn modelId="{3E889352-0E2B-47BB-91DC-199D4F83F5E9}" type="presOf" srcId="{3813345D-EBCF-4E91-B6AD-6A116BD32356}" destId="{D9AA2C95-9892-4099-9128-B80EE3FB3964}" srcOrd="0" destOrd="0" presId="urn:microsoft.com/office/officeart/2005/8/layout/hierarchy3"/>
    <dgm:cxn modelId="{031B4870-6EBC-4A11-8619-C9523EF9A8BF}" srcId="{CCA62AB5-5268-4114-A214-2DDE0223D1D6}" destId="{A1F877D4-6E49-47CF-8074-DEF9BA956733}" srcOrd="0" destOrd="0" parTransId="{27552CEA-9C15-447D-8855-B2C976188B45}" sibTransId="{102F58DC-F409-4992-9192-142941581DDD}"/>
    <dgm:cxn modelId="{9ECD1190-DE4F-4032-88CD-B75A28C38D17}" type="presOf" srcId="{27552CEA-9C15-447D-8855-B2C976188B45}" destId="{6A23CAEA-7427-470D-AB50-3E695EAF7EB1}" srcOrd="0" destOrd="0" presId="urn:microsoft.com/office/officeart/2005/8/layout/hierarchy3"/>
    <dgm:cxn modelId="{B6CED57C-A235-4852-954F-E6A6C1CC5C60}" type="presOf" srcId="{A1F877D4-6E49-47CF-8074-DEF9BA956733}" destId="{557DA6F4-E3A2-4E83-A9F2-41DF8D07DAC7}" srcOrd="0" destOrd="0" presId="urn:microsoft.com/office/officeart/2005/8/layout/hierarchy3"/>
    <dgm:cxn modelId="{2B1A67CB-8CF5-4F81-BD49-06F0CAA7A8C1}" type="presOf" srcId="{77E80845-8E77-4F77-9D90-264BBA6A3F3F}" destId="{9610E122-A600-467E-9C9A-79BF696CB1FA}" srcOrd="0" destOrd="0" presId="urn:microsoft.com/office/officeart/2005/8/layout/hierarchy3"/>
    <dgm:cxn modelId="{EF8BB610-3A84-4BDE-855A-DCD24A9009AC}" type="presOf" srcId="{4142FEEE-1034-4A1A-9644-E6385D524ED0}" destId="{9AFEC726-0825-4EE7-A195-200B29E2A60F}" srcOrd="0" destOrd="0" presId="urn:microsoft.com/office/officeart/2005/8/layout/hierarchy3"/>
    <dgm:cxn modelId="{3DEEA48B-BBD8-44D2-8B9B-78C6C0C0EBCA}" type="presOf" srcId="{197785E9-02E5-4C57-9D84-B1A6F96CE059}" destId="{3157A9A3-6DD8-4279-BCA8-515FACAD093B}" srcOrd="0" destOrd="0" presId="urn:microsoft.com/office/officeart/2005/8/layout/hierarchy3"/>
    <dgm:cxn modelId="{08299583-2922-46AC-9DD6-1AC1598CFD59}" srcId="{CCA62AB5-5268-4114-A214-2DDE0223D1D6}" destId="{716A8A8C-27EF-409A-9C50-E0F90A662440}" srcOrd="1" destOrd="0" parTransId="{4142FEEE-1034-4A1A-9644-E6385D524ED0}" sibTransId="{0FEC0C6E-2FAA-4CE9-8CED-015651DDF810}"/>
    <dgm:cxn modelId="{8145162F-BD30-4351-BE8A-E71A542F7BF2}" type="presOf" srcId="{35E522A6-E3D3-4394-A9D4-7D528A22964C}" destId="{B9B36C5B-6062-4A96-9977-79591BA5B9C8}" srcOrd="0" destOrd="0" presId="urn:microsoft.com/office/officeart/2005/8/layout/hierarchy3"/>
    <dgm:cxn modelId="{BD47A19B-6CC3-48C8-B85E-2B0E1407AB6B}" srcId="{CF98D684-0BD5-4891-A234-555C7B6CD536}" destId="{77E80845-8E77-4F77-9D90-264BBA6A3F3F}" srcOrd="0" destOrd="0" parTransId="{35E522A6-E3D3-4394-A9D4-7D528A22964C}" sibTransId="{D6C803BD-4CDB-4ED4-AD7F-06634E80A1FA}"/>
    <dgm:cxn modelId="{1E157C30-E2A3-4639-B9CC-C45B5C1ABBC9}" type="presOf" srcId="{CF98D684-0BD5-4891-A234-555C7B6CD536}" destId="{B34938BA-D003-4F2D-A140-CCF60D3583E0}" srcOrd="1" destOrd="0" presId="urn:microsoft.com/office/officeart/2005/8/layout/hierarchy3"/>
    <dgm:cxn modelId="{DC37EBF6-7CE5-4A29-BCEA-52B94055DD36}" srcId="{CF98D684-0BD5-4891-A234-555C7B6CD536}" destId="{3813345D-EBCF-4E91-B6AD-6A116BD32356}" srcOrd="1" destOrd="0" parTransId="{197785E9-02E5-4C57-9D84-B1A6F96CE059}" sibTransId="{66C64F88-17FE-4B89-A5F6-767D81F47490}"/>
    <dgm:cxn modelId="{F2789D04-E0C5-466F-894F-75144653A000}" type="presParOf" srcId="{B73F35CA-FD6B-4FB9-A073-58ABFEC7466B}" destId="{4DAC8C7E-3EAE-492F-84B6-86BEE9201E0D}" srcOrd="0" destOrd="0" presId="urn:microsoft.com/office/officeart/2005/8/layout/hierarchy3"/>
    <dgm:cxn modelId="{66FA6BD2-8520-40A0-9F12-F4E26447282A}" type="presParOf" srcId="{4DAC8C7E-3EAE-492F-84B6-86BEE9201E0D}" destId="{DB8A981B-2FB5-4DF0-B154-A21F49167ACC}" srcOrd="0" destOrd="0" presId="urn:microsoft.com/office/officeart/2005/8/layout/hierarchy3"/>
    <dgm:cxn modelId="{FF76609B-12CA-4230-B1F8-13BEAA7B0018}" type="presParOf" srcId="{DB8A981B-2FB5-4DF0-B154-A21F49167ACC}" destId="{52C6E3AA-FF01-4E1D-BFDA-F1575F9916E2}" srcOrd="0" destOrd="0" presId="urn:microsoft.com/office/officeart/2005/8/layout/hierarchy3"/>
    <dgm:cxn modelId="{B16DB0CB-38FE-47C0-8CCA-DAE816F21772}" type="presParOf" srcId="{DB8A981B-2FB5-4DF0-B154-A21F49167ACC}" destId="{CA7666C4-9FD0-4809-9458-E0CC261A9B69}" srcOrd="1" destOrd="0" presId="urn:microsoft.com/office/officeart/2005/8/layout/hierarchy3"/>
    <dgm:cxn modelId="{C0DBAC8A-14D1-49C5-81C1-7F0EE4A33053}" type="presParOf" srcId="{4DAC8C7E-3EAE-492F-84B6-86BEE9201E0D}" destId="{A15C7015-F45E-48C3-AC1D-64E4F79551B1}" srcOrd="1" destOrd="0" presId="urn:microsoft.com/office/officeart/2005/8/layout/hierarchy3"/>
    <dgm:cxn modelId="{7A2F69D4-8D3A-45BC-A0CC-C748E96A7D71}" type="presParOf" srcId="{A15C7015-F45E-48C3-AC1D-64E4F79551B1}" destId="{6A23CAEA-7427-470D-AB50-3E695EAF7EB1}" srcOrd="0" destOrd="0" presId="urn:microsoft.com/office/officeart/2005/8/layout/hierarchy3"/>
    <dgm:cxn modelId="{66CDC4DD-EB10-490B-80EE-9F87F1E5631A}" type="presParOf" srcId="{A15C7015-F45E-48C3-AC1D-64E4F79551B1}" destId="{557DA6F4-E3A2-4E83-A9F2-41DF8D07DAC7}" srcOrd="1" destOrd="0" presId="urn:microsoft.com/office/officeart/2005/8/layout/hierarchy3"/>
    <dgm:cxn modelId="{F1D2B6B8-313E-4E77-8B6D-95D94391B7FA}" type="presParOf" srcId="{A15C7015-F45E-48C3-AC1D-64E4F79551B1}" destId="{9AFEC726-0825-4EE7-A195-200B29E2A60F}" srcOrd="2" destOrd="0" presId="urn:microsoft.com/office/officeart/2005/8/layout/hierarchy3"/>
    <dgm:cxn modelId="{F6653FA5-5CEA-46C2-8ACB-1265B069AEB4}" type="presParOf" srcId="{A15C7015-F45E-48C3-AC1D-64E4F79551B1}" destId="{E77F18CA-6D21-45C3-810C-D7A0A890EB5F}" srcOrd="3" destOrd="0" presId="urn:microsoft.com/office/officeart/2005/8/layout/hierarchy3"/>
    <dgm:cxn modelId="{797ACE73-27EB-4160-9915-C65B8CDA1D59}" type="presParOf" srcId="{B73F35CA-FD6B-4FB9-A073-58ABFEC7466B}" destId="{02FC4375-E160-4AAC-B8F2-BF9384A0FE01}" srcOrd="1" destOrd="0" presId="urn:microsoft.com/office/officeart/2005/8/layout/hierarchy3"/>
    <dgm:cxn modelId="{4C82A61E-510D-4C54-BBE6-711E4B040CC1}" type="presParOf" srcId="{02FC4375-E160-4AAC-B8F2-BF9384A0FE01}" destId="{148E135C-19DE-412D-910C-C35F465F1A59}" srcOrd="0" destOrd="0" presId="urn:microsoft.com/office/officeart/2005/8/layout/hierarchy3"/>
    <dgm:cxn modelId="{4D570D36-D7DA-478E-B8DA-F929A663807F}" type="presParOf" srcId="{148E135C-19DE-412D-910C-C35F465F1A59}" destId="{059E7F3F-C9C7-42EC-AB1E-A6E9E75050B1}" srcOrd="0" destOrd="0" presId="urn:microsoft.com/office/officeart/2005/8/layout/hierarchy3"/>
    <dgm:cxn modelId="{FFAC24D6-0422-46A3-B701-2E21F5D8DC57}" type="presParOf" srcId="{148E135C-19DE-412D-910C-C35F465F1A59}" destId="{B34938BA-D003-4F2D-A140-CCF60D3583E0}" srcOrd="1" destOrd="0" presId="urn:microsoft.com/office/officeart/2005/8/layout/hierarchy3"/>
    <dgm:cxn modelId="{CB36AC78-23C5-4532-A616-7DEC3128F401}" type="presParOf" srcId="{02FC4375-E160-4AAC-B8F2-BF9384A0FE01}" destId="{A18B0FA0-E82D-429C-891B-7D89880E52D2}" srcOrd="1" destOrd="0" presId="urn:microsoft.com/office/officeart/2005/8/layout/hierarchy3"/>
    <dgm:cxn modelId="{65F66D80-D169-4051-A9F2-139317806C5F}" type="presParOf" srcId="{A18B0FA0-E82D-429C-891B-7D89880E52D2}" destId="{B9B36C5B-6062-4A96-9977-79591BA5B9C8}" srcOrd="0" destOrd="0" presId="urn:microsoft.com/office/officeart/2005/8/layout/hierarchy3"/>
    <dgm:cxn modelId="{27A011DF-48C9-42E7-9581-387835F865C6}" type="presParOf" srcId="{A18B0FA0-E82D-429C-891B-7D89880E52D2}" destId="{9610E122-A600-467E-9C9A-79BF696CB1FA}" srcOrd="1" destOrd="0" presId="urn:microsoft.com/office/officeart/2005/8/layout/hierarchy3"/>
    <dgm:cxn modelId="{B5D7C387-E598-493D-9C5C-A4EF87D3CDF8}" type="presParOf" srcId="{A18B0FA0-E82D-429C-891B-7D89880E52D2}" destId="{3157A9A3-6DD8-4279-BCA8-515FACAD093B}" srcOrd="2" destOrd="0" presId="urn:microsoft.com/office/officeart/2005/8/layout/hierarchy3"/>
    <dgm:cxn modelId="{43089C9A-1005-4080-9CC0-DEFCC7767780}" type="presParOf" srcId="{A18B0FA0-E82D-429C-891B-7D89880E52D2}" destId="{D9AA2C95-9892-4099-9128-B80EE3FB3964}" srcOrd="3" destOrd="0" presId="urn:microsoft.com/office/officeart/2005/8/layout/hierarchy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5B458-E275-43B0-9DF0-14C4884E5A4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D59BCEA-044D-48B4-80D4-953C6DC69557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Большое значение в строительстве приобрёл цемент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639AB7B-2D0D-4D22-8142-5C854CE4005B}" type="parTrans" cxnId="{F0EF07BC-4A91-48B6-B490-A04D4FF0CD83}">
      <dgm:prSet/>
      <dgm:spPr/>
      <dgm:t>
        <a:bodyPr/>
        <a:lstStyle/>
        <a:p>
          <a:endParaRPr lang="ru-RU"/>
        </a:p>
      </dgm:t>
    </dgm:pt>
    <dgm:pt modelId="{B676FD04-0031-4F04-B6A1-88A153ED42CE}" type="sibTrans" cxnId="{F0EF07BC-4A91-48B6-B490-A04D4FF0CD83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2619AEA-5390-4DE3-AE2B-5006C9C20A5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появился новый материал – железобетон, который принято считать изобретением садовника </a:t>
          </a:r>
          <a:r>
            <a:rPr lang="ru-RU" sz="12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Монье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739AD46-2552-4758-8680-BCAEC34D885D}" type="parTrans" cxnId="{AA95E1E8-40A4-47B6-B238-9FA4A4316F39}">
      <dgm:prSet/>
      <dgm:spPr/>
      <dgm:t>
        <a:bodyPr/>
        <a:lstStyle/>
        <a:p>
          <a:endParaRPr lang="ru-RU"/>
        </a:p>
      </dgm:t>
    </dgm:pt>
    <dgm:pt modelId="{768D14CC-F120-4C40-B9B5-A8ABDC063ADD}" type="sibTrans" cxnId="{AA95E1E8-40A4-47B6-B238-9FA4A4316F39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D9C76446-7EE4-4A70-906A-893F740881D9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 изготавливал из железобетона большие цветочные горшки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0834B54-F507-4D11-AD84-920B3540E07B}" type="parTrans" cxnId="{21E87D98-ADD4-416D-B1E5-2B63DB9CD9B3}">
      <dgm:prSet/>
      <dgm:spPr/>
      <dgm:t>
        <a:bodyPr/>
        <a:lstStyle/>
        <a:p>
          <a:endParaRPr lang="ru-RU"/>
        </a:p>
      </dgm:t>
    </dgm:pt>
    <dgm:pt modelId="{747EAA21-9259-4FEB-9A5E-E57EB49C9BD3}" type="sibTrans" cxnId="{21E87D98-ADD4-416D-B1E5-2B63DB9CD9B3}">
      <dgm:prSet/>
      <dgm:spPr/>
      <dgm:t>
        <a:bodyPr/>
        <a:lstStyle/>
        <a:p>
          <a:endParaRPr lang="ru-RU"/>
        </a:p>
      </dgm:t>
    </dgm:pt>
    <dgm:pt modelId="{88E2EE89-3CA0-4DF0-A5DC-0ECA132BEE41}" type="pres">
      <dgm:prSet presAssocID="{6DC5B458-E275-43B0-9DF0-14C4884E5A49}" presName="linearFlow" presStyleCnt="0">
        <dgm:presLayoutVars>
          <dgm:resizeHandles val="exact"/>
        </dgm:presLayoutVars>
      </dgm:prSet>
      <dgm:spPr/>
    </dgm:pt>
    <dgm:pt modelId="{5B6F1AF0-7549-466A-805F-D13A90C19198}" type="pres">
      <dgm:prSet presAssocID="{2D59BCEA-044D-48B4-80D4-953C6DC69557}" presName="node" presStyleLbl="node1" presStyleIdx="0" presStyleCnt="3" custScaleX="113472" custLinFactNeighborX="1176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2096E-026A-4D61-B2EF-4D8BF3D67F74}" type="pres">
      <dgm:prSet presAssocID="{B676FD04-0031-4F04-B6A1-88A153ED42C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1C77882-C7B0-4CED-9017-1881A03A9E0D}" type="pres">
      <dgm:prSet presAssocID="{B676FD04-0031-4F04-B6A1-88A153ED42C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D76A812-194B-4D9B-A017-E016759D7DD8}" type="pres">
      <dgm:prSet presAssocID="{42619AEA-5390-4DE3-AE2B-5006C9C20A55}" presName="node" presStyleLbl="node1" presStyleIdx="1" presStyleCnt="3" custScaleX="113472" custLinFactNeighborX="11762" custLinFactNeighborY="5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267FA-4097-4501-83AD-9D56CE1291EF}" type="pres">
      <dgm:prSet presAssocID="{768D14CC-F120-4C40-B9B5-A8ABDC063AD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89FFD4-A821-4F71-A79C-34F0FE08481B}" type="pres">
      <dgm:prSet presAssocID="{768D14CC-F120-4C40-B9B5-A8ABDC063AD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ED25D56-3FAC-41A6-ACB4-D0590FB6CA4C}" type="pres">
      <dgm:prSet presAssocID="{D9C76446-7EE4-4A70-906A-893F740881D9}" presName="node" presStyleLbl="node1" presStyleIdx="2" presStyleCnt="3" custScaleX="111243" custLinFactNeighborX="1654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14A88-253B-4DF8-9945-BF9E925672F1}" type="presOf" srcId="{6DC5B458-E275-43B0-9DF0-14C4884E5A49}" destId="{88E2EE89-3CA0-4DF0-A5DC-0ECA132BEE41}" srcOrd="0" destOrd="0" presId="urn:microsoft.com/office/officeart/2005/8/layout/process2"/>
    <dgm:cxn modelId="{21E87D98-ADD4-416D-B1E5-2B63DB9CD9B3}" srcId="{6DC5B458-E275-43B0-9DF0-14C4884E5A49}" destId="{D9C76446-7EE4-4A70-906A-893F740881D9}" srcOrd="2" destOrd="0" parTransId="{90834B54-F507-4D11-AD84-920B3540E07B}" sibTransId="{747EAA21-9259-4FEB-9A5E-E57EB49C9BD3}"/>
    <dgm:cxn modelId="{AA95E1E8-40A4-47B6-B238-9FA4A4316F39}" srcId="{6DC5B458-E275-43B0-9DF0-14C4884E5A49}" destId="{42619AEA-5390-4DE3-AE2B-5006C9C20A55}" srcOrd="1" destOrd="0" parTransId="{6739AD46-2552-4758-8680-BCAEC34D885D}" sibTransId="{768D14CC-F120-4C40-B9B5-A8ABDC063ADD}"/>
    <dgm:cxn modelId="{805D46C7-466D-4AD7-8229-0C88CE0DDAB5}" type="presOf" srcId="{B676FD04-0031-4F04-B6A1-88A153ED42CE}" destId="{F1C77882-C7B0-4CED-9017-1881A03A9E0D}" srcOrd="1" destOrd="0" presId="urn:microsoft.com/office/officeart/2005/8/layout/process2"/>
    <dgm:cxn modelId="{A8832CC7-946F-4D91-93C4-565206F9950F}" type="presOf" srcId="{D9C76446-7EE4-4A70-906A-893F740881D9}" destId="{6ED25D56-3FAC-41A6-ACB4-D0590FB6CA4C}" srcOrd="0" destOrd="0" presId="urn:microsoft.com/office/officeart/2005/8/layout/process2"/>
    <dgm:cxn modelId="{B3E5F680-68C2-4FCE-9D07-B654D5F7B0CB}" type="presOf" srcId="{768D14CC-F120-4C40-B9B5-A8ABDC063ADD}" destId="{2B89FFD4-A821-4F71-A79C-34F0FE08481B}" srcOrd="1" destOrd="0" presId="urn:microsoft.com/office/officeart/2005/8/layout/process2"/>
    <dgm:cxn modelId="{9B4F24A0-1A55-453C-97CB-5AF1A3190E02}" type="presOf" srcId="{B676FD04-0031-4F04-B6A1-88A153ED42CE}" destId="{4202096E-026A-4D61-B2EF-4D8BF3D67F74}" srcOrd="0" destOrd="0" presId="urn:microsoft.com/office/officeart/2005/8/layout/process2"/>
    <dgm:cxn modelId="{D520DF1C-DCEA-4FD6-AAFE-C6FF34EA48A0}" type="presOf" srcId="{768D14CC-F120-4C40-B9B5-A8ABDC063ADD}" destId="{A73267FA-4097-4501-83AD-9D56CE1291EF}" srcOrd="0" destOrd="0" presId="urn:microsoft.com/office/officeart/2005/8/layout/process2"/>
    <dgm:cxn modelId="{F0EF07BC-4A91-48B6-B490-A04D4FF0CD83}" srcId="{6DC5B458-E275-43B0-9DF0-14C4884E5A49}" destId="{2D59BCEA-044D-48B4-80D4-953C6DC69557}" srcOrd="0" destOrd="0" parTransId="{E639AB7B-2D0D-4D22-8142-5C854CE4005B}" sibTransId="{B676FD04-0031-4F04-B6A1-88A153ED42CE}"/>
    <dgm:cxn modelId="{373DC00A-51FB-4BC6-AFBA-76BCCE6E1B7A}" type="presOf" srcId="{42619AEA-5390-4DE3-AE2B-5006C9C20A55}" destId="{3D76A812-194B-4D9B-A017-E016759D7DD8}" srcOrd="0" destOrd="0" presId="urn:microsoft.com/office/officeart/2005/8/layout/process2"/>
    <dgm:cxn modelId="{5BEAAD80-D583-4577-86BC-04CB8F40CF69}" type="presOf" srcId="{2D59BCEA-044D-48B4-80D4-953C6DC69557}" destId="{5B6F1AF0-7549-466A-805F-D13A90C19198}" srcOrd="0" destOrd="0" presId="urn:microsoft.com/office/officeart/2005/8/layout/process2"/>
    <dgm:cxn modelId="{623D0AC4-36C3-467A-AF67-66027CC327EE}" type="presParOf" srcId="{88E2EE89-3CA0-4DF0-A5DC-0ECA132BEE41}" destId="{5B6F1AF0-7549-466A-805F-D13A90C19198}" srcOrd="0" destOrd="0" presId="urn:microsoft.com/office/officeart/2005/8/layout/process2"/>
    <dgm:cxn modelId="{4B8AED01-663B-47A3-AB8C-F47AA3F0FF72}" type="presParOf" srcId="{88E2EE89-3CA0-4DF0-A5DC-0ECA132BEE41}" destId="{4202096E-026A-4D61-B2EF-4D8BF3D67F74}" srcOrd="1" destOrd="0" presId="urn:microsoft.com/office/officeart/2005/8/layout/process2"/>
    <dgm:cxn modelId="{E818C53D-2837-43E8-AF7E-D153003316A3}" type="presParOf" srcId="{4202096E-026A-4D61-B2EF-4D8BF3D67F74}" destId="{F1C77882-C7B0-4CED-9017-1881A03A9E0D}" srcOrd="0" destOrd="0" presId="urn:microsoft.com/office/officeart/2005/8/layout/process2"/>
    <dgm:cxn modelId="{036DE325-774A-4553-A4B7-AFC7D509C368}" type="presParOf" srcId="{88E2EE89-3CA0-4DF0-A5DC-0ECA132BEE41}" destId="{3D76A812-194B-4D9B-A017-E016759D7DD8}" srcOrd="2" destOrd="0" presId="urn:microsoft.com/office/officeart/2005/8/layout/process2"/>
    <dgm:cxn modelId="{ED632715-0766-4849-BE38-F5C6AF44DFA3}" type="presParOf" srcId="{88E2EE89-3CA0-4DF0-A5DC-0ECA132BEE41}" destId="{A73267FA-4097-4501-83AD-9D56CE1291EF}" srcOrd="3" destOrd="0" presId="urn:microsoft.com/office/officeart/2005/8/layout/process2"/>
    <dgm:cxn modelId="{4A179374-46EB-4E68-B805-D28FDF18FB53}" type="presParOf" srcId="{A73267FA-4097-4501-83AD-9D56CE1291EF}" destId="{2B89FFD4-A821-4F71-A79C-34F0FE08481B}" srcOrd="0" destOrd="0" presId="urn:microsoft.com/office/officeart/2005/8/layout/process2"/>
    <dgm:cxn modelId="{7EEA4D10-7E7A-4B02-8505-FC2CA7F199DD}" type="presParOf" srcId="{88E2EE89-3CA0-4DF0-A5DC-0ECA132BEE41}" destId="{6ED25D56-3FAC-41A6-ACB4-D0590FB6CA4C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329E7-0A13-4AF7-A54C-81042B0340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DC72A-EAAC-4CC9-B091-485971089D1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В это время стремительно развивалось машиностроение</a:t>
          </a:r>
          <a:endParaRPr lang="ru-RU" sz="1200" b="1" dirty="0">
            <a:solidFill>
              <a:srgbClr val="000000"/>
            </a:solidFill>
          </a:endParaRPr>
        </a:p>
      </dgm:t>
    </dgm:pt>
    <dgm:pt modelId="{A15E89BF-B1EE-4852-A256-0F3D82F4FE75}" type="parTrans" cxnId="{8D3C41CF-9A47-4AD1-A620-896ECE5B3105}">
      <dgm:prSet/>
      <dgm:spPr/>
      <dgm:t>
        <a:bodyPr/>
        <a:lstStyle/>
        <a:p>
          <a:endParaRPr lang="ru-RU"/>
        </a:p>
      </dgm:t>
    </dgm:pt>
    <dgm:pt modelId="{5C400786-563B-45BB-A835-5288096DF105}" type="sibTrans" cxnId="{8D3C41CF-9A47-4AD1-A620-896ECE5B3105}">
      <dgm:prSet/>
      <dgm:spPr/>
      <dgm:t>
        <a:bodyPr/>
        <a:lstStyle/>
        <a:p>
          <a:endParaRPr lang="ru-RU"/>
        </a:p>
      </dgm:t>
    </dgm:pt>
    <dgm:pt modelId="{8B4C2E07-C179-42B8-8148-93981725B0F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Основоположником науки о резке металлов является русский учёный </a:t>
          </a:r>
          <a:r>
            <a:rPr lang="ru-RU" sz="1200" b="1" u="sng" dirty="0" smtClean="0">
              <a:solidFill>
                <a:srgbClr val="000000"/>
              </a:solidFill>
            </a:rPr>
            <a:t>И.А.Тиме</a:t>
          </a:r>
          <a:endParaRPr lang="ru-RU" sz="1200" b="1" u="sng" dirty="0">
            <a:solidFill>
              <a:srgbClr val="000000"/>
            </a:solidFill>
          </a:endParaRPr>
        </a:p>
      </dgm:t>
    </dgm:pt>
    <dgm:pt modelId="{5B3CBE4D-8E06-4DF9-BA2A-63A05FE8B871}" type="parTrans" cxnId="{B6CC168D-08B7-4639-A929-00BBF4184D7F}">
      <dgm:prSet/>
      <dgm:spPr/>
      <dgm:t>
        <a:bodyPr/>
        <a:lstStyle/>
        <a:p>
          <a:endParaRPr lang="ru-RU"/>
        </a:p>
      </dgm:t>
    </dgm:pt>
    <dgm:pt modelId="{421C76A7-AFCE-44D7-ADDC-17EF5037D9DF}" type="sibTrans" cxnId="{B6CC168D-08B7-4639-A929-00BBF4184D7F}">
      <dgm:prSet/>
      <dgm:spPr/>
      <dgm:t>
        <a:bodyPr/>
        <a:lstStyle/>
        <a:p>
          <a:endParaRPr lang="ru-RU"/>
        </a:p>
      </dgm:t>
    </dgm:pt>
    <dgm:pt modelId="{9D7AEF92-CBD6-4348-8184-37B42E1B4EB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1867 году впервые был применён американским электротехником Томсоном метод электросварки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CD68A-03C2-40F4-AE38-03358C8E8188}" type="parTrans" cxnId="{3B195C69-4C04-48D7-9A2F-149A0306C2C2}">
      <dgm:prSet/>
      <dgm:spPr/>
      <dgm:t>
        <a:bodyPr/>
        <a:lstStyle/>
        <a:p>
          <a:endParaRPr lang="ru-RU"/>
        </a:p>
      </dgm:t>
    </dgm:pt>
    <dgm:pt modelId="{971B455C-33BB-4FE5-9B73-8D9DDF17C92D}" type="sibTrans" cxnId="{3B195C69-4C04-48D7-9A2F-149A0306C2C2}">
      <dgm:prSet/>
      <dgm:spPr/>
      <dgm:t>
        <a:bodyPr/>
        <a:lstStyle/>
        <a:p>
          <a:endParaRPr lang="ru-RU"/>
        </a:p>
      </dgm:t>
    </dgm:pt>
    <dgm:pt modelId="{F10C94E1-C1AB-4FB5-8431-BD8A17D20D82}" type="pres">
      <dgm:prSet presAssocID="{5C0329E7-0A13-4AF7-A54C-81042B034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B4BD8-8846-4F2C-AA62-558B3811B756}" type="pres">
      <dgm:prSet presAssocID="{7F5DC72A-EAAC-4CC9-B091-485971089D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F020E-F5F2-48A2-9F02-4365EF7D7642}" type="pres">
      <dgm:prSet presAssocID="{5C400786-563B-45BB-A835-5288096DF105}" presName="spacer" presStyleCnt="0"/>
      <dgm:spPr/>
    </dgm:pt>
    <dgm:pt modelId="{55FF43DC-5241-466E-BCFA-EA14FE482F61}" type="pres">
      <dgm:prSet presAssocID="{8B4C2E07-C179-42B8-8148-93981725B0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E312-9C4B-4655-9174-B278A9CE934D}" type="pres">
      <dgm:prSet presAssocID="{421C76A7-AFCE-44D7-ADDC-17EF5037D9DF}" presName="spacer" presStyleCnt="0"/>
      <dgm:spPr/>
    </dgm:pt>
    <dgm:pt modelId="{8AA146D0-2645-4447-A226-9D32DECFAAD6}" type="pres">
      <dgm:prSet presAssocID="{9D7AEF92-CBD6-4348-8184-37B42E1B4EBA}" presName="parentText" presStyleLbl="node1" presStyleIdx="2" presStyleCnt="3" custLinFactNeighborY="17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95C69-4C04-48D7-9A2F-149A0306C2C2}" srcId="{5C0329E7-0A13-4AF7-A54C-81042B034025}" destId="{9D7AEF92-CBD6-4348-8184-37B42E1B4EBA}" srcOrd="2" destOrd="0" parTransId="{DBFCD68A-03C2-40F4-AE38-03358C8E8188}" sibTransId="{971B455C-33BB-4FE5-9B73-8D9DDF17C92D}"/>
    <dgm:cxn modelId="{2ABBAB43-461D-4C9F-839D-AD01357C44F7}" type="presOf" srcId="{5C0329E7-0A13-4AF7-A54C-81042B034025}" destId="{F10C94E1-C1AB-4FB5-8431-BD8A17D20D82}" srcOrd="0" destOrd="0" presId="urn:microsoft.com/office/officeart/2005/8/layout/vList2"/>
    <dgm:cxn modelId="{A4CABEF8-32E5-406C-9066-EB3951C12819}" type="presOf" srcId="{8B4C2E07-C179-42B8-8148-93981725B0FD}" destId="{55FF43DC-5241-466E-BCFA-EA14FE482F61}" srcOrd="0" destOrd="0" presId="urn:microsoft.com/office/officeart/2005/8/layout/vList2"/>
    <dgm:cxn modelId="{08470753-55DD-4075-8B08-80C609239D57}" type="presOf" srcId="{7F5DC72A-EAAC-4CC9-B091-485971089D14}" destId="{0CFB4BD8-8846-4F2C-AA62-558B3811B756}" srcOrd="0" destOrd="0" presId="urn:microsoft.com/office/officeart/2005/8/layout/vList2"/>
    <dgm:cxn modelId="{B6CC168D-08B7-4639-A929-00BBF4184D7F}" srcId="{5C0329E7-0A13-4AF7-A54C-81042B034025}" destId="{8B4C2E07-C179-42B8-8148-93981725B0FD}" srcOrd="1" destOrd="0" parTransId="{5B3CBE4D-8E06-4DF9-BA2A-63A05FE8B871}" sibTransId="{421C76A7-AFCE-44D7-ADDC-17EF5037D9DF}"/>
    <dgm:cxn modelId="{06E069BB-9F5C-49AB-B460-9988FB52209B}" type="presOf" srcId="{9D7AEF92-CBD6-4348-8184-37B42E1B4EBA}" destId="{8AA146D0-2645-4447-A226-9D32DECFAAD6}" srcOrd="0" destOrd="0" presId="urn:microsoft.com/office/officeart/2005/8/layout/vList2"/>
    <dgm:cxn modelId="{8D3C41CF-9A47-4AD1-A620-896ECE5B3105}" srcId="{5C0329E7-0A13-4AF7-A54C-81042B034025}" destId="{7F5DC72A-EAAC-4CC9-B091-485971089D14}" srcOrd="0" destOrd="0" parTransId="{A15E89BF-B1EE-4852-A256-0F3D82F4FE75}" sibTransId="{5C400786-563B-45BB-A835-5288096DF105}"/>
    <dgm:cxn modelId="{1ADF5FC9-A2A3-484A-86BD-3E9ED578AF10}" type="presParOf" srcId="{F10C94E1-C1AB-4FB5-8431-BD8A17D20D82}" destId="{0CFB4BD8-8846-4F2C-AA62-558B3811B756}" srcOrd="0" destOrd="0" presId="urn:microsoft.com/office/officeart/2005/8/layout/vList2"/>
    <dgm:cxn modelId="{6B28BD69-1A37-4F10-87F0-B78C5593E207}" type="presParOf" srcId="{F10C94E1-C1AB-4FB5-8431-BD8A17D20D82}" destId="{175F020E-F5F2-48A2-9F02-4365EF7D7642}" srcOrd="1" destOrd="0" presId="urn:microsoft.com/office/officeart/2005/8/layout/vList2"/>
    <dgm:cxn modelId="{2A8C149B-93B4-4193-895E-E8296A889846}" type="presParOf" srcId="{F10C94E1-C1AB-4FB5-8431-BD8A17D20D82}" destId="{55FF43DC-5241-466E-BCFA-EA14FE482F61}" srcOrd="2" destOrd="0" presId="urn:microsoft.com/office/officeart/2005/8/layout/vList2"/>
    <dgm:cxn modelId="{7C9DD67C-2069-47B2-85F4-0D650DC0022D}" type="presParOf" srcId="{F10C94E1-C1AB-4FB5-8431-BD8A17D20D82}" destId="{52D4E312-9C4B-4655-9174-B278A9CE934D}" srcOrd="3" destOrd="0" presId="urn:microsoft.com/office/officeart/2005/8/layout/vList2"/>
    <dgm:cxn modelId="{2A3D0D03-FE1F-4012-8613-58BD4D491A3A}" type="presParOf" srcId="{F10C94E1-C1AB-4FB5-8431-BD8A17D20D82}" destId="{8AA146D0-2645-4447-A226-9D32DECFAA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6D559-377F-4388-8D83-2D19BBA9D3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6BCF17C-4B91-4434-98B8-AC3446ED506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конце 90-х годов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 </a:t>
          </a:r>
          <a:r>
            <a:rPr lang="ru-RU" sz="12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Р.Дизель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изобрёл двигатель, работающий по принципу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4274274-6DEE-44DE-B286-0EFE822DD859}" type="parTrans" cxnId="{19AF631A-987D-49CC-BC87-FD8A91DFD8F7}">
      <dgm:prSet/>
      <dgm:spPr/>
      <dgm:t>
        <a:bodyPr/>
        <a:lstStyle/>
        <a:p>
          <a:endParaRPr lang="ru-RU"/>
        </a:p>
      </dgm:t>
    </dgm:pt>
    <dgm:pt modelId="{49D29F2E-8EB8-4138-8B01-BD43CE0F8328}" type="sibTrans" cxnId="{19AF631A-987D-49CC-BC87-FD8A91DFD8F7}">
      <dgm:prSet/>
      <dgm:spPr/>
      <dgm:t>
        <a:bodyPr/>
        <a:lstStyle/>
        <a:p>
          <a:endParaRPr lang="ru-RU"/>
        </a:p>
      </dgm:t>
    </dgm:pt>
    <dgm:pt modelId="{26702ED3-59F9-4C1F-9875-8E637AE0417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самовоспламенения топлива                     от воздействия разогретого при сжатии воздуха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E0A7663-165F-4400-B415-ECF03BAFAE40}" type="parTrans" cxnId="{6EF74E58-A021-412F-92E0-EDDEEA602D38}">
      <dgm:prSet/>
      <dgm:spPr/>
      <dgm:t>
        <a:bodyPr/>
        <a:lstStyle/>
        <a:p>
          <a:endParaRPr lang="ru-RU"/>
        </a:p>
      </dgm:t>
    </dgm:pt>
    <dgm:pt modelId="{1CD6D951-E304-46DF-8C84-5317495BC7C9}" type="sibTrans" cxnId="{6EF74E58-A021-412F-92E0-EDDEEA602D38}">
      <dgm:prSet/>
      <dgm:spPr/>
      <dgm:t>
        <a:bodyPr/>
        <a:lstStyle/>
        <a:p>
          <a:endParaRPr lang="ru-RU"/>
        </a:p>
      </dgm:t>
    </dgm:pt>
    <dgm:pt modelId="{BB0D4215-1C58-4A6C-8F3E-C31154484050}" type="pres">
      <dgm:prSet presAssocID="{5BE6D559-377F-4388-8D83-2D19BBA9D3C3}" presName="CompostProcess" presStyleCnt="0">
        <dgm:presLayoutVars>
          <dgm:dir/>
          <dgm:resizeHandles val="exact"/>
        </dgm:presLayoutVars>
      </dgm:prSet>
      <dgm:spPr/>
    </dgm:pt>
    <dgm:pt modelId="{3278ADF5-F577-4E1B-8656-6B8E6BA25F7A}" type="pres">
      <dgm:prSet presAssocID="{5BE6D559-377F-4388-8D83-2D19BBA9D3C3}" presName="arrow" presStyleLbl="bgShp" presStyleIdx="0" presStyleCnt="1"/>
      <dgm:spPr>
        <a:solidFill>
          <a:schemeClr val="bg1"/>
        </a:solidFill>
        <a:ln>
          <a:solidFill>
            <a:schemeClr val="accent1"/>
          </a:solidFill>
        </a:ln>
      </dgm:spPr>
    </dgm:pt>
    <dgm:pt modelId="{95D787AC-63EB-48CA-B5D3-E71CF80FD5B9}" type="pres">
      <dgm:prSet presAssocID="{5BE6D559-377F-4388-8D83-2D19BBA9D3C3}" presName="linearProcess" presStyleCnt="0"/>
      <dgm:spPr/>
    </dgm:pt>
    <dgm:pt modelId="{7B39B703-4915-4879-B07C-FD3C28A0C895}" type="pres">
      <dgm:prSet presAssocID="{56BCF17C-4B91-4434-98B8-AC3446ED5069}" presName="textNode" presStyleLbl="node1" presStyleIdx="0" presStyleCnt="2" custLinFactNeighborX="86903" custLinFactNeighborY="-49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4F4DC-A7D3-4735-80FF-D927B0DE27C4}" type="pres">
      <dgm:prSet presAssocID="{49D29F2E-8EB8-4138-8B01-BD43CE0F8328}" presName="sibTrans" presStyleCnt="0"/>
      <dgm:spPr/>
    </dgm:pt>
    <dgm:pt modelId="{9D309962-9E45-4431-A98D-35582BA742B4}" type="pres">
      <dgm:prSet presAssocID="{26702ED3-59F9-4C1F-9875-8E637AE0417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EB386-A14F-45C1-B875-5D4FA483AA00}" type="presOf" srcId="{5BE6D559-377F-4388-8D83-2D19BBA9D3C3}" destId="{BB0D4215-1C58-4A6C-8F3E-C31154484050}" srcOrd="0" destOrd="0" presId="urn:microsoft.com/office/officeart/2005/8/layout/hProcess9"/>
    <dgm:cxn modelId="{6EF74E58-A021-412F-92E0-EDDEEA602D38}" srcId="{5BE6D559-377F-4388-8D83-2D19BBA9D3C3}" destId="{26702ED3-59F9-4C1F-9875-8E637AE04177}" srcOrd="1" destOrd="0" parTransId="{5E0A7663-165F-4400-B415-ECF03BAFAE40}" sibTransId="{1CD6D951-E304-46DF-8C84-5317495BC7C9}"/>
    <dgm:cxn modelId="{7770B095-2BD3-474F-B672-443E9055879E}" type="presOf" srcId="{56BCF17C-4B91-4434-98B8-AC3446ED5069}" destId="{7B39B703-4915-4879-B07C-FD3C28A0C895}" srcOrd="0" destOrd="0" presId="urn:microsoft.com/office/officeart/2005/8/layout/hProcess9"/>
    <dgm:cxn modelId="{44409D19-2660-44F7-9869-F04F67E59F61}" type="presOf" srcId="{26702ED3-59F9-4C1F-9875-8E637AE04177}" destId="{9D309962-9E45-4431-A98D-35582BA742B4}" srcOrd="0" destOrd="0" presId="urn:microsoft.com/office/officeart/2005/8/layout/hProcess9"/>
    <dgm:cxn modelId="{19AF631A-987D-49CC-BC87-FD8A91DFD8F7}" srcId="{5BE6D559-377F-4388-8D83-2D19BBA9D3C3}" destId="{56BCF17C-4B91-4434-98B8-AC3446ED5069}" srcOrd="0" destOrd="0" parTransId="{34274274-6DEE-44DE-B286-0EFE822DD859}" sibTransId="{49D29F2E-8EB8-4138-8B01-BD43CE0F8328}"/>
    <dgm:cxn modelId="{1E6764E8-D0EC-40CA-A7B8-E453A3A85144}" type="presParOf" srcId="{BB0D4215-1C58-4A6C-8F3E-C31154484050}" destId="{3278ADF5-F577-4E1B-8656-6B8E6BA25F7A}" srcOrd="0" destOrd="0" presId="urn:microsoft.com/office/officeart/2005/8/layout/hProcess9"/>
    <dgm:cxn modelId="{41010A36-3665-4638-BF8A-97596EE0D118}" type="presParOf" srcId="{BB0D4215-1C58-4A6C-8F3E-C31154484050}" destId="{95D787AC-63EB-48CA-B5D3-E71CF80FD5B9}" srcOrd="1" destOrd="0" presId="urn:microsoft.com/office/officeart/2005/8/layout/hProcess9"/>
    <dgm:cxn modelId="{1F446075-C2A2-4D21-86A5-6F22B3E8C53C}" type="presParOf" srcId="{95D787AC-63EB-48CA-B5D3-E71CF80FD5B9}" destId="{7B39B703-4915-4879-B07C-FD3C28A0C895}" srcOrd="0" destOrd="0" presId="urn:microsoft.com/office/officeart/2005/8/layout/hProcess9"/>
    <dgm:cxn modelId="{02DF4463-DF43-43DB-A841-31950AD5CA11}" type="presParOf" srcId="{95D787AC-63EB-48CA-B5D3-E71CF80FD5B9}" destId="{5A14F4DC-A7D3-4735-80FF-D927B0DE27C4}" srcOrd="1" destOrd="0" presId="urn:microsoft.com/office/officeart/2005/8/layout/hProcess9"/>
    <dgm:cxn modelId="{AF46D68C-22BF-430B-A4D6-0B1958FCCC2A}" type="presParOf" srcId="{95D787AC-63EB-48CA-B5D3-E71CF80FD5B9}" destId="{9D309962-9E45-4431-A98D-35582BA742B4}" srcOrd="2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63007-B40A-4D08-8CF0-9CCFF299B5C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E11FA-FF40-4F04-8D08-4D5AE7943ED8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Телефон, в отличие от других новых изобретений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36D82D-6C1C-4372-82C4-4BC190DC50F4}" type="parTrans" cxnId="{D6285D4A-3C63-404A-B27A-ED76F3540879}">
      <dgm:prSet/>
      <dgm:spPr/>
      <dgm:t>
        <a:bodyPr/>
        <a:lstStyle/>
        <a:p>
          <a:endParaRPr lang="ru-RU"/>
        </a:p>
      </dgm:t>
    </dgm:pt>
    <dgm:pt modelId="{AFE5959A-9E45-4B27-96B0-79D0317E7047}" type="sibTrans" cxnId="{D6285D4A-3C63-404A-B27A-ED76F3540879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B5E4E19-F8BB-4238-A949-F461C81956E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Очень быстро вошёл в обиход во всех странах      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1AA6436-2D56-4F0B-AB68-DE48605C15EF}" type="parTrans" cxnId="{604EA43F-35CB-4AFA-AFE9-1B770D1A4A3B}">
      <dgm:prSet/>
      <dgm:spPr/>
      <dgm:t>
        <a:bodyPr/>
        <a:lstStyle/>
        <a:p>
          <a:endParaRPr lang="ru-RU"/>
        </a:p>
      </dgm:t>
    </dgm:pt>
    <dgm:pt modelId="{E8234B0E-5833-4020-9F92-777D241C031F}" type="sibTrans" cxnId="{604EA43F-35CB-4AFA-AFE9-1B770D1A4A3B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2608CB9-C07E-4400-93DF-3C56FF77109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городская телефонная станция была запущена в США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30B141-0205-4D4E-B18E-C7FBD173C28A}" type="parTrans" cxnId="{7CCAD708-C8B7-41E8-88A4-BE3ABF11C32F}">
      <dgm:prSet/>
      <dgm:spPr/>
      <dgm:t>
        <a:bodyPr/>
        <a:lstStyle/>
        <a:p>
          <a:endParaRPr lang="ru-RU"/>
        </a:p>
      </dgm:t>
    </dgm:pt>
    <dgm:pt modelId="{84129CBD-D67C-432E-BC53-89D25DEEE6AD}" type="sibTrans" cxnId="{7CCAD708-C8B7-41E8-88A4-BE3ABF11C32F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8202F33-2C08-48E3-93C5-6350A96C5E1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Впоследствии телефонные станции открылись в Париже                  и Берлине</a:t>
          </a:r>
          <a:endParaRPr lang="ru-RU" sz="11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97D755-58F7-49B0-8539-6AB2B4318650}" type="parTrans" cxnId="{059DE424-D926-4AC5-ADD6-87664F85A037}">
      <dgm:prSet/>
      <dgm:spPr/>
      <dgm:t>
        <a:bodyPr/>
        <a:lstStyle/>
        <a:p>
          <a:endParaRPr lang="ru-RU"/>
        </a:p>
      </dgm:t>
    </dgm:pt>
    <dgm:pt modelId="{27678323-E782-48F6-9D37-5BAFF22E88C6}" type="sibTrans" cxnId="{059DE424-D926-4AC5-ADD6-87664F85A037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01EA815-B759-4402-8F02-366B4BCB5E5A}" type="pres">
      <dgm:prSet presAssocID="{89C63007-B40A-4D08-8CF0-9CCFF299B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0F4B6-F10C-407C-882E-5E54A3F0E9BA}" type="pres">
      <dgm:prSet presAssocID="{D9FE11FA-FF40-4F04-8D08-4D5AE7943ED8}" presName="node" presStyleLbl="node1" presStyleIdx="0" presStyleCnt="4" custLinFactX="-27212" custLinFactNeighborX="-100000" custLinFactNeighborY="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21D1-9774-494A-B1CE-9F84B42ADE5F}" type="pres">
      <dgm:prSet presAssocID="{AFE5959A-9E45-4B27-96B0-79D0317E704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BC4AB0E-3CD7-49D8-828D-49CE39E69CD3}" type="pres">
      <dgm:prSet presAssocID="{AFE5959A-9E45-4B27-96B0-79D0317E704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1170E41-3A3C-418B-A968-4B3EB95905BA}" type="pres">
      <dgm:prSet presAssocID="{0B5E4E19-F8BB-4238-A949-F461C81956EF}" presName="node" presStyleLbl="node1" presStyleIdx="1" presStyleCnt="4" custScaleX="107457" custLinFactNeighborX="-11392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42CEC-C20C-42EA-B9AD-DA98B5CA1BD2}" type="pres">
      <dgm:prSet presAssocID="{E8234B0E-5833-4020-9F92-777D241C031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8AFF166-7178-4E3E-B52B-29A0A393985F}" type="pres">
      <dgm:prSet presAssocID="{E8234B0E-5833-4020-9F92-777D241C031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CCD9C19-7AC1-46AD-A6FC-5F5BF0C6778D}" type="pres">
      <dgm:prSet presAssocID="{72608CB9-C07E-4400-93DF-3C56FF77109C}" presName="node" presStyleLbl="node1" presStyleIdx="2" presStyleCnt="4" custScaleX="100000" custLinFactNeighborX="-17757" custLinFactNeighborY="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8CFD-9730-43F2-BC8A-72F2457E92D2}" type="pres">
      <dgm:prSet presAssocID="{84129CBD-D67C-432E-BC53-89D25DEEE6A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5BF53E5-CED8-4B08-96BF-791B9DB831CD}" type="pres">
      <dgm:prSet presAssocID="{84129CBD-D67C-432E-BC53-89D25DEEE6A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F8053FF-612B-46E2-AC81-D47EA8965CFC}" type="pres">
      <dgm:prSet presAssocID="{F8202F33-2C08-48E3-93C5-6350A96C5E14}" presName="node" presStyleLbl="node1" presStyleIdx="3" presStyleCnt="4" custLinFactNeighborX="-57878" custLinFactNeighborY="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EA43F-35CB-4AFA-AFE9-1B770D1A4A3B}" srcId="{89C63007-B40A-4D08-8CF0-9CCFF299B5CA}" destId="{0B5E4E19-F8BB-4238-A949-F461C81956EF}" srcOrd="1" destOrd="0" parTransId="{21AA6436-2D56-4F0B-AB68-DE48605C15EF}" sibTransId="{E8234B0E-5833-4020-9F92-777D241C031F}"/>
    <dgm:cxn modelId="{B8A6BEF2-DBCA-4F0D-848A-77289322C0D1}" type="presOf" srcId="{84129CBD-D67C-432E-BC53-89D25DEEE6AD}" destId="{08B58CFD-9730-43F2-BC8A-72F2457E92D2}" srcOrd="0" destOrd="0" presId="urn:microsoft.com/office/officeart/2005/8/layout/process5"/>
    <dgm:cxn modelId="{72A56996-FD4D-4663-8286-8F58BF7131BE}" type="presOf" srcId="{D9FE11FA-FF40-4F04-8D08-4D5AE7943ED8}" destId="{3680F4B6-F10C-407C-882E-5E54A3F0E9BA}" srcOrd="0" destOrd="0" presId="urn:microsoft.com/office/officeart/2005/8/layout/process5"/>
    <dgm:cxn modelId="{059DE424-D926-4AC5-ADD6-87664F85A037}" srcId="{89C63007-B40A-4D08-8CF0-9CCFF299B5CA}" destId="{F8202F33-2C08-48E3-93C5-6350A96C5E14}" srcOrd="3" destOrd="0" parTransId="{F697D755-58F7-49B0-8539-6AB2B4318650}" sibTransId="{27678323-E782-48F6-9D37-5BAFF22E88C6}"/>
    <dgm:cxn modelId="{EC173A34-913E-49D4-8228-078EABC596A4}" type="presOf" srcId="{0B5E4E19-F8BB-4238-A949-F461C81956EF}" destId="{91170E41-3A3C-418B-A968-4B3EB95905BA}" srcOrd="0" destOrd="0" presId="urn:microsoft.com/office/officeart/2005/8/layout/process5"/>
    <dgm:cxn modelId="{89059720-48D4-4315-BE0D-94D958274CBA}" type="presOf" srcId="{E8234B0E-5833-4020-9F92-777D241C031F}" destId="{B8AFF166-7178-4E3E-B52B-29A0A393985F}" srcOrd="1" destOrd="0" presId="urn:microsoft.com/office/officeart/2005/8/layout/process5"/>
    <dgm:cxn modelId="{D6285D4A-3C63-404A-B27A-ED76F3540879}" srcId="{89C63007-B40A-4D08-8CF0-9CCFF299B5CA}" destId="{D9FE11FA-FF40-4F04-8D08-4D5AE7943ED8}" srcOrd="0" destOrd="0" parTransId="{9336D82D-6C1C-4372-82C4-4BC190DC50F4}" sibTransId="{AFE5959A-9E45-4B27-96B0-79D0317E7047}"/>
    <dgm:cxn modelId="{B6F560BA-E852-4F9A-B26D-F0E80DA8CE42}" type="presOf" srcId="{AFE5959A-9E45-4B27-96B0-79D0317E7047}" destId="{143921D1-9774-494A-B1CE-9F84B42ADE5F}" srcOrd="0" destOrd="0" presId="urn:microsoft.com/office/officeart/2005/8/layout/process5"/>
    <dgm:cxn modelId="{91B05934-8731-4B31-B1B2-566F61B26C83}" type="presOf" srcId="{72608CB9-C07E-4400-93DF-3C56FF77109C}" destId="{ACCD9C19-7AC1-46AD-A6FC-5F5BF0C6778D}" srcOrd="0" destOrd="0" presId="urn:microsoft.com/office/officeart/2005/8/layout/process5"/>
    <dgm:cxn modelId="{49A90716-4129-4C70-9985-91F8BA82558A}" type="presOf" srcId="{84129CBD-D67C-432E-BC53-89D25DEEE6AD}" destId="{15BF53E5-CED8-4B08-96BF-791B9DB831CD}" srcOrd="1" destOrd="0" presId="urn:microsoft.com/office/officeart/2005/8/layout/process5"/>
    <dgm:cxn modelId="{767A8C96-08C2-423D-A17B-F6ABF70EFD12}" type="presOf" srcId="{AFE5959A-9E45-4B27-96B0-79D0317E7047}" destId="{5BC4AB0E-3CD7-49D8-828D-49CE39E69CD3}" srcOrd="1" destOrd="0" presId="urn:microsoft.com/office/officeart/2005/8/layout/process5"/>
    <dgm:cxn modelId="{258273E8-E321-496F-B5C7-94BF1D538E5A}" type="presOf" srcId="{E8234B0E-5833-4020-9F92-777D241C031F}" destId="{FC342CEC-C20C-42EA-B9AD-DA98B5CA1BD2}" srcOrd="0" destOrd="0" presId="urn:microsoft.com/office/officeart/2005/8/layout/process5"/>
    <dgm:cxn modelId="{0FCA8249-F787-42E7-8D91-BAF14E7B9787}" type="presOf" srcId="{F8202F33-2C08-48E3-93C5-6350A96C5E14}" destId="{FF8053FF-612B-46E2-AC81-D47EA8965CFC}" srcOrd="0" destOrd="0" presId="urn:microsoft.com/office/officeart/2005/8/layout/process5"/>
    <dgm:cxn modelId="{D8254880-CC0B-4D06-81F4-5D663A161A86}" type="presOf" srcId="{89C63007-B40A-4D08-8CF0-9CCFF299B5CA}" destId="{E01EA815-B759-4402-8F02-366B4BCB5E5A}" srcOrd="0" destOrd="0" presId="urn:microsoft.com/office/officeart/2005/8/layout/process5"/>
    <dgm:cxn modelId="{7CCAD708-C8B7-41E8-88A4-BE3ABF11C32F}" srcId="{89C63007-B40A-4D08-8CF0-9CCFF299B5CA}" destId="{72608CB9-C07E-4400-93DF-3C56FF77109C}" srcOrd="2" destOrd="0" parTransId="{C830B141-0205-4D4E-B18E-C7FBD173C28A}" sibTransId="{84129CBD-D67C-432E-BC53-89D25DEEE6AD}"/>
    <dgm:cxn modelId="{DA41ED8F-2DAF-4EEF-8C2B-18B645FEE252}" type="presParOf" srcId="{E01EA815-B759-4402-8F02-366B4BCB5E5A}" destId="{3680F4B6-F10C-407C-882E-5E54A3F0E9BA}" srcOrd="0" destOrd="0" presId="urn:microsoft.com/office/officeart/2005/8/layout/process5"/>
    <dgm:cxn modelId="{09CEEDDE-2F45-4579-8FFE-52972523E1F2}" type="presParOf" srcId="{E01EA815-B759-4402-8F02-366B4BCB5E5A}" destId="{143921D1-9774-494A-B1CE-9F84B42ADE5F}" srcOrd="1" destOrd="0" presId="urn:microsoft.com/office/officeart/2005/8/layout/process5"/>
    <dgm:cxn modelId="{54C91B6F-E51C-4393-B7F8-AD2C25C69207}" type="presParOf" srcId="{143921D1-9774-494A-B1CE-9F84B42ADE5F}" destId="{5BC4AB0E-3CD7-49D8-828D-49CE39E69CD3}" srcOrd="0" destOrd="0" presId="urn:microsoft.com/office/officeart/2005/8/layout/process5"/>
    <dgm:cxn modelId="{BEB62592-A8B1-465E-84B3-C08B37F9B9AA}" type="presParOf" srcId="{E01EA815-B759-4402-8F02-366B4BCB5E5A}" destId="{91170E41-3A3C-418B-A968-4B3EB95905BA}" srcOrd="2" destOrd="0" presId="urn:microsoft.com/office/officeart/2005/8/layout/process5"/>
    <dgm:cxn modelId="{EE92FD76-F19D-46D9-9619-F5832318E11A}" type="presParOf" srcId="{E01EA815-B759-4402-8F02-366B4BCB5E5A}" destId="{FC342CEC-C20C-42EA-B9AD-DA98B5CA1BD2}" srcOrd="3" destOrd="0" presId="urn:microsoft.com/office/officeart/2005/8/layout/process5"/>
    <dgm:cxn modelId="{063779D5-6CFD-4BEA-92AE-F11789211989}" type="presParOf" srcId="{FC342CEC-C20C-42EA-B9AD-DA98B5CA1BD2}" destId="{B8AFF166-7178-4E3E-B52B-29A0A393985F}" srcOrd="0" destOrd="0" presId="urn:microsoft.com/office/officeart/2005/8/layout/process5"/>
    <dgm:cxn modelId="{DA77ABA1-F2E5-4EBD-83CD-919EF57C8E9B}" type="presParOf" srcId="{E01EA815-B759-4402-8F02-366B4BCB5E5A}" destId="{ACCD9C19-7AC1-46AD-A6FC-5F5BF0C6778D}" srcOrd="4" destOrd="0" presId="urn:microsoft.com/office/officeart/2005/8/layout/process5"/>
    <dgm:cxn modelId="{D5EA1BF0-DAB1-4DB9-9CE3-07E8D8867EE8}" type="presParOf" srcId="{E01EA815-B759-4402-8F02-366B4BCB5E5A}" destId="{08B58CFD-9730-43F2-BC8A-72F2457E92D2}" srcOrd="5" destOrd="0" presId="urn:microsoft.com/office/officeart/2005/8/layout/process5"/>
    <dgm:cxn modelId="{88445A50-AD8D-4393-A341-EE0D4F02536A}" type="presParOf" srcId="{08B58CFD-9730-43F2-BC8A-72F2457E92D2}" destId="{15BF53E5-CED8-4B08-96BF-791B9DB831CD}" srcOrd="0" destOrd="0" presId="urn:microsoft.com/office/officeart/2005/8/layout/process5"/>
    <dgm:cxn modelId="{F761CC5A-6592-4EAB-B111-9CFCF43DB5B3}" type="presParOf" srcId="{E01EA815-B759-4402-8F02-366B4BCB5E5A}" destId="{FF8053FF-612B-46E2-AC81-D47EA8965CFC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A44093-AB4E-41C6-AC97-3EA3ADFE9D0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D42CD-20D9-4802-911B-2E471C511F20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были построены самолёты, летающие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995984D-DB94-4824-85C3-B7707DAE25A6}" type="parTrans" cxnId="{A10F4E45-CE1E-468F-B24E-650F5D8CC873}">
      <dgm:prSet/>
      <dgm:spPr/>
      <dgm:t>
        <a:bodyPr/>
        <a:lstStyle/>
        <a:p>
          <a:endParaRPr lang="ru-RU"/>
        </a:p>
      </dgm:t>
    </dgm:pt>
    <dgm:pt modelId="{3E1C25BE-712E-4ABE-BD45-870C4B106DD6}" type="sibTrans" cxnId="{A10F4E45-CE1E-468F-B24E-650F5D8CC873}">
      <dgm:prSet/>
      <dgm:spPr/>
      <dgm:t>
        <a:bodyPr/>
        <a:lstStyle/>
        <a:p>
          <a:endParaRPr lang="ru-RU"/>
        </a:p>
      </dgm:t>
    </dgm:pt>
    <dgm:pt modelId="{CB7B8882-4D3A-4F89-AAAD-56E80B62706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скоростью до 220 км в час на высоте до     7000 м, дальность их полёта достигала 900 км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3ED8077-6558-491C-8EDC-1EA43F98C3A6}" type="parTrans" cxnId="{789D1ABC-1540-4EC0-84B8-901FF427F532}">
      <dgm:prSet/>
      <dgm:spPr/>
      <dgm:t>
        <a:bodyPr/>
        <a:lstStyle/>
        <a:p>
          <a:endParaRPr lang="ru-RU"/>
        </a:p>
      </dgm:t>
    </dgm:pt>
    <dgm:pt modelId="{B2D7AFDC-CF54-4FAA-993F-9CF80235451C}" type="sibTrans" cxnId="{789D1ABC-1540-4EC0-84B8-901FF427F532}">
      <dgm:prSet/>
      <dgm:spPr/>
      <dgm:t>
        <a:bodyPr/>
        <a:lstStyle/>
        <a:p>
          <a:endParaRPr lang="ru-RU"/>
        </a:p>
      </dgm:t>
    </dgm:pt>
    <dgm:pt modelId="{D5D3E799-69B2-44CA-9B28-E97DB97D96A3}" type="pres">
      <dgm:prSet presAssocID="{CAA44093-AB4E-41C6-AC97-3EA3ADFE9D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FD7CC2-6C54-4FCA-B002-B6170CB37220}" type="pres">
      <dgm:prSet presAssocID="{C2BD42CD-20D9-4802-911B-2E471C511F20}" presName="arrow" presStyleLbl="node1" presStyleIdx="0" presStyleCnt="2" custScaleX="11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59CD3-0417-4C71-9AFC-94930FD42D53}" type="pres">
      <dgm:prSet presAssocID="{CB7B8882-4D3A-4F89-AAAD-56E80B627065}" presName="arrow" presStyleLbl="node1" presStyleIdx="1" presStyleCnt="2" custScaleX="11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0B756-5A06-4A50-8DB2-3A317529A7BB}" type="presOf" srcId="{CB7B8882-4D3A-4F89-AAAD-56E80B627065}" destId="{8C359CD3-0417-4C71-9AFC-94930FD42D53}" srcOrd="0" destOrd="0" presId="urn:microsoft.com/office/officeart/2005/8/layout/arrow5"/>
    <dgm:cxn modelId="{580509D5-185C-4A7D-821C-3B7D93763168}" type="presOf" srcId="{C2BD42CD-20D9-4802-911B-2E471C511F20}" destId="{20FD7CC2-6C54-4FCA-B002-B6170CB37220}" srcOrd="0" destOrd="0" presId="urn:microsoft.com/office/officeart/2005/8/layout/arrow5"/>
    <dgm:cxn modelId="{F7F6DFAC-1C19-424A-9D1A-922BF50FCDEB}" type="presOf" srcId="{CAA44093-AB4E-41C6-AC97-3EA3ADFE9D07}" destId="{D5D3E799-69B2-44CA-9B28-E97DB97D96A3}" srcOrd="0" destOrd="0" presId="urn:microsoft.com/office/officeart/2005/8/layout/arrow5"/>
    <dgm:cxn modelId="{A10F4E45-CE1E-468F-B24E-650F5D8CC873}" srcId="{CAA44093-AB4E-41C6-AC97-3EA3ADFE9D07}" destId="{C2BD42CD-20D9-4802-911B-2E471C511F20}" srcOrd="0" destOrd="0" parTransId="{5995984D-DB94-4824-85C3-B7707DAE25A6}" sibTransId="{3E1C25BE-712E-4ABE-BD45-870C4B106DD6}"/>
    <dgm:cxn modelId="{789D1ABC-1540-4EC0-84B8-901FF427F532}" srcId="{CAA44093-AB4E-41C6-AC97-3EA3ADFE9D07}" destId="{CB7B8882-4D3A-4F89-AAAD-56E80B627065}" srcOrd="1" destOrd="0" parTransId="{43ED8077-6558-491C-8EDC-1EA43F98C3A6}" sibTransId="{B2D7AFDC-CF54-4FAA-993F-9CF80235451C}"/>
    <dgm:cxn modelId="{0C3EBAB9-871F-4ACE-8308-913EE072EE44}" type="presParOf" srcId="{D5D3E799-69B2-44CA-9B28-E97DB97D96A3}" destId="{20FD7CC2-6C54-4FCA-B002-B6170CB37220}" srcOrd="0" destOrd="0" presId="urn:microsoft.com/office/officeart/2005/8/layout/arrow5"/>
    <dgm:cxn modelId="{017031A8-BCEC-49C5-AB86-7643B653DF31}" type="presParOf" srcId="{D5D3E799-69B2-44CA-9B28-E97DB97D96A3}" destId="{8C359CD3-0417-4C71-9AFC-94930FD42D53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38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(5)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             по методу «Живой кластер»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  <dgm:cxn modelId="{B229669E-663F-42B2-81E7-B7D97622C858}" type="presParOf" srcId="{3B94F073-D742-4212-A2A0-85C74E3E3138}" destId="{F3809121-478C-4D77-85BA-087F8D1F8BE1}" srcOrd="3" destOrd="0" presId="urn:microsoft.com/office/officeart/2005/8/layout/vList3#1"/>
    <dgm:cxn modelId="{918CD171-8A78-4D67-A3FF-E05008FD2234}" type="presParOf" srcId="{3B94F073-D742-4212-A2A0-85C74E3E3138}" destId="{0A5FDA91-6757-491B-9C9D-6B65379851F0}" srcOrd="4" destOrd="0" presId="urn:microsoft.com/office/officeart/2005/8/layout/vList3#1"/>
    <dgm:cxn modelId="{A1A25E3E-DF22-4BC1-AD5B-F700719EC841}" type="presParOf" srcId="{0A5FDA91-6757-491B-9C9D-6B65379851F0}" destId="{0CB44D7F-0C66-4497-B9EB-5134FE96849A}" srcOrd="0" destOrd="0" presId="urn:microsoft.com/office/officeart/2005/8/layout/vList3#1"/>
    <dgm:cxn modelId="{D91C1DD1-756B-42A5-9327-2B5429E5F204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475FF7-45E8-4CFA-88A3-43B1907C451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83C4085-F72A-496A-9D42-A3626D762353}">
      <dgm:prSet phldrT="[Текст]" phldr="1"/>
      <dgm:spPr/>
      <dgm:t>
        <a:bodyPr/>
        <a:lstStyle/>
        <a:p>
          <a:endParaRPr lang="ru-RU" dirty="0"/>
        </a:p>
      </dgm:t>
    </dgm:pt>
    <dgm:pt modelId="{C237FD98-722C-4225-B458-375FFDDE758D}" type="parTrans" cxnId="{923DE2C1-685A-4447-8F5B-C698BF8FC609}">
      <dgm:prSet/>
      <dgm:spPr/>
      <dgm:t>
        <a:bodyPr/>
        <a:lstStyle/>
        <a:p>
          <a:endParaRPr lang="ru-RU"/>
        </a:p>
      </dgm:t>
    </dgm:pt>
    <dgm:pt modelId="{60C60E69-4EA6-4117-B8A8-A7F33A22FAF0}" type="sibTrans" cxnId="{923DE2C1-685A-4447-8F5B-C698BF8FC609}">
      <dgm:prSet/>
      <dgm:spPr/>
      <dgm:t>
        <a:bodyPr/>
        <a:lstStyle/>
        <a:p>
          <a:endParaRPr lang="ru-RU"/>
        </a:p>
      </dgm:t>
    </dgm:pt>
    <dgm:pt modelId="{653226E5-F4D9-45BA-BAB7-69BDD0294BD6}">
      <dgm:prSet phldrT="[Текст]" phldr="1"/>
      <dgm:spPr/>
      <dgm:t>
        <a:bodyPr/>
        <a:lstStyle/>
        <a:p>
          <a:endParaRPr lang="ru-RU" dirty="0"/>
        </a:p>
      </dgm:t>
    </dgm:pt>
    <dgm:pt modelId="{ED965443-1C5E-475C-BA10-B2636C5E64CB}" type="parTrans" cxnId="{37ACF965-BC9E-43D7-88E4-02B5195977D3}">
      <dgm:prSet/>
      <dgm:spPr/>
      <dgm:t>
        <a:bodyPr/>
        <a:lstStyle/>
        <a:p>
          <a:endParaRPr lang="ru-RU"/>
        </a:p>
      </dgm:t>
    </dgm:pt>
    <dgm:pt modelId="{77E127C0-FC6E-4AB2-BCC2-F2EA5E72FFD0}" type="sibTrans" cxnId="{37ACF965-BC9E-43D7-88E4-02B5195977D3}">
      <dgm:prSet/>
      <dgm:spPr/>
      <dgm:t>
        <a:bodyPr/>
        <a:lstStyle/>
        <a:p>
          <a:endParaRPr lang="ru-RU"/>
        </a:p>
      </dgm:t>
    </dgm:pt>
    <dgm:pt modelId="{01D81365-AF38-4D04-A355-1CCB8A7B4EC5}">
      <dgm:prSet phldrT="[Текст]" phldr="1"/>
      <dgm:spPr/>
      <dgm:t>
        <a:bodyPr/>
        <a:lstStyle/>
        <a:p>
          <a:endParaRPr lang="ru-RU" dirty="0"/>
        </a:p>
      </dgm:t>
    </dgm:pt>
    <dgm:pt modelId="{7A05D1EA-3B35-4B61-86C5-6496CA24D632}" type="parTrans" cxnId="{099C81FE-5E36-44F1-80E3-ABD6C724730A}">
      <dgm:prSet/>
      <dgm:spPr/>
      <dgm:t>
        <a:bodyPr/>
        <a:lstStyle/>
        <a:p>
          <a:endParaRPr lang="ru-RU"/>
        </a:p>
      </dgm:t>
    </dgm:pt>
    <dgm:pt modelId="{2C13B34D-6210-48FE-AD2C-A5A4DF1702E7}" type="sibTrans" cxnId="{099C81FE-5E36-44F1-80E3-ABD6C724730A}">
      <dgm:prSet/>
      <dgm:spPr/>
      <dgm:t>
        <a:bodyPr/>
        <a:lstStyle/>
        <a:p>
          <a:endParaRPr lang="ru-RU"/>
        </a:p>
      </dgm:t>
    </dgm:pt>
    <dgm:pt modelId="{5CBF4D09-1B7E-4868-AE29-8D33644A8442}">
      <dgm:prSet phldrT="[Текст]" phldr="1"/>
      <dgm:spPr/>
      <dgm:t>
        <a:bodyPr/>
        <a:lstStyle/>
        <a:p>
          <a:endParaRPr lang="ru-RU" dirty="0"/>
        </a:p>
      </dgm:t>
    </dgm:pt>
    <dgm:pt modelId="{1C24ED71-4D06-4F6B-8006-F8544A035A72}" type="parTrans" cxnId="{71D696F4-F9FC-415C-BE04-8103A776ACC2}">
      <dgm:prSet/>
      <dgm:spPr/>
      <dgm:t>
        <a:bodyPr/>
        <a:lstStyle/>
        <a:p>
          <a:endParaRPr lang="ru-RU"/>
        </a:p>
      </dgm:t>
    </dgm:pt>
    <dgm:pt modelId="{F85BC10B-35DB-450B-956B-E114B833BBCB}" type="sibTrans" cxnId="{71D696F4-F9FC-415C-BE04-8103A776ACC2}">
      <dgm:prSet/>
      <dgm:spPr/>
      <dgm:t>
        <a:bodyPr/>
        <a:lstStyle/>
        <a:p>
          <a:endParaRPr lang="ru-RU"/>
        </a:p>
      </dgm:t>
    </dgm:pt>
    <dgm:pt modelId="{E44E583C-7EF5-4663-8E76-3E718692E623}">
      <dgm:prSet phldrT="[Текст]" phldr="1"/>
      <dgm:spPr/>
      <dgm:t>
        <a:bodyPr/>
        <a:lstStyle/>
        <a:p>
          <a:endParaRPr lang="ru-RU" dirty="0"/>
        </a:p>
      </dgm:t>
    </dgm:pt>
    <dgm:pt modelId="{73A06A2A-DF4D-4AFC-A9E3-D1C9FA6C5605}" type="parTrans" cxnId="{B31DF5B8-108E-40C4-B0F8-8DA955EC03D8}">
      <dgm:prSet/>
      <dgm:spPr/>
      <dgm:t>
        <a:bodyPr/>
        <a:lstStyle/>
        <a:p>
          <a:endParaRPr lang="ru-RU"/>
        </a:p>
      </dgm:t>
    </dgm:pt>
    <dgm:pt modelId="{85C0A04A-0599-4227-9856-BFAA77462131}" type="sibTrans" cxnId="{B31DF5B8-108E-40C4-B0F8-8DA955EC03D8}">
      <dgm:prSet/>
      <dgm:spPr/>
      <dgm:t>
        <a:bodyPr/>
        <a:lstStyle/>
        <a:p>
          <a:endParaRPr lang="ru-RU"/>
        </a:p>
      </dgm:t>
    </dgm:pt>
    <dgm:pt modelId="{22260365-D42D-403D-BFCB-454D8032457C}">
      <dgm:prSet phldrT="[Текст]" phldr="1"/>
      <dgm:spPr/>
      <dgm:t>
        <a:bodyPr/>
        <a:lstStyle/>
        <a:p>
          <a:endParaRPr lang="ru-RU" dirty="0"/>
        </a:p>
      </dgm:t>
    </dgm:pt>
    <dgm:pt modelId="{EABB0448-E1DE-4EFF-8248-ED5CEE5999D2}" type="parTrans" cxnId="{050CAD4B-4637-47BB-8AA6-E8C951414861}">
      <dgm:prSet/>
      <dgm:spPr/>
      <dgm:t>
        <a:bodyPr/>
        <a:lstStyle/>
        <a:p>
          <a:endParaRPr lang="ru-RU"/>
        </a:p>
      </dgm:t>
    </dgm:pt>
    <dgm:pt modelId="{CE626D02-3389-4995-9ABC-18806A703FC6}" type="sibTrans" cxnId="{050CAD4B-4637-47BB-8AA6-E8C951414861}">
      <dgm:prSet/>
      <dgm:spPr/>
      <dgm:t>
        <a:bodyPr/>
        <a:lstStyle/>
        <a:p>
          <a:endParaRPr lang="ru-RU"/>
        </a:p>
      </dgm:t>
    </dgm:pt>
    <dgm:pt modelId="{5ADC3B7D-3FA7-4777-B621-0BF3462140A9}" type="pres">
      <dgm:prSet presAssocID="{FB475FF7-45E8-4CFA-88A3-43B1907C45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3F5B36-61B0-4DE4-BDD6-CF3EA0F1234B}" type="pres">
      <dgm:prSet presAssocID="{083C4085-F72A-496A-9D42-A3626D762353}" presName="hierRoot1" presStyleCnt="0"/>
      <dgm:spPr/>
    </dgm:pt>
    <dgm:pt modelId="{A537F20D-6237-4B39-8E0A-E2E79014936A}" type="pres">
      <dgm:prSet presAssocID="{083C4085-F72A-496A-9D42-A3626D762353}" presName="composite" presStyleCnt="0"/>
      <dgm:spPr/>
    </dgm:pt>
    <dgm:pt modelId="{386FF640-46F9-41AC-AA31-C3E7BD27EA3A}" type="pres">
      <dgm:prSet presAssocID="{083C4085-F72A-496A-9D42-A3626D762353}" presName="background" presStyleLbl="node0" presStyleIdx="0" presStyleCnt="1"/>
      <dgm:spPr/>
    </dgm:pt>
    <dgm:pt modelId="{CF0682D7-A7B3-4BF4-B362-A0A9B74EABA0}" type="pres">
      <dgm:prSet presAssocID="{083C4085-F72A-496A-9D42-A3626D76235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7506BC-E9A7-4284-B570-F983FF673650}" type="pres">
      <dgm:prSet presAssocID="{083C4085-F72A-496A-9D42-A3626D762353}" presName="hierChild2" presStyleCnt="0"/>
      <dgm:spPr/>
    </dgm:pt>
    <dgm:pt modelId="{ADB27FEF-4463-4417-8827-DF8023476F49}" type="pres">
      <dgm:prSet presAssocID="{ED965443-1C5E-475C-BA10-B2636C5E64C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14478BC-6267-42DD-94A8-F8C8AC647B33}" type="pres">
      <dgm:prSet presAssocID="{653226E5-F4D9-45BA-BAB7-69BDD0294BD6}" presName="hierRoot2" presStyleCnt="0"/>
      <dgm:spPr/>
    </dgm:pt>
    <dgm:pt modelId="{9F4DC86A-CFF7-4F96-9F4E-041A69438793}" type="pres">
      <dgm:prSet presAssocID="{653226E5-F4D9-45BA-BAB7-69BDD0294BD6}" presName="composite2" presStyleCnt="0"/>
      <dgm:spPr/>
    </dgm:pt>
    <dgm:pt modelId="{1C9DD3A1-D930-4CFE-8AD5-514CC25C8DBF}" type="pres">
      <dgm:prSet presAssocID="{653226E5-F4D9-45BA-BAB7-69BDD0294BD6}" presName="background2" presStyleLbl="node2" presStyleIdx="0" presStyleCnt="2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3F68F5FA-7F9D-401A-A879-220BA71F3BE3}" type="pres">
      <dgm:prSet presAssocID="{653226E5-F4D9-45BA-BAB7-69BDD0294BD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47A02-5486-4A63-A873-299136305A43}" type="pres">
      <dgm:prSet presAssocID="{653226E5-F4D9-45BA-BAB7-69BDD0294BD6}" presName="hierChild3" presStyleCnt="0"/>
      <dgm:spPr/>
    </dgm:pt>
    <dgm:pt modelId="{E63255C7-1E2A-4444-A496-31D5BB050438}" type="pres">
      <dgm:prSet presAssocID="{7A05D1EA-3B35-4B61-86C5-6496CA24D63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CDD4F6C-A4CA-4489-B96F-8AF2EE4281A0}" type="pres">
      <dgm:prSet presAssocID="{01D81365-AF38-4D04-A355-1CCB8A7B4EC5}" presName="hierRoot3" presStyleCnt="0"/>
      <dgm:spPr/>
    </dgm:pt>
    <dgm:pt modelId="{7946C9D0-A986-4562-A4E6-ECD85779AF9F}" type="pres">
      <dgm:prSet presAssocID="{01D81365-AF38-4D04-A355-1CCB8A7B4EC5}" presName="composite3" presStyleCnt="0"/>
      <dgm:spPr/>
    </dgm:pt>
    <dgm:pt modelId="{58E79A1C-40A8-4496-8AC9-9F8F00E450C4}" type="pres">
      <dgm:prSet presAssocID="{01D81365-AF38-4D04-A355-1CCB8A7B4EC5}" presName="background3" presStyleLbl="node3" presStyleIdx="0" presStyleCnt="3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DECD7DD-A1C9-4C24-8381-898E66ED1AEB}" type="pres">
      <dgm:prSet presAssocID="{01D81365-AF38-4D04-A355-1CCB8A7B4EC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112077-6F5B-4A22-AD00-4E038589B808}" type="pres">
      <dgm:prSet presAssocID="{01D81365-AF38-4D04-A355-1CCB8A7B4EC5}" presName="hierChild4" presStyleCnt="0"/>
      <dgm:spPr/>
    </dgm:pt>
    <dgm:pt modelId="{7A73305F-1D30-4EAB-9255-9EDC5BDD15EE}" type="pres">
      <dgm:prSet presAssocID="{1C24ED71-4D06-4F6B-8006-F8544A035A7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EE9F9CF-11D0-4713-9B2E-1997893D8846}" type="pres">
      <dgm:prSet presAssocID="{5CBF4D09-1B7E-4868-AE29-8D33644A8442}" presName="hierRoot3" presStyleCnt="0"/>
      <dgm:spPr/>
    </dgm:pt>
    <dgm:pt modelId="{BA4E6926-3399-41FC-823C-714863C2426B}" type="pres">
      <dgm:prSet presAssocID="{5CBF4D09-1B7E-4868-AE29-8D33644A8442}" presName="composite3" presStyleCnt="0"/>
      <dgm:spPr/>
    </dgm:pt>
    <dgm:pt modelId="{B75AFAAF-4ABE-4010-B0F7-22316211A898}" type="pres">
      <dgm:prSet presAssocID="{5CBF4D09-1B7E-4868-AE29-8D33644A8442}" presName="background3" presStyleLbl="node3" presStyleIdx="1" presStyleCnt="3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CA8FDE7-FE9C-4FDF-9EF9-F212BDB707D6}" type="pres">
      <dgm:prSet presAssocID="{5CBF4D09-1B7E-4868-AE29-8D33644A844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D57DC6-0DBB-4875-B8CB-ACE521E732F6}" type="pres">
      <dgm:prSet presAssocID="{5CBF4D09-1B7E-4868-AE29-8D33644A8442}" presName="hierChild4" presStyleCnt="0"/>
      <dgm:spPr/>
    </dgm:pt>
    <dgm:pt modelId="{0B516FAF-715D-4D99-825F-AA5CDE972DEC}" type="pres">
      <dgm:prSet presAssocID="{73A06A2A-DF4D-4AFC-A9E3-D1C9FA6C560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BBFCAC1-0E7D-437B-949F-6EC6CDE4A511}" type="pres">
      <dgm:prSet presAssocID="{E44E583C-7EF5-4663-8E76-3E718692E623}" presName="hierRoot2" presStyleCnt="0"/>
      <dgm:spPr/>
    </dgm:pt>
    <dgm:pt modelId="{616D2E72-D0B9-4A8C-A2EE-3AAA338D833C}" type="pres">
      <dgm:prSet presAssocID="{E44E583C-7EF5-4663-8E76-3E718692E623}" presName="composite2" presStyleCnt="0"/>
      <dgm:spPr/>
    </dgm:pt>
    <dgm:pt modelId="{2F203444-8FC8-4ED2-A386-FF7165FE4FE8}" type="pres">
      <dgm:prSet presAssocID="{E44E583C-7EF5-4663-8E76-3E718692E623}" presName="background2" presStyleLbl="node2" presStyleIdx="1" presStyleCnt="2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AA98DE4B-1528-4BC3-9733-2C62A823F3E0}" type="pres">
      <dgm:prSet presAssocID="{E44E583C-7EF5-4663-8E76-3E718692E62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56E6D7-B6EA-4425-95AE-8D02B9FB005C}" type="pres">
      <dgm:prSet presAssocID="{E44E583C-7EF5-4663-8E76-3E718692E623}" presName="hierChild3" presStyleCnt="0"/>
      <dgm:spPr/>
    </dgm:pt>
    <dgm:pt modelId="{E0A60153-C1E5-4424-8231-1D9F6F895974}" type="pres">
      <dgm:prSet presAssocID="{EABB0448-E1DE-4EFF-8248-ED5CEE5999D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5C0F799-438A-4620-98B3-38835ADABF66}" type="pres">
      <dgm:prSet presAssocID="{22260365-D42D-403D-BFCB-454D8032457C}" presName="hierRoot3" presStyleCnt="0"/>
      <dgm:spPr/>
    </dgm:pt>
    <dgm:pt modelId="{4A227112-D069-4580-86FC-3A2DCC1688C5}" type="pres">
      <dgm:prSet presAssocID="{22260365-D42D-403D-BFCB-454D8032457C}" presName="composite3" presStyleCnt="0"/>
      <dgm:spPr/>
    </dgm:pt>
    <dgm:pt modelId="{FC1124B3-F593-40A3-82D8-CC75072F9A38}" type="pres">
      <dgm:prSet presAssocID="{22260365-D42D-403D-BFCB-454D8032457C}" presName="background3" presStyleLbl="node3" presStyleIdx="2" presStyleCnt="3"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C4BD3420-D074-4DF6-9F3E-38F07CB0CC90}" type="pres">
      <dgm:prSet presAssocID="{22260365-D42D-403D-BFCB-454D8032457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2C999B-885F-4460-BA58-D1FC9E66AA15}" type="pres">
      <dgm:prSet presAssocID="{22260365-D42D-403D-BFCB-454D8032457C}" presName="hierChild4" presStyleCnt="0"/>
      <dgm:spPr/>
    </dgm:pt>
  </dgm:ptLst>
  <dgm:cxnLst>
    <dgm:cxn modelId="{71D696F4-F9FC-415C-BE04-8103A776ACC2}" srcId="{653226E5-F4D9-45BA-BAB7-69BDD0294BD6}" destId="{5CBF4D09-1B7E-4868-AE29-8D33644A8442}" srcOrd="1" destOrd="0" parTransId="{1C24ED71-4D06-4F6B-8006-F8544A035A72}" sibTransId="{F85BC10B-35DB-450B-956B-E114B833BBCB}"/>
    <dgm:cxn modelId="{B31DF5B8-108E-40C4-B0F8-8DA955EC03D8}" srcId="{083C4085-F72A-496A-9D42-A3626D762353}" destId="{E44E583C-7EF5-4663-8E76-3E718692E623}" srcOrd="1" destOrd="0" parTransId="{73A06A2A-DF4D-4AFC-A9E3-D1C9FA6C5605}" sibTransId="{85C0A04A-0599-4227-9856-BFAA77462131}"/>
    <dgm:cxn modelId="{84BFC832-6CF4-4BEB-9107-A0ABCE704BE6}" type="presOf" srcId="{FB475FF7-45E8-4CFA-88A3-43B1907C4515}" destId="{5ADC3B7D-3FA7-4777-B621-0BF3462140A9}" srcOrd="0" destOrd="0" presId="urn:microsoft.com/office/officeart/2005/8/layout/hierarchy1"/>
    <dgm:cxn modelId="{D763574A-E0AF-476A-B8CA-9D2932ADD7EF}" type="presOf" srcId="{653226E5-F4D9-45BA-BAB7-69BDD0294BD6}" destId="{3F68F5FA-7F9D-401A-A879-220BA71F3BE3}" srcOrd="0" destOrd="0" presId="urn:microsoft.com/office/officeart/2005/8/layout/hierarchy1"/>
    <dgm:cxn modelId="{FD807DF1-CE18-497A-B477-20D84BDC1266}" type="presOf" srcId="{E44E583C-7EF5-4663-8E76-3E718692E623}" destId="{AA98DE4B-1528-4BC3-9733-2C62A823F3E0}" srcOrd="0" destOrd="0" presId="urn:microsoft.com/office/officeart/2005/8/layout/hierarchy1"/>
    <dgm:cxn modelId="{99E5BE16-7069-4AED-8809-4BE497D483EA}" type="presOf" srcId="{22260365-D42D-403D-BFCB-454D8032457C}" destId="{C4BD3420-D074-4DF6-9F3E-38F07CB0CC90}" srcOrd="0" destOrd="0" presId="urn:microsoft.com/office/officeart/2005/8/layout/hierarchy1"/>
    <dgm:cxn modelId="{5EED391A-C1B4-45FD-86F0-3A6F4221EE04}" type="presOf" srcId="{73A06A2A-DF4D-4AFC-A9E3-D1C9FA6C5605}" destId="{0B516FAF-715D-4D99-825F-AA5CDE972DEC}" srcOrd="0" destOrd="0" presId="urn:microsoft.com/office/officeart/2005/8/layout/hierarchy1"/>
    <dgm:cxn modelId="{37ACF965-BC9E-43D7-88E4-02B5195977D3}" srcId="{083C4085-F72A-496A-9D42-A3626D762353}" destId="{653226E5-F4D9-45BA-BAB7-69BDD0294BD6}" srcOrd="0" destOrd="0" parTransId="{ED965443-1C5E-475C-BA10-B2636C5E64CB}" sibTransId="{77E127C0-FC6E-4AB2-BCC2-F2EA5E72FFD0}"/>
    <dgm:cxn modelId="{36C2BAD8-19C0-4CCB-BA88-2033FC5CFFB9}" type="presOf" srcId="{083C4085-F72A-496A-9D42-A3626D762353}" destId="{CF0682D7-A7B3-4BF4-B362-A0A9B74EABA0}" srcOrd="0" destOrd="0" presId="urn:microsoft.com/office/officeart/2005/8/layout/hierarchy1"/>
    <dgm:cxn modelId="{77FED8E2-4835-486A-B2E1-E9E6B2E03CF6}" type="presOf" srcId="{7A05D1EA-3B35-4B61-86C5-6496CA24D632}" destId="{E63255C7-1E2A-4444-A496-31D5BB050438}" srcOrd="0" destOrd="0" presId="urn:microsoft.com/office/officeart/2005/8/layout/hierarchy1"/>
    <dgm:cxn modelId="{B8E75779-4C6C-44A0-9385-511FC54B260C}" type="presOf" srcId="{01D81365-AF38-4D04-A355-1CCB8A7B4EC5}" destId="{1DECD7DD-A1C9-4C24-8381-898E66ED1AEB}" srcOrd="0" destOrd="0" presId="urn:microsoft.com/office/officeart/2005/8/layout/hierarchy1"/>
    <dgm:cxn modelId="{5A7E98A2-B2D5-4B27-A6C7-B3119A5DBC84}" type="presOf" srcId="{1C24ED71-4D06-4F6B-8006-F8544A035A72}" destId="{7A73305F-1D30-4EAB-9255-9EDC5BDD15EE}" srcOrd="0" destOrd="0" presId="urn:microsoft.com/office/officeart/2005/8/layout/hierarchy1"/>
    <dgm:cxn modelId="{099C81FE-5E36-44F1-80E3-ABD6C724730A}" srcId="{653226E5-F4D9-45BA-BAB7-69BDD0294BD6}" destId="{01D81365-AF38-4D04-A355-1CCB8A7B4EC5}" srcOrd="0" destOrd="0" parTransId="{7A05D1EA-3B35-4B61-86C5-6496CA24D632}" sibTransId="{2C13B34D-6210-48FE-AD2C-A5A4DF1702E7}"/>
    <dgm:cxn modelId="{050CAD4B-4637-47BB-8AA6-E8C951414861}" srcId="{E44E583C-7EF5-4663-8E76-3E718692E623}" destId="{22260365-D42D-403D-BFCB-454D8032457C}" srcOrd="0" destOrd="0" parTransId="{EABB0448-E1DE-4EFF-8248-ED5CEE5999D2}" sibTransId="{CE626D02-3389-4995-9ABC-18806A703FC6}"/>
    <dgm:cxn modelId="{E5691EAC-84EF-43D2-ACB2-020670B2248A}" type="presOf" srcId="{5CBF4D09-1B7E-4868-AE29-8D33644A8442}" destId="{5CA8FDE7-FE9C-4FDF-9EF9-F212BDB707D6}" srcOrd="0" destOrd="0" presId="urn:microsoft.com/office/officeart/2005/8/layout/hierarchy1"/>
    <dgm:cxn modelId="{923DE2C1-685A-4447-8F5B-C698BF8FC609}" srcId="{FB475FF7-45E8-4CFA-88A3-43B1907C4515}" destId="{083C4085-F72A-496A-9D42-A3626D762353}" srcOrd="0" destOrd="0" parTransId="{C237FD98-722C-4225-B458-375FFDDE758D}" sibTransId="{60C60E69-4EA6-4117-B8A8-A7F33A22FAF0}"/>
    <dgm:cxn modelId="{5454E360-8BF9-4544-9EC3-7221C63788C5}" type="presOf" srcId="{ED965443-1C5E-475C-BA10-B2636C5E64CB}" destId="{ADB27FEF-4463-4417-8827-DF8023476F49}" srcOrd="0" destOrd="0" presId="urn:microsoft.com/office/officeart/2005/8/layout/hierarchy1"/>
    <dgm:cxn modelId="{4A9595B6-8ACD-465F-BD0F-F185FE7F51A4}" type="presOf" srcId="{EABB0448-E1DE-4EFF-8248-ED5CEE5999D2}" destId="{E0A60153-C1E5-4424-8231-1D9F6F895974}" srcOrd="0" destOrd="0" presId="urn:microsoft.com/office/officeart/2005/8/layout/hierarchy1"/>
    <dgm:cxn modelId="{EB84F126-5759-4166-A8A4-3B1819DD829B}" type="presParOf" srcId="{5ADC3B7D-3FA7-4777-B621-0BF3462140A9}" destId="{943F5B36-61B0-4DE4-BDD6-CF3EA0F1234B}" srcOrd="0" destOrd="0" presId="urn:microsoft.com/office/officeart/2005/8/layout/hierarchy1"/>
    <dgm:cxn modelId="{950950CE-F3D8-40CE-9F92-8302D37CFF2F}" type="presParOf" srcId="{943F5B36-61B0-4DE4-BDD6-CF3EA0F1234B}" destId="{A537F20D-6237-4B39-8E0A-E2E79014936A}" srcOrd="0" destOrd="0" presId="urn:microsoft.com/office/officeart/2005/8/layout/hierarchy1"/>
    <dgm:cxn modelId="{D63A0B18-99D2-42E7-8132-B01A224EC894}" type="presParOf" srcId="{A537F20D-6237-4B39-8E0A-E2E79014936A}" destId="{386FF640-46F9-41AC-AA31-C3E7BD27EA3A}" srcOrd="0" destOrd="0" presId="urn:microsoft.com/office/officeart/2005/8/layout/hierarchy1"/>
    <dgm:cxn modelId="{CE33CD89-4A89-4395-BA50-362483564832}" type="presParOf" srcId="{A537F20D-6237-4B39-8E0A-E2E79014936A}" destId="{CF0682D7-A7B3-4BF4-B362-A0A9B74EABA0}" srcOrd="1" destOrd="0" presId="urn:microsoft.com/office/officeart/2005/8/layout/hierarchy1"/>
    <dgm:cxn modelId="{3747DF79-E8DA-4ACB-8EA5-9B06EC681884}" type="presParOf" srcId="{943F5B36-61B0-4DE4-BDD6-CF3EA0F1234B}" destId="{C87506BC-E9A7-4284-B570-F983FF673650}" srcOrd="1" destOrd="0" presId="urn:microsoft.com/office/officeart/2005/8/layout/hierarchy1"/>
    <dgm:cxn modelId="{97665330-F234-4CC0-A4CE-8A25B106A906}" type="presParOf" srcId="{C87506BC-E9A7-4284-B570-F983FF673650}" destId="{ADB27FEF-4463-4417-8827-DF8023476F49}" srcOrd="0" destOrd="0" presId="urn:microsoft.com/office/officeart/2005/8/layout/hierarchy1"/>
    <dgm:cxn modelId="{1777A30C-F2CA-4F48-98B3-DEEE34C70CCA}" type="presParOf" srcId="{C87506BC-E9A7-4284-B570-F983FF673650}" destId="{C14478BC-6267-42DD-94A8-F8C8AC647B33}" srcOrd="1" destOrd="0" presId="urn:microsoft.com/office/officeart/2005/8/layout/hierarchy1"/>
    <dgm:cxn modelId="{FA8A8BF2-4E5C-4635-8D1B-2F9BE036DA54}" type="presParOf" srcId="{C14478BC-6267-42DD-94A8-F8C8AC647B33}" destId="{9F4DC86A-CFF7-4F96-9F4E-041A69438793}" srcOrd="0" destOrd="0" presId="urn:microsoft.com/office/officeart/2005/8/layout/hierarchy1"/>
    <dgm:cxn modelId="{32F211E8-7FFC-4383-9664-1D22FB3115FC}" type="presParOf" srcId="{9F4DC86A-CFF7-4F96-9F4E-041A69438793}" destId="{1C9DD3A1-D930-4CFE-8AD5-514CC25C8DBF}" srcOrd="0" destOrd="0" presId="urn:microsoft.com/office/officeart/2005/8/layout/hierarchy1"/>
    <dgm:cxn modelId="{A9339E73-DAB8-48F3-9A79-4B556131C956}" type="presParOf" srcId="{9F4DC86A-CFF7-4F96-9F4E-041A69438793}" destId="{3F68F5FA-7F9D-401A-A879-220BA71F3BE3}" srcOrd="1" destOrd="0" presId="urn:microsoft.com/office/officeart/2005/8/layout/hierarchy1"/>
    <dgm:cxn modelId="{06980C10-4E51-4849-BD2D-C5F74CEE39D7}" type="presParOf" srcId="{C14478BC-6267-42DD-94A8-F8C8AC647B33}" destId="{71947A02-5486-4A63-A873-299136305A43}" srcOrd="1" destOrd="0" presId="urn:microsoft.com/office/officeart/2005/8/layout/hierarchy1"/>
    <dgm:cxn modelId="{015776EE-1A41-4146-8B64-9A510D4461E1}" type="presParOf" srcId="{71947A02-5486-4A63-A873-299136305A43}" destId="{E63255C7-1E2A-4444-A496-31D5BB050438}" srcOrd="0" destOrd="0" presId="urn:microsoft.com/office/officeart/2005/8/layout/hierarchy1"/>
    <dgm:cxn modelId="{E2C2DE43-4B9F-4C59-92E5-E643332AB19F}" type="presParOf" srcId="{71947A02-5486-4A63-A873-299136305A43}" destId="{BCDD4F6C-A4CA-4489-B96F-8AF2EE4281A0}" srcOrd="1" destOrd="0" presId="urn:microsoft.com/office/officeart/2005/8/layout/hierarchy1"/>
    <dgm:cxn modelId="{C640435B-D0B9-4118-B429-2376E790995D}" type="presParOf" srcId="{BCDD4F6C-A4CA-4489-B96F-8AF2EE4281A0}" destId="{7946C9D0-A986-4562-A4E6-ECD85779AF9F}" srcOrd="0" destOrd="0" presId="urn:microsoft.com/office/officeart/2005/8/layout/hierarchy1"/>
    <dgm:cxn modelId="{FE9D0A61-0A29-4656-A24B-B82167603B34}" type="presParOf" srcId="{7946C9D0-A986-4562-A4E6-ECD85779AF9F}" destId="{58E79A1C-40A8-4496-8AC9-9F8F00E450C4}" srcOrd="0" destOrd="0" presId="urn:microsoft.com/office/officeart/2005/8/layout/hierarchy1"/>
    <dgm:cxn modelId="{BC9DDBAE-4D0C-457F-BB3B-C6823438B35D}" type="presParOf" srcId="{7946C9D0-A986-4562-A4E6-ECD85779AF9F}" destId="{1DECD7DD-A1C9-4C24-8381-898E66ED1AEB}" srcOrd="1" destOrd="0" presId="urn:microsoft.com/office/officeart/2005/8/layout/hierarchy1"/>
    <dgm:cxn modelId="{BCE410B6-9E4E-4AD7-9889-F2E079DB5B6F}" type="presParOf" srcId="{BCDD4F6C-A4CA-4489-B96F-8AF2EE4281A0}" destId="{08112077-6F5B-4A22-AD00-4E038589B808}" srcOrd="1" destOrd="0" presId="urn:microsoft.com/office/officeart/2005/8/layout/hierarchy1"/>
    <dgm:cxn modelId="{0693A10B-BF15-4911-ABD6-31A7279F6034}" type="presParOf" srcId="{71947A02-5486-4A63-A873-299136305A43}" destId="{7A73305F-1D30-4EAB-9255-9EDC5BDD15EE}" srcOrd="2" destOrd="0" presId="urn:microsoft.com/office/officeart/2005/8/layout/hierarchy1"/>
    <dgm:cxn modelId="{5A9CCFC3-56D0-433E-BEB4-ADE9F4DE8896}" type="presParOf" srcId="{71947A02-5486-4A63-A873-299136305A43}" destId="{0EE9F9CF-11D0-4713-9B2E-1997893D8846}" srcOrd="3" destOrd="0" presId="urn:microsoft.com/office/officeart/2005/8/layout/hierarchy1"/>
    <dgm:cxn modelId="{0EE7DF28-1732-46FD-B463-31D50FC0DC4F}" type="presParOf" srcId="{0EE9F9CF-11D0-4713-9B2E-1997893D8846}" destId="{BA4E6926-3399-41FC-823C-714863C2426B}" srcOrd="0" destOrd="0" presId="urn:microsoft.com/office/officeart/2005/8/layout/hierarchy1"/>
    <dgm:cxn modelId="{6EA52905-1B1C-4D7A-B568-78D4D956B70A}" type="presParOf" srcId="{BA4E6926-3399-41FC-823C-714863C2426B}" destId="{B75AFAAF-4ABE-4010-B0F7-22316211A898}" srcOrd="0" destOrd="0" presId="urn:microsoft.com/office/officeart/2005/8/layout/hierarchy1"/>
    <dgm:cxn modelId="{F18DBF43-1411-487C-A7C1-EDC04436D838}" type="presParOf" srcId="{BA4E6926-3399-41FC-823C-714863C2426B}" destId="{5CA8FDE7-FE9C-4FDF-9EF9-F212BDB707D6}" srcOrd="1" destOrd="0" presId="urn:microsoft.com/office/officeart/2005/8/layout/hierarchy1"/>
    <dgm:cxn modelId="{1FDD42BF-A48C-46B3-AA61-74F36ED08CCC}" type="presParOf" srcId="{0EE9F9CF-11D0-4713-9B2E-1997893D8846}" destId="{9ED57DC6-0DBB-4875-B8CB-ACE521E732F6}" srcOrd="1" destOrd="0" presId="urn:microsoft.com/office/officeart/2005/8/layout/hierarchy1"/>
    <dgm:cxn modelId="{A470C4F3-F0B2-4B73-B0B1-67C453AAEC91}" type="presParOf" srcId="{C87506BC-E9A7-4284-B570-F983FF673650}" destId="{0B516FAF-715D-4D99-825F-AA5CDE972DEC}" srcOrd="2" destOrd="0" presId="urn:microsoft.com/office/officeart/2005/8/layout/hierarchy1"/>
    <dgm:cxn modelId="{B5DDA997-DE0B-4385-A283-225C80C01FF5}" type="presParOf" srcId="{C87506BC-E9A7-4284-B570-F983FF673650}" destId="{5BBFCAC1-0E7D-437B-949F-6EC6CDE4A511}" srcOrd="3" destOrd="0" presId="urn:microsoft.com/office/officeart/2005/8/layout/hierarchy1"/>
    <dgm:cxn modelId="{DA05EF50-3C6A-4AFE-986C-20763746AADD}" type="presParOf" srcId="{5BBFCAC1-0E7D-437B-949F-6EC6CDE4A511}" destId="{616D2E72-D0B9-4A8C-A2EE-3AAA338D833C}" srcOrd="0" destOrd="0" presId="urn:microsoft.com/office/officeart/2005/8/layout/hierarchy1"/>
    <dgm:cxn modelId="{27D32384-66DB-454D-8A07-D82334734F2A}" type="presParOf" srcId="{616D2E72-D0B9-4A8C-A2EE-3AAA338D833C}" destId="{2F203444-8FC8-4ED2-A386-FF7165FE4FE8}" srcOrd="0" destOrd="0" presId="urn:microsoft.com/office/officeart/2005/8/layout/hierarchy1"/>
    <dgm:cxn modelId="{A1883F93-572F-4F3F-A1CD-E0C2553BC7E5}" type="presParOf" srcId="{616D2E72-D0B9-4A8C-A2EE-3AAA338D833C}" destId="{AA98DE4B-1528-4BC3-9733-2C62A823F3E0}" srcOrd="1" destOrd="0" presId="urn:microsoft.com/office/officeart/2005/8/layout/hierarchy1"/>
    <dgm:cxn modelId="{9CB8DF73-D881-4455-A5DB-552AD30B278E}" type="presParOf" srcId="{5BBFCAC1-0E7D-437B-949F-6EC6CDE4A511}" destId="{EB56E6D7-B6EA-4425-95AE-8D02B9FB005C}" srcOrd="1" destOrd="0" presId="urn:microsoft.com/office/officeart/2005/8/layout/hierarchy1"/>
    <dgm:cxn modelId="{2F4C8526-274A-4600-997C-210686BC8FF4}" type="presParOf" srcId="{EB56E6D7-B6EA-4425-95AE-8D02B9FB005C}" destId="{E0A60153-C1E5-4424-8231-1D9F6F895974}" srcOrd="0" destOrd="0" presId="urn:microsoft.com/office/officeart/2005/8/layout/hierarchy1"/>
    <dgm:cxn modelId="{FCB44013-8338-4249-9B4E-AB7C2A817BE7}" type="presParOf" srcId="{EB56E6D7-B6EA-4425-95AE-8D02B9FB005C}" destId="{55C0F799-438A-4620-98B3-38835ADABF66}" srcOrd="1" destOrd="0" presId="urn:microsoft.com/office/officeart/2005/8/layout/hierarchy1"/>
    <dgm:cxn modelId="{8DE84948-FB08-4724-887B-D81F2C1BE42B}" type="presParOf" srcId="{55C0F799-438A-4620-98B3-38835ADABF66}" destId="{4A227112-D069-4580-86FC-3A2DCC1688C5}" srcOrd="0" destOrd="0" presId="urn:microsoft.com/office/officeart/2005/8/layout/hierarchy1"/>
    <dgm:cxn modelId="{7E7742DE-B1B1-4E9B-A9E9-44143EE3BDC4}" type="presParOf" srcId="{4A227112-D069-4580-86FC-3A2DCC1688C5}" destId="{FC1124B3-F593-40A3-82D8-CC75072F9A38}" srcOrd="0" destOrd="0" presId="urn:microsoft.com/office/officeart/2005/8/layout/hierarchy1"/>
    <dgm:cxn modelId="{D60B69B0-9755-45F9-B71F-408BAC9EB18A}" type="presParOf" srcId="{4A227112-D069-4580-86FC-3A2DCC1688C5}" destId="{C4BD3420-D074-4DF6-9F3E-38F07CB0CC90}" srcOrd="1" destOrd="0" presId="urn:microsoft.com/office/officeart/2005/8/layout/hierarchy1"/>
    <dgm:cxn modelId="{9979ADCB-1793-4116-94C9-8D3A61DA486A}" type="presParOf" srcId="{55C0F799-438A-4620-98B3-38835ADABF66}" destId="{372C999B-885F-4460-BA58-D1FC9E66AA15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E3AA-FF01-4E1D-BFDA-F1575F9916E2}">
      <dsp:nvSpPr>
        <dsp:cNvPr id="0" name=""/>
        <dsp:cNvSpPr/>
      </dsp:nvSpPr>
      <dsp:spPr>
        <a:xfrm>
          <a:off x="24174" y="457"/>
          <a:ext cx="2124661" cy="601363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П.Н.Яблочков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– русский изобретатель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1787" y="18070"/>
        <a:ext cx="2089435" cy="566137"/>
      </dsp:txXfrm>
    </dsp:sp>
    <dsp:sp modelId="{6A23CAEA-7427-470D-AB50-3E695EAF7EB1}">
      <dsp:nvSpPr>
        <dsp:cNvPr id="0" name=""/>
        <dsp:cNvSpPr/>
      </dsp:nvSpPr>
      <dsp:spPr>
        <a:xfrm>
          <a:off x="236640" y="601821"/>
          <a:ext cx="212466" cy="39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202"/>
              </a:lnTo>
              <a:lnTo>
                <a:pt x="212466" y="396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DA6F4-E3A2-4E83-A9F2-41DF8D07DAC7}">
      <dsp:nvSpPr>
        <dsp:cNvPr id="0" name=""/>
        <dsp:cNvSpPr/>
      </dsp:nvSpPr>
      <dsp:spPr>
        <a:xfrm>
          <a:off x="449106" y="681823"/>
          <a:ext cx="2248784" cy="632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1876 г.сконструировал промышленный образец электрической лампы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67628" y="700345"/>
        <a:ext cx="2211740" cy="595357"/>
      </dsp:txXfrm>
    </dsp:sp>
    <dsp:sp modelId="{9AFEC726-0825-4EE7-A195-200B29E2A60F}">
      <dsp:nvSpPr>
        <dsp:cNvPr id="0" name=""/>
        <dsp:cNvSpPr/>
      </dsp:nvSpPr>
      <dsp:spPr>
        <a:xfrm>
          <a:off x="236640" y="601821"/>
          <a:ext cx="192538" cy="1231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860"/>
              </a:lnTo>
              <a:lnTo>
                <a:pt x="192538" y="1231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F18CA-6D21-45C3-810C-D7A0A890EB5F}">
      <dsp:nvSpPr>
        <dsp:cNvPr id="0" name=""/>
        <dsp:cNvSpPr/>
      </dsp:nvSpPr>
      <dsp:spPr>
        <a:xfrm>
          <a:off x="429179" y="1527614"/>
          <a:ext cx="1983045" cy="612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Названной электрической свечой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47108" y="1545543"/>
        <a:ext cx="1947187" cy="576277"/>
      </dsp:txXfrm>
    </dsp:sp>
    <dsp:sp modelId="{059E7F3F-C9C7-42EC-AB1E-A6E9E75050B1}">
      <dsp:nvSpPr>
        <dsp:cNvPr id="0" name=""/>
        <dsp:cNvSpPr/>
      </dsp:nvSpPr>
      <dsp:spPr>
        <a:xfrm>
          <a:off x="2395008" y="457"/>
          <a:ext cx="2314432" cy="642401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Т.Эдисон 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– знаменитый американский изобретатель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413823" y="19272"/>
        <a:ext cx="2276802" cy="604771"/>
      </dsp:txXfrm>
    </dsp:sp>
    <dsp:sp modelId="{B9B36C5B-6062-4A96-9977-79591BA5B9C8}">
      <dsp:nvSpPr>
        <dsp:cNvPr id="0" name=""/>
        <dsp:cNvSpPr/>
      </dsp:nvSpPr>
      <dsp:spPr>
        <a:xfrm>
          <a:off x="2626451" y="642859"/>
          <a:ext cx="233414" cy="40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844"/>
              </a:lnTo>
              <a:lnTo>
                <a:pt x="233414" y="400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0E122-A600-467E-9C9A-79BF696CB1FA}">
      <dsp:nvSpPr>
        <dsp:cNvPr id="0" name=""/>
        <dsp:cNvSpPr/>
      </dsp:nvSpPr>
      <dsp:spPr>
        <a:xfrm>
          <a:off x="2859866" y="723097"/>
          <a:ext cx="2399392" cy="641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Новый вид лампы накаливания с угольной нитью и высоким устойчивым вакуумом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878646" y="741877"/>
        <a:ext cx="2361832" cy="603651"/>
      </dsp:txXfrm>
    </dsp:sp>
    <dsp:sp modelId="{3157A9A3-6DD8-4279-BCA8-515FACAD093B}">
      <dsp:nvSpPr>
        <dsp:cNvPr id="0" name=""/>
        <dsp:cNvSpPr/>
      </dsp:nvSpPr>
      <dsp:spPr>
        <a:xfrm>
          <a:off x="2626451" y="642859"/>
          <a:ext cx="227265" cy="1149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281"/>
              </a:lnTo>
              <a:lnTo>
                <a:pt x="227265" y="1149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A2C95-9892-4099-9128-B80EE3FB3964}">
      <dsp:nvSpPr>
        <dsp:cNvPr id="0" name=""/>
        <dsp:cNvSpPr/>
      </dsp:nvSpPr>
      <dsp:spPr>
        <a:xfrm>
          <a:off x="2853716" y="1444531"/>
          <a:ext cx="2556723" cy="695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Открыл первую тепловую электростанцию в Нью-Йорке, обеспечила энергией сотни потребителей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874078" y="1464893"/>
        <a:ext cx="2515999" cy="654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F1AF0-7549-466A-805F-D13A90C19198}">
      <dsp:nvSpPr>
        <dsp:cNvPr id="0" name=""/>
        <dsp:cNvSpPr/>
      </dsp:nvSpPr>
      <dsp:spPr>
        <a:xfrm>
          <a:off x="259387" y="1242"/>
          <a:ext cx="2883884" cy="6353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Большое значение в строительстве приобрёл цемент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7996" y="19851"/>
        <a:ext cx="2846666" cy="598155"/>
      </dsp:txXfrm>
    </dsp:sp>
    <dsp:sp modelId="{4202096E-026A-4D61-B2EF-4D8BF3D67F74}">
      <dsp:nvSpPr>
        <dsp:cNvPr id="0" name=""/>
        <dsp:cNvSpPr/>
      </dsp:nvSpPr>
      <dsp:spPr>
        <a:xfrm rot="5400000">
          <a:off x="1575321" y="661667"/>
          <a:ext cx="252015" cy="28591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615553" y="678619"/>
        <a:ext cx="171550" cy="176411"/>
      </dsp:txXfrm>
    </dsp:sp>
    <dsp:sp modelId="{3D76A812-194B-4D9B-A017-E016759D7DD8}">
      <dsp:nvSpPr>
        <dsp:cNvPr id="0" name=""/>
        <dsp:cNvSpPr/>
      </dsp:nvSpPr>
      <dsp:spPr>
        <a:xfrm>
          <a:off x="259387" y="972636"/>
          <a:ext cx="2883884" cy="6353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этот период появился новый материал – железобетон, который принято считать изобретением садовника </a:t>
          </a:r>
          <a:r>
            <a:rPr lang="ru-RU" sz="12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Монье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7996" y="991245"/>
        <a:ext cx="2846666" cy="598155"/>
      </dsp:txXfrm>
    </dsp:sp>
    <dsp:sp modelId="{A73267FA-4097-4501-83AD-9D56CE1291EF}">
      <dsp:nvSpPr>
        <dsp:cNvPr id="0" name=""/>
        <dsp:cNvSpPr/>
      </dsp:nvSpPr>
      <dsp:spPr>
        <a:xfrm rot="5295858">
          <a:off x="1603183" y="1614727"/>
          <a:ext cx="224617" cy="285918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628696" y="1645393"/>
        <a:ext cx="171550" cy="157232"/>
      </dsp:txXfrm>
    </dsp:sp>
    <dsp:sp modelId="{6ED25D56-3FAC-41A6-ACB4-D0590FB6CA4C}">
      <dsp:nvSpPr>
        <dsp:cNvPr id="0" name=""/>
        <dsp:cNvSpPr/>
      </dsp:nvSpPr>
      <dsp:spPr>
        <a:xfrm>
          <a:off x="316037" y="1907363"/>
          <a:ext cx="2827234" cy="6353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 изготавливал из железобетона большие цветочные горшки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4646" y="1925972"/>
        <a:ext cx="2790016" cy="598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4BD8-8846-4F2C-AA62-558B3811B756}">
      <dsp:nvSpPr>
        <dsp:cNvPr id="0" name=""/>
        <dsp:cNvSpPr/>
      </dsp:nvSpPr>
      <dsp:spPr>
        <a:xfrm>
          <a:off x="0" y="21283"/>
          <a:ext cx="2928958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В это время стремительно развивалось машиностроение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8381" y="59664"/>
        <a:ext cx="2852196" cy="709478"/>
      </dsp:txXfrm>
    </dsp:sp>
    <dsp:sp modelId="{55FF43DC-5241-466E-BCFA-EA14FE482F61}">
      <dsp:nvSpPr>
        <dsp:cNvPr id="0" name=""/>
        <dsp:cNvSpPr/>
      </dsp:nvSpPr>
      <dsp:spPr>
        <a:xfrm>
          <a:off x="0" y="928483"/>
          <a:ext cx="2928958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Основоположником науки о резке металлов является русский учёный </a:t>
          </a:r>
          <a:r>
            <a:rPr lang="ru-RU" sz="1200" b="1" u="sng" kern="1200" dirty="0" smtClean="0">
              <a:solidFill>
                <a:srgbClr val="000000"/>
              </a:solidFill>
            </a:rPr>
            <a:t>И.А.Тиме</a:t>
          </a:r>
          <a:endParaRPr lang="ru-RU" sz="1200" b="1" u="sng" kern="1200" dirty="0">
            <a:solidFill>
              <a:srgbClr val="000000"/>
            </a:solidFill>
          </a:endParaRPr>
        </a:p>
      </dsp:txBody>
      <dsp:txXfrm>
        <a:off x="38381" y="966864"/>
        <a:ext cx="2852196" cy="709478"/>
      </dsp:txXfrm>
    </dsp:sp>
    <dsp:sp modelId="{8AA146D0-2645-4447-A226-9D32DECFAAD6}">
      <dsp:nvSpPr>
        <dsp:cNvPr id="0" name=""/>
        <dsp:cNvSpPr/>
      </dsp:nvSpPr>
      <dsp:spPr>
        <a:xfrm>
          <a:off x="0" y="1856965"/>
          <a:ext cx="2928958" cy="786240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1867 году впервые был применён американским электротехником Томсоном метод электросварки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381" y="1895346"/>
        <a:ext cx="2852196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8ADF5-F577-4E1B-8656-6B8E6BA25F7A}">
      <dsp:nvSpPr>
        <dsp:cNvPr id="0" name=""/>
        <dsp:cNvSpPr/>
      </dsp:nvSpPr>
      <dsp:spPr>
        <a:xfrm>
          <a:off x="283966" y="0"/>
          <a:ext cx="3218281" cy="2543979"/>
        </a:xfrm>
        <a:prstGeom prst="rightArrow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B703-4915-4879-B07C-FD3C28A0C895}">
      <dsp:nvSpPr>
        <dsp:cNvPr id="0" name=""/>
        <dsp:cNvSpPr/>
      </dsp:nvSpPr>
      <dsp:spPr>
        <a:xfrm>
          <a:off x="161267" y="257959"/>
          <a:ext cx="1799994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конце 90-х годов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 </a:t>
          </a:r>
          <a:r>
            <a:rPr lang="ru-RU" sz="12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Р.Дизель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изобрёл двигатель, работающий по принципу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0942" y="307634"/>
        <a:ext cx="1700644" cy="918241"/>
      </dsp:txXfrm>
    </dsp:sp>
    <dsp:sp modelId="{9D309962-9E45-4431-A98D-35582BA742B4}">
      <dsp:nvSpPr>
        <dsp:cNvPr id="0" name=""/>
        <dsp:cNvSpPr/>
      </dsp:nvSpPr>
      <dsp:spPr>
        <a:xfrm>
          <a:off x="1985451" y="763193"/>
          <a:ext cx="1799994" cy="1017591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самовоспламенения топлива                     от воздействия разогретого при сжатии воздуха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35126" y="812868"/>
        <a:ext cx="1700644" cy="918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F4B6-F10C-407C-882E-5E54A3F0E9BA}">
      <dsp:nvSpPr>
        <dsp:cNvPr id="0" name=""/>
        <dsp:cNvSpPr/>
      </dsp:nvSpPr>
      <dsp:spPr>
        <a:xfrm>
          <a:off x="0" y="65256"/>
          <a:ext cx="1528905" cy="9173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Телефон, в отличие от других новых изобретений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868" y="92124"/>
        <a:ext cx="1475169" cy="863607"/>
      </dsp:txXfrm>
    </dsp:sp>
    <dsp:sp modelId="{143921D1-9774-494A-B1CE-9F84B42ADE5F}">
      <dsp:nvSpPr>
        <dsp:cNvPr id="0" name=""/>
        <dsp:cNvSpPr/>
      </dsp:nvSpPr>
      <dsp:spPr>
        <a:xfrm rot="21533563">
          <a:off x="1625420" y="315455"/>
          <a:ext cx="232609" cy="37916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625427" y="391963"/>
        <a:ext cx="162826" cy="227500"/>
      </dsp:txXfrm>
    </dsp:sp>
    <dsp:sp modelId="{91170E41-3A3C-418B-A968-4B3EB95905BA}">
      <dsp:nvSpPr>
        <dsp:cNvPr id="0" name=""/>
        <dsp:cNvSpPr/>
      </dsp:nvSpPr>
      <dsp:spPr>
        <a:xfrm>
          <a:off x="1967709" y="26122"/>
          <a:ext cx="1642916" cy="9173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Очень быстро вошёл в обиход во всех странах      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94577" y="52990"/>
        <a:ext cx="1589180" cy="863607"/>
      </dsp:txXfrm>
    </dsp:sp>
    <dsp:sp modelId="{FC342CEC-C20C-42EA-B9AD-DA98B5CA1BD2}">
      <dsp:nvSpPr>
        <dsp:cNvPr id="0" name=""/>
        <dsp:cNvSpPr/>
      </dsp:nvSpPr>
      <dsp:spPr>
        <a:xfrm rot="5490470">
          <a:off x="2606486" y="1051677"/>
          <a:ext cx="325538" cy="37916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656789" y="1078509"/>
        <a:ext cx="227500" cy="227877"/>
      </dsp:txXfrm>
    </dsp:sp>
    <dsp:sp modelId="{ACCD9C19-7AC1-46AD-A6FC-5F5BF0C6778D}">
      <dsp:nvSpPr>
        <dsp:cNvPr id="0" name=""/>
        <dsp:cNvSpPr/>
      </dsp:nvSpPr>
      <dsp:spPr>
        <a:xfrm>
          <a:off x="1984405" y="1557477"/>
          <a:ext cx="1528905" cy="9173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Первая городская телефонная станция была запущена в США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11273" y="1584345"/>
        <a:ext cx="1475169" cy="863607"/>
      </dsp:txXfrm>
    </dsp:sp>
    <dsp:sp modelId="{08B58CFD-9730-43F2-BC8A-72F2457E92D2}">
      <dsp:nvSpPr>
        <dsp:cNvPr id="0" name=""/>
        <dsp:cNvSpPr/>
      </dsp:nvSpPr>
      <dsp:spPr>
        <a:xfrm rot="10801049">
          <a:off x="1642780" y="1826264"/>
          <a:ext cx="241414" cy="379168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715204" y="1902109"/>
        <a:ext cx="168990" cy="227500"/>
      </dsp:txXfrm>
    </dsp:sp>
    <dsp:sp modelId="{FF8053FF-612B-46E2-AC81-D47EA8965CFC}">
      <dsp:nvSpPr>
        <dsp:cNvPr id="0" name=""/>
        <dsp:cNvSpPr/>
      </dsp:nvSpPr>
      <dsp:spPr>
        <a:xfrm>
          <a:off x="0" y="1556872"/>
          <a:ext cx="1528905" cy="91734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Впоследствии телефонные станции открылись в Париже                  и Берлине</a:t>
          </a:r>
          <a:endParaRPr lang="ru-RU" sz="1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6868" y="1583740"/>
        <a:ext cx="1475169" cy="863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D7CC2-6C54-4FCA-B002-B6170CB37220}">
      <dsp:nvSpPr>
        <dsp:cNvPr id="0" name=""/>
        <dsp:cNvSpPr/>
      </dsp:nvSpPr>
      <dsp:spPr>
        <a:xfrm rot="16200000">
          <a:off x="-169912" y="356869"/>
          <a:ext cx="2171708" cy="1830240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начале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были построены самолёты, летающие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5400000">
        <a:off x="822" y="729062"/>
        <a:ext cx="1509948" cy="1085854"/>
      </dsp:txXfrm>
    </dsp:sp>
    <dsp:sp modelId="{8C359CD3-0417-4C71-9AFC-94930FD42D53}">
      <dsp:nvSpPr>
        <dsp:cNvPr id="0" name=""/>
        <dsp:cNvSpPr/>
      </dsp:nvSpPr>
      <dsp:spPr>
        <a:xfrm rot="5400000">
          <a:off x="1784398" y="356869"/>
          <a:ext cx="2171708" cy="1830240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 скоростью до 220 км в час на высоте до     7000 м, дальность их полёта достигала 900 км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275424" y="729062"/>
        <a:ext cx="1509948" cy="10858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38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43008" y="857256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Составьте тесты по теме (5)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857256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9031" y="1762219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             по методу «Живой кластер»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762219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0153-C1E5-4424-8231-1D9F6F895974}">
      <dsp:nvSpPr>
        <dsp:cNvPr id="0" name=""/>
        <dsp:cNvSpPr/>
      </dsp:nvSpPr>
      <dsp:spPr>
        <a:xfrm>
          <a:off x="2807041" y="1379994"/>
          <a:ext cx="91440" cy="257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0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6FAF-715D-4D99-825F-AA5CDE972DEC}">
      <dsp:nvSpPr>
        <dsp:cNvPr id="0" name=""/>
        <dsp:cNvSpPr/>
      </dsp:nvSpPr>
      <dsp:spPr>
        <a:xfrm>
          <a:off x="2042616" y="561748"/>
          <a:ext cx="810144" cy="25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63"/>
              </a:lnTo>
              <a:lnTo>
                <a:pt x="810144" y="175163"/>
              </a:lnTo>
              <a:lnTo>
                <a:pt x="810144" y="257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3305F-1D30-4EAB-9255-9EDC5BDD15EE}">
      <dsp:nvSpPr>
        <dsp:cNvPr id="0" name=""/>
        <dsp:cNvSpPr/>
      </dsp:nvSpPr>
      <dsp:spPr>
        <a:xfrm>
          <a:off x="1232472" y="1379994"/>
          <a:ext cx="540096" cy="25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63"/>
              </a:lnTo>
              <a:lnTo>
                <a:pt x="540096" y="175163"/>
              </a:lnTo>
              <a:lnTo>
                <a:pt x="540096" y="2570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255C7-1E2A-4444-A496-31D5BB050438}">
      <dsp:nvSpPr>
        <dsp:cNvPr id="0" name=""/>
        <dsp:cNvSpPr/>
      </dsp:nvSpPr>
      <dsp:spPr>
        <a:xfrm>
          <a:off x="692376" y="1379994"/>
          <a:ext cx="540096" cy="257036"/>
        </a:xfrm>
        <a:custGeom>
          <a:avLst/>
          <a:gdLst/>
          <a:ahLst/>
          <a:cxnLst/>
          <a:rect l="0" t="0" r="0" b="0"/>
          <a:pathLst>
            <a:path>
              <a:moveTo>
                <a:pt x="540096" y="0"/>
              </a:moveTo>
              <a:lnTo>
                <a:pt x="540096" y="175163"/>
              </a:lnTo>
              <a:lnTo>
                <a:pt x="0" y="175163"/>
              </a:lnTo>
              <a:lnTo>
                <a:pt x="0" y="2570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27FEF-4463-4417-8827-DF8023476F49}">
      <dsp:nvSpPr>
        <dsp:cNvPr id="0" name=""/>
        <dsp:cNvSpPr/>
      </dsp:nvSpPr>
      <dsp:spPr>
        <a:xfrm>
          <a:off x="1232472" y="561748"/>
          <a:ext cx="810144" cy="257036"/>
        </a:xfrm>
        <a:custGeom>
          <a:avLst/>
          <a:gdLst/>
          <a:ahLst/>
          <a:cxnLst/>
          <a:rect l="0" t="0" r="0" b="0"/>
          <a:pathLst>
            <a:path>
              <a:moveTo>
                <a:pt x="810144" y="0"/>
              </a:moveTo>
              <a:lnTo>
                <a:pt x="810144" y="175163"/>
              </a:lnTo>
              <a:lnTo>
                <a:pt x="0" y="175163"/>
              </a:lnTo>
              <a:lnTo>
                <a:pt x="0" y="2570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FF640-46F9-41AC-AA31-C3E7BD27EA3A}">
      <dsp:nvSpPr>
        <dsp:cNvPr id="0" name=""/>
        <dsp:cNvSpPr/>
      </dsp:nvSpPr>
      <dsp:spPr>
        <a:xfrm>
          <a:off x="1600720" y="539"/>
          <a:ext cx="883793" cy="561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682D7-A7B3-4BF4-B362-A0A9B74EABA0}">
      <dsp:nvSpPr>
        <dsp:cNvPr id="0" name=""/>
        <dsp:cNvSpPr/>
      </dsp:nvSpPr>
      <dsp:spPr>
        <a:xfrm>
          <a:off x="1698919" y="93828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15356" y="110265"/>
        <a:ext cx="850919" cy="528335"/>
      </dsp:txXfrm>
    </dsp:sp>
    <dsp:sp modelId="{1C9DD3A1-D930-4CFE-8AD5-514CC25C8DBF}">
      <dsp:nvSpPr>
        <dsp:cNvPr id="0" name=""/>
        <dsp:cNvSpPr/>
      </dsp:nvSpPr>
      <dsp:spPr>
        <a:xfrm>
          <a:off x="790575" y="818785"/>
          <a:ext cx="883793" cy="561209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8F5FA-7F9D-401A-A879-220BA71F3BE3}">
      <dsp:nvSpPr>
        <dsp:cNvPr id="0" name=""/>
        <dsp:cNvSpPr/>
      </dsp:nvSpPr>
      <dsp:spPr>
        <a:xfrm>
          <a:off x="888774" y="912074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05211" y="928511"/>
        <a:ext cx="850919" cy="528335"/>
      </dsp:txXfrm>
    </dsp:sp>
    <dsp:sp modelId="{58E79A1C-40A8-4496-8AC9-9F8F00E450C4}">
      <dsp:nvSpPr>
        <dsp:cNvPr id="0" name=""/>
        <dsp:cNvSpPr/>
      </dsp:nvSpPr>
      <dsp:spPr>
        <a:xfrm>
          <a:off x="250479" y="1637031"/>
          <a:ext cx="883793" cy="561209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CD7DD-A1C9-4C24-8381-898E66ED1AEB}">
      <dsp:nvSpPr>
        <dsp:cNvPr id="0" name=""/>
        <dsp:cNvSpPr/>
      </dsp:nvSpPr>
      <dsp:spPr>
        <a:xfrm>
          <a:off x="348678" y="1730320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65115" y="1746757"/>
        <a:ext cx="850919" cy="528335"/>
      </dsp:txXfrm>
    </dsp:sp>
    <dsp:sp modelId="{B75AFAAF-4ABE-4010-B0F7-22316211A898}">
      <dsp:nvSpPr>
        <dsp:cNvPr id="0" name=""/>
        <dsp:cNvSpPr/>
      </dsp:nvSpPr>
      <dsp:spPr>
        <a:xfrm>
          <a:off x="1330671" y="1637031"/>
          <a:ext cx="883793" cy="561209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8FDE7-FE9C-4FDF-9EF9-F212BDB707D6}">
      <dsp:nvSpPr>
        <dsp:cNvPr id="0" name=""/>
        <dsp:cNvSpPr/>
      </dsp:nvSpPr>
      <dsp:spPr>
        <a:xfrm>
          <a:off x="1428871" y="1730320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445308" y="1746757"/>
        <a:ext cx="850919" cy="528335"/>
      </dsp:txXfrm>
    </dsp:sp>
    <dsp:sp modelId="{2F203444-8FC8-4ED2-A386-FF7165FE4FE8}">
      <dsp:nvSpPr>
        <dsp:cNvPr id="0" name=""/>
        <dsp:cNvSpPr/>
      </dsp:nvSpPr>
      <dsp:spPr>
        <a:xfrm>
          <a:off x="2410864" y="818785"/>
          <a:ext cx="883793" cy="561209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8DE4B-1528-4BC3-9733-2C62A823F3E0}">
      <dsp:nvSpPr>
        <dsp:cNvPr id="0" name=""/>
        <dsp:cNvSpPr/>
      </dsp:nvSpPr>
      <dsp:spPr>
        <a:xfrm>
          <a:off x="2509063" y="912074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25500" y="928511"/>
        <a:ext cx="850919" cy="528335"/>
      </dsp:txXfrm>
    </dsp:sp>
    <dsp:sp modelId="{FC1124B3-F593-40A3-82D8-CC75072F9A38}">
      <dsp:nvSpPr>
        <dsp:cNvPr id="0" name=""/>
        <dsp:cNvSpPr/>
      </dsp:nvSpPr>
      <dsp:spPr>
        <a:xfrm>
          <a:off x="2410864" y="1637031"/>
          <a:ext cx="883793" cy="561209"/>
        </a:xfrm>
        <a:prstGeom prst="roundRect">
          <a:avLst>
            <a:gd name="adj" fmla="val 10000"/>
          </a:avLst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D3420-D074-4DF6-9F3E-38F07CB0CC90}">
      <dsp:nvSpPr>
        <dsp:cNvPr id="0" name=""/>
        <dsp:cNvSpPr/>
      </dsp:nvSpPr>
      <dsp:spPr>
        <a:xfrm>
          <a:off x="2509063" y="1730320"/>
          <a:ext cx="883793" cy="561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25500" y="1746757"/>
        <a:ext cx="850919" cy="52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33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10" y="1383294"/>
            <a:ext cx="3500461" cy="220442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Развитие науки и техники   в материальном производстве</a:t>
            </a:r>
          </a:p>
          <a:p>
            <a:pPr marL="18387">
              <a:spcBef>
                <a:spcPts val="110"/>
              </a:spcBef>
            </a:pPr>
            <a:endParaRPr sz="20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32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7472" y="1405730"/>
            <a:ext cx="285989" cy="718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История Латинской Америки через призму геополитики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оссий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Империя Ци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Первый троллейбус Симен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Вилена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1295" y="1191417"/>
            <a:ext cx="1716842" cy="1928826"/>
          </a:xfrm>
          <a:prstGeom prst="rect">
            <a:avLst/>
          </a:prstGeom>
          <a:noFill/>
        </p:spPr>
      </p:pic>
      <p:sp>
        <p:nvSpPr>
          <p:cNvPr id="18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7472" y="2196108"/>
            <a:ext cx="285989" cy="718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Изменение техники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07728" y="691350"/>
            <a:ext cx="2886641" cy="2428892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Очень изменилась и техника строения железнодорожных тоннелей и возведения железнодорожных мостов.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1880 году в Альпийских горах на знаменитом перевале Сен-Готард был построен тоннель длиною      15 км.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К этому времени резко изменилась и техника гидростроительства.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Было завершено строительство Панамского канала, соединяющего Атлантический океан с Тихим океаном.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Паромный пирс Star Ferry.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665147" y="2905928"/>
            <a:ext cx="2042581" cy="20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Готардский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тоннель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Самый длинный тонн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691350"/>
            <a:ext cx="255215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Металлургия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420" y="2834490"/>
            <a:ext cx="2688311" cy="2857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Металлургический завод с доменной печью</a:t>
            </a:r>
            <a:endParaRPr lang="ru-RU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31731" y="619912"/>
            <a:ext cx="2834077" cy="25003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Совершенствовалась выплавка металла.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Немецкий учёный Р.Кирхгоф ввёл автоматизацию                         в металлургию.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Увеличилась ёмкость печей.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Была решена проблема превращения чугуна в сталь.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Появились новые технологии производства сульфатной кислоты, необходимой для промышленности.</a:t>
            </a:r>
            <a:endParaRPr lang="ru-RU" sz="1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Общий вид металлургического завода с доменной печью 60-х годов XIX в. г. Маршен, Бель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619912"/>
            <a:ext cx="267615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Синтетические пластмассы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2834490"/>
            <a:ext cx="1866894" cy="2857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Лео </a:t>
            </a:r>
            <a:r>
              <a:rPr lang="ru-RU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Бакеланд</a:t>
            </a:r>
            <a:endPara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imgprx.livejournal.net/79d41baff2cd68a47406b40c9d161da73f2960ed/3cemYSBi7J1jXY_A2jdsw_Xjkt_ClS9jrGzDjaS-FxM3_POMh9ho2weaqxYma5E7c7kj2g3en9QudLM0bVE0RJjqQMAMQTHUUc3mBecYVYDVBBNLnIx65C79d0GijW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1874" name="AutoShape 2" descr="Японо-китайская война (1894—1895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2451097" y="691350"/>
            <a:ext cx="3143272" cy="2428892"/>
          </a:xfrm>
          <a:prstGeom prst="flowChartMultidocumen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 внедрён аммиачный метод получения искусственной соды.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1886 году электролитным методом был произведён алюминий.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Л.Бакеланд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(Бельгия) предложил первые полностью синтетические пластмассы.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Как пластик стал жертвой собственного успеха - TechTo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15264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Электросварка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736849" y="477036"/>
          <a:ext cx="292895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upload.wikimedia.org/wikipedia/commons/thumb/a/af/Statuto_Albertino_Avviso.jpg/220px-Statuto_Albertino_Avvis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Японская деревня 19 века: visualhistory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Бывшая резиденция немецкого губернатора Цинда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Электрическая свар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477035"/>
            <a:ext cx="2438398" cy="264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Переработка нефти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https://upload.wikimedia.org/wikipedia/commons/thumb/a/af/Statuto_Albertino_Avviso.jpg/220px-Statuto_Albertino_Avvis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Японская деревня 19 века: visualhistory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4" name="AutoShape 2" descr="Бывшая резиденция немецкого губернатора Цинда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3421" y="2763052"/>
            <a:ext cx="2124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Нефтяные вышки в конце </a:t>
            </a:r>
            <a:r>
              <a:rPr lang="en-US" sz="1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</a:t>
            </a:r>
            <a:endParaRPr lang="ru-RU" sz="10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2165345" y="477036"/>
            <a:ext cx="3429024" cy="2643206"/>
          </a:xfrm>
          <a:prstGeom prst="flowChartMagneticTap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конце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–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начале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веков возникла одна                из важнейших отраслей экономики – переработка нефти.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совершенствованием двигателя внутреннего сгорания возникла проблема получения бензина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Нефть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Нефть - это... Что такое Нефть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Вилена\Desktop\Los-angeles-oil-ri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081" y="548474"/>
            <a:ext cx="185738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Двигатели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65477" y="691350"/>
            <a:ext cx="2500331" cy="24288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области создания лёгкого двигателя, работающего на бензине, больших успехов добился немецкий учёный </a:t>
            </a:r>
            <a:r>
              <a:rPr lang="ru-RU" sz="14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Г.Даймлер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Он создал двигатели, устанавливаемые на автомобиле, моторной лодке, мотоцикле.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AutoShape 2" descr="https://historylib.org/historybooks/CHarlz-Patrik-Fitsdzherald_Istoriya-Kitaya/i_1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upload.wikimedia.org/wikipedia/commons/thumb/c/c9/Daimler_First_Motorcycle.jpg/220px-Daimler_First_Motorcyc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Вилена\Desktop\220px-Daimler_First_Motor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262854"/>
            <a:ext cx="1795456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5575" y="2853374"/>
            <a:ext cx="1627369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Мотоцикл </a:t>
            </a:r>
            <a:r>
              <a:rPr lang="ru-RU" i="1" dirty="0" err="1" smtClean="0">
                <a:solidFill>
                  <a:srgbClr val="002060"/>
                </a:solidFill>
              </a:rPr>
              <a:t>Даймлера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9461" name="Picture 5" descr="Открытия немцев. Перемещение между пунктами А и Б"/>
          <p:cNvPicPr>
            <a:picLocks noChangeAspect="1" noChangeArrowheads="1"/>
          </p:cNvPicPr>
          <p:nvPr/>
        </p:nvPicPr>
        <p:blipFill>
          <a:blip r:embed="rId3"/>
          <a:srcRect l="55556" t="5274" r="3704" b="36712"/>
          <a:stretch>
            <a:fillRect/>
          </a:stretch>
        </p:blipFill>
        <p:spPr bwMode="auto">
          <a:xfrm>
            <a:off x="1951031" y="691350"/>
            <a:ext cx="1214446" cy="14287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51031" y="2120110"/>
            <a:ext cx="1214446" cy="44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</a:rPr>
              <a:t>Готлиб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Даймлер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Р.Дизель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08155" y="576263"/>
          <a:ext cx="3786214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AutoShape 2" descr="Дизель, Рудольф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НЕМЕЦ, КОТОРЫЙ УШЕЛ ПО-АНГЛИЙСК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280" y="762788"/>
            <a:ext cx="1738313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957" y="2710498"/>
            <a:ext cx="137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</a:rPr>
              <a:t>Рудольф Дизель</a:t>
            </a:r>
            <a:endParaRPr lang="ru-RU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Создание аэропланов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36849" y="691350"/>
            <a:ext cx="2928958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imgprx.livejournal.net/79d41baff2cd68a47406b40c9d161da73f2960ed/3cemYSBi7J1jXY_A2jdsw_Xjkt_ClS9jrGzDjaS-FxM3_POMh9ho2weaqxYma5E7c7kj2g3en9QudLM0bVE0RJjqQMAMQTHUUc3mBecYVYDVBBNLnIx65C79d0GijW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8" name="AutoShape 2" descr="C:\Users\%D0%92%D0%B8%D0%BB%D0%B5%D0%BD%D0%B0\Desktop\%D0%B7%D0%B0%D0%B2%D0%BE%D0%B4 %D0%B3%D0%B8%D1%84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65147" y="467916"/>
            <a:ext cx="3286148" cy="1509318"/>
          </a:xfrm>
          <a:prstGeom prst="flowChartPunchedTape">
            <a:avLst/>
          </a:prstGeom>
          <a:solidFill>
            <a:srgbClr val="DDDDD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Русский изобретатель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А.Ф.Можайский,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английский конструктор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Г.Филиппс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и французский изобретатель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К.Адер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внесли огромный вклад в создание первых аэропланов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522535" y="1744067"/>
            <a:ext cx="3143272" cy="137617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1903 году братья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Уилбур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Орвил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Райт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совершили полёт на аэроплане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Самолёт Можайског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Александр Фёдорович Можайский — создатель первого в мире самолёта. »  Авиация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33" y="619912"/>
            <a:ext cx="1571636" cy="1124155"/>
          </a:xfrm>
          <a:prstGeom prst="rect">
            <a:avLst/>
          </a:prstGeom>
          <a:noFill/>
        </p:spPr>
      </p:pic>
      <p:pic>
        <p:nvPicPr>
          <p:cNvPr id="19462" name="Picture 6" descr="Братья Райт совершили первый в мире полет на самолете «Флайер» - Александр  Вансю - ИА REG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395" y="2120110"/>
            <a:ext cx="2000264" cy="97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Программирование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79725" y="691350"/>
            <a:ext cx="2714644" cy="24288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Чарльзом Бэббиджем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(Англия) была создана аналитическая вычислительная машинка, </a:t>
            </a:r>
            <a:r>
              <a:rPr lang="ru-RU" sz="1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Джозефом Мари </a:t>
            </a:r>
            <a:r>
              <a:rPr lang="ru-RU" sz="13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Джаккардом</a:t>
            </a:r>
            <a:r>
              <a:rPr lang="ru-RU" sz="1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программирование швейных машин, </a:t>
            </a:r>
            <a:r>
              <a:rPr lang="ru-RU" sz="13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Л.Сперри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(США) – автоматическое управление самолётами, </a:t>
            </a:r>
            <a:r>
              <a:rPr lang="ru-RU" sz="13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Н.И.Кибальчичем</a:t>
            </a:r>
            <a:r>
              <a:rPr lang="en-US" sz="1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разработан проект </a:t>
            </a:r>
            <a:r>
              <a:rPr lang="ru-RU" sz="13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ракетоплана</a:t>
            </a:r>
            <a:r>
              <a:rPr lang="en-US" sz="1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Чарльз Бэббидж – изобретатель первой аналитической вычислительной машины. –  Environment Brooklyn (NY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913"/>
            <a:ext cx="2879725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4463"/>
            <a:ext cx="5759450" cy="57150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Радиотехника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79725" y="477036"/>
            <a:ext cx="2786082" cy="2643206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Гравюра, изображающая шёлковую фабрику в Томиоке преф. Гумма (Утагава Кунитэру II, 1873, предоставлена Библиотекой парламента Японии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upload.wikimedia.org/wikipedia/commons/thumb/b/b9/Taking-of-bac-ninh.jpg/300px-Taking-of-bac-nin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522535" y="548474"/>
            <a:ext cx="2914664" cy="1112714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из величайших открытий   в сфере техники было изобретение радио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522535" y="1834358"/>
            <a:ext cx="2914664" cy="118415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Немецкий учёный </a:t>
            </a:r>
            <a:r>
              <a:rPr lang="ru-RU" sz="1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Г.Герц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впервые в мире на опыте доказал существование электромагнитных волн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Генрих Герц доказал существование электромагнитных вол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Генрих Герц доказал существование электромагнитных вол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Генрих Герц доказал существование электромагнитных вол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3 открытия Генриха Герца, которые изменили мир - Вечерняя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081208" cy="17859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7184" y="2695990"/>
            <a:ext cx="1056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</a:rPr>
              <a:t>Генрих Герц</a:t>
            </a:r>
            <a:endParaRPr lang="ru-RU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" y="477036"/>
            <a:ext cx="5759451" cy="276305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7958" y="576016"/>
            <a:ext cx="5143536" cy="401086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Великие открытия. Электричество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307958" y="977102"/>
            <a:ext cx="5143536" cy="40108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Использование металла и стекла в строительстве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07958" y="1378189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Металлургия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07958" y="1771098"/>
            <a:ext cx="5143536" cy="39290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Переработка нефти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307958" y="2164006"/>
            <a:ext cx="5143536" cy="392909"/>
          </a:xfrm>
          <a:prstGeom prst="foldedCorner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Радиотехника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07958" y="2556915"/>
            <a:ext cx="5143536" cy="392909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Военная сфера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А.С.Попов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710" y="834226"/>
            <a:ext cx="1714512" cy="121444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22535" y="691349"/>
            <a:ext cx="3071834" cy="24761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Русский учёный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А.Попов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разработал метод передачи        и приёма электромагнитных волн для беспроволочной связи и создал «прибор для обнаружения и регистрации электрических колебаний». Таким образом, была создана классическая схема приёмника.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Англии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Г.Маркони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изобрёл беспроволочный телеграф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Политика &quot;открытых дверей&quot; в Китае - Истори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5" y="2905928"/>
            <a:ext cx="19383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Люди города: изобретатель радио Александр Попов - Общество - Официальный  портал Екатерин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95" y="619912"/>
            <a:ext cx="1571636" cy="1143009"/>
          </a:xfrm>
          <a:prstGeom prst="rect">
            <a:avLst/>
          </a:prstGeom>
          <a:noFill/>
        </p:spPr>
      </p:pic>
      <p:sp>
        <p:nvSpPr>
          <p:cNvPr id="16388" name="AutoShape 4" descr="Российский изобретатель радио - А. Попов. — Naked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Вилена\Desktop\field_image_radio_popova_foto_1-768x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10" y="1834358"/>
            <a:ext cx="1928825" cy="126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Телеграф и телефон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7957" y="2834490"/>
            <a:ext cx="2000263" cy="297722"/>
          </a:xfrm>
        </p:spPr>
        <p:txBody>
          <a:bodyPr>
            <a:norm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Александр Белл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522535" y="576262"/>
            <a:ext cx="3071834" cy="2555950"/>
          </a:xfrm>
          <a:prstGeom prst="foldedCorner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Англии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Г.Маркони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изобрёл беспроволочный телеграф.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конце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стало быстро развиваться новейшее достижение техники – телефон.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Инженер-техник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А.Белл,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родившийся в Шотландии         и проживавший в Америке, первым получил патент            на телефонный аппарат.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Изобретатель телефона Александр Белл создал первую телефонную компан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Вилена\Desktop\2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76262"/>
            <a:ext cx="2224084" cy="210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54847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Телефонные станции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808155" y="619912"/>
          <a:ext cx="3786214" cy="25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https://upload.wikimedia.org/wikipedia/commons/0/0c/Bureau_t%C3%A9l%C3%A9phonique_parisien_vers_1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Вилена\Desktop\Bureau_téléphonique_parisien_vers_19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827956"/>
            <a:ext cx="1609717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5575" y="2545522"/>
            <a:ext cx="1549519" cy="441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Телефонная станция,1900 год</a:t>
            </a:r>
            <a:endParaRPr lang="ru-RU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Создание фонографа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977977"/>
            <a:ext cx="1785950" cy="109610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1878 г.</a:t>
            </a:r>
            <a:endParaRPr lang="ru-RU" sz="1200" b="1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729085">
            <a:off x="2151413" y="870369"/>
            <a:ext cx="893829" cy="27776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65477" y="6702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Создал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Томас Эдисон</a:t>
            </a:r>
            <a:endParaRPr lang="ru-RU" sz="14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5477" y="1119979"/>
            <a:ext cx="221457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Аппарат записи, сохранения                       и воспроизведения речи и музыки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236782" y="1430703"/>
            <a:ext cx="829005" cy="27776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055919" y="1874127"/>
            <a:ext cx="427666" cy="27776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9180" y="2226844"/>
            <a:ext cx="33278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фонографа были изобретены граммофон, патефон и другие устройства звукозаписи   и звуковоспроизведения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Томас Эдисон и изобретенный им фонограф. Фотография 1878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97" y="670200"/>
            <a:ext cx="1725934" cy="130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Военная сфера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3643" y="619912"/>
            <a:ext cx="2071702" cy="2500330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Начиная с конца </a:t>
            </a:r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в связи с началом борьбы за передел мира усиливается связь между военной сферой и экономикой 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165345" y="619912"/>
            <a:ext cx="2071702" cy="2500330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Машинизированная индустрия дала возможность осуществить несколько очень важных военно-технических новшеств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7047" y="619912"/>
            <a:ext cx="1414466" cy="2500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этому времени во всех развитых странах росла численность полевых войск и полевой техники. Это стало причиной роста количества и качества производства оружия для пехоты и артиллерии</a:t>
            </a: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Скорострельное ружьё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710" y="834226"/>
            <a:ext cx="1714512" cy="121444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36849" y="691349"/>
            <a:ext cx="2857520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Было изобретено скорострельное ружьё                    с пороховницей.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Однако использование дымного пороха снижало боевые качества ружья.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Во время быстрой стрельбы      из ружья с пороховницей дым     не успевал рассеяться, и это мешало стрелкам видеть цель.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Таким образом, практика военного дела поставила задачу изобретения бездымного пороха. </a:t>
            </a:r>
            <a:endParaRPr lang="ru-RU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Политика &quot;открытых дверей&quot; в Китае - Истори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405862"/>
            <a:ext cx="18081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1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псюльный казнозарядный карабин системы Тер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834226"/>
            <a:ext cx="2428892" cy="1047751"/>
          </a:xfrm>
          <a:prstGeom prst="rect">
            <a:avLst/>
          </a:prstGeom>
          <a:noFill/>
        </p:spPr>
      </p:pic>
      <p:pic>
        <p:nvPicPr>
          <p:cNvPr id="11268" name="Picture 4" descr="Казнозарядное оруж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57" y="2048672"/>
            <a:ext cx="2357454" cy="101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8839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Порох без дыма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2334424"/>
            <a:ext cx="2509836" cy="788838"/>
          </a:xfrm>
          <a:prstGeom prst="rect">
            <a:avLst/>
          </a:prstGeom>
          <a:solidFill>
            <a:srgbClr val="C0C0C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1884 г. французский учёный </a:t>
            </a:r>
            <a:r>
              <a:rPr lang="ru-RU" sz="1200" b="1" u="sng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Ж.Вьеле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достиг успеха в создании пироксилинового пороха без дыма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5279" y="1265650"/>
            <a:ext cx="2364974" cy="914400"/>
          </a:xfrm>
          <a:prstGeom prst="rect">
            <a:avLst/>
          </a:prstGeom>
          <a:solidFill>
            <a:srgbClr val="C0C0C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России </a:t>
            </a:r>
            <a:r>
              <a:rPr lang="ru-RU" sz="12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Д.И.Менделеев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самостоятельно от французов открыл «секрет» бездымного пороха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2457025" y="715510"/>
            <a:ext cx="615653" cy="484632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5843" y="1191831"/>
            <a:ext cx="1491799" cy="484632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3931267" y="1168905"/>
            <a:ext cx="1537657" cy="484632"/>
          </a:xfrm>
          <a:prstGeom prst="notch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6915" y="2334423"/>
            <a:ext cx="2286016" cy="760023"/>
          </a:xfrm>
          <a:prstGeom prst="rect">
            <a:avLst/>
          </a:prstGeom>
          <a:solidFill>
            <a:srgbClr val="C0C0C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многих странах было налажено производство бездымного пороха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Значение военной техники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9395" y="2620176"/>
            <a:ext cx="1795456" cy="42862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Французская пушка, 1897 года</a:t>
            </a: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https://img-fotki.yandex.ru/get/5414/123177916.1af/0_c800c_1fe54531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2093907" y="576016"/>
            <a:ext cx="3500462" cy="24727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Вместе с совершенствованием ружья и улучшением пороха появились и боевые армии, хорошо вооружённые, противостоящие натиску многочисленных войск.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Появление во Франции скорострельных самоходных пушек, а также взрывчатых веществ подняло боевое качество армии на новый уровень.</a:t>
            </a:r>
          </a:p>
        </p:txBody>
      </p:sp>
      <p:pic>
        <p:nvPicPr>
          <p:cNvPr id="9218" name="Picture 2" descr="https://storage.yandexcloud.net/wr4img/337319_29_i_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01927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Открытие А.Нобеля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710" y="834226"/>
            <a:ext cx="1714512" cy="121444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79791" y="853505"/>
            <a:ext cx="2286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Шведский инженер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А.Нобель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сделал сенсационное открытие в области изготовления нового взрывчатого вещества.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1888 году он создал динамит.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Политика &quot;открытых дверей&quot; в Китае - Истори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3710" y="2834490"/>
            <a:ext cx="19288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Альфред Нобель</a:t>
            </a:r>
            <a:endParaRPr lang="ru-RU" sz="11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Взрывное дело: как гибель брата подтолкнула Нобеля к идее создания динамита  — РТ на русск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704762"/>
            <a:ext cx="2928958" cy="212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Военное оружие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https://static.wixstatic.com/media/b1dc99_5e1177ad5b264762ae942449c121ae5b.jpg/v1/fill/w_875,h_421,al_c,lg_1,q_85/b1dc99_5e1177ad5b264762ae942449c121ae5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1" name="AutoShape 5" descr="Simplon railway tunnel entrance switzerlan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7538" name="AutoShape 2" descr="https://upload.wikimedia.org/wikipedia/commons/thumb/3/3d/1899_FIAT.JPG/220px-1899_FI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Япония в конце XI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0610" name="AutoShape 2" descr="https://img-fotki.yandex.ru/get/5414/123177916.1af/0_c800c_1fe54531_XL.jpe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808155" y="691350"/>
            <a:ext cx="3714776" cy="928694"/>
          </a:xfrm>
          <a:prstGeom prst="downArrowCallou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Накануне первой мировой войны были значительно усовершенствованы огнестрельное оружие и артиллерия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522535" y="2477300"/>
            <a:ext cx="2357454" cy="500066"/>
          </a:xfrm>
          <a:prstGeom prst="flowChartProcess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Увеличилось расстояние досягаемости цели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808155" y="1620044"/>
            <a:ext cx="3714776" cy="857256"/>
          </a:xfrm>
          <a:prstGeom prst="downArrowCallou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время войны наряду со станковым пулемётом был изобретён лёгкий ручной пулемёт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AutoShape 2" descr="Обои Бой, противогаз, Солдаты, пулемет, окоп, Западный фронт, MG 08, Первая  Мировая война, cтанковый картинки на рабочий стол, раздел ситуации -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C:\Users\Вилена\Desktop\boi-pervaia-mirovaia-voina-soldaty-ctankovyi-pulemet-okop-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05664"/>
            <a:ext cx="150970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Великие открытия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9445" y="576015"/>
            <a:ext cx="4875454" cy="549927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Благодаря росту производительных сил и повышению потребностей общества в этот период были сделаны важнейшие открытия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51031" y="1154953"/>
            <a:ext cx="1643074" cy="914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Отрасли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endCxn id="59" idx="1"/>
          </p:cNvCxnSpPr>
          <p:nvPr/>
        </p:nvCxnSpPr>
        <p:spPr>
          <a:xfrm>
            <a:off x="3665543" y="1612153"/>
            <a:ext cx="370578" cy="389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15521" y="2008999"/>
            <a:ext cx="650090" cy="4683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1522403" y="2060176"/>
            <a:ext cx="570896" cy="3385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575107" y="2397901"/>
            <a:ext cx="466359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179622" y="1589177"/>
            <a:ext cx="685553" cy="766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6520" y="1512575"/>
            <a:ext cx="1143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Транспорт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0087" y="1731999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520" y="2325688"/>
            <a:ext cx="1418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Электричество 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65345" y="263187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8605" y="2398695"/>
            <a:ext cx="1218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Металлургия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36121" y="1512575"/>
            <a:ext cx="1558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Машиностроение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Пушки и танки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710" y="834226"/>
            <a:ext cx="1714512" cy="121444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Политика &quot;открытых дверей&quot; в Китае - История СШ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98601" y="1917867"/>
            <a:ext cx="18573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Танк Франции</a:t>
            </a:r>
            <a:endParaRPr lang="ru-RU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1662" y="619912"/>
            <a:ext cx="3071833" cy="1056136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Появились пушки, стрелявшие    на большие расстояния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11662" y="1751088"/>
            <a:ext cx="3071833" cy="1165100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Танк, оснащённый двигателем внутреннего сгорания, гусеничными траками, бронёй     и пушкой, впервые был использован англичанами             в бою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298846" y="2191548"/>
            <a:ext cx="2295522" cy="913260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Танк превратился               в страшное боевое оружие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Французские танки Первой мировой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3495" y="619912"/>
            <a:ext cx="202512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Самолёты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79593" y="576263"/>
          <a:ext cx="3786195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parkflyer.ru/static/user_files/2014/10/13/0_be5e9_338fcba2_orig.1414700258175.prev.1415909215452.pr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082" y="762788"/>
            <a:ext cx="1571635" cy="228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чём речь?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7778" name="AutoShape 2" descr="https://upload.wikimedia.org/wikipedia/commons/thumb/8/8f/Constitution_of_the_Empire_of_Japan.jpg/220px-Constitution_of_the_Empire_of_Ja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813" y="2620176"/>
            <a:ext cx="24860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Томсон впервые применил метод электросварки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60375" y="1562900"/>
            <a:ext cx="1419218" cy="1057276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1867 год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1608135" y="619912"/>
            <a:ext cx="1414466" cy="1101515"/>
          </a:xfrm>
          <a:prstGeom prst="irregularSeal2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1889 год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2601" y="83422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Эйфель построил             в Париже башню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3022601" y="1562900"/>
            <a:ext cx="2000264" cy="857256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1903 год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7681" y="2420156"/>
            <a:ext cx="257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Братья Райт совершили полёт на аэроплане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8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928694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199"/>
            <a:ext cx="5759450" cy="436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Живой кластер «Альфред Нобель»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Христо Ботев - Персоны - eTV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65082" y="762788"/>
          <a:ext cx="3643337" cy="229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79857" y="619912"/>
            <a:ext cx="171451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Запишите слова, предложения, даты, связанные      с темой;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Постарайтесь построить как можно больше связей между словами, предложениями               и датами.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Альфред Нобель и его лауреаты» 2020, Дуванский район — дата и место  проведения, программа мероприятия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0965" y="477036"/>
            <a:ext cx="150019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Паровые машины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22535" y="691350"/>
            <a:ext cx="3071834" cy="2093215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результате увеличения протяжённости железных дорог во всём мире произошли большие перемены                                в паровозостроении.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Вместо </a:t>
            </a: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простых и маломощных паровых машин были созданы двигатели внутреннего сгорания и электродвигатели.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Электрические </a:t>
            </a: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двигатели вначале использовались              в транспорте.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5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3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9698" name="AutoShape 2" descr="История паровоз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Вилена\Desktop\1200px-Lok_Prins_Aug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366960" cy="2000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5575" y="2784565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Паровоз, выпущенный в 1856 году</a:t>
            </a:r>
            <a:endParaRPr lang="ru-RU" sz="11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Вилена\Desktop\▷ Поезда_ Анимированные картинки, гифки и анимация - 100% БЕСПЛАТНО!_files\poezd-animatsionnaya-kartinka-00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85" y="2691614"/>
            <a:ext cx="1285884" cy="49743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89 -0.02597 C -0.01544 -0.03088 -0.02344 -0.03235 -0.03254 -0.03382 C -0.05185 -0.03235 -0.0695 -0.0294 -0.08852 -0.02597 C -0.11721 -0.00882 -0.20904 -0.04852 -0.17678 -0.02009 C -0.17264 -0.01666 -0.17016 -0.01421 -0.16575 -0.01225 C -0.15637 0.00246 -0.13679 0.00442 -0.12548 0.00589 C -0.10728 0.00393 -0.1048 0.00197 -0.09073 -0.00833 C -0.07253 -0.00637 -0.05709 5.29412E-6 -0.03916 0.00197 C -0.0262 0.00981 -0.01296 5.29412E-6 3.53006E-7 5.29412E-6 " pathEditMode="relative" ptsTypes="f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Электричество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79725" y="548474"/>
            <a:ext cx="2714644" cy="2604804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1875 года в крупнейших городах Англии и США стали пользоваться трамваем.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Были проведены опыты         по электрификации железных дорог. В кораблестроении стали использовать сталь.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 которых была развита электротехническая промышленность, испытывали экономический подъём.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AutoShape 2" descr="https://upload.wikimedia.org/wikipedia/commons/thumb/d/d3/%D0%A1%D0%BB%D1%83%D0%B6%D0%B5%D0%B1%D0%BD%D1%8B%D0%B9_%D1%81%D0%B0%D0%BB%D0%BE%D0%BD-%D0%B2%D0%B0%D0%B3%D0%BE%D0%BD_%D0%BA%D0%B8%D1%82%D0%B0%D0%B9%D1%81%D0%BA%D0%BE-%D0%B2%D0%BE%D1%81%D1%82%D0%BE%D1%87%D0%BD%D0%BE%D0%B9_%D0%B6%D0%B5%D0%BB%D0%B5%D0%B7%D0%BD%D0%BE%D0%B9_%D0%B4%D0%BE%D1%80%D0%BE%D0%B3%D0%B8_%281%29.jpg/220px-%D0%A1%D0%BB%D1%83%D0%B6%D0%B5%D0%B1%D0%BD%D1%8B%D0%B9_%D1%81%D0%B0%D0%BB%D0%BE%D0%BD-%D0%B2%D0%B0%D0%B3%D0%BE%D0%BD_%D0%BA%D0%B8%D1%82%D0%B0%D0%B9%D1%81%D0%BA%D0%BE-%D0%B2%D0%BE%D1%81%D1%82%D0%BE%D1%87%D0%BD%D0%BE%D0%B9_%D0%B6%D0%B5%D0%BB%D0%B5%D0%B7%D0%BD%D0%BE%D0%B9_%D0%B4%D0%BE%D1%80%D0%BE%D0%B3%D0%B8_%281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5" y="2778423"/>
            <a:ext cx="27241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Английский паровой трамвай   1887 года</a:t>
            </a:r>
            <a:endParaRPr lang="ru-RU" sz="12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ic.pics.livejournal.com/vikond65/53941713/1290719/129071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77036"/>
            <a:ext cx="2652712" cy="229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Электрическая лампа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379791" y="477036"/>
            <a:ext cx="2143140" cy="1714512"/>
          </a:xfrm>
          <a:solidFill>
            <a:srgbClr val="FFFFFF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805" y="397649"/>
            <a:ext cx="5510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промышленности год за годом увеличивало потребность фабрик, заводов, торговых предприятий и контор     в искусственном освещении</a:t>
            </a:r>
            <a:endParaRPr lang="ru-RU" sz="1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63561826"/>
              </p:ext>
            </p:extLst>
          </p:nvPr>
        </p:nvGraphicFramePr>
        <p:xfrm>
          <a:off x="155575" y="1043980"/>
          <a:ext cx="5438793" cy="213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Металл и стекло в строительстве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375" y="2883218"/>
            <a:ext cx="2070562" cy="237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i="1" dirty="0" smtClean="0">
                <a:solidFill>
                  <a:srgbClr val="000000"/>
                </a:solidFill>
              </a:rPr>
              <a:t>Здание магазина в США</a:t>
            </a:r>
            <a:endParaRPr lang="ru-RU" sz="1100" i="1" dirty="0">
              <a:solidFill>
                <a:srgbClr val="0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22600" y="691350"/>
            <a:ext cx="2571769" cy="242889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сфере строительства произошли большие перемены.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Начали широко использовать металл и стекло, благодаря чему стали строиться здания нового типа – банки, фабрики, рынки, торговые ряды, вокзалы, жилые дома, крупные гостиницы.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Паромный пирс Star Ferry. Начало XX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4" name="Picture 2" descr="10. Здание магазина, построенного по системе Богардуса в 1860 г. Д. Келл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72414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Цемент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36784" y="576263"/>
          <a:ext cx="3143272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Железобетон - это ?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09" y="576263"/>
            <a:ext cx="1295389" cy="1400971"/>
          </a:xfrm>
          <a:prstGeom prst="rect">
            <a:avLst/>
          </a:prstGeom>
          <a:noFill/>
        </p:spPr>
      </p:pic>
      <p:sp>
        <p:nvSpPr>
          <p:cNvPr id="27652" name="AutoShape 4" descr="https://air-ekb.com/wp-content/uploads/2020/04/%D0%91%D0%B5%D1%82%D0%BE%D0%BD%D0%BD%D1%8B%D0%B5-%D0%BA%D0%B0%D0%B4%D0%BA%D0%B8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7 интересных фактов о железобетоне – ЖБ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5" name="Picture 7" descr="C:\Users\Вилена\Desktop\Бетонные-кадки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7474" y="2076460"/>
            <a:ext cx="2119309" cy="1043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Изобретение Эйфеля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93973" y="477036"/>
            <a:ext cx="3000396" cy="2643206"/>
          </a:xfrm>
          <a:solidFill>
            <a:srgbClr val="FFFFFF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Широкое использование новых материалов – железобетонных каркасных конструкций и стекла – повлияло на архитектуру зданий.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5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1889 году французский инженер Эйфель для Всемирной выставки построил в Париже ставшую символом технических достижений того времени стальную решётчатую башню высотою 300 метров.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Его изобретение использовали               в дальнейшем американцы при строительстве зданий-небоскрёбов высотою 400 метров.</a:t>
            </a:r>
          </a:p>
          <a:p>
            <a:pPr>
              <a:buNone/>
            </a:pPr>
            <a:r>
              <a:rPr lang="ru-RU" sz="5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Всемирно известные здания: как устроен Ват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13" y="2658577"/>
            <a:ext cx="24606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Эйфелева башня на выставке, 1900 г.</a:t>
            </a:r>
            <a:endParaRPr lang="ru-RU" sz="12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Парижская выставка 1900 года.: Эйфелева башня - Остальной мир &gt; Франция &gt;  Париж - ЭтоРетро.ru - старые фото гор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1"/>
            <a:ext cx="2438398" cy="19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cb3f74c2f87b912ade3da952bd92c84ab2c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157639</TotalTime>
  <Words>1334</Words>
  <Application>Microsoft Office PowerPoint</Application>
  <PresentationFormat>Произвольный</PresentationFormat>
  <Paragraphs>201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Великие открытия</vt:lpstr>
      <vt:lpstr>Паровые машины</vt:lpstr>
      <vt:lpstr>Электричество </vt:lpstr>
      <vt:lpstr>  Электрическая лампа </vt:lpstr>
      <vt:lpstr>Металл и стекло в строительстве</vt:lpstr>
      <vt:lpstr>Цемент </vt:lpstr>
      <vt:lpstr>  Изобретение Эйфеля </vt:lpstr>
      <vt:lpstr>Изменение техники</vt:lpstr>
      <vt:lpstr>Металлургия </vt:lpstr>
      <vt:lpstr>Синтетические пластмассы</vt:lpstr>
      <vt:lpstr>Электросварка </vt:lpstr>
      <vt:lpstr>Переработка нефти</vt:lpstr>
      <vt:lpstr>Двигатели </vt:lpstr>
      <vt:lpstr>Р.Дизель</vt:lpstr>
      <vt:lpstr>Создание аэропланов</vt:lpstr>
      <vt:lpstr>Программирование </vt:lpstr>
      <vt:lpstr>Радиотехника  </vt:lpstr>
      <vt:lpstr>А.С.Попов</vt:lpstr>
      <vt:lpstr>Телеграф и телефон</vt:lpstr>
      <vt:lpstr>Телефонные станции</vt:lpstr>
      <vt:lpstr>Создание фонографа</vt:lpstr>
      <vt:lpstr>Военная сфера</vt:lpstr>
      <vt:lpstr>Скорострельное ружьё</vt:lpstr>
      <vt:lpstr>Порох без дыма</vt:lpstr>
      <vt:lpstr>Значение военной техники </vt:lpstr>
      <vt:lpstr>Открытие А.Нобеля</vt:lpstr>
      <vt:lpstr> Военное оружие </vt:lpstr>
      <vt:lpstr>Пушки и танки</vt:lpstr>
      <vt:lpstr>Самолёты </vt:lpstr>
      <vt:lpstr>О чём речь?</vt:lpstr>
      <vt:lpstr> ЗАДАНИЯ ДЛЯ САМОСТОЯТЕЛЬНОЙ РАБОТЫ</vt:lpstr>
      <vt:lpstr>Живой кластер «Альфред Нобель»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2166</cp:revision>
  <dcterms:created xsi:type="dcterms:W3CDTF">2014-10-08T23:03:32Z</dcterms:created>
  <dcterms:modified xsi:type="dcterms:W3CDTF">2021-03-15T08:01:05Z</dcterms:modified>
</cp:coreProperties>
</file>