
<file path=[Content_Types].xml><?xml version="1.0" encoding="utf-8"?>
<Types xmlns="http://schemas.openxmlformats.org/package/2006/content-types">
  <Override PartName="/ppt/theme/theme5.xml" ContentType="application/vnd.openxmlformats-officedocument.theme+xml"/>
  <Override PartName="/ppt/slideLayouts/slideLayout307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55.xml" ContentType="application/vnd.openxmlformats-officedocument.presentationml.slideLayout+xml"/>
  <Default Extension="xml" ContentType="application/xml"/>
  <Override PartName="/ppt/slideLayouts/slideLayout24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Layouts/slideLayout225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95.xml" ContentType="application/vnd.openxmlformats-officedocument.presentationml.slideLayout+xml"/>
  <Override PartName="/ppt/diagrams/data2.xml" ContentType="application/vnd.openxmlformats-officedocument.drawingml.diagramData+xml"/>
  <Override PartName="/ppt/slideLayouts/slideLayout87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73.xml" ContentType="application/vnd.openxmlformats-officedocument.presentationml.slideLayout+xml"/>
  <Override PartName="/ppt/theme/theme10.xml" ContentType="application/vnd.openxmlformats-officedocument.theme+xml"/>
  <Override PartName="/ppt/slides/slide19.xml" ContentType="application/vnd.openxmlformats-officedocument.presentationml.slide+xml"/>
  <Override PartName="/ppt/slideLayouts/slideLayout118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512.xml" ContentType="application/vnd.openxmlformats-officedocument.presentationml.slideLayout+xml"/>
  <Default Extension="png" ContentType="image/png"/>
  <Override PartName="/ppt/slideLayouts/slideLayout18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2.xml" ContentType="application/vnd.openxmlformats-officedocument.theme+xml"/>
  <Override PartName="/ppt/slideLayouts/slideLayout304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s/slide22.xml" ContentType="application/vnd.openxmlformats-officedocument.presentationml.slide+xml"/>
  <Override PartName="/ppt/slideLayouts/slideLayout219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200.xml" ContentType="application/vnd.openxmlformats-officedocument.presentationml.slideLayout+xml"/>
  <Override PartName="/ppt/diagrams/colors1.xml" ContentType="application/vnd.openxmlformats-officedocument.drawingml.diagramColors+xml"/>
  <Override PartName="/ppt/slideLayouts/slideLayout37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109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503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56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s/slide13.xml" ContentType="application/vnd.openxmlformats-officedocument.presentationml.slide+xml"/>
  <Override PartName="/ppt/slideLayouts/slideLayout112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358.xml" ContentType="application/vnd.openxmlformats-officedocument.presentationml.slideLayout+xml"/>
  <Override PartName="/ppt/theme/theme9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s/slide29.xml" ContentType="application/vnd.openxmlformats-officedocument.presentationml.slide+xml"/>
  <Override PartName="/ppt/slideLayouts/slideLayout128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459.xml" ContentType="application/vnd.openxmlformats-officedocument.presentationml.slideLayout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308.xml" ContentType="application/vnd.openxmlformats-officedocument.presentationml.slideLayout+xml"/>
  <Override PartName="/ppt/theme/theme6.xml" ContentType="application/vnd.openxmlformats-officedocument.theme+xml"/>
  <Override PartName="/ppt/slideLayouts/slideLayout355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Layouts/slideLayout215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412.xml" ContentType="application/vnd.openxmlformats-officedocument.presentationml.slideLayout+xml"/>
  <Override PartName="/ppt/diagrams/layout2.xml" ContentType="application/vnd.openxmlformats-officedocument.drawingml.diagramLayout+xml"/>
  <Default Extension="gif" ContentType="image/gif"/>
  <Override PartName="/ppt/slideLayouts/slideLayout99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74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55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55.xml" ContentType="application/vnd.openxmlformats-officedocument.presentationml.slideLayout+xml"/>
  <Override PartName="/ppt/theme/theme3.xml" ContentType="application/vnd.openxmlformats-officedocument.theme+xml"/>
  <Override PartName="/ppt/slideLayouts/slideLayout289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75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44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0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Layouts/slideLayout223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420.xml" ContentType="application/vnd.openxmlformats-officedocument.presentationml.slideLayout+xml"/>
  <Override PartName="/ppt/theme/theme8.xml" ContentType="application/vnd.openxmlformats-officedocument.theme+xml"/>
  <Override PartName="/ppt/slideLayouts/slideLayout507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s/slide28.xml" ContentType="application/vnd.openxmlformats-officedocument.presentationml.slid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521.xml" ContentType="application/vnd.openxmlformats-officedocument.presentationml.slideLayout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510.xml" ContentType="application/vnd.openxmlformats-officedocument.presentationml.slideLayout+xml"/>
  <Override PartName="/ppt/diagrams/drawing1.xml" ContentType="application/vnd.ms-office.drawingml.diagramDrawing+xml"/>
  <Override PartName="/ppt/slideLayouts/slideLayout16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94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s/slide20.xml" ContentType="application/vnd.openxmlformats-officedocument.presentationml.slide+xml"/>
  <Override PartName="/ppt/slideLayouts/slideLayout30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Masters/slideMaster3.xml" ContentType="application/vnd.openxmlformats-officedocument.presentationml.slideMaster+xml"/>
  <Override PartName="/ppt/slideLayouts/slideLayout57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91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236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400.xml" ContentType="application/vnd.openxmlformats-officedocument.presentationml.slideLayout+xml"/>
  <Override PartName="/ppt/diagrams/layout1.xml" ContentType="application/vnd.openxmlformats-officedocument.drawingml.diagramLayout+xml"/>
  <Override PartName="/ppt/slideLayouts/slideLayout98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62.xml" ContentType="application/vnd.openxmlformats-officedocument.presentationml.slideLayout+xml"/>
  <Override PartName="/ppt/diagrams/drawing3.xml" ContentType="application/vnd.ms-office.drawingml.diagramDrawing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340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32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6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10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7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26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s/slide30.xml" ContentType="application/vnd.openxmlformats-officedocument.presentationml.slide+xml"/>
  <Override PartName="/ppt/slideLayouts/slideLayout227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167.xml" ContentType="application/vnd.openxmlformats-officedocument.presentationml.slideLayout+xml"/>
  <Override PartName="/ppt/theme/theme4.xml" ContentType="application/vnd.openxmlformats-officedocument.theme+xml"/>
  <Override PartName="/ppt/slideLayouts/slideLayout306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s/slide24.xml" ContentType="application/vnd.openxmlformats-officedocument.presentationml.slide+xml"/>
  <Override PartName="/ppt/slideLayouts/slideLayout92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Layouts/slideLayout347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202.xml" ContentType="application/vnd.openxmlformats-officedocument.presentationml.slideLayout+xml"/>
  <Override PartName="/ppt/diagrams/data1.xml" ContentType="application/vnd.openxmlformats-officedocument.drawingml.diagramData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s/slide18.xml" ContentType="application/vnd.openxmlformats-officedocument.presentationml.slide+xml"/>
  <Override PartName="/ppt/slideLayouts/slideLayout17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511.xml" ContentType="application/vnd.openxmlformats-officedocument.presentationml.slideLayout+xml"/>
  <Override PartName="/ppt/diagrams/quickStyle2.xml" ContentType="application/vnd.openxmlformats-officedocument.drawingml.diagramStyle+xml"/>
  <Override PartName="/ppt/theme/theme1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7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</p:sldMasterIdLst>
  <p:notesMasterIdLst>
    <p:notesMasterId r:id="rId40"/>
  </p:notesMasterIdLst>
  <p:sldIdLst>
    <p:sldId id="1356" r:id="rId10"/>
    <p:sldId id="1507" r:id="rId11"/>
    <p:sldId id="1414" r:id="rId12"/>
    <p:sldId id="1448" r:id="rId13"/>
    <p:sldId id="1474" r:id="rId14"/>
    <p:sldId id="1449" r:id="rId15"/>
    <p:sldId id="1506" r:id="rId16"/>
    <p:sldId id="1493" r:id="rId17"/>
    <p:sldId id="1494" r:id="rId18"/>
    <p:sldId id="1492" r:id="rId19"/>
    <p:sldId id="1487" r:id="rId20"/>
    <p:sldId id="1417" r:id="rId21"/>
    <p:sldId id="1508" r:id="rId22"/>
    <p:sldId id="1509" r:id="rId23"/>
    <p:sldId id="1496" r:id="rId24"/>
    <p:sldId id="1497" r:id="rId25"/>
    <p:sldId id="1503" r:id="rId26"/>
    <p:sldId id="1504" r:id="rId27"/>
    <p:sldId id="1510" r:id="rId28"/>
    <p:sldId id="1514" r:id="rId29"/>
    <p:sldId id="1515" r:id="rId30"/>
    <p:sldId id="1500" r:id="rId31"/>
    <p:sldId id="1512" r:id="rId32"/>
    <p:sldId id="1513" r:id="rId33"/>
    <p:sldId id="1498" r:id="rId34"/>
    <p:sldId id="1488" r:id="rId35"/>
    <p:sldId id="1477" r:id="rId36"/>
    <p:sldId id="1516" r:id="rId37"/>
    <p:sldId id="1439" r:id="rId38"/>
    <p:sldId id="1505" r:id="rId39"/>
  </p:sldIdLst>
  <p:sldSz cx="5759450" cy="3240088"/>
  <p:notesSz cx="6858000" cy="9144000"/>
  <p:defaultTextStyle>
    <a:defPPr>
      <a:defRPr lang="en-US"/>
    </a:defPPr>
    <a:lvl1pPr marL="0" algn="l" defTabSz="575673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287837" algn="l" defTabSz="575673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575673" algn="l" defTabSz="575673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863510" algn="l" defTabSz="575673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151346" algn="l" defTabSz="575673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1439183" algn="l" defTabSz="575673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1727019" algn="l" defTabSz="575673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014856" algn="l" defTabSz="575673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2302692" algn="l" defTabSz="575673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Font" id="{01319F16-3CEB-44B1-837A-5DFE664B1540}">
          <p14:sldIdLst>
            <p14:sldId id="1356"/>
            <p14:sldId id="1414"/>
            <p14:sldId id="1415"/>
            <p14:sldId id="1448"/>
            <p14:sldId id="1474"/>
            <p14:sldId id="1475"/>
            <p14:sldId id="1449"/>
            <p14:sldId id="1486"/>
            <p14:sldId id="1487"/>
            <p14:sldId id="1417"/>
            <p14:sldId id="1468"/>
            <p14:sldId id="1488"/>
            <p14:sldId id="1476"/>
            <p14:sldId id="1489"/>
            <p14:sldId id="1477"/>
            <p14:sldId id="1478"/>
            <p14:sldId id="1439"/>
            <p14:sldId id="1491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=""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906440"/>
    <a:srgbClr val="265839"/>
    <a:srgbClr val="580000"/>
    <a:srgbClr val="59349C"/>
    <a:srgbClr val="000000"/>
    <a:srgbClr val="990000"/>
    <a:srgbClr val="50807A"/>
    <a:srgbClr val="5F5F5F"/>
    <a:srgbClr val="DDDDDD"/>
    <a:srgbClr val="2A2C54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464" autoAdjust="0"/>
    <p:restoredTop sz="95491" autoAdjust="0"/>
  </p:normalViewPr>
  <p:slideViewPr>
    <p:cSldViewPr snapToObjects="1">
      <p:cViewPr varScale="1">
        <p:scale>
          <a:sx n="148" d="100"/>
          <a:sy n="148" d="100"/>
        </p:scale>
        <p:origin x="-744" y="-90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A6CC49-387D-404A-8DE1-5F5577506E3E}" type="doc">
      <dgm:prSet loTypeId="urn:microsoft.com/office/officeart/2005/8/layout/b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2BBB3D3-4FBA-48B0-BB18-AAF0C5C3EAE6}">
      <dgm:prSet phldrT="[Текст]" custT="1"/>
      <dgm:spPr>
        <a:solidFill>
          <a:schemeClr val="bg1"/>
        </a:solidFill>
        <a:ln>
          <a:solidFill>
            <a:srgbClr val="00000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Колония Англии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DC817BCE-8648-4252-95D9-AACB92B4E42D}" type="parTrans" cxnId="{CD4D43E4-79AE-4827-BEBB-3B74B133695B}">
      <dgm:prSet/>
      <dgm:spPr/>
      <dgm:t>
        <a:bodyPr/>
        <a:lstStyle/>
        <a:p>
          <a:endParaRPr lang="ru-RU"/>
        </a:p>
      </dgm:t>
    </dgm:pt>
    <dgm:pt modelId="{5C0253EE-5D31-44E5-95EC-4FE455B0A8C9}" type="sibTrans" cxnId="{CD4D43E4-79AE-4827-BEBB-3B74B133695B}">
      <dgm:prSet/>
      <dgm:spPr>
        <a:solidFill>
          <a:schemeClr val="accent1">
            <a:lumMod val="75000"/>
          </a:schemeClr>
        </a:solidFill>
        <a:ln>
          <a:solidFill>
            <a:schemeClr val="bg1"/>
          </a:solidFill>
        </a:ln>
      </dgm:spPr>
      <dgm:t>
        <a:bodyPr/>
        <a:lstStyle/>
        <a:p>
          <a:endParaRPr lang="ru-RU"/>
        </a:p>
      </dgm:t>
    </dgm:pt>
    <dgm:pt modelId="{DEB6FBF1-4F02-4FFC-A2D0-68CFC8EB74A0}">
      <dgm:prSet phldrT="[Текст]" custT="1"/>
      <dgm:spPr>
        <a:solidFill>
          <a:schemeClr val="bg1"/>
        </a:solidFill>
        <a:ln>
          <a:solidFill>
            <a:srgbClr val="00000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Развитие капитализма 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38E53217-E3FF-472E-87A4-7C34AEAFBFF7}" type="parTrans" cxnId="{DE64FFC7-A499-4B38-8477-4CAA0E946346}">
      <dgm:prSet/>
      <dgm:spPr/>
      <dgm:t>
        <a:bodyPr/>
        <a:lstStyle/>
        <a:p>
          <a:endParaRPr lang="ru-RU"/>
        </a:p>
      </dgm:t>
    </dgm:pt>
    <dgm:pt modelId="{2FB36611-1A85-433F-9066-457452D6EC9E}" type="sibTrans" cxnId="{DE64FFC7-A499-4B38-8477-4CAA0E946346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endParaRPr lang="ru-RU"/>
        </a:p>
      </dgm:t>
    </dgm:pt>
    <dgm:pt modelId="{40DED3D2-78F3-45BE-BBB4-3D5693317FBF}">
      <dgm:prSet phldrT="[Текст]" custT="1"/>
      <dgm:spPr>
        <a:solidFill>
          <a:schemeClr val="bg1"/>
        </a:solidFill>
        <a:ln>
          <a:solidFill>
            <a:srgbClr val="00000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Строятся крупные промышленные предприятия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1B128072-51C7-4037-8F97-0AF179E88A5A}" type="parTrans" cxnId="{8E794A29-68E3-4E8A-82AE-0AAA300864D7}">
      <dgm:prSet/>
      <dgm:spPr/>
      <dgm:t>
        <a:bodyPr/>
        <a:lstStyle/>
        <a:p>
          <a:endParaRPr lang="ru-RU"/>
        </a:p>
      </dgm:t>
    </dgm:pt>
    <dgm:pt modelId="{8CCC5718-3893-4B79-A177-8EC8D24BF638}" type="sibTrans" cxnId="{8E794A29-68E3-4E8A-82AE-0AAA300864D7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endParaRPr lang="ru-RU"/>
        </a:p>
      </dgm:t>
    </dgm:pt>
    <dgm:pt modelId="{CA15710E-F2E7-4DE8-8C06-5E3D1BB3FD1F}">
      <dgm:prSet phldrT="[Текст]" custT="1"/>
      <dgm:spPr>
        <a:solidFill>
          <a:schemeClr val="bg1"/>
        </a:solidFill>
        <a:ln>
          <a:solidFill>
            <a:srgbClr val="00000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Зона капиталовложения англичан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DAFAB9AE-0078-4B47-9413-1E6CAF5F6FCD}" type="parTrans" cxnId="{2244B8B0-33F3-49E8-99E4-629D4F240A06}">
      <dgm:prSet/>
      <dgm:spPr/>
      <dgm:t>
        <a:bodyPr/>
        <a:lstStyle/>
        <a:p>
          <a:endParaRPr lang="ru-RU"/>
        </a:p>
      </dgm:t>
    </dgm:pt>
    <dgm:pt modelId="{C7DDE9B3-CE57-4242-9209-B35618384C45}" type="sibTrans" cxnId="{2244B8B0-33F3-49E8-99E4-629D4F240A06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endParaRPr lang="ru-RU"/>
        </a:p>
      </dgm:t>
    </dgm:pt>
    <dgm:pt modelId="{345BFDE3-1455-412C-A6A2-37EA29403D5A}">
      <dgm:prSet phldrT="[Текст]" custT="1"/>
      <dgm:spPr>
        <a:solidFill>
          <a:schemeClr val="bg1"/>
        </a:solidFill>
        <a:ln>
          <a:solidFill>
            <a:srgbClr val="00000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сельском хозяйстве монокультура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2E3BAD48-E636-4534-8933-9BF8097B57A5}" type="parTrans" cxnId="{1181508D-3085-4202-B9C2-3D2864EACC38}">
      <dgm:prSet/>
      <dgm:spPr/>
      <dgm:t>
        <a:bodyPr/>
        <a:lstStyle/>
        <a:p>
          <a:endParaRPr lang="ru-RU"/>
        </a:p>
      </dgm:t>
    </dgm:pt>
    <dgm:pt modelId="{34548BEE-306A-40C4-B085-1363E2A548FC}" type="sibTrans" cxnId="{1181508D-3085-4202-B9C2-3D2864EACC38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endParaRPr lang="ru-RU"/>
        </a:p>
      </dgm:t>
    </dgm:pt>
    <dgm:pt modelId="{C4C2DD90-15B4-43F8-A162-CA50EB5A1319}">
      <dgm:prSet phldrT="[Текст]" custT="1"/>
      <dgm:spPr>
        <a:solidFill>
          <a:schemeClr val="bg1"/>
        </a:solidFill>
        <a:ln>
          <a:solidFill>
            <a:srgbClr val="00000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Земля в аренду крестьянам за часть урожая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AF8F87EB-24BF-4656-B62D-35F5466B7560}" type="parTrans" cxnId="{F9DAC414-CE1E-4CFA-87D0-5C171D231119}">
      <dgm:prSet/>
      <dgm:spPr/>
      <dgm:t>
        <a:bodyPr/>
        <a:lstStyle/>
        <a:p>
          <a:endParaRPr lang="ru-RU"/>
        </a:p>
      </dgm:t>
    </dgm:pt>
    <dgm:pt modelId="{99208E73-3276-4DBD-AFE6-0337531954A2}" type="sibTrans" cxnId="{F9DAC414-CE1E-4CFA-87D0-5C171D231119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endParaRPr lang="ru-RU"/>
        </a:p>
      </dgm:t>
    </dgm:pt>
    <dgm:pt modelId="{0F745251-3162-4546-9CF6-2BDA56EB8017}">
      <dgm:prSet phldrT="[Текст]" custT="1"/>
      <dgm:spPr>
        <a:solidFill>
          <a:schemeClr val="bg1"/>
        </a:solidFill>
        <a:ln>
          <a:solidFill>
            <a:srgbClr val="00000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Рост количества рабочих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CAE53543-A63E-4907-9212-EC10A1663752}" type="parTrans" cxnId="{8AE116FB-A1C9-4ACD-AAD6-8ED8477241D3}">
      <dgm:prSet/>
      <dgm:spPr/>
      <dgm:t>
        <a:bodyPr/>
        <a:lstStyle/>
        <a:p>
          <a:endParaRPr lang="ru-RU"/>
        </a:p>
      </dgm:t>
    </dgm:pt>
    <dgm:pt modelId="{F8E05666-DE74-4DF7-8A41-63AE46E86D64}" type="sibTrans" cxnId="{8AE116FB-A1C9-4ACD-AAD6-8ED8477241D3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endParaRPr lang="ru-RU"/>
        </a:p>
      </dgm:t>
    </dgm:pt>
    <dgm:pt modelId="{0205A4F9-B497-4901-A9C7-93A08ADBE0D3}">
      <dgm:prSet phldrT="[Текст]" custT="1"/>
      <dgm:spPr>
        <a:solidFill>
          <a:schemeClr val="bg1"/>
        </a:solidFill>
        <a:ln>
          <a:solidFill>
            <a:srgbClr val="00000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Англичане контроль над производством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52106415-3E4A-41F3-9996-BBBB0310B768}" type="parTrans" cxnId="{743DE179-3EB5-4953-B646-1864E8B0A072}">
      <dgm:prSet/>
      <dgm:spPr/>
      <dgm:t>
        <a:bodyPr/>
        <a:lstStyle/>
        <a:p>
          <a:endParaRPr lang="ru-RU"/>
        </a:p>
      </dgm:t>
    </dgm:pt>
    <dgm:pt modelId="{6D2EE3A4-DE11-4F10-8F76-DFBF564E8EDB}" type="sibTrans" cxnId="{743DE179-3EB5-4953-B646-1864E8B0A072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endParaRPr lang="ru-RU"/>
        </a:p>
      </dgm:t>
    </dgm:pt>
    <dgm:pt modelId="{49867E78-6C0A-4DBC-9446-32594F104BF4}">
      <dgm:prSet phldrT="[Текст]" custT="1"/>
      <dgm:spPr>
        <a:solidFill>
          <a:schemeClr val="bg1"/>
        </a:solidFill>
        <a:ln>
          <a:solidFill>
            <a:srgbClr val="00000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Состояние народа</a:t>
          </a:r>
        </a:p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1896 – 1906 г.г.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CFB03A8B-1194-4979-BA10-35FD36C4DE48}" type="parTrans" cxnId="{74342EB7-7E48-40D3-B81F-E8836E4D7985}">
      <dgm:prSet/>
      <dgm:spPr/>
      <dgm:t>
        <a:bodyPr/>
        <a:lstStyle/>
        <a:p>
          <a:endParaRPr lang="ru-RU"/>
        </a:p>
      </dgm:t>
    </dgm:pt>
    <dgm:pt modelId="{50BC7288-B8B0-4B32-8C7F-6BD1FAAD2969}" type="sibTrans" cxnId="{74342EB7-7E48-40D3-B81F-E8836E4D7985}">
      <dgm:prSet/>
      <dgm:spPr/>
      <dgm:t>
        <a:bodyPr/>
        <a:lstStyle/>
        <a:p>
          <a:endParaRPr lang="ru-RU"/>
        </a:p>
      </dgm:t>
    </dgm:pt>
    <dgm:pt modelId="{64B0D9C6-2C4E-4484-A0E2-4D033D527D6C}" type="pres">
      <dgm:prSet presAssocID="{D3A6CC49-387D-404A-8DE1-5F5577506E3E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08D32080-1DAC-4E52-8D86-D79D519F0344}" type="pres">
      <dgm:prSet presAssocID="{02BBB3D3-4FBA-48B0-BB18-AAF0C5C3EAE6}" presName="compNode" presStyleCnt="0"/>
      <dgm:spPr/>
    </dgm:pt>
    <dgm:pt modelId="{26FDF6B6-6A00-43A0-9F8D-1A479FA092AC}" type="pres">
      <dgm:prSet presAssocID="{02BBB3D3-4FBA-48B0-BB18-AAF0C5C3EAE6}" presName="dummyConnPt" presStyleCnt="0"/>
      <dgm:spPr/>
    </dgm:pt>
    <dgm:pt modelId="{EF88055E-6FBD-47D3-B0AF-C674EDF45D6E}" type="pres">
      <dgm:prSet presAssocID="{02BBB3D3-4FBA-48B0-BB18-AAF0C5C3EAE6}" presName="node" presStyleLbl="node1" presStyleIdx="0" presStyleCnt="9" custScaleX="1243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DCAA90-B572-458E-8605-7687C2AE65FF}" type="pres">
      <dgm:prSet presAssocID="{5C0253EE-5D31-44E5-95EC-4FE455B0A8C9}" presName="sibTrans" presStyleLbl="bgSibTrans2D1" presStyleIdx="0" presStyleCnt="8"/>
      <dgm:spPr/>
      <dgm:t>
        <a:bodyPr/>
        <a:lstStyle/>
        <a:p>
          <a:endParaRPr lang="ru-RU"/>
        </a:p>
      </dgm:t>
    </dgm:pt>
    <dgm:pt modelId="{0EA48F03-0BF9-452C-84B4-5C576D347093}" type="pres">
      <dgm:prSet presAssocID="{DEB6FBF1-4F02-4FFC-A2D0-68CFC8EB74A0}" presName="compNode" presStyleCnt="0"/>
      <dgm:spPr/>
    </dgm:pt>
    <dgm:pt modelId="{B40C0483-C231-42A9-8AB6-D06BE50CFF75}" type="pres">
      <dgm:prSet presAssocID="{DEB6FBF1-4F02-4FFC-A2D0-68CFC8EB74A0}" presName="dummyConnPt" presStyleCnt="0"/>
      <dgm:spPr/>
    </dgm:pt>
    <dgm:pt modelId="{858BC62D-BFB7-459B-83F5-39478B106551}" type="pres">
      <dgm:prSet presAssocID="{DEB6FBF1-4F02-4FFC-A2D0-68CFC8EB74A0}" presName="node" presStyleLbl="node1" presStyleIdx="1" presStyleCnt="9" custScaleX="1243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0D685A-0772-4316-9B6F-0A7F3D8678C5}" type="pres">
      <dgm:prSet presAssocID="{2FB36611-1A85-433F-9066-457452D6EC9E}" presName="sibTrans" presStyleLbl="bgSibTrans2D1" presStyleIdx="1" presStyleCnt="8"/>
      <dgm:spPr/>
      <dgm:t>
        <a:bodyPr/>
        <a:lstStyle/>
        <a:p>
          <a:endParaRPr lang="ru-RU"/>
        </a:p>
      </dgm:t>
    </dgm:pt>
    <dgm:pt modelId="{B283467B-5137-460C-990F-FC9F46A1AC1C}" type="pres">
      <dgm:prSet presAssocID="{40DED3D2-78F3-45BE-BBB4-3D5693317FBF}" presName="compNode" presStyleCnt="0"/>
      <dgm:spPr/>
    </dgm:pt>
    <dgm:pt modelId="{5B8F61DC-73B0-4BC4-BD4B-A3E429AD67DD}" type="pres">
      <dgm:prSet presAssocID="{40DED3D2-78F3-45BE-BBB4-3D5693317FBF}" presName="dummyConnPt" presStyleCnt="0"/>
      <dgm:spPr/>
    </dgm:pt>
    <dgm:pt modelId="{CD11541F-60FA-47DC-8917-63CF77EB9F60}" type="pres">
      <dgm:prSet presAssocID="{40DED3D2-78F3-45BE-BBB4-3D5693317FBF}" presName="node" presStyleLbl="node1" presStyleIdx="2" presStyleCnt="9" custScaleX="1243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C536AA-B893-4AF8-AFF6-D81AB11D6DE7}" type="pres">
      <dgm:prSet presAssocID="{8CCC5718-3893-4B79-A177-8EC8D24BF638}" presName="sibTrans" presStyleLbl="bgSibTrans2D1" presStyleIdx="2" presStyleCnt="8"/>
      <dgm:spPr/>
      <dgm:t>
        <a:bodyPr/>
        <a:lstStyle/>
        <a:p>
          <a:endParaRPr lang="ru-RU"/>
        </a:p>
      </dgm:t>
    </dgm:pt>
    <dgm:pt modelId="{03B93566-9F62-4E92-ABF6-50D919F7FC33}" type="pres">
      <dgm:prSet presAssocID="{CA15710E-F2E7-4DE8-8C06-5E3D1BB3FD1F}" presName="compNode" presStyleCnt="0"/>
      <dgm:spPr/>
    </dgm:pt>
    <dgm:pt modelId="{297381AD-F583-4061-A7B9-2BCEB431DC23}" type="pres">
      <dgm:prSet presAssocID="{CA15710E-F2E7-4DE8-8C06-5E3D1BB3FD1F}" presName="dummyConnPt" presStyleCnt="0"/>
      <dgm:spPr/>
    </dgm:pt>
    <dgm:pt modelId="{06C8353F-39F5-4EA4-BD5D-B81C541571B2}" type="pres">
      <dgm:prSet presAssocID="{CA15710E-F2E7-4DE8-8C06-5E3D1BB3FD1F}" presName="node" presStyleLbl="node1" presStyleIdx="3" presStyleCnt="9" custScaleX="110657" custLinFactNeighborX="3279" custLinFactNeighborY="36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862D55-FF21-4549-859C-6047026F62E0}" type="pres">
      <dgm:prSet presAssocID="{C7DDE9B3-CE57-4242-9209-B35618384C45}" presName="sibTrans" presStyleLbl="bgSibTrans2D1" presStyleIdx="3" presStyleCnt="8"/>
      <dgm:spPr/>
      <dgm:t>
        <a:bodyPr/>
        <a:lstStyle/>
        <a:p>
          <a:endParaRPr lang="ru-RU"/>
        </a:p>
      </dgm:t>
    </dgm:pt>
    <dgm:pt modelId="{A06ECEC1-5674-40C0-BD3E-0889D19A544C}" type="pres">
      <dgm:prSet presAssocID="{345BFDE3-1455-412C-A6A2-37EA29403D5A}" presName="compNode" presStyleCnt="0"/>
      <dgm:spPr/>
    </dgm:pt>
    <dgm:pt modelId="{9885F357-3552-4604-A271-AF47EF107D55}" type="pres">
      <dgm:prSet presAssocID="{345BFDE3-1455-412C-A6A2-37EA29403D5A}" presName="dummyConnPt" presStyleCnt="0"/>
      <dgm:spPr/>
    </dgm:pt>
    <dgm:pt modelId="{D3878859-626B-4C69-A3E0-8EB7C1676935}" type="pres">
      <dgm:prSet presAssocID="{345BFDE3-1455-412C-A6A2-37EA29403D5A}" presName="node" presStyleLbl="node1" presStyleIdx="4" presStyleCnt="9" custScaleX="1172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BA9CDA-2F12-4485-B6C3-DC69D0F3DC5D}" type="pres">
      <dgm:prSet presAssocID="{34548BEE-306A-40C4-B085-1363E2A548FC}" presName="sibTrans" presStyleLbl="bgSibTrans2D1" presStyleIdx="4" presStyleCnt="8"/>
      <dgm:spPr/>
      <dgm:t>
        <a:bodyPr/>
        <a:lstStyle/>
        <a:p>
          <a:endParaRPr lang="ru-RU"/>
        </a:p>
      </dgm:t>
    </dgm:pt>
    <dgm:pt modelId="{F4A576D9-CFA5-42E5-9112-271E7F541550}" type="pres">
      <dgm:prSet presAssocID="{C4C2DD90-15B4-43F8-A162-CA50EB5A1319}" presName="compNode" presStyleCnt="0"/>
      <dgm:spPr/>
    </dgm:pt>
    <dgm:pt modelId="{B12C85D0-435F-478E-BCB4-B6D45A43F685}" type="pres">
      <dgm:prSet presAssocID="{C4C2DD90-15B4-43F8-A162-CA50EB5A1319}" presName="dummyConnPt" presStyleCnt="0"/>
      <dgm:spPr/>
    </dgm:pt>
    <dgm:pt modelId="{93D7DE62-0654-4169-A9E9-27F740D5E09B}" type="pres">
      <dgm:prSet presAssocID="{C4C2DD90-15B4-43F8-A162-CA50EB5A1319}" presName="node" presStyleLbl="node1" presStyleIdx="5" presStyleCnt="9" custScaleX="1172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0BE696-DD6D-4D31-9680-F3DB29D3BC1A}" type="pres">
      <dgm:prSet presAssocID="{99208E73-3276-4DBD-AFE6-0337531954A2}" presName="sibTrans" presStyleLbl="bgSibTrans2D1" presStyleIdx="5" presStyleCnt="8"/>
      <dgm:spPr/>
      <dgm:t>
        <a:bodyPr/>
        <a:lstStyle/>
        <a:p>
          <a:endParaRPr lang="ru-RU"/>
        </a:p>
      </dgm:t>
    </dgm:pt>
    <dgm:pt modelId="{6BE04674-45C1-4B7B-8237-D82E4E1ECE3E}" type="pres">
      <dgm:prSet presAssocID="{0F745251-3162-4546-9CF6-2BDA56EB8017}" presName="compNode" presStyleCnt="0"/>
      <dgm:spPr/>
    </dgm:pt>
    <dgm:pt modelId="{F455B3E9-BF21-46B7-B356-371AD4D38223}" type="pres">
      <dgm:prSet presAssocID="{0F745251-3162-4546-9CF6-2BDA56EB8017}" presName="dummyConnPt" presStyleCnt="0"/>
      <dgm:spPr/>
    </dgm:pt>
    <dgm:pt modelId="{73849F46-8305-4D31-8CB7-3DD6D56629F3}" type="pres">
      <dgm:prSet presAssocID="{0F745251-3162-4546-9CF6-2BDA56EB8017}" presName="node" presStyleLbl="node1" presStyleIdx="6" presStyleCnt="9" custScaleX="1172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42BD30-549D-4758-8A53-EF7D63ABF0F0}" type="pres">
      <dgm:prSet presAssocID="{F8E05666-DE74-4DF7-8A41-63AE46E86D64}" presName="sibTrans" presStyleLbl="bgSibTrans2D1" presStyleIdx="6" presStyleCnt="8"/>
      <dgm:spPr/>
      <dgm:t>
        <a:bodyPr/>
        <a:lstStyle/>
        <a:p>
          <a:endParaRPr lang="ru-RU"/>
        </a:p>
      </dgm:t>
    </dgm:pt>
    <dgm:pt modelId="{0659BBB0-FC7C-40AE-B290-2A458C6D0D63}" type="pres">
      <dgm:prSet presAssocID="{0205A4F9-B497-4901-A9C7-93A08ADBE0D3}" presName="compNode" presStyleCnt="0"/>
      <dgm:spPr/>
    </dgm:pt>
    <dgm:pt modelId="{70ABEEE3-F749-4194-975B-017521E560E0}" type="pres">
      <dgm:prSet presAssocID="{0205A4F9-B497-4901-A9C7-93A08ADBE0D3}" presName="dummyConnPt" presStyleCnt="0"/>
      <dgm:spPr/>
    </dgm:pt>
    <dgm:pt modelId="{3E57C059-8818-4EEC-BE62-03AA14DB9234}" type="pres">
      <dgm:prSet presAssocID="{0205A4F9-B497-4901-A9C7-93A08ADBE0D3}" presName="node" presStyleLbl="node1" presStyleIdx="7" presStyleCnt="9" custScaleX="1172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765F36-CC89-4434-84BB-192463BD3D3C}" type="pres">
      <dgm:prSet presAssocID="{6D2EE3A4-DE11-4F10-8F76-DFBF564E8EDB}" presName="sibTrans" presStyleLbl="bgSibTrans2D1" presStyleIdx="7" presStyleCnt="8"/>
      <dgm:spPr/>
      <dgm:t>
        <a:bodyPr/>
        <a:lstStyle/>
        <a:p>
          <a:endParaRPr lang="ru-RU"/>
        </a:p>
      </dgm:t>
    </dgm:pt>
    <dgm:pt modelId="{A28E1AE4-6455-4D3F-B560-DA33FA0D45C6}" type="pres">
      <dgm:prSet presAssocID="{49867E78-6C0A-4DBC-9446-32594F104BF4}" presName="compNode" presStyleCnt="0"/>
      <dgm:spPr/>
    </dgm:pt>
    <dgm:pt modelId="{C264163A-12E7-4624-BC09-0C646A2F8201}" type="pres">
      <dgm:prSet presAssocID="{49867E78-6C0A-4DBC-9446-32594F104BF4}" presName="dummyConnPt" presStyleCnt="0"/>
      <dgm:spPr/>
    </dgm:pt>
    <dgm:pt modelId="{C351935C-7251-4B80-A463-EBCB5D6ED9A6}" type="pres">
      <dgm:prSet presAssocID="{49867E78-6C0A-4DBC-9446-32594F104BF4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AE116FB-A1C9-4ACD-AAD6-8ED8477241D3}" srcId="{D3A6CC49-387D-404A-8DE1-5F5577506E3E}" destId="{0F745251-3162-4546-9CF6-2BDA56EB8017}" srcOrd="6" destOrd="0" parTransId="{CAE53543-A63E-4907-9212-EC10A1663752}" sibTransId="{F8E05666-DE74-4DF7-8A41-63AE46E86D64}"/>
    <dgm:cxn modelId="{FA28325D-6A16-4F5D-84D3-162DD190A1FA}" type="presOf" srcId="{0F745251-3162-4546-9CF6-2BDA56EB8017}" destId="{73849F46-8305-4D31-8CB7-3DD6D56629F3}" srcOrd="0" destOrd="0" presId="urn:microsoft.com/office/officeart/2005/8/layout/bProcess4"/>
    <dgm:cxn modelId="{7FD30FB7-FDDD-45D9-AD92-F5EA8CA100FC}" type="presOf" srcId="{F8E05666-DE74-4DF7-8A41-63AE46E86D64}" destId="{AA42BD30-549D-4758-8A53-EF7D63ABF0F0}" srcOrd="0" destOrd="0" presId="urn:microsoft.com/office/officeart/2005/8/layout/bProcess4"/>
    <dgm:cxn modelId="{74342EB7-7E48-40D3-B81F-E8836E4D7985}" srcId="{D3A6CC49-387D-404A-8DE1-5F5577506E3E}" destId="{49867E78-6C0A-4DBC-9446-32594F104BF4}" srcOrd="8" destOrd="0" parTransId="{CFB03A8B-1194-4979-BA10-35FD36C4DE48}" sibTransId="{50BC7288-B8B0-4B32-8C7F-6BD1FAAD2969}"/>
    <dgm:cxn modelId="{D2393BB5-7E59-4DDF-80B5-05E4AC116632}" type="presOf" srcId="{C4C2DD90-15B4-43F8-A162-CA50EB5A1319}" destId="{93D7DE62-0654-4169-A9E9-27F740D5E09B}" srcOrd="0" destOrd="0" presId="urn:microsoft.com/office/officeart/2005/8/layout/bProcess4"/>
    <dgm:cxn modelId="{0F9B875E-3DAD-46CA-A3AD-A40B0443C4FF}" type="presOf" srcId="{99208E73-3276-4DBD-AFE6-0337531954A2}" destId="{550BE696-DD6D-4D31-9680-F3DB29D3BC1A}" srcOrd="0" destOrd="0" presId="urn:microsoft.com/office/officeart/2005/8/layout/bProcess4"/>
    <dgm:cxn modelId="{61352316-656A-4BB1-8A18-B0C365F31E89}" type="presOf" srcId="{49867E78-6C0A-4DBC-9446-32594F104BF4}" destId="{C351935C-7251-4B80-A463-EBCB5D6ED9A6}" srcOrd="0" destOrd="0" presId="urn:microsoft.com/office/officeart/2005/8/layout/bProcess4"/>
    <dgm:cxn modelId="{1181508D-3085-4202-B9C2-3D2864EACC38}" srcId="{D3A6CC49-387D-404A-8DE1-5F5577506E3E}" destId="{345BFDE3-1455-412C-A6A2-37EA29403D5A}" srcOrd="4" destOrd="0" parTransId="{2E3BAD48-E636-4534-8933-9BF8097B57A5}" sibTransId="{34548BEE-306A-40C4-B085-1363E2A548FC}"/>
    <dgm:cxn modelId="{13B8C614-0E38-4057-BC1F-CD76D8C9D38B}" type="presOf" srcId="{34548BEE-306A-40C4-B085-1363E2A548FC}" destId="{6ABA9CDA-2F12-4485-B6C3-DC69D0F3DC5D}" srcOrd="0" destOrd="0" presId="urn:microsoft.com/office/officeart/2005/8/layout/bProcess4"/>
    <dgm:cxn modelId="{5A1ADE12-A288-433D-BC5F-6DF613D66EB0}" type="presOf" srcId="{6D2EE3A4-DE11-4F10-8F76-DFBF564E8EDB}" destId="{69765F36-CC89-4434-84BB-192463BD3D3C}" srcOrd="0" destOrd="0" presId="urn:microsoft.com/office/officeart/2005/8/layout/bProcess4"/>
    <dgm:cxn modelId="{A97D7659-9BCD-4C03-BB28-9B236C238AC0}" type="presOf" srcId="{CA15710E-F2E7-4DE8-8C06-5E3D1BB3FD1F}" destId="{06C8353F-39F5-4EA4-BD5D-B81C541571B2}" srcOrd="0" destOrd="0" presId="urn:microsoft.com/office/officeart/2005/8/layout/bProcess4"/>
    <dgm:cxn modelId="{CD4D43E4-79AE-4827-BEBB-3B74B133695B}" srcId="{D3A6CC49-387D-404A-8DE1-5F5577506E3E}" destId="{02BBB3D3-4FBA-48B0-BB18-AAF0C5C3EAE6}" srcOrd="0" destOrd="0" parTransId="{DC817BCE-8648-4252-95D9-AACB92B4E42D}" sibTransId="{5C0253EE-5D31-44E5-95EC-4FE455B0A8C9}"/>
    <dgm:cxn modelId="{E26E2C1D-EA84-401E-A259-787374AB61CD}" type="presOf" srcId="{2FB36611-1A85-433F-9066-457452D6EC9E}" destId="{510D685A-0772-4316-9B6F-0A7F3D8678C5}" srcOrd="0" destOrd="0" presId="urn:microsoft.com/office/officeart/2005/8/layout/bProcess4"/>
    <dgm:cxn modelId="{C3960112-CF32-4645-ACD0-DBF5C47ABDA4}" type="presOf" srcId="{D3A6CC49-387D-404A-8DE1-5F5577506E3E}" destId="{64B0D9C6-2C4E-4484-A0E2-4D033D527D6C}" srcOrd="0" destOrd="0" presId="urn:microsoft.com/office/officeart/2005/8/layout/bProcess4"/>
    <dgm:cxn modelId="{8E794A29-68E3-4E8A-82AE-0AAA300864D7}" srcId="{D3A6CC49-387D-404A-8DE1-5F5577506E3E}" destId="{40DED3D2-78F3-45BE-BBB4-3D5693317FBF}" srcOrd="2" destOrd="0" parTransId="{1B128072-51C7-4037-8F97-0AF179E88A5A}" sibTransId="{8CCC5718-3893-4B79-A177-8EC8D24BF638}"/>
    <dgm:cxn modelId="{50C935C3-ED96-4F23-9202-45585D4A0FC2}" type="presOf" srcId="{345BFDE3-1455-412C-A6A2-37EA29403D5A}" destId="{D3878859-626B-4C69-A3E0-8EB7C1676935}" srcOrd="0" destOrd="0" presId="urn:microsoft.com/office/officeart/2005/8/layout/bProcess4"/>
    <dgm:cxn modelId="{F9DAC414-CE1E-4CFA-87D0-5C171D231119}" srcId="{D3A6CC49-387D-404A-8DE1-5F5577506E3E}" destId="{C4C2DD90-15B4-43F8-A162-CA50EB5A1319}" srcOrd="5" destOrd="0" parTransId="{AF8F87EB-24BF-4656-B62D-35F5466B7560}" sibTransId="{99208E73-3276-4DBD-AFE6-0337531954A2}"/>
    <dgm:cxn modelId="{DE64FFC7-A499-4B38-8477-4CAA0E946346}" srcId="{D3A6CC49-387D-404A-8DE1-5F5577506E3E}" destId="{DEB6FBF1-4F02-4FFC-A2D0-68CFC8EB74A0}" srcOrd="1" destOrd="0" parTransId="{38E53217-E3FF-472E-87A4-7C34AEAFBFF7}" sibTransId="{2FB36611-1A85-433F-9066-457452D6EC9E}"/>
    <dgm:cxn modelId="{2244B8B0-33F3-49E8-99E4-629D4F240A06}" srcId="{D3A6CC49-387D-404A-8DE1-5F5577506E3E}" destId="{CA15710E-F2E7-4DE8-8C06-5E3D1BB3FD1F}" srcOrd="3" destOrd="0" parTransId="{DAFAB9AE-0078-4B47-9413-1E6CAF5F6FCD}" sibTransId="{C7DDE9B3-CE57-4242-9209-B35618384C45}"/>
    <dgm:cxn modelId="{18494BB1-253D-455F-9EF2-2168FEA6C461}" type="presOf" srcId="{5C0253EE-5D31-44E5-95EC-4FE455B0A8C9}" destId="{8ADCAA90-B572-458E-8605-7687C2AE65FF}" srcOrd="0" destOrd="0" presId="urn:microsoft.com/office/officeart/2005/8/layout/bProcess4"/>
    <dgm:cxn modelId="{1F98A057-AA3F-43EF-80A9-2F7F977050E9}" type="presOf" srcId="{40DED3D2-78F3-45BE-BBB4-3D5693317FBF}" destId="{CD11541F-60FA-47DC-8917-63CF77EB9F60}" srcOrd="0" destOrd="0" presId="urn:microsoft.com/office/officeart/2005/8/layout/bProcess4"/>
    <dgm:cxn modelId="{1B3DF926-8110-40CB-BD0E-787458D84B97}" type="presOf" srcId="{DEB6FBF1-4F02-4FFC-A2D0-68CFC8EB74A0}" destId="{858BC62D-BFB7-459B-83F5-39478B106551}" srcOrd="0" destOrd="0" presId="urn:microsoft.com/office/officeart/2005/8/layout/bProcess4"/>
    <dgm:cxn modelId="{93B13133-EB2E-474F-BCF1-19D3B9F47C95}" type="presOf" srcId="{C7DDE9B3-CE57-4242-9209-B35618384C45}" destId="{3D862D55-FF21-4549-859C-6047026F62E0}" srcOrd="0" destOrd="0" presId="urn:microsoft.com/office/officeart/2005/8/layout/bProcess4"/>
    <dgm:cxn modelId="{743DE179-3EB5-4953-B646-1864E8B0A072}" srcId="{D3A6CC49-387D-404A-8DE1-5F5577506E3E}" destId="{0205A4F9-B497-4901-A9C7-93A08ADBE0D3}" srcOrd="7" destOrd="0" parTransId="{52106415-3E4A-41F3-9996-BBBB0310B768}" sibTransId="{6D2EE3A4-DE11-4F10-8F76-DFBF564E8EDB}"/>
    <dgm:cxn modelId="{F4DF91B3-5A84-4F71-8BB4-EA33288F33C8}" type="presOf" srcId="{0205A4F9-B497-4901-A9C7-93A08ADBE0D3}" destId="{3E57C059-8818-4EEC-BE62-03AA14DB9234}" srcOrd="0" destOrd="0" presId="urn:microsoft.com/office/officeart/2005/8/layout/bProcess4"/>
    <dgm:cxn modelId="{98714E07-1EB1-4BE3-B3EC-9E3E326FC3C6}" type="presOf" srcId="{02BBB3D3-4FBA-48B0-BB18-AAF0C5C3EAE6}" destId="{EF88055E-6FBD-47D3-B0AF-C674EDF45D6E}" srcOrd="0" destOrd="0" presId="urn:microsoft.com/office/officeart/2005/8/layout/bProcess4"/>
    <dgm:cxn modelId="{5F27DCD1-76D7-48D3-8AF9-E368311F6A15}" type="presOf" srcId="{8CCC5718-3893-4B79-A177-8EC8D24BF638}" destId="{D1C536AA-B893-4AF8-AFF6-D81AB11D6DE7}" srcOrd="0" destOrd="0" presId="urn:microsoft.com/office/officeart/2005/8/layout/bProcess4"/>
    <dgm:cxn modelId="{7686DFCA-00F9-44B3-8B4A-2B8A86C3CF23}" type="presParOf" srcId="{64B0D9C6-2C4E-4484-A0E2-4D033D527D6C}" destId="{08D32080-1DAC-4E52-8D86-D79D519F0344}" srcOrd="0" destOrd="0" presId="urn:microsoft.com/office/officeart/2005/8/layout/bProcess4"/>
    <dgm:cxn modelId="{2A2D7CD7-72E1-44DA-95C3-1C2D0931967A}" type="presParOf" srcId="{08D32080-1DAC-4E52-8D86-D79D519F0344}" destId="{26FDF6B6-6A00-43A0-9F8D-1A479FA092AC}" srcOrd="0" destOrd="0" presId="urn:microsoft.com/office/officeart/2005/8/layout/bProcess4"/>
    <dgm:cxn modelId="{1B3858EA-E1E6-4EAB-B57D-94121B5B6849}" type="presParOf" srcId="{08D32080-1DAC-4E52-8D86-D79D519F0344}" destId="{EF88055E-6FBD-47D3-B0AF-C674EDF45D6E}" srcOrd="1" destOrd="0" presId="urn:microsoft.com/office/officeart/2005/8/layout/bProcess4"/>
    <dgm:cxn modelId="{31E1F527-5F50-4D2A-B534-AE32088C7716}" type="presParOf" srcId="{64B0D9C6-2C4E-4484-A0E2-4D033D527D6C}" destId="{8ADCAA90-B572-458E-8605-7687C2AE65FF}" srcOrd="1" destOrd="0" presId="urn:microsoft.com/office/officeart/2005/8/layout/bProcess4"/>
    <dgm:cxn modelId="{FECA2AA9-B8CA-461A-AA61-34EC8B8D5FD9}" type="presParOf" srcId="{64B0D9C6-2C4E-4484-A0E2-4D033D527D6C}" destId="{0EA48F03-0BF9-452C-84B4-5C576D347093}" srcOrd="2" destOrd="0" presId="urn:microsoft.com/office/officeart/2005/8/layout/bProcess4"/>
    <dgm:cxn modelId="{10AC5912-546B-499D-82BE-956A4FBB4766}" type="presParOf" srcId="{0EA48F03-0BF9-452C-84B4-5C576D347093}" destId="{B40C0483-C231-42A9-8AB6-D06BE50CFF75}" srcOrd="0" destOrd="0" presId="urn:microsoft.com/office/officeart/2005/8/layout/bProcess4"/>
    <dgm:cxn modelId="{50D9D34D-AE63-43CC-997B-90BF5E0BEA3E}" type="presParOf" srcId="{0EA48F03-0BF9-452C-84B4-5C576D347093}" destId="{858BC62D-BFB7-459B-83F5-39478B106551}" srcOrd="1" destOrd="0" presId="urn:microsoft.com/office/officeart/2005/8/layout/bProcess4"/>
    <dgm:cxn modelId="{53CC3445-EC7B-4301-867E-23FEC35E0002}" type="presParOf" srcId="{64B0D9C6-2C4E-4484-A0E2-4D033D527D6C}" destId="{510D685A-0772-4316-9B6F-0A7F3D8678C5}" srcOrd="3" destOrd="0" presId="urn:microsoft.com/office/officeart/2005/8/layout/bProcess4"/>
    <dgm:cxn modelId="{7CDBD904-63C3-4948-B5DA-19FAB6936D8C}" type="presParOf" srcId="{64B0D9C6-2C4E-4484-A0E2-4D033D527D6C}" destId="{B283467B-5137-460C-990F-FC9F46A1AC1C}" srcOrd="4" destOrd="0" presId="urn:microsoft.com/office/officeart/2005/8/layout/bProcess4"/>
    <dgm:cxn modelId="{B2825E6D-C756-4369-8596-D391DF413A00}" type="presParOf" srcId="{B283467B-5137-460C-990F-FC9F46A1AC1C}" destId="{5B8F61DC-73B0-4BC4-BD4B-A3E429AD67DD}" srcOrd="0" destOrd="0" presId="urn:microsoft.com/office/officeart/2005/8/layout/bProcess4"/>
    <dgm:cxn modelId="{1D433F44-C06C-434F-8123-FD3FE1205912}" type="presParOf" srcId="{B283467B-5137-460C-990F-FC9F46A1AC1C}" destId="{CD11541F-60FA-47DC-8917-63CF77EB9F60}" srcOrd="1" destOrd="0" presId="urn:microsoft.com/office/officeart/2005/8/layout/bProcess4"/>
    <dgm:cxn modelId="{1531ED62-ADF6-4F70-8670-0FE7FD37A976}" type="presParOf" srcId="{64B0D9C6-2C4E-4484-A0E2-4D033D527D6C}" destId="{D1C536AA-B893-4AF8-AFF6-D81AB11D6DE7}" srcOrd="5" destOrd="0" presId="urn:microsoft.com/office/officeart/2005/8/layout/bProcess4"/>
    <dgm:cxn modelId="{E50D2B32-B6D4-4C75-BF20-B3242B238802}" type="presParOf" srcId="{64B0D9C6-2C4E-4484-A0E2-4D033D527D6C}" destId="{03B93566-9F62-4E92-ABF6-50D919F7FC33}" srcOrd="6" destOrd="0" presId="urn:microsoft.com/office/officeart/2005/8/layout/bProcess4"/>
    <dgm:cxn modelId="{AE7F1761-7136-44F5-ABB0-9EA88613E1A1}" type="presParOf" srcId="{03B93566-9F62-4E92-ABF6-50D919F7FC33}" destId="{297381AD-F583-4061-A7B9-2BCEB431DC23}" srcOrd="0" destOrd="0" presId="urn:microsoft.com/office/officeart/2005/8/layout/bProcess4"/>
    <dgm:cxn modelId="{997A8619-A479-4FFA-85A0-FFBBF02179D5}" type="presParOf" srcId="{03B93566-9F62-4E92-ABF6-50D919F7FC33}" destId="{06C8353F-39F5-4EA4-BD5D-B81C541571B2}" srcOrd="1" destOrd="0" presId="urn:microsoft.com/office/officeart/2005/8/layout/bProcess4"/>
    <dgm:cxn modelId="{0FA06511-CF63-486E-B2C3-93965A098FC7}" type="presParOf" srcId="{64B0D9C6-2C4E-4484-A0E2-4D033D527D6C}" destId="{3D862D55-FF21-4549-859C-6047026F62E0}" srcOrd="7" destOrd="0" presId="urn:microsoft.com/office/officeart/2005/8/layout/bProcess4"/>
    <dgm:cxn modelId="{CED318E8-F19D-41EE-AB86-E7B8A25B906D}" type="presParOf" srcId="{64B0D9C6-2C4E-4484-A0E2-4D033D527D6C}" destId="{A06ECEC1-5674-40C0-BD3E-0889D19A544C}" srcOrd="8" destOrd="0" presId="urn:microsoft.com/office/officeart/2005/8/layout/bProcess4"/>
    <dgm:cxn modelId="{C6E7C426-B226-4FE6-88FE-6DF2DE8A9838}" type="presParOf" srcId="{A06ECEC1-5674-40C0-BD3E-0889D19A544C}" destId="{9885F357-3552-4604-A271-AF47EF107D55}" srcOrd="0" destOrd="0" presId="urn:microsoft.com/office/officeart/2005/8/layout/bProcess4"/>
    <dgm:cxn modelId="{CCA2F4E5-0341-4FEC-BAA0-E8B72046DD99}" type="presParOf" srcId="{A06ECEC1-5674-40C0-BD3E-0889D19A544C}" destId="{D3878859-626B-4C69-A3E0-8EB7C1676935}" srcOrd="1" destOrd="0" presId="urn:microsoft.com/office/officeart/2005/8/layout/bProcess4"/>
    <dgm:cxn modelId="{CB694D0D-DD3B-471C-AF0B-E9F3A99CF531}" type="presParOf" srcId="{64B0D9C6-2C4E-4484-A0E2-4D033D527D6C}" destId="{6ABA9CDA-2F12-4485-B6C3-DC69D0F3DC5D}" srcOrd="9" destOrd="0" presId="urn:microsoft.com/office/officeart/2005/8/layout/bProcess4"/>
    <dgm:cxn modelId="{983F5337-E968-40CC-AD9B-C5A0F11E2608}" type="presParOf" srcId="{64B0D9C6-2C4E-4484-A0E2-4D033D527D6C}" destId="{F4A576D9-CFA5-42E5-9112-271E7F541550}" srcOrd="10" destOrd="0" presId="urn:microsoft.com/office/officeart/2005/8/layout/bProcess4"/>
    <dgm:cxn modelId="{514E99A4-C49D-4FBB-9B88-3AD9B543A834}" type="presParOf" srcId="{F4A576D9-CFA5-42E5-9112-271E7F541550}" destId="{B12C85D0-435F-478E-BCB4-B6D45A43F685}" srcOrd="0" destOrd="0" presId="urn:microsoft.com/office/officeart/2005/8/layout/bProcess4"/>
    <dgm:cxn modelId="{72EB7099-ADBE-4304-B52F-DDDFF023A32C}" type="presParOf" srcId="{F4A576D9-CFA5-42E5-9112-271E7F541550}" destId="{93D7DE62-0654-4169-A9E9-27F740D5E09B}" srcOrd="1" destOrd="0" presId="urn:microsoft.com/office/officeart/2005/8/layout/bProcess4"/>
    <dgm:cxn modelId="{F8F10212-2C26-42E8-BA4C-486566647C73}" type="presParOf" srcId="{64B0D9C6-2C4E-4484-A0E2-4D033D527D6C}" destId="{550BE696-DD6D-4D31-9680-F3DB29D3BC1A}" srcOrd="11" destOrd="0" presId="urn:microsoft.com/office/officeart/2005/8/layout/bProcess4"/>
    <dgm:cxn modelId="{CF479FF8-5300-4ACE-9B66-51E6C55A372C}" type="presParOf" srcId="{64B0D9C6-2C4E-4484-A0E2-4D033D527D6C}" destId="{6BE04674-45C1-4B7B-8237-D82E4E1ECE3E}" srcOrd="12" destOrd="0" presId="urn:microsoft.com/office/officeart/2005/8/layout/bProcess4"/>
    <dgm:cxn modelId="{2D6F6ADC-8629-4C9A-8D3E-FFFF1146EA0B}" type="presParOf" srcId="{6BE04674-45C1-4B7B-8237-D82E4E1ECE3E}" destId="{F455B3E9-BF21-46B7-B356-371AD4D38223}" srcOrd="0" destOrd="0" presId="urn:microsoft.com/office/officeart/2005/8/layout/bProcess4"/>
    <dgm:cxn modelId="{1B70DE7F-69F7-49A6-A6AA-35731D290F2E}" type="presParOf" srcId="{6BE04674-45C1-4B7B-8237-D82E4E1ECE3E}" destId="{73849F46-8305-4D31-8CB7-3DD6D56629F3}" srcOrd="1" destOrd="0" presId="urn:microsoft.com/office/officeart/2005/8/layout/bProcess4"/>
    <dgm:cxn modelId="{5C497562-7A4F-4468-BD2F-50768213A68C}" type="presParOf" srcId="{64B0D9C6-2C4E-4484-A0E2-4D033D527D6C}" destId="{AA42BD30-549D-4758-8A53-EF7D63ABF0F0}" srcOrd="13" destOrd="0" presId="urn:microsoft.com/office/officeart/2005/8/layout/bProcess4"/>
    <dgm:cxn modelId="{3E8A1B7A-9D3E-4B3D-80FF-CEA22508AF3A}" type="presParOf" srcId="{64B0D9C6-2C4E-4484-A0E2-4D033D527D6C}" destId="{0659BBB0-FC7C-40AE-B290-2A458C6D0D63}" srcOrd="14" destOrd="0" presId="urn:microsoft.com/office/officeart/2005/8/layout/bProcess4"/>
    <dgm:cxn modelId="{30EE7E05-09ED-4D09-B3A5-99D3C7380B72}" type="presParOf" srcId="{0659BBB0-FC7C-40AE-B290-2A458C6D0D63}" destId="{70ABEEE3-F749-4194-975B-017521E560E0}" srcOrd="0" destOrd="0" presId="urn:microsoft.com/office/officeart/2005/8/layout/bProcess4"/>
    <dgm:cxn modelId="{216A92FC-CB95-40D2-A60E-DD0180CB14E6}" type="presParOf" srcId="{0659BBB0-FC7C-40AE-B290-2A458C6D0D63}" destId="{3E57C059-8818-4EEC-BE62-03AA14DB9234}" srcOrd="1" destOrd="0" presId="urn:microsoft.com/office/officeart/2005/8/layout/bProcess4"/>
    <dgm:cxn modelId="{4A287D70-E1C3-4E9C-9490-3569F2ED3EFE}" type="presParOf" srcId="{64B0D9C6-2C4E-4484-A0E2-4D033D527D6C}" destId="{69765F36-CC89-4434-84BB-192463BD3D3C}" srcOrd="15" destOrd="0" presId="urn:microsoft.com/office/officeart/2005/8/layout/bProcess4"/>
    <dgm:cxn modelId="{7EDA01C8-FA29-4E41-B26C-31485E856316}" type="presParOf" srcId="{64B0D9C6-2C4E-4484-A0E2-4D033D527D6C}" destId="{A28E1AE4-6455-4D3F-B560-DA33FA0D45C6}" srcOrd="16" destOrd="0" presId="urn:microsoft.com/office/officeart/2005/8/layout/bProcess4"/>
    <dgm:cxn modelId="{9F261300-E6C3-4DA3-B6CC-095409ACE8D9}" type="presParOf" srcId="{A28E1AE4-6455-4D3F-B560-DA33FA0D45C6}" destId="{C264163A-12E7-4624-BC09-0C646A2F8201}" srcOrd="0" destOrd="0" presId="urn:microsoft.com/office/officeart/2005/8/layout/bProcess4"/>
    <dgm:cxn modelId="{91BF220E-CDF5-4534-948A-0CD8C6694F61}" type="presParOf" srcId="{A28E1AE4-6455-4D3F-B560-DA33FA0D45C6}" destId="{C351935C-7251-4B80-A463-EBCB5D6ED9A6}" srcOrd="1" destOrd="0" presId="urn:microsoft.com/office/officeart/2005/8/layout/bProcess4"/>
  </dgm:cxnLst>
  <dgm:bg>
    <a:solidFill>
      <a:schemeClr val="bg1"/>
    </a:solidFill>
  </dgm:bg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66DA2BE-BBF6-44C3-A153-50520A51E0DF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</dgm:pt>
    <dgm:pt modelId="{8C92F594-D24C-4044-879D-F0D30C1B3265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18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Повторите</a:t>
          </a:r>
          <a:r>
            <a: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параграф       № 26 - 34</a:t>
          </a:r>
          <a:endParaRPr lang="ru-RU" sz="20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DBF28C85-72EE-4BF1-B583-2ACDC67891DC}" type="parTrans" cxnId="{87ADC851-0E0B-409F-894A-3CB9AB768391}">
      <dgm:prSet/>
      <dgm:spPr/>
      <dgm:t>
        <a:bodyPr/>
        <a:lstStyle/>
        <a:p>
          <a:endParaRPr lang="ru-RU"/>
        </a:p>
      </dgm:t>
    </dgm:pt>
    <dgm:pt modelId="{6FCC85EA-584E-4DB2-A0A0-CD477884AE48}" type="sibTrans" cxnId="{87ADC851-0E0B-409F-894A-3CB9AB768391}">
      <dgm:prSet/>
      <dgm:spPr/>
      <dgm:t>
        <a:bodyPr/>
        <a:lstStyle/>
        <a:p>
          <a:endParaRPr lang="ru-RU"/>
        </a:p>
      </dgm:t>
    </dgm:pt>
    <dgm:pt modelId="{57DC7BA1-B86A-490E-87A7-761B012E2B1B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18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Выполните работу       по методу «Алфавит»</a:t>
          </a:r>
          <a:endParaRPr lang="ru-RU" sz="18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78C382AD-51EA-455F-ABD1-257A7B25B29A}" type="parTrans" cxnId="{12B8E449-3B0B-45FE-ADDE-7B0B0AB662BB}">
      <dgm:prSet/>
      <dgm:spPr/>
      <dgm:t>
        <a:bodyPr/>
        <a:lstStyle/>
        <a:p>
          <a:endParaRPr lang="ru-RU"/>
        </a:p>
      </dgm:t>
    </dgm:pt>
    <dgm:pt modelId="{0D2A5158-2D03-4BA3-A610-10E8F4FC21F1}" type="sibTrans" cxnId="{12B8E449-3B0B-45FE-ADDE-7B0B0AB662BB}">
      <dgm:prSet/>
      <dgm:spPr/>
      <dgm:t>
        <a:bodyPr/>
        <a:lstStyle/>
        <a:p>
          <a:endParaRPr lang="ru-RU"/>
        </a:p>
      </dgm:t>
    </dgm:pt>
    <dgm:pt modelId="{3B94F073-D742-4212-A2A0-85C74E3E3138}" type="pres">
      <dgm:prSet presAssocID="{466DA2BE-BBF6-44C3-A153-50520A51E0DF}" presName="linearFlow" presStyleCnt="0">
        <dgm:presLayoutVars>
          <dgm:dir/>
          <dgm:resizeHandles val="exact"/>
        </dgm:presLayoutVars>
      </dgm:prSet>
      <dgm:spPr/>
    </dgm:pt>
    <dgm:pt modelId="{B64A81EE-FFED-4F11-AA7C-1C803141FE85}" type="pres">
      <dgm:prSet presAssocID="{8C92F594-D24C-4044-879D-F0D30C1B3265}" presName="composite" presStyleCnt="0"/>
      <dgm:spPr/>
    </dgm:pt>
    <dgm:pt modelId="{0695C490-E4F3-44F9-95D3-DCB4ADA8C6F8}" type="pres">
      <dgm:prSet presAssocID="{8C92F594-D24C-4044-879D-F0D30C1B3265}" presName="imgShp" presStyleLbl="fgImgPlace1" presStyleIdx="0" presStyleCnt="2"/>
      <dgm:spPr/>
    </dgm:pt>
    <dgm:pt modelId="{6B43DADA-43F7-4619-8643-0DEFA7A9F75B}" type="pres">
      <dgm:prSet presAssocID="{8C92F594-D24C-4044-879D-F0D30C1B3265}" presName="tx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6DDE74-47D4-4B6E-8BDF-59D45391C74B}" type="pres">
      <dgm:prSet presAssocID="{6FCC85EA-584E-4DB2-A0A0-CD477884AE48}" presName="spacing" presStyleCnt="0"/>
      <dgm:spPr/>
    </dgm:pt>
    <dgm:pt modelId="{F15048E4-E7F1-476C-9ABA-3210777AB54F}" type="pres">
      <dgm:prSet presAssocID="{57DC7BA1-B86A-490E-87A7-761B012E2B1B}" presName="composite" presStyleCnt="0"/>
      <dgm:spPr/>
    </dgm:pt>
    <dgm:pt modelId="{0A426044-E8F7-487B-91EF-34DFC983F853}" type="pres">
      <dgm:prSet presAssocID="{57DC7BA1-B86A-490E-87A7-761B012E2B1B}" presName="imgShp" presStyleLbl="fgImgPlace1" presStyleIdx="1" presStyleCnt="2"/>
      <dgm:spPr/>
    </dgm:pt>
    <dgm:pt modelId="{66C96DF3-B4EF-4630-AC8E-09B095856621}" type="pres">
      <dgm:prSet presAssocID="{57DC7BA1-B86A-490E-87A7-761B012E2B1B}" presName="txShp" presStyleLbl="node1" presStyleIdx="1" presStyleCnt="2" custLinFactNeighborX="-835" custLinFactNeighborY="-13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2B8E449-3B0B-45FE-ADDE-7B0B0AB662BB}" srcId="{466DA2BE-BBF6-44C3-A153-50520A51E0DF}" destId="{57DC7BA1-B86A-490E-87A7-761B012E2B1B}" srcOrd="1" destOrd="0" parTransId="{78C382AD-51EA-455F-ABD1-257A7B25B29A}" sibTransId="{0D2A5158-2D03-4BA3-A610-10E8F4FC21F1}"/>
    <dgm:cxn modelId="{637EC7CB-352E-421E-9EB9-3B81C4C04504}" type="presOf" srcId="{466DA2BE-BBF6-44C3-A153-50520A51E0DF}" destId="{3B94F073-D742-4212-A2A0-85C74E3E3138}" srcOrd="0" destOrd="0" presId="urn:microsoft.com/office/officeart/2005/8/layout/vList3#1"/>
    <dgm:cxn modelId="{3E459C05-729F-4504-9B68-E52EABC35338}" type="presOf" srcId="{8C92F594-D24C-4044-879D-F0D30C1B3265}" destId="{6B43DADA-43F7-4619-8643-0DEFA7A9F75B}" srcOrd="0" destOrd="0" presId="urn:microsoft.com/office/officeart/2005/8/layout/vList3#1"/>
    <dgm:cxn modelId="{4F139052-ECFE-4BE1-8EDE-1B943209BC49}" type="presOf" srcId="{57DC7BA1-B86A-490E-87A7-761B012E2B1B}" destId="{66C96DF3-B4EF-4630-AC8E-09B095856621}" srcOrd="0" destOrd="0" presId="urn:microsoft.com/office/officeart/2005/8/layout/vList3#1"/>
    <dgm:cxn modelId="{87ADC851-0E0B-409F-894A-3CB9AB768391}" srcId="{466DA2BE-BBF6-44C3-A153-50520A51E0DF}" destId="{8C92F594-D24C-4044-879D-F0D30C1B3265}" srcOrd="0" destOrd="0" parTransId="{DBF28C85-72EE-4BF1-B583-2ACDC67891DC}" sibTransId="{6FCC85EA-584E-4DB2-A0A0-CD477884AE48}"/>
    <dgm:cxn modelId="{322063DD-FE24-4336-8CBB-9C0C07C1D023}" type="presParOf" srcId="{3B94F073-D742-4212-A2A0-85C74E3E3138}" destId="{B64A81EE-FFED-4F11-AA7C-1C803141FE85}" srcOrd="0" destOrd="0" presId="urn:microsoft.com/office/officeart/2005/8/layout/vList3#1"/>
    <dgm:cxn modelId="{E880858E-91D8-4C97-8EF8-8C8B06A96114}" type="presParOf" srcId="{B64A81EE-FFED-4F11-AA7C-1C803141FE85}" destId="{0695C490-E4F3-44F9-95D3-DCB4ADA8C6F8}" srcOrd="0" destOrd="0" presId="urn:microsoft.com/office/officeart/2005/8/layout/vList3#1"/>
    <dgm:cxn modelId="{A335E3C4-9A68-42F8-BDD1-225E1C7B37EE}" type="presParOf" srcId="{B64A81EE-FFED-4F11-AA7C-1C803141FE85}" destId="{6B43DADA-43F7-4619-8643-0DEFA7A9F75B}" srcOrd="1" destOrd="0" presId="urn:microsoft.com/office/officeart/2005/8/layout/vList3#1"/>
    <dgm:cxn modelId="{A46A1102-C2FA-440E-8717-59A154FAACB5}" type="presParOf" srcId="{3B94F073-D742-4212-A2A0-85C74E3E3138}" destId="{A06DDE74-47D4-4B6E-8BDF-59D45391C74B}" srcOrd="1" destOrd="0" presId="urn:microsoft.com/office/officeart/2005/8/layout/vList3#1"/>
    <dgm:cxn modelId="{1A03890D-0D7B-4426-A1BB-578E234C1B85}" type="presParOf" srcId="{3B94F073-D742-4212-A2A0-85C74E3E3138}" destId="{F15048E4-E7F1-476C-9ABA-3210777AB54F}" srcOrd="2" destOrd="0" presId="urn:microsoft.com/office/officeart/2005/8/layout/vList3#1"/>
    <dgm:cxn modelId="{B8CB759D-9F2D-446D-9AF3-086E56406D33}" type="presParOf" srcId="{F15048E4-E7F1-476C-9ABA-3210777AB54F}" destId="{0A426044-E8F7-487B-91EF-34DFC983F853}" srcOrd="0" destOrd="0" presId="urn:microsoft.com/office/officeart/2005/8/layout/vList3#1"/>
    <dgm:cxn modelId="{65FDC33D-7CAC-4281-87A9-D8870688D833}" type="presParOf" srcId="{F15048E4-E7F1-476C-9ABA-3210777AB54F}" destId="{66C96DF3-B4EF-4630-AC8E-09B095856621}" srcOrd="1" destOrd="0" presId="urn:microsoft.com/office/officeart/2005/8/layout/vList3#1"/>
  </dgm:cxnLst>
  <dgm:bg>
    <a:solidFill>
      <a:schemeClr val="bg1"/>
    </a:solidFill>
  </dgm:bg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5D3CC3-D585-440B-8509-82D690152CC5}">
      <dsp:nvSpPr>
        <dsp:cNvPr id="0" name=""/>
        <dsp:cNvSpPr/>
      </dsp:nvSpPr>
      <dsp:spPr>
        <a:xfrm>
          <a:off x="0" y="7004"/>
          <a:ext cx="2928957" cy="73008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К концу </a:t>
          </a: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XIX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века территория Российской империи составляла 22,4 млн.км² в квадрате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5640" y="42644"/>
        <a:ext cx="2857677" cy="658800"/>
      </dsp:txXfrm>
    </dsp:sp>
    <dsp:sp modelId="{C3C0924E-F287-4876-8416-71EEC6808DB4}">
      <dsp:nvSpPr>
        <dsp:cNvPr id="0" name=""/>
        <dsp:cNvSpPr/>
      </dsp:nvSpPr>
      <dsp:spPr>
        <a:xfrm>
          <a:off x="0" y="849404"/>
          <a:ext cx="2928957" cy="73008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</a:rPr>
            <a:t>Согласно переписи 1897 года население составляло                 128,2 млн.человек</a:t>
          </a:r>
          <a:endParaRPr lang="ru-RU" sz="1200" b="1" kern="1200" dirty="0">
            <a:solidFill>
              <a:srgbClr val="000000"/>
            </a:solidFill>
          </a:endParaRPr>
        </a:p>
      </dsp:txBody>
      <dsp:txXfrm>
        <a:off x="35640" y="885044"/>
        <a:ext cx="2857677" cy="658800"/>
      </dsp:txXfrm>
    </dsp:sp>
    <dsp:sp modelId="{ABE5AA13-53AA-4662-9E11-41C7D9724266}">
      <dsp:nvSpPr>
        <dsp:cNvPr id="0" name=""/>
        <dsp:cNvSpPr/>
      </dsp:nvSpPr>
      <dsp:spPr>
        <a:xfrm>
          <a:off x="0" y="1691805"/>
          <a:ext cx="2928957" cy="730080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Особенность – колонии включены в территорию основной метрополии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5640" y="1727445"/>
        <a:ext cx="2857677" cy="6588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198C64-4B71-4552-BF17-44612DB5C857}">
      <dsp:nvSpPr>
        <dsp:cNvPr id="0" name=""/>
        <dsp:cNvSpPr/>
      </dsp:nvSpPr>
      <dsp:spPr>
        <a:xfrm>
          <a:off x="2048557" y="857241"/>
          <a:ext cx="1428755" cy="1107793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Основные направления 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257793" y="1019474"/>
        <a:ext cx="1010283" cy="783327"/>
      </dsp:txXfrm>
    </dsp:sp>
    <dsp:sp modelId="{FE691694-F399-4D1C-A82C-3FD3433A9FC9}">
      <dsp:nvSpPr>
        <dsp:cNvPr id="0" name=""/>
        <dsp:cNvSpPr/>
      </dsp:nvSpPr>
      <dsp:spPr>
        <a:xfrm rot="9735469">
          <a:off x="928162" y="1643896"/>
          <a:ext cx="1117611" cy="315721"/>
        </a:xfrm>
        <a:prstGeom prst="leftArrow">
          <a:avLst>
            <a:gd name="adj1" fmla="val 60000"/>
            <a:gd name="adj2" fmla="val 50000"/>
          </a:avLst>
        </a:prstGeom>
        <a:solidFill>
          <a:schemeClr val="bg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F83182-2BCE-4D88-A2F9-51DEBEBED35C}">
      <dsp:nvSpPr>
        <dsp:cNvPr id="0" name=""/>
        <dsp:cNvSpPr/>
      </dsp:nvSpPr>
      <dsp:spPr>
        <a:xfrm>
          <a:off x="285746" y="1561857"/>
          <a:ext cx="1380838" cy="841923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Балканы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10405" y="1586516"/>
        <a:ext cx="1331520" cy="792605"/>
      </dsp:txXfrm>
    </dsp:sp>
    <dsp:sp modelId="{51C08AD5-9F7C-4A55-895C-95AE23C06A52}">
      <dsp:nvSpPr>
        <dsp:cNvPr id="0" name=""/>
        <dsp:cNvSpPr/>
      </dsp:nvSpPr>
      <dsp:spPr>
        <a:xfrm rot="11826377">
          <a:off x="912901" y="860503"/>
          <a:ext cx="1147598" cy="315721"/>
        </a:xfrm>
        <a:prstGeom prst="leftArrow">
          <a:avLst>
            <a:gd name="adj1" fmla="val 60000"/>
            <a:gd name="adj2" fmla="val 50000"/>
          </a:avLst>
        </a:prstGeom>
        <a:solidFill>
          <a:schemeClr val="bg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E54B42-8B98-4B8D-B1C0-CD3F878EA594}">
      <dsp:nvSpPr>
        <dsp:cNvPr id="0" name=""/>
        <dsp:cNvSpPr/>
      </dsp:nvSpPr>
      <dsp:spPr>
        <a:xfrm>
          <a:off x="285758" y="428622"/>
          <a:ext cx="1305054" cy="841923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Дальний Восток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10417" y="453281"/>
        <a:ext cx="1255736" cy="792605"/>
      </dsp:txXfrm>
    </dsp:sp>
    <dsp:sp modelId="{6C711277-FE18-48E2-B9A6-8F17735BCDF1}">
      <dsp:nvSpPr>
        <dsp:cNvPr id="0" name=""/>
        <dsp:cNvSpPr/>
      </dsp:nvSpPr>
      <dsp:spPr>
        <a:xfrm rot="20588601">
          <a:off x="3468448" y="861802"/>
          <a:ext cx="1172995" cy="315721"/>
        </a:xfrm>
        <a:prstGeom prst="leftArrow">
          <a:avLst>
            <a:gd name="adj1" fmla="val 60000"/>
            <a:gd name="adj2" fmla="val 50000"/>
          </a:avLst>
        </a:prstGeom>
        <a:solidFill>
          <a:schemeClr val="bg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C09B84-E64C-4619-8928-40B2CB4D460E}">
      <dsp:nvSpPr>
        <dsp:cNvPr id="0" name=""/>
        <dsp:cNvSpPr/>
      </dsp:nvSpPr>
      <dsp:spPr>
        <a:xfrm>
          <a:off x="3946077" y="428630"/>
          <a:ext cx="1340331" cy="841923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Босфор               и Дарданеллы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970736" y="453289"/>
        <a:ext cx="1291013" cy="79260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43DADA-43F7-4619-8643-0DEFA7A9F75B}">
      <dsp:nvSpPr>
        <dsp:cNvPr id="0" name=""/>
        <dsp:cNvSpPr/>
      </dsp:nvSpPr>
      <dsp:spPr>
        <a:xfrm rot="10800000">
          <a:off x="1173168" y="1922"/>
          <a:ext cx="3610476" cy="105505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5249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Повторите</a:t>
          </a:r>
          <a:r>
            <a:rPr lang="ru-RU" sz="20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параграф       № 20</a:t>
          </a:r>
          <a:endParaRPr lang="ru-RU" sz="20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436931" y="1922"/>
        <a:ext cx="3346713" cy="1055052"/>
      </dsp:txXfrm>
    </dsp:sp>
    <dsp:sp modelId="{0695C490-E4F3-44F9-95D3-DCB4ADA8C6F8}">
      <dsp:nvSpPr>
        <dsp:cNvPr id="0" name=""/>
        <dsp:cNvSpPr/>
      </dsp:nvSpPr>
      <dsp:spPr>
        <a:xfrm>
          <a:off x="645642" y="1922"/>
          <a:ext cx="1055052" cy="1055052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C96DF3-B4EF-4630-AC8E-09B095856621}">
      <dsp:nvSpPr>
        <dsp:cNvPr id="0" name=""/>
        <dsp:cNvSpPr/>
      </dsp:nvSpPr>
      <dsp:spPr>
        <a:xfrm rot="10800000">
          <a:off x="1173168" y="1371916"/>
          <a:ext cx="3610476" cy="105505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5249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Выполните работу       по методу «Рыбий скелет»</a:t>
          </a:r>
          <a:endParaRPr lang="ru-RU" sz="18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436931" y="1371916"/>
        <a:ext cx="3346713" cy="1055052"/>
      </dsp:txXfrm>
    </dsp:sp>
    <dsp:sp modelId="{0A426044-E8F7-487B-91EF-34DFC983F853}">
      <dsp:nvSpPr>
        <dsp:cNvPr id="0" name=""/>
        <dsp:cNvSpPr/>
      </dsp:nvSpPr>
      <dsp:spPr>
        <a:xfrm>
          <a:off x="645642" y="1371916"/>
          <a:ext cx="1055052" cy="1055052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12/21/2020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837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1pPr>
    <a:lvl2pPr marL="287837" algn="l" defTabSz="287837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2pPr>
    <a:lvl3pPr marL="575673" algn="l" defTabSz="287837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3pPr>
    <a:lvl4pPr marL="863510" algn="l" defTabSz="287837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4pPr>
    <a:lvl5pPr marL="1151346" algn="l" defTabSz="287837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5pPr>
    <a:lvl6pPr marL="1439183" algn="l" defTabSz="287837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6pPr>
    <a:lvl7pPr marL="1727019" algn="l" defTabSz="287837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7pPr>
    <a:lvl8pPr marL="2014856" algn="l" defTabSz="287837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8pPr>
    <a:lvl9pPr marL="2302692" algn="l" defTabSz="287837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mtClean="0"/>
              <a:t>ттт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2" y="1006531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7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4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2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4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28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8123059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1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1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1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457109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457109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457109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457109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7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4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59175433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7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4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9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9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4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4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00"/>
            </a:lvl2pPr>
            <a:lvl3pPr marL="71217" indent="-71217">
              <a:defRPr sz="600"/>
            </a:lvl3pPr>
            <a:lvl4pPr marL="189662" indent="-98204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00"/>
            </a:lvl2pPr>
            <a:lvl3pPr marL="71217" indent="-71217">
              <a:defRPr sz="600"/>
            </a:lvl3pPr>
            <a:lvl4pPr marL="189662" indent="-98204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7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4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2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4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28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14">
            <a:normAutofit/>
          </a:bodyPr>
          <a:lstStyle>
            <a:lvl1pPr marL="0" indent="0">
              <a:spcBef>
                <a:spcPts val="567"/>
              </a:spcBef>
              <a:buNone/>
              <a:defRPr sz="800"/>
            </a:lvl1pPr>
            <a:lvl2pPr marL="107946" indent="-107946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2pPr>
            <a:lvl3pPr marL="224889" indent="-116943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3pPr>
            <a:lvl4pPr marL="323839" indent="-107946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4pPr>
            <a:lvl5pPr marL="431786" indent="-107946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51188063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1"/>
            <a:ext cx="4895533" cy="2186310"/>
          </a:xfrm>
        </p:spPr>
        <p:txBody>
          <a:bodyPr numCol="2" spcCol="274214">
            <a:normAutofit/>
          </a:bodyPr>
          <a:lstStyle>
            <a:lvl1pPr marL="0" indent="0">
              <a:spcBef>
                <a:spcPts val="567"/>
              </a:spcBef>
              <a:buNone/>
              <a:defRPr sz="800"/>
            </a:lvl1pPr>
            <a:lvl2pPr marL="107946" indent="-107946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2pPr>
            <a:lvl3pPr marL="215892" indent="-107946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3pPr>
            <a:lvl4pPr marL="323839" indent="-107946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4pPr>
            <a:lvl5pPr marL="431786" indent="-107946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7"/>
            <a:ext cx="2400771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856" indent="0">
              <a:buNone/>
              <a:defRPr sz="1300" b="1"/>
            </a:lvl2pPr>
            <a:lvl3pPr marL="575714" indent="0">
              <a:buNone/>
              <a:defRPr sz="1100" b="1"/>
            </a:lvl3pPr>
            <a:lvl4pPr marL="863570" indent="0">
              <a:buNone/>
              <a:defRPr sz="1000" b="1"/>
            </a:lvl4pPr>
            <a:lvl5pPr marL="1151427" indent="0">
              <a:buNone/>
              <a:defRPr sz="1000" b="1"/>
            </a:lvl5pPr>
            <a:lvl6pPr marL="1439285" indent="0">
              <a:buNone/>
              <a:defRPr sz="1000" b="1"/>
            </a:lvl6pPr>
            <a:lvl7pPr marL="1727143" indent="0">
              <a:buNone/>
              <a:defRPr sz="1000" b="1"/>
            </a:lvl7pPr>
            <a:lvl8pPr marL="2014999" indent="0">
              <a:buNone/>
              <a:defRPr sz="1000" b="1"/>
            </a:lvl8pPr>
            <a:lvl9pPr marL="230285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856" indent="0">
              <a:buNone/>
              <a:defRPr sz="1300" b="1"/>
            </a:lvl2pPr>
            <a:lvl3pPr marL="575714" indent="0">
              <a:buNone/>
              <a:defRPr sz="1100" b="1"/>
            </a:lvl3pPr>
            <a:lvl4pPr marL="863570" indent="0">
              <a:buNone/>
              <a:defRPr sz="1000" b="1"/>
            </a:lvl4pPr>
            <a:lvl5pPr marL="1151427" indent="0">
              <a:buNone/>
              <a:defRPr sz="1000" b="1"/>
            </a:lvl5pPr>
            <a:lvl6pPr marL="1439285" indent="0">
              <a:buNone/>
              <a:defRPr sz="1000" b="1"/>
            </a:lvl6pPr>
            <a:lvl7pPr marL="1727143" indent="0">
              <a:buNone/>
              <a:defRPr sz="1000" b="1"/>
            </a:lvl7pPr>
            <a:lvl8pPr marL="2014999" indent="0">
              <a:buNone/>
              <a:defRPr sz="1000" b="1"/>
            </a:lvl8pPr>
            <a:lvl9pPr marL="230285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3"/>
            <a:ext cx="2400771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856" indent="0">
              <a:buNone/>
              <a:defRPr sz="1300" b="1"/>
            </a:lvl2pPr>
            <a:lvl3pPr marL="575714" indent="0">
              <a:buNone/>
              <a:defRPr sz="1100" b="1"/>
            </a:lvl3pPr>
            <a:lvl4pPr marL="863570" indent="0">
              <a:buNone/>
              <a:defRPr sz="1000" b="1"/>
            </a:lvl4pPr>
            <a:lvl5pPr marL="1151427" indent="0">
              <a:buNone/>
              <a:defRPr sz="1000" b="1"/>
            </a:lvl5pPr>
            <a:lvl6pPr marL="1439285" indent="0">
              <a:buNone/>
              <a:defRPr sz="1000" b="1"/>
            </a:lvl6pPr>
            <a:lvl7pPr marL="1727143" indent="0">
              <a:buNone/>
              <a:defRPr sz="1000" b="1"/>
            </a:lvl7pPr>
            <a:lvl8pPr marL="2014999" indent="0">
              <a:buNone/>
              <a:defRPr sz="1000" b="1"/>
            </a:lvl8pPr>
            <a:lvl9pPr marL="230285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856" indent="0">
              <a:buNone/>
              <a:defRPr sz="1300" b="1"/>
            </a:lvl2pPr>
            <a:lvl3pPr marL="575714" indent="0">
              <a:buNone/>
              <a:defRPr sz="1100" b="1"/>
            </a:lvl3pPr>
            <a:lvl4pPr marL="863570" indent="0">
              <a:buNone/>
              <a:defRPr sz="1000" b="1"/>
            </a:lvl4pPr>
            <a:lvl5pPr marL="1151427" indent="0">
              <a:buNone/>
              <a:defRPr sz="1000" b="1"/>
            </a:lvl5pPr>
            <a:lvl6pPr marL="1439285" indent="0">
              <a:buNone/>
              <a:defRPr sz="1000" b="1"/>
            </a:lvl6pPr>
            <a:lvl7pPr marL="1727143" indent="0">
              <a:buNone/>
              <a:defRPr sz="1000" b="1"/>
            </a:lvl7pPr>
            <a:lvl8pPr marL="2014999" indent="0">
              <a:buNone/>
              <a:defRPr sz="1000" b="1"/>
            </a:lvl8pPr>
            <a:lvl9pPr marL="230285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1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1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1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1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1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176093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20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20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3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3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3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3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3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3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3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3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3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4548400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20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20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20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20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6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6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20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20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6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6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6211751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20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223448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223448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20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223448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223448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1"/>
            <a:ext cx="1153330" cy="809577"/>
          </a:xfrm>
        </p:spPr>
        <p:txBody>
          <a:bodyPr/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21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1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1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1"/>
            <a:ext cx="1153330" cy="809577"/>
          </a:xfrm>
        </p:spPr>
        <p:txBody>
          <a:bodyPr/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21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1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1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1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1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1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1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1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1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457109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457109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90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90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90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90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457109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457109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7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4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7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4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9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90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90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90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90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9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4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4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00"/>
            </a:lvl2pPr>
            <a:lvl3pPr marL="71217" indent="-71217">
              <a:defRPr sz="600"/>
            </a:lvl3pPr>
            <a:lvl4pPr marL="189662" indent="-98204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00"/>
            </a:lvl2pPr>
            <a:lvl3pPr marL="71217" indent="-71217">
              <a:defRPr sz="600"/>
            </a:lvl3pPr>
            <a:lvl4pPr marL="189662" indent="-98204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7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4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2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4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28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14">
            <a:normAutofit/>
          </a:bodyPr>
          <a:lstStyle>
            <a:lvl1pPr marL="0" indent="0">
              <a:spcBef>
                <a:spcPts val="567"/>
              </a:spcBef>
              <a:buNone/>
              <a:defRPr sz="800"/>
            </a:lvl1pPr>
            <a:lvl2pPr marL="107946" indent="-107946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2pPr>
            <a:lvl3pPr marL="224889" indent="-116943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3pPr>
            <a:lvl4pPr marL="323839" indent="-107946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4pPr>
            <a:lvl5pPr marL="431786" indent="-107946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1"/>
            <a:ext cx="4895533" cy="2186310"/>
          </a:xfrm>
        </p:spPr>
        <p:txBody>
          <a:bodyPr numCol="2" spcCol="274214">
            <a:normAutofit/>
          </a:bodyPr>
          <a:lstStyle>
            <a:lvl1pPr marL="0" indent="0">
              <a:spcBef>
                <a:spcPts val="567"/>
              </a:spcBef>
              <a:buNone/>
              <a:defRPr sz="800"/>
            </a:lvl1pPr>
            <a:lvl2pPr marL="107946" indent="-107946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2pPr>
            <a:lvl3pPr marL="215892" indent="-107946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3pPr>
            <a:lvl4pPr marL="323839" indent="-107946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4pPr>
            <a:lvl5pPr marL="431786" indent="-107946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90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90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90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91024534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7"/>
            <a:ext cx="2400771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856" indent="0">
              <a:buNone/>
              <a:defRPr sz="1300" b="1"/>
            </a:lvl2pPr>
            <a:lvl3pPr marL="575714" indent="0">
              <a:buNone/>
              <a:defRPr sz="1100" b="1"/>
            </a:lvl3pPr>
            <a:lvl4pPr marL="863570" indent="0">
              <a:buNone/>
              <a:defRPr sz="1000" b="1"/>
            </a:lvl4pPr>
            <a:lvl5pPr marL="1151427" indent="0">
              <a:buNone/>
              <a:defRPr sz="1000" b="1"/>
            </a:lvl5pPr>
            <a:lvl6pPr marL="1439285" indent="0">
              <a:buNone/>
              <a:defRPr sz="1000" b="1"/>
            </a:lvl6pPr>
            <a:lvl7pPr marL="1727143" indent="0">
              <a:buNone/>
              <a:defRPr sz="1000" b="1"/>
            </a:lvl7pPr>
            <a:lvl8pPr marL="2014999" indent="0">
              <a:buNone/>
              <a:defRPr sz="1000" b="1"/>
            </a:lvl8pPr>
            <a:lvl9pPr marL="230285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856" indent="0">
              <a:buNone/>
              <a:defRPr sz="1300" b="1"/>
            </a:lvl2pPr>
            <a:lvl3pPr marL="575714" indent="0">
              <a:buNone/>
              <a:defRPr sz="1100" b="1"/>
            </a:lvl3pPr>
            <a:lvl4pPr marL="863570" indent="0">
              <a:buNone/>
              <a:defRPr sz="1000" b="1"/>
            </a:lvl4pPr>
            <a:lvl5pPr marL="1151427" indent="0">
              <a:buNone/>
              <a:defRPr sz="1000" b="1"/>
            </a:lvl5pPr>
            <a:lvl6pPr marL="1439285" indent="0">
              <a:buNone/>
              <a:defRPr sz="1000" b="1"/>
            </a:lvl6pPr>
            <a:lvl7pPr marL="1727143" indent="0">
              <a:buNone/>
              <a:defRPr sz="1000" b="1"/>
            </a:lvl7pPr>
            <a:lvl8pPr marL="2014999" indent="0">
              <a:buNone/>
              <a:defRPr sz="1000" b="1"/>
            </a:lvl8pPr>
            <a:lvl9pPr marL="230285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3"/>
            <a:ext cx="2400771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856" indent="0">
              <a:buNone/>
              <a:defRPr sz="1300" b="1"/>
            </a:lvl2pPr>
            <a:lvl3pPr marL="575714" indent="0">
              <a:buNone/>
              <a:defRPr sz="1100" b="1"/>
            </a:lvl3pPr>
            <a:lvl4pPr marL="863570" indent="0">
              <a:buNone/>
              <a:defRPr sz="1000" b="1"/>
            </a:lvl4pPr>
            <a:lvl5pPr marL="1151427" indent="0">
              <a:buNone/>
              <a:defRPr sz="1000" b="1"/>
            </a:lvl5pPr>
            <a:lvl6pPr marL="1439285" indent="0">
              <a:buNone/>
              <a:defRPr sz="1000" b="1"/>
            </a:lvl6pPr>
            <a:lvl7pPr marL="1727143" indent="0">
              <a:buNone/>
              <a:defRPr sz="1000" b="1"/>
            </a:lvl7pPr>
            <a:lvl8pPr marL="2014999" indent="0">
              <a:buNone/>
              <a:defRPr sz="1000" b="1"/>
            </a:lvl8pPr>
            <a:lvl9pPr marL="230285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856" indent="0">
              <a:buNone/>
              <a:defRPr sz="1300" b="1"/>
            </a:lvl2pPr>
            <a:lvl3pPr marL="575714" indent="0">
              <a:buNone/>
              <a:defRPr sz="1100" b="1"/>
            </a:lvl3pPr>
            <a:lvl4pPr marL="863570" indent="0">
              <a:buNone/>
              <a:defRPr sz="1000" b="1"/>
            </a:lvl4pPr>
            <a:lvl5pPr marL="1151427" indent="0">
              <a:buNone/>
              <a:defRPr sz="1000" b="1"/>
            </a:lvl5pPr>
            <a:lvl6pPr marL="1439285" indent="0">
              <a:buNone/>
              <a:defRPr sz="1000" b="1"/>
            </a:lvl6pPr>
            <a:lvl7pPr marL="1727143" indent="0">
              <a:buNone/>
              <a:defRPr sz="1000" b="1"/>
            </a:lvl7pPr>
            <a:lvl8pPr marL="2014999" indent="0">
              <a:buNone/>
              <a:defRPr sz="1000" b="1"/>
            </a:lvl8pPr>
            <a:lvl9pPr marL="230285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1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1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1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1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1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90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90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90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23486926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20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20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20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20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20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090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90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26075896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20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20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20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6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6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20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20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6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6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20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20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090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90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60672788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20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223448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223448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20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223448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223448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1"/>
            <a:ext cx="1153330" cy="809577"/>
          </a:xfrm>
        </p:spPr>
        <p:txBody>
          <a:bodyPr/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21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1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1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1"/>
            <a:ext cx="1153330" cy="809577"/>
          </a:xfrm>
        </p:spPr>
        <p:txBody>
          <a:bodyPr/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21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1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1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1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1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1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1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1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1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457109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457109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457109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457109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2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2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2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2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84909718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7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4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7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4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9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9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4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2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2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2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2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648967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4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00"/>
            </a:lvl2pPr>
            <a:lvl3pPr marL="71217" indent="-71217">
              <a:defRPr sz="600"/>
            </a:lvl3pPr>
            <a:lvl4pPr marL="189662" indent="-98204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00"/>
            </a:lvl2pPr>
            <a:lvl3pPr marL="71217" indent="-71217">
              <a:defRPr sz="600"/>
            </a:lvl3pPr>
            <a:lvl4pPr marL="189662" indent="-98204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7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4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2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4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28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14">
            <a:normAutofit/>
          </a:bodyPr>
          <a:lstStyle>
            <a:lvl1pPr marL="0" indent="0">
              <a:spcBef>
                <a:spcPts val="567"/>
              </a:spcBef>
              <a:buNone/>
              <a:defRPr sz="800"/>
            </a:lvl1pPr>
            <a:lvl2pPr marL="107946" indent="-107946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2pPr>
            <a:lvl3pPr marL="224889" indent="-116943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3pPr>
            <a:lvl4pPr marL="323839" indent="-107946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4pPr>
            <a:lvl5pPr marL="431786" indent="-107946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1"/>
            <a:ext cx="4895533" cy="2186310"/>
          </a:xfrm>
        </p:spPr>
        <p:txBody>
          <a:bodyPr numCol="2" spcCol="274214">
            <a:normAutofit/>
          </a:bodyPr>
          <a:lstStyle>
            <a:lvl1pPr marL="0" indent="0">
              <a:spcBef>
                <a:spcPts val="567"/>
              </a:spcBef>
              <a:buNone/>
              <a:defRPr sz="800"/>
            </a:lvl1pPr>
            <a:lvl2pPr marL="107946" indent="-107946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2pPr>
            <a:lvl3pPr marL="215892" indent="-107946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3pPr>
            <a:lvl4pPr marL="323839" indent="-107946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4pPr>
            <a:lvl5pPr marL="431786" indent="-107946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7"/>
            <a:ext cx="2400771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856" indent="0">
              <a:buNone/>
              <a:defRPr sz="1300" b="1"/>
            </a:lvl2pPr>
            <a:lvl3pPr marL="575714" indent="0">
              <a:buNone/>
              <a:defRPr sz="1100" b="1"/>
            </a:lvl3pPr>
            <a:lvl4pPr marL="863570" indent="0">
              <a:buNone/>
              <a:defRPr sz="1000" b="1"/>
            </a:lvl4pPr>
            <a:lvl5pPr marL="1151427" indent="0">
              <a:buNone/>
              <a:defRPr sz="1000" b="1"/>
            </a:lvl5pPr>
            <a:lvl6pPr marL="1439285" indent="0">
              <a:buNone/>
              <a:defRPr sz="1000" b="1"/>
            </a:lvl6pPr>
            <a:lvl7pPr marL="1727143" indent="0">
              <a:buNone/>
              <a:defRPr sz="1000" b="1"/>
            </a:lvl7pPr>
            <a:lvl8pPr marL="2014999" indent="0">
              <a:buNone/>
              <a:defRPr sz="1000" b="1"/>
            </a:lvl8pPr>
            <a:lvl9pPr marL="230285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856" indent="0">
              <a:buNone/>
              <a:defRPr sz="1300" b="1"/>
            </a:lvl2pPr>
            <a:lvl3pPr marL="575714" indent="0">
              <a:buNone/>
              <a:defRPr sz="1100" b="1"/>
            </a:lvl3pPr>
            <a:lvl4pPr marL="863570" indent="0">
              <a:buNone/>
              <a:defRPr sz="1000" b="1"/>
            </a:lvl4pPr>
            <a:lvl5pPr marL="1151427" indent="0">
              <a:buNone/>
              <a:defRPr sz="1000" b="1"/>
            </a:lvl5pPr>
            <a:lvl6pPr marL="1439285" indent="0">
              <a:buNone/>
              <a:defRPr sz="1000" b="1"/>
            </a:lvl6pPr>
            <a:lvl7pPr marL="1727143" indent="0">
              <a:buNone/>
              <a:defRPr sz="1000" b="1"/>
            </a:lvl7pPr>
            <a:lvl8pPr marL="2014999" indent="0">
              <a:buNone/>
              <a:defRPr sz="1000" b="1"/>
            </a:lvl8pPr>
            <a:lvl9pPr marL="230285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2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2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2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51755737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3"/>
            <a:ext cx="2400771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856" indent="0">
              <a:buNone/>
              <a:defRPr sz="1300" b="1"/>
            </a:lvl2pPr>
            <a:lvl3pPr marL="575714" indent="0">
              <a:buNone/>
              <a:defRPr sz="1100" b="1"/>
            </a:lvl3pPr>
            <a:lvl4pPr marL="863570" indent="0">
              <a:buNone/>
              <a:defRPr sz="1000" b="1"/>
            </a:lvl4pPr>
            <a:lvl5pPr marL="1151427" indent="0">
              <a:buNone/>
              <a:defRPr sz="1000" b="1"/>
            </a:lvl5pPr>
            <a:lvl6pPr marL="1439285" indent="0">
              <a:buNone/>
              <a:defRPr sz="1000" b="1"/>
            </a:lvl6pPr>
            <a:lvl7pPr marL="1727143" indent="0">
              <a:buNone/>
              <a:defRPr sz="1000" b="1"/>
            </a:lvl7pPr>
            <a:lvl8pPr marL="2014999" indent="0">
              <a:buNone/>
              <a:defRPr sz="1000" b="1"/>
            </a:lvl8pPr>
            <a:lvl9pPr marL="230285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856" indent="0">
              <a:buNone/>
              <a:defRPr sz="1300" b="1"/>
            </a:lvl2pPr>
            <a:lvl3pPr marL="575714" indent="0">
              <a:buNone/>
              <a:defRPr sz="1100" b="1"/>
            </a:lvl3pPr>
            <a:lvl4pPr marL="863570" indent="0">
              <a:buNone/>
              <a:defRPr sz="1000" b="1"/>
            </a:lvl4pPr>
            <a:lvl5pPr marL="1151427" indent="0">
              <a:buNone/>
              <a:defRPr sz="1000" b="1"/>
            </a:lvl5pPr>
            <a:lvl6pPr marL="1439285" indent="0">
              <a:buNone/>
              <a:defRPr sz="1000" b="1"/>
            </a:lvl6pPr>
            <a:lvl7pPr marL="1727143" indent="0">
              <a:buNone/>
              <a:defRPr sz="1000" b="1"/>
            </a:lvl7pPr>
            <a:lvl8pPr marL="2014999" indent="0">
              <a:buNone/>
              <a:defRPr sz="1000" b="1"/>
            </a:lvl8pPr>
            <a:lvl9pPr marL="230285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1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1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1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1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1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2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2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2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836260756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20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20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20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20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20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20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2" y="1443482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3" y="1443482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380641463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20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20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6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6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20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20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6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6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20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223448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223448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20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20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2" y="1443482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3" y="1443482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386985252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20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223448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223448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1"/>
            <a:ext cx="1153330" cy="809577"/>
          </a:xfrm>
        </p:spPr>
        <p:txBody>
          <a:bodyPr/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21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1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1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1"/>
            <a:ext cx="1153330" cy="809577"/>
          </a:xfrm>
        </p:spPr>
        <p:txBody>
          <a:bodyPr/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21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1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1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1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1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1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1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1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1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457109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457109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457109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457109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40493276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7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4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7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4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9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9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4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4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00"/>
            </a:lvl2pPr>
            <a:lvl3pPr marL="71217" indent="-71217">
              <a:defRPr sz="600"/>
            </a:lvl3pPr>
            <a:lvl4pPr marL="189662" indent="-98204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00"/>
            </a:lvl2pPr>
            <a:lvl3pPr marL="71217" indent="-71217">
              <a:defRPr sz="600"/>
            </a:lvl3pPr>
            <a:lvl4pPr marL="189662" indent="-98204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6310634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7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4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2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4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28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14">
            <a:normAutofit/>
          </a:bodyPr>
          <a:lstStyle>
            <a:lvl1pPr marL="0" indent="0">
              <a:spcBef>
                <a:spcPts val="567"/>
              </a:spcBef>
              <a:buNone/>
              <a:defRPr sz="800"/>
            </a:lvl1pPr>
            <a:lvl2pPr marL="107946" indent="-107946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2pPr>
            <a:lvl3pPr marL="224889" indent="-116943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3pPr>
            <a:lvl4pPr marL="323839" indent="-107946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4pPr>
            <a:lvl5pPr marL="431786" indent="-107946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1"/>
            <a:ext cx="4895533" cy="2186310"/>
          </a:xfrm>
        </p:spPr>
        <p:txBody>
          <a:bodyPr numCol="2" spcCol="274214">
            <a:normAutofit/>
          </a:bodyPr>
          <a:lstStyle>
            <a:lvl1pPr marL="0" indent="0">
              <a:spcBef>
                <a:spcPts val="567"/>
              </a:spcBef>
              <a:buNone/>
              <a:defRPr sz="800"/>
            </a:lvl1pPr>
            <a:lvl2pPr marL="107946" indent="-107946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2pPr>
            <a:lvl3pPr marL="215892" indent="-107946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3pPr>
            <a:lvl4pPr marL="323839" indent="-107946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4pPr>
            <a:lvl5pPr marL="431786" indent="-107946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7"/>
            <a:ext cx="2400771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856" indent="0">
              <a:buNone/>
              <a:defRPr sz="1300" b="1"/>
            </a:lvl2pPr>
            <a:lvl3pPr marL="575714" indent="0">
              <a:buNone/>
              <a:defRPr sz="1100" b="1"/>
            </a:lvl3pPr>
            <a:lvl4pPr marL="863570" indent="0">
              <a:buNone/>
              <a:defRPr sz="1000" b="1"/>
            </a:lvl4pPr>
            <a:lvl5pPr marL="1151427" indent="0">
              <a:buNone/>
              <a:defRPr sz="1000" b="1"/>
            </a:lvl5pPr>
            <a:lvl6pPr marL="1439285" indent="0">
              <a:buNone/>
              <a:defRPr sz="1000" b="1"/>
            </a:lvl6pPr>
            <a:lvl7pPr marL="1727143" indent="0">
              <a:buNone/>
              <a:defRPr sz="1000" b="1"/>
            </a:lvl7pPr>
            <a:lvl8pPr marL="2014999" indent="0">
              <a:buNone/>
              <a:defRPr sz="1000" b="1"/>
            </a:lvl8pPr>
            <a:lvl9pPr marL="230285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856" indent="0">
              <a:buNone/>
              <a:defRPr sz="1300" b="1"/>
            </a:lvl2pPr>
            <a:lvl3pPr marL="575714" indent="0">
              <a:buNone/>
              <a:defRPr sz="1100" b="1"/>
            </a:lvl3pPr>
            <a:lvl4pPr marL="863570" indent="0">
              <a:buNone/>
              <a:defRPr sz="1000" b="1"/>
            </a:lvl4pPr>
            <a:lvl5pPr marL="1151427" indent="0">
              <a:buNone/>
              <a:defRPr sz="1000" b="1"/>
            </a:lvl5pPr>
            <a:lvl6pPr marL="1439285" indent="0">
              <a:buNone/>
              <a:defRPr sz="1000" b="1"/>
            </a:lvl6pPr>
            <a:lvl7pPr marL="1727143" indent="0">
              <a:buNone/>
              <a:defRPr sz="1000" b="1"/>
            </a:lvl7pPr>
            <a:lvl8pPr marL="2014999" indent="0">
              <a:buNone/>
              <a:defRPr sz="1000" b="1"/>
            </a:lvl8pPr>
            <a:lvl9pPr marL="230285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3"/>
            <a:ext cx="2400771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856" indent="0">
              <a:buNone/>
              <a:defRPr sz="1300" b="1"/>
            </a:lvl2pPr>
            <a:lvl3pPr marL="575714" indent="0">
              <a:buNone/>
              <a:defRPr sz="1100" b="1"/>
            </a:lvl3pPr>
            <a:lvl4pPr marL="863570" indent="0">
              <a:buNone/>
              <a:defRPr sz="1000" b="1"/>
            </a:lvl4pPr>
            <a:lvl5pPr marL="1151427" indent="0">
              <a:buNone/>
              <a:defRPr sz="1000" b="1"/>
            </a:lvl5pPr>
            <a:lvl6pPr marL="1439285" indent="0">
              <a:buNone/>
              <a:defRPr sz="1000" b="1"/>
            </a:lvl6pPr>
            <a:lvl7pPr marL="1727143" indent="0">
              <a:buNone/>
              <a:defRPr sz="1000" b="1"/>
            </a:lvl7pPr>
            <a:lvl8pPr marL="2014999" indent="0">
              <a:buNone/>
              <a:defRPr sz="1000" b="1"/>
            </a:lvl8pPr>
            <a:lvl9pPr marL="230285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856" indent="0">
              <a:buNone/>
              <a:defRPr sz="1300" b="1"/>
            </a:lvl2pPr>
            <a:lvl3pPr marL="575714" indent="0">
              <a:buNone/>
              <a:defRPr sz="1100" b="1"/>
            </a:lvl3pPr>
            <a:lvl4pPr marL="863570" indent="0">
              <a:buNone/>
              <a:defRPr sz="1000" b="1"/>
            </a:lvl4pPr>
            <a:lvl5pPr marL="1151427" indent="0">
              <a:buNone/>
              <a:defRPr sz="1000" b="1"/>
            </a:lvl5pPr>
            <a:lvl6pPr marL="1439285" indent="0">
              <a:buNone/>
              <a:defRPr sz="1000" b="1"/>
            </a:lvl6pPr>
            <a:lvl7pPr marL="1727143" indent="0">
              <a:buNone/>
              <a:defRPr sz="1000" b="1"/>
            </a:lvl7pPr>
            <a:lvl8pPr marL="2014999" indent="0">
              <a:buNone/>
              <a:defRPr sz="1000" b="1"/>
            </a:lvl8pPr>
            <a:lvl9pPr marL="230285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2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66106920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1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1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1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1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1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20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713201051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20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20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20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20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20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2" y="2222616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3" y="2222616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7713989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20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20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6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6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20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20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6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6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20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223448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223448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20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223448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223448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1"/>
            <a:ext cx="1153330" cy="809577"/>
          </a:xfrm>
        </p:spPr>
        <p:txBody>
          <a:bodyPr/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21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1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1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20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20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2" y="2222616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3" y="2222616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092384425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1"/>
            <a:ext cx="1153330" cy="809577"/>
          </a:xfrm>
        </p:spPr>
        <p:txBody>
          <a:bodyPr/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21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1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1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1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1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1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1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1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1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457109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457109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457109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457109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600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600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600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600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84719878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7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4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7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4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9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9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4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4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00"/>
            </a:lvl2pPr>
            <a:lvl3pPr marL="71217" indent="-71217">
              <a:defRPr sz="600"/>
            </a:lvl3pPr>
            <a:lvl4pPr marL="189662" indent="-98204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00"/>
            </a:lvl2pPr>
            <a:lvl3pPr marL="71217" indent="-71217">
              <a:defRPr sz="600"/>
            </a:lvl3pPr>
            <a:lvl4pPr marL="189662" indent="-98204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7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4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2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4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28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600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600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600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600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78362084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14">
            <a:normAutofit/>
          </a:bodyPr>
          <a:lstStyle>
            <a:lvl1pPr marL="0" indent="0">
              <a:spcBef>
                <a:spcPts val="567"/>
              </a:spcBef>
              <a:buNone/>
              <a:defRPr sz="800"/>
            </a:lvl1pPr>
            <a:lvl2pPr marL="107946" indent="-107946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2pPr>
            <a:lvl3pPr marL="224889" indent="-116943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3pPr>
            <a:lvl4pPr marL="323839" indent="-107946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4pPr>
            <a:lvl5pPr marL="431786" indent="-107946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1"/>
            <a:ext cx="4895533" cy="2186310"/>
          </a:xfrm>
        </p:spPr>
        <p:txBody>
          <a:bodyPr numCol="2" spcCol="274214">
            <a:normAutofit/>
          </a:bodyPr>
          <a:lstStyle>
            <a:lvl1pPr marL="0" indent="0">
              <a:spcBef>
                <a:spcPts val="567"/>
              </a:spcBef>
              <a:buNone/>
              <a:defRPr sz="800"/>
            </a:lvl1pPr>
            <a:lvl2pPr marL="107946" indent="-107946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2pPr>
            <a:lvl3pPr marL="215892" indent="-107946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3pPr>
            <a:lvl4pPr marL="323839" indent="-107946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4pPr>
            <a:lvl5pPr marL="431786" indent="-107946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7"/>
            <a:ext cx="2400771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856" indent="0">
              <a:buNone/>
              <a:defRPr sz="1300" b="1"/>
            </a:lvl2pPr>
            <a:lvl3pPr marL="575714" indent="0">
              <a:buNone/>
              <a:defRPr sz="1100" b="1"/>
            </a:lvl3pPr>
            <a:lvl4pPr marL="863570" indent="0">
              <a:buNone/>
              <a:defRPr sz="1000" b="1"/>
            </a:lvl4pPr>
            <a:lvl5pPr marL="1151427" indent="0">
              <a:buNone/>
              <a:defRPr sz="1000" b="1"/>
            </a:lvl5pPr>
            <a:lvl6pPr marL="1439285" indent="0">
              <a:buNone/>
              <a:defRPr sz="1000" b="1"/>
            </a:lvl6pPr>
            <a:lvl7pPr marL="1727143" indent="0">
              <a:buNone/>
              <a:defRPr sz="1000" b="1"/>
            </a:lvl7pPr>
            <a:lvl8pPr marL="2014999" indent="0">
              <a:buNone/>
              <a:defRPr sz="1000" b="1"/>
            </a:lvl8pPr>
            <a:lvl9pPr marL="230285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856" indent="0">
              <a:buNone/>
              <a:defRPr sz="1300" b="1"/>
            </a:lvl2pPr>
            <a:lvl3pPr marL="575714" indent="0">
              <a:buNone/>
              <a:defRPr sz="1100" b="1"/>
            </a:lvl3pPr>
            <a:lvl4pPr marL="863570" indent="0">
              <a:buNone/>
              <a:defRPr sz="1000" b="1"/>
            </a:lvl4pPr>
            <a:lvl5pPr marL="1151427" indent="0">
              <a:buNone/>
              <a:defRPr sz="1000" b="1"/>
            </a:lvl5pPr>
            <a:lvl6pPr marL="1439285" indent="0">
              <a:buNone/>
              <a:defRPr sz="1000" b="1"/>
            </a:lvl6pPr>
            <a:lvl7pPr marL="1727143" indent="0">
              <a:buNone/>
              <a:defRPr sz="1000" b="1"/>
            </a:lvl7pPr>
            <a:lvl8pPr marL="2014999" indent="0">
              <a:buNone/>
              <a:defRPr sz="1000" b="1"/>
            </a:lvl8pPr>
            <a:lvl9pPr marL="230285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3"/>
            <a:ext cx="2400771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856" indent="0">
              <a:buNone/>
              <a:defRPr sz="1300" b="1"/>
            </a:lvl2pPr>
            <a:lvl3pPr marL="575714" indent="0">
              <a:buNone/>
              <a:defRPr sz="1100" b="1"/>
            </a:lvl3pPr>
            <a:lvl4pPr marL="863570" indent="0">
              <a:buNone/>
              <a:defRPr sz="1000" b="1"/>
            </a:lvl4pPr>
            <a:lvl5pPr marL="1151427" indent="0">
              <a:buNone/>
              <a:defRPr sz="1000" b="1"/>
            </a:lvl5pPr>
            <a:lvl6pPr marL="1439285" indent="0">
              <a:buNone/>
              <a:defRPr sz="1000" b="1"/>
            </a:lvl6pPr>
            <a:lvl7pPr marL="1727143" indent="0">
              <a:buNone/>
              <a:defRPr sz="1000" b="1"/>
            </a:lvl7pPr>
            <a:lvl8pPr marL="2014999" indent="0">
              <a:buNone/>
              <a:defRPr sz="1000" b="1"/>
            </a:lvl8pPr>
            <a:lvl9pPr marL="230285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856" indent="0">
              <a:buNone/>
              <a:defRPr sz="1300" b="1"/>
            </a:lvl2pPr>
            <a:lvl3pPr marL="575714" indent="0">
              <a:buNone/>
              <a:defRPr sz="1100" b="1"/>
            </a:lvl3pPr>
            <a:lvl4pPr marL="863570" indent="0">
              <a:buNone/>
              <a:defRPr sz="1000" b="1"/>
            </a:lvl4pPr>
            <a:lvl5pPr marL="1151427" indent="0">
              <a:buNone/>
              <a:defRPr sz="1000" b="1"/>
            </a:lvl5pPr>
            <a:lvl6pPr marL="1439285" indent="0">
              <a:buNone/>
              <a:defRPr sz="1000" b="1"/>
            </a:lvl6pPr>
            <a:lvl7pPr marL="1727143" indent="0">
              <a:buNone/>
              <a:defRPr sz="1000" b="1"/>
            </a:lvl7pPr>
            <a:lvl8pPr marL="2014999" indent="0">
              <a:buNone/>
              <a:defRPr sz="1000" b="1"/>
            </a:lvl8pPr>
            <a:lvl9pPr marL="230285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66861941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1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1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1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1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1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20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20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204076259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20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20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20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20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6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6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20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20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2" y="2223448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3" y="2223448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997908990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20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20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6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6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20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223448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223448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20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223448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223448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1"/>
            <a:ext cx="1153330" cy="809577"/>
          </a:xfrm>
        </p:spPr>
        <p:txBody>
          <a:bodyPr/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21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1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1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1"/>
            <a:ext cx="1153330" cy="809577"/>
          </a:xfrm>
        </p:spPr>
        <p:txBody>
          <a:bodyPr/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21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1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1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1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1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1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20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20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2" y="2223448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3" y="2223448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884024457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1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1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1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457109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457109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457109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457109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7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4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14">
            <a:normAutofit/>
          </a:bodyPr>
          <a:lstStyle>
            <a:lvl1pPr marL="0" indent="0">
              <a:spcBef>
                <a:spcPts val="567"/>
              </a:spcBef>
              <a:buNone/>
              <a:defRPr sz="800"/>
            </a:lvl1pPr>
            <a:lvl2pPr marL="107946" indent="-107946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2pPr>
            <a:lvl3pPr marL="224889" indent="-116943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3pPr>
            <a:lvl4pPr marL="323839" indent="-107946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4pPr>
            <a:lvl5pPr marL="431786" indent="-107946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1"/>
            <a:ext cx="1153330" cy="809577"/>
          </a:xfrm>
        </p:spPr>
        <p:txBody>
          <a:bodyPr/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21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1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1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831946574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7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4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9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9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4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4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00"/>
            </a:lvl2pPr>
            <a:lvl3pPr marL="71217" indent="-71217">
              <a:defRPr sz="600"/>
            </a:lvl3pPr>
            <a:lvl4pPr marL="189662" indent="-98204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00"/>
            </a:lvl2pPr>
            <a:lvl3pPr marL="71217" indent="-71217">
              <a:defRPr sz="600"/>
            </a:lvl3pPr>
            <a:lvl4pPr marL="189662" indent="-98204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7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4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2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4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28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14">
            <a:normAutofit/>
          </a:bodyPr>
          <a:lstStyle>
            <a:lvl1pPr marL="0" indent="0">
              <a:spcBef>
                <a:spcPts val="567"/>
              </a:spcBef>
              <a:buNone/>
              <a:defRPr sz="800"/>
            </a:lvl1pPr>
            <a:lvl2pPr marL="107946" indent="-107946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2pPr>
            <a:lvl3pPr marL="224889" indent="-116943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3pPr>
            <a:lvl4pPr marL="323839" indent="-107946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4pPr>
            <a:lvl5pPr marL="431786" indent="-107946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1"/>
            <a:ext cx="1153330" cy="809577"/>
          </a:xfrm>
        </p:spPr>
        <p:txBody>
          <a:bodyPr/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21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1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1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79669095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1"/>
            <a:ext cx="4895533" cy="2186310"/>
          </a:xfrm>
        </p:spPr>
        <p:txBody>
          <a:bodyPr numCol="2" spcCol="274214">
            <a:normAutofit/>
          </a:bodyPr>
          <a:lstStyle>
            <a:lvl1pPr marL="0" indent="0">
              <a:spcBef>
                <a:spcPts val="567"/>
              </a:spcBef>
              <a:buNone/>
              <a:defRPr sz="800"/>
            </a:lvl1pPr>
            <a:lvl2pPr marL="107946" indent="-107946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2pPr>
            <a:lvl3pPr marL="215892" indent="-107946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3pPr>
            <a:lvl4pPr marL="323839" indent="-107946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4pPr>
            <a:lvl5pPr marL="431786" indent="-107946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7"/>
            <a:ext cx="2400771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856" indent="0">
              <a:buNone/>
              <a:defRPr sz="1300" b="1"/>
            </a:lvl2pPr>
            <a:lvl3pPr marL="575714" indent="0">
              <a:buNone/>
              <a:defRPr sz="1100" b="1"/>
            </a:lvl3pPr>
            <a:lvl4pPr marL="863570" indent="0">
              <a:buNone/>
              <a:defRPr sz="1000" b="1"/>
            </a:lvl4pPr>
            <a:lvl5pPr marL="1151427" indent="0">
              <a:buNone/>
              <a:defRPr sz="1000" b="1"/>
            </a:lvl5pPr>
            <a:lvl6pPr marL="1439285" indent="0">
              <a:buNone/>
              <a:defRPr sz="1000" b="1"/>
            </a:lvl6pPr>
            <a:lvl7pPr marL="1727143" indent="0">
              <a:buNone/>
              <a:defRPr sz="1000" b="1"/>
            </a:lvl7pPr>
            <a:lvl8pPr marL="2014999" indent="0">
              <a:buNone/>
              <a:defRPr sz="1000" b="1"/>
            </a:lvl8pPr>
            <a:lvl9pPr marL="230285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856" indent="0">
              <a:buNone/>
              <a:defRPr sz="1300" b="1"/>
            </a:lvl2pPr>
            <a:lvl3pPr marL="575714" indent="0">
              <a:buNone/>
              <a:defRPr sz="1100" b="1"/>
            </a:lvl3pPr>
            <a:lvl4pPr marL="863570" indent="0">
              <a:buNone/>
              <a:defRPr sz="1000" b="1"/>
            </a:lvl4pPr>
            <a:lvl5pPr marL="1151427" indent="0">
              <a:buNone/>
              <a:defRPr sz="1000" b="1"/>
            </a:lvl5pPr>
            <a:lvl6pPr marL="1439285" indent="0">
              <a:buNone/>
              <a:defRPr sz="1000" b="1"/>
            </a:lvl6pPr>
            <a:lvl7pPr marL="1727143" indent="0">
              <a:buNone/>
              <a:defRPr sz="1000" b="1"/>
            </a:lvl7pPr>
            <a:lvl8pPr marL="2014999" indent="0">
              <a:buNone/>
              <a:defRPr sz="1000" b="1"/>
            </a:lvl8pPr>
            <a:lvl9pPr marL="230285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3"/>
            <a:ext cx="2400771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856" indent="0">
              <a:buNone/>
              <a:defRPr sz="1300" b="1"/>
            </a:lvl2pPr>
            <a:lvl3pPr marL="575714" indent="0">
              <a:buNone/>
              <a:defRPr sz="1100" b="1"/>
            </a:lvl3pPr>
            <a:lvl4pPr marL="863570" indent="0">
              <a:buNone/>
              <a:defRPr sz="1000" b="1"/>
            </a:lvl4pPr>
            <a:lvl5pPr marL="1151427" indent="0">
              <a:buNone/>
              <a:defRPr sz="1000" b="1"/>
            </a:lvl5pPr>
            <a:lvl6pPr marL="1439285" indent="0">
              <a:buNone/>
              <a:defRPr sz="1000" b="1"/>
            </a:lvl6pPr>
            <a:lvl7pPr marL="1727143" indent="0">
              <a:buNone/>
              <a:defRPr sz="1000" b="1"/>
            </a:lvl7pPr>
            <a:lvl8pPr marL="2014999" indent="0">
              <a:buNone/>
              <a:defRPr sz="1000" b="1"/>
            </a:lvl8pPr>
            <a:lvl9pPr marL="230285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856" indent="0">
              <a:buNone/>
              <a:defRPr sz="1300" b="1"/>
            </a:lvl2pPr>
            <a:lvl3pPr marL="575714" indent="0">
              <a:buNone/>
              <a:defRPr sz="1100" b="1"/>
            </a:lvl3pPr>
            <a:lvl4pPr marL="863570" indent="0">
              <a:buNone/>
              <a:defRPr sz="1000" b="1"/>
            </a:lvl4pPr>
            <a:lvl5pPr marL="1151427" indent="0">
              <a:buNone/>
              <a:defRPr sz="1000" b="1"/>
            </a:lvl5pPr>
            <a:lvl6pPr marL="1439285" indent="0">
              <a:buNone/>
              <a:defRPr sz="1000" b="1"/>
            </a:lvl6pPr>
            <a:lvl7pPr marL="1727143" indent="0">
              <a:buNone/>
              <a:defRPr sz="1000" b="1"/>
            </a:lvl7pPr>
            <a:lvl8pPr marL="2014999" indent="0">
              <a:buNone/>
              <a:defRPr sz="1000" b="1"/>
            </a:lvl8pPr>
            <a:lvl9pPr marL="230285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1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1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1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1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1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1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1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1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662158133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20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20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1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1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1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034655361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20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20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20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20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6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6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20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20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6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6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2" y="1457109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3" y="1457109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3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015516507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20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223448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223448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20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223448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223448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1"/>
            <a:ext cx="1153330" cy="809577"/>
          </a:xfrm>
        </p:spPr>
        <p:txBody>
          <a:bodyPr/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21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1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1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1"/>
            <a:ext cx="1153330" cy="809577"/>
          </a:xfrm>
        </p:spPr>
        <p:txBody>
          <a:bodyPr/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21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1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1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1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1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1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1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1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1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457109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457109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2" y="1457109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3" y="1457109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3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14281277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457109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457109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7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4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7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4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9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3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3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3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330649048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9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4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4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00"/>
            </a:lvl2pPr>
            <a:lvl3pPr marL="71217" indent="-71217">
              <a:defRPr sz="600"/>
            </a:lvl3pPr>
            <a:lvl4pPr marL="189662" indent="-98204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00"/>
            </a:lvl2pPr>
            <a:lvl3pPr marL="71217" indent="-71217">
              <a:defRPr sz="600"/>
            </a:lvl3pPr>
            <a:lvl4pPr marL="189662" indent="-98204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7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4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2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4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28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14">
            <a:normAutofit/>
          </a:bodyPr>
          <a:lstStyle>
            <a:lvl1pPr marL="0" indent="0">
              <a:spcBef>
                <a:spcPts val="567"/>
              </a:spcBef>
              <a:buNone/>
              <a:defRPr sz="800"/>
            </a:lvl1pPr>
            <a:lvl2pPr marL="107946" indent="-107946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2pPr>
            <a:lvl3pPr marL="224889" indent="-116943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3pPr>
            <a:lvl4pPr marL="323839" indent="-107946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4pPr>
            <a:lvl5pPr marL="431786" indent="-107946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1"/>
            <a:ext cx="4895533" cy="2186310"/>
          </a:xfrm>
        </p:spPr>
        <p:txBody>
          <a:bodyPr numCol="2" spcCol="274214">
            <a:normAutofit/>
          </a:bodyPr>
          <a:lstStyle>
            <a:lvl1pPr marL="0" indent="0">
              <a:spcBef>
                <a:spcPts val="567"/>
              </a:spcBef>
              <a:buNone/>
              <a:defRPr sz="800"/>
            </a:lvl1pPr>
            <a:lvl2pPr marL="107946" indent="-107946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2pPr>
            <a:lvl3pPr marL="215892" indent="-107946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3pPr>
            <a:lvl4pPr marL="323839" indent="-107946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4pPr>
            <a:lvl5pPr marL="431786" indent="-107946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3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3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3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138089621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7"/>
            <a:ext cx="2400771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856" indent="0">
              <a:buNone/>
              <a:defRPr sz="1300" b="1"/>
            </a:lvl2pPr>
            <a:lvl3pPr marL="575714" indent="0">
              <a:buNone/>
              <a:defRPr sz="1100" b="1"/>
            </a:lvl3pPr>
            <a:lvl4pPr marL="863570" indent="0">
              <a:buNone/>
              <a:defRPr sz="1000" b="1"/>
            </a:lvl4pPr>
            <a:lvl5pPr marL="1151427" indent="0">
              <a:buNone/>
              <a:defRPr sz="1000" b="1"/>
            </a:lvl5pPr>
            <a:lvl6pPr marL="1439285" indent="0">
              <a:buNone/>
              <a:defRPr sz="1000" b="1"/>
            </a:lvl6pPr>
            <a:lvl7pPr marL="1727143" indent="0">
              <a:buNone/>
              <a:defRPr sz="1000" b="1"/>
            </a:lvl7pPr>
            <a:lvl8pPr marL="2014999" indent="0">
              <a:buNone/>
              <a:defRPr sz="1000" b="1"/>
            </a:lvl8pPr>
            <a:lvl9pPr marL="230285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856" indent="0">
              <a:buNone/>
              <a:defRPr sz="1300" b="1"/>
            </a:lvl2pPr>
            <a:lvl3pPr marL="575714" indent="0">
              <a:buNone/>
              <a:defRPr sz="1100" b="1"/>
            </a:lvl3pPr>
            <a:lvl4pPr marL="863570" indent="0">
              <a:buNone/>
              <a:defRPr sz="1000" b="1"/>
            </a:lvl4pPr>
            <a:lvl5pPr marL="1151427" indent="0">
              <a:buNone/>
              <a:defRPr sz="1000" b="1"/>
            </a:lvl5pPr>
            <a:lvl6pPr marL="1439285" indent="0">
              <a:buNone/>
              <a:defRPr sz="1000" b="1"/>
            </a:lvl6pPr>
            <a:lvl7pPr marL="1727143" indent="0">
              <a:buNone/>
              <a:defRPr sz="1000" b="1"/>
            </a:lvl7pPr>
            <a:lvl8pPr marL="2014999" indent="0">
              <a:buNone/>
              <a:defRPr sz="1000" b="1"/>
            </a:lvl8pPr>
            <a:lvl9pPr marL="230285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3"/>
            <a:ext cx="2400771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856" indent="0">
              <a:buNone/>
              <a:defRPr sz="1300" b="1"/>
            </a:lvl2pPr>
            <a:lvl3pPr marL="575714" indent="0">
              <a:buNone/>
              <a:defRPr sz="1100" b="1"/>
            </a:lvl3pPr>
            <a:lvl4pPr marL="863570" indent="0">
              <a:buNone/>
              <a:defRPr sz="1000" b="1"/>
            </a:lvl4pPr>
            <a:lvl5pPr marL="1151427" indent="0">
              <a:buNone/>
              <a:defRPr sz="1000" b="1"/>
            </a:lvl5pPr>
            <a:lvl6pPr marL="1439285" indent="0">
              <a:buNone/>
              <a:defRPr sz="1000" b="1"/>
            </a:lvl6pPr>
            <a:lvl7pPr marL="1727143" indent="0">
              <a:buNone/>
              <a:defRPr sz="1000" b="1"/>
            </a:lvl7pPr>
            <a:lvl8pPr marL="2014999" indent="0">
              <a:buNone/>
              <a:defRPr sz="1000" b="1"/>
            </a:lvl8pPr>
            <a:lvl9pPr marL="230285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856" indent="0">
              <a:buNone/>
              <a:defRPr sz="1300" b="1"/>
            </a:lvl2pPr>
            <a:lvl3pPr marL="575714" indent="0">
              <a:buNone/>
              <a:defRPr sz="1100" b="1"/>
            </a:lvl3pPr>
            <a:lvl4pPr marL="863570" indent="0">
              <a:buNone/>
              <a:defRPr sz="1000" b="1"/>
            </a:lvl4pPr>
            <a:lvl5pPr marL="1151427" indent="0">
              <a:buNone/>
              <a:defRPr sz="1000" b="1"/>
            </a:lvl5pPr>
            <a:lvl6pPr marL="1439285" indent="0">
              <a:buNone/>
              <a:defRPr sz="1000" b="1"/>
            </a:lvl6pPr>
            <a:lvl7pPr marL="1727143" indent="0">
              <a:buNone/>
              <a:defRPr sz="1000" b="1"/>
            </a:lvl7pPr>
            <a:lvl8pPr marL="2014999" indent="0">
              <a:buNone/>
              <a:defRPr sz="1000" b="1"/>
            </a:lvl8pPr>
            <a:lvl9pPr marL="230285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1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1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1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1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1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0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0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08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08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399578607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20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20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20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0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0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08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08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134198086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20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20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20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6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6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20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20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6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6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2" y="686201"/>
            <a:ext cx="4895533" cy="2186310"/>
          </a:xfrm>
        </p:spPr>
        <p:txBody>
          <a:bodyPr numCol="2" spcCol="274214">
            <a:normAutofit/>
          </a:bodyPr>
          <a:lstStyle>
            <a:lvl1pPr marL="0" indent="0">
              <a:spcBef>
                <a:spcPts val="567"/>
              </a:spcBef>
              <a:buNone/>
              <a:defRPr sz="800"/>
            </a:lvl1pPr>
            <a:lvl2pPr marL="107946" indent="-107946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2pPr>
            <a:lvl3pPr marL="215892" indent="-107946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3pPr>
            <a:lvl4pPr marL="323839" indent="-107946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4pPr>
            <a:lvl5pPr marL="431786" indent="-107946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30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30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30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303265873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20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223448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223448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20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223448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223448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1"/>
            <a:ext cx="1153330" cy="809577"/>
          </a:xfrm>
        </p:spPr>
        <p:txBody>
          <a:bodyPr/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21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1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1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1"/>
            <a:ext cx="1153330" cy="809577"/>
          </a:xfrm>
        </p:spPr>
        <p:txBody>
          <a:bodyPr/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21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1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1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1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1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1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1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1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1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457109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457109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457109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457109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30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30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30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643299259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7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4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7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4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9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9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4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8" y="7747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5" y="7747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8" y="1836230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5" y="1836230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178253086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4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00"/>
            </a:lvl2pPr>
            <a:lvl3pPr marL="71217" indent="-71217">
              <a:defRPr sz="600"/>
            </a:lvl3pPr>
            <a:lvl4pPr marL="189662" indent="-98204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00"/>
            </a:lvl2pPr>
            <a:lvl3pPr marL="71217" indent="-71217">
              <a:defRPr sz="600"/>
            </a:lvl3pPr>
            <a:lvl4pPr marL="189662" indent="-98204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8" y="7747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5" y="7747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8" y="1836230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5" y="1836230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4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9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4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9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4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4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 algn="ctr">
              <a:buNone/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8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7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4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2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4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28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686202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80792956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14">
            <a:normAutofit/>
          </a:bodyPr>
          <a:lstStyle>
            <a:lvl1pPr marL="0" indent="0">
              <a:spcBef>
                <a:spcPts val="567"/>
              </a:spcBef>
              <a:buNone/>
              <a:defRPr sz="800"/>
            </a:lvl1pPr>
            <a:lvl2pPr marL="107946" indent="-107946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2pPr>
            <a:lvl3pPr marL="224889" indent="-116943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3pPr>
            <a:lvl4pPr marL="323839" indent="-107946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4pPr>
            <a:lvl5pPr marL="431786" indent="-107946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1"/>
            <a:ext cx="4895533" cy="2186310"/>
          </a:xfrm>
        </p:spPr>
        <p:txBody>
          <a:bodyPr numCol="2" spcCol="274214">
            <a:normAutofit/>
          </a:bodyPr>
          <a:lstStyle>
            <a:lvl1pPr marL="0" indent="0">
              <a:spcBef>
                <a:spcPts val="567"/>
              </a:spcBef>
              <a:buNone/>
              <a:defRPr sz="800"/>
            </a:lvl1pPr>
            <a:lvl2pPr marL="107946" indent="-107946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2pPr>
            <a:lvl3pPr marL="215892" indent="-107946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3pPr>
            <a:lvl4pPr marL="323839" indent="-107946">
              <a:spcBef>
                <a:spcPts val="567"/>
              </a:spcBef>
              <a:buFont typeface="Arial" panose="020B0604020202020204" pitchFamily="34" charset="0"/>
              <a:buChar char="•"/>
              <a:defRPr sz="800"/>
            </a:lvl4pPr>
            <a:lvl5pPr marL="431786" indent="-107946">
              <a:spcBef>
                <a:spcPts val="567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7"/>
            <a:ext cx="2400771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856" indent="0">
              <a:buNone/>
              <a:defRPr sz="1300" b="1"/>
            </a:lvl2pPr>
            <a:lvl3pPr marL="575714" indent="0">
              <a:buNone/>
              <a:defRPr sz="1100" b="1"/>
            </a:lvl3pPr>
            <a:lvl4pPr marL="863570" indent="0">
              <a:buNone/>
              <a:defRPr sz="1000" b="1"/>
            </a:lvl4pPr>
            <a:lvl5pPr marL="1151427" indent="0">
              <a:buNone/>
              <a:defRPr sz="1000" b="1"/>
            </a:lvl5pPr>
            <a:lvl6pPr marL="1439285" indent="0">
              <a:buNone/>
              <a:defRPr sz="1000" b="1"/>
            </a:lvl6pPr>
            <a:lvl7pPr marL="1727143" indent="0">
              <a:buNone/>
              <a:defRPr sz="1000" b="1"/>
            </a:lvl7pPr>
            <a:lvl8pPr marL="2014999" indent="0">
              <a:buNone/>
              <a:defRPr sz="1000" b="1"/>
            </a:lvl8pPr>
            <a:lvl9pPr marL="230285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856" indent="0">
              <a:buNone/>
              <a:defRPr sz="1300" b="1"/>
            </a:lvl2pPr>
            <a:lvl3pPr marL="575714" indent="0">
              <a:buNone/>
              <a:defRPr sz="1100" b="1"/>
            </a:lvl3pPr>
            <a:lvl4pPr marL="863570" indent="0">
              <a:buNone/>
              <a:defRPr sz="1000" b="1"/>
            </a:lvl4pPr>
            <a:lvl5pPr marL="1151427" indent="0">
              <a:buNone/>
              <a:defRPr sz="1000" b="1"/>
            </a:lvl5pPr>
            <a:lvl6pPr marL="1439285" indent="0">
              <a:buNone/>
              <a:defRPr sz="1000" b="1"/>
            </a:lvl6pPr>
            <a:lvl7pPr marL="1727143" indent="0">
              <a:buNone/>
              <a:defRPr sz="1000" b="1"/>
            </a:lvl7pPr>
            <a:lvl8pPr marL="2014999" indent="0">
              <a:buNone/>
              <a:defRPr sz="1000" b="1"/>
            </a:lvl8pPr>
            <a:lvl9pPr marL="230285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3"/>
            <a:ext cx="2400771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856" indent="0">
              <a:buNone/>
              <a:defRPr sz="1300" b="1"/>
            </a:lvl2pPr>
            <a:lvl3pPr marL="575714" indent="0">
              <a:buNone/>
              <a:defRPr sz="1100" b="1"/>
            </a:lvl3pPr>
            <a:lvl4pPr marL="863570" indent="0">
              <a:buNone/>
              <a:defRPr sz="1000" b="1"/>
            </a:lvl4pPr>
            <a:lvl5pPr marL="1151427" indent="0">
              <a:buNone/>
              <a:defRPr sz="1000" b="1"/>
            </a:lvl5pPr>
            <a:lvl6pPr marL="1439285" indent="0">
              <a:buNone/>
              <a:defRPr sz="1000" b="1"/>
            </a:lvl6pPr>
            <a:lvl7pPr marL="1727143" indent="0">
              <a:buNone/>
              <a:defRPr sz="1000" b="1"/>
            </a:lvl7pPr>
            <a:lvl8pPr marL="2014999" indent="0">
              <a:buNone/>
              <a:defRPr sz="1000" b="1"/>
            </a:lvl8pPr>
            <a:lvl9pPr marL="230285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856" indent="0">
              <a:buNone/>
              <a:defRPr sz="1300" b="1"/>
            </a:lvl2pPr>
            <a:lvl3pPr marL="575714" indent="0">
              <a:buNone/>
              <a:defRPr sz="1100" b="1"/>
            </a:lvl3pPr>
            <a:lvl4pPr marL="863570" indent="0">
              <a:buNone/>
              <a:defRPr sz="1000" b="1"/>
            </a:lvl4pPr>
            <a:lvl5pPr marL="1151427" indent="0">
              <a:buNone/>
              <a:defRPr sz="1000" b="1"/>
            </a:lvl5pPr>
            <a:lvl6pPr marL="1439285" indent="0">
              <a:buNone/>
              <a:defRPr sz="1000" b="1"/>
            </a:lvl6pPr>
            <a:lvl7pPr marL="1727143" indent="0">
              <a:buNone/>
              <a:defRPr sz="1000" b="1"/>
            </a:lvl7pPr>
            <a:lvl8pPr marL="2014999" indent="0">
              <a:buNone/>
              <a:defRPr sz="1000" b="1"/>
            </a:lvl8pPr>
            <a:lvl9pPr marL="2302857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576016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29907269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2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1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1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1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1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1"/>
            <a:ext cx="1153330" cy="1084349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10" tIns="91404" rIns="182810" bIns="91404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20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20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20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00"/>
            </a:lvl1pPr>
            <a:lvl2pPr marL="71964" indent="-71964">
              <a:buFont typeface="Arial" panose="020B0604020202020204" pitchFamily="34" charset="0"/>
              <a:buChar char="•"/>
              <a:defRPr sz="600"/>
            </a:lvl2pPr>
            <a:lvl3pPr marL="143929" indent="-71964">
              <a:defRPr sz="600"/>
            </a:lvl3pPr>
            <a:lvl4pPr marL="251875" indent="-107946">
              <a:defRPr sz="600"/>
            </a:lvl4pPr>
            <a:lvl5pPr marL="359822" indent="-107946"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76018"/>
            <a:ext cx="2400771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856" indent="0">
              <a:buNone/>
              <a:defRPr sz="1300" b="1"/>
            </a:lvl2pPr>
            <a:lvl3pPr marL="575714" indent="0">
              <a:buNone/>
              <a:defRPr sz="1100" b="1"/>
            </a:lvl3pPr>
            <a:lvl4pPr marL="863570" indent="0">
              <a:buNone/>
              <a:defRPr sz="1000" b="1"/>
            </a:lvl4pPr>
            <a:lvl5pPr marL="1151427" indent="0">
              <a:buNone/>
              <a:defRPr sz="1000" b="1"/>
            </a:lvl5pPr>
            <a:lvl6pPr marL="1439285" indent="0">
              <a:buNone/>
              <a:defRPr sz="1000" b="1"/>
            </a:lvl6pPr>
            <a:lvl7pPr marL="1727143" indent="0">
              <a:buNone/>
              <a:defRPr sz="1000" b="1"/>
            </a:lvl7pPr>
            <a:lvl8pPr marL="2014999" indent="0">
              <a:buNone/>
              <a:defRPr sz="1000" b="1"/>
            </a:lvl8pPr>
            <a:lvl9pPr marL="2302857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737163"/>
            <a:ext cx="2400771" cy="2157166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8"/>
            <a:ext cx="240177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856" indent="0">
              <a:buNone/>
              <a:defRPr sz="1300" b="1"/>
            </a:lvl2pPr>
            <a:lvl3pPr marL="575714" indent="0">
              <a:buNone/>
              <a:defRPr sz="1100" b="1"/>
            </a:lvl3pPr>
            <a:lvl4pPr marL="863570" indent="0">
              <a:buNone/>
              <a:defRPr sz="1000" b="1"/>
            </a:lvl4pPr>
            <a:lvl5pPr marL="1151427" indent="0">
              <a:buNone/>
              <a:defRPr sz="1000" b="1"/>
            </a:lvl5pPr>
            <a:lvl6pPr marL="1439285" indent="0">
              <a:buNone/>
              <a:defRPr sz="1000" b="1"/>
            </a:lvl6pPr>
            <a:lvl7pPr marL="1727143" indent="0">
              <a:buNone/>
              <a:defRPr sz="1000" b="1"/>
            </a:lvl7pPr>
            <a:lvl8pPr marL="2014999" indent="0">
              <a:buNone/>
              <a:defRPr sz="1000" b="1"/>
            </a:lvl8pPr>
            <a:lvl9pPr marL="2302857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4296580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20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20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20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20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6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6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690864"/>
            <a:ext cx="2400771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856" indent="0">
              <a:buNone/>
              <a:defRPr sz="1300" b="1"/>
            </a:lvl2pPr>
            <a:lvl3pPr marL="575714" indent="0">
              <a:buNone/>
              <a:defRPr sz="1100" b="1"/>
            </a:lvl3pPr>
            <a:lvl4pPr marL="863570" indent="0">
              <a:buNone/>
              <a:defRPr sz="1000" b="1"/>
            </a:lvl4pPr>
            <a:lvl5pPr marL="1151427" indent="0">
              <a:buNone/>
              <a:defRPr sz="1000" b="1"/>
            </a:lvl5pPr>
            <a:lvl6pPr marL="1439285" indent="0">
              <a:buNone/>
              <a:defRPr sz="1000" b="1"/>
            </a:lvl6pPr>
            <a:lvl7pPr marL="1727143" indent="0">
              <a:buNone/>
              <a:defRPr sz="1000" b="1"/>
            </a:lvl7pPr>
            <a:lvl8pPr marL="2014999" indent="0">
              <a:buNone/>
              <a:defRPr sz="1000" b="1"/>
            </a:lvl8pPr>
            <a:lvl9pPr marL="2302857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852011"/>
            <a:ext cx="2400771" cy="2064071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4"/>
            <a:ext cx="2401770" cy="138499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00" b="1"/>
            </a:lvl1pPr>
            <a:lvl2pPr marL="287856" indent="0">
              <a:buNone/>
              <a:defRPr sz="1300" b="1"/>
            </a:lvl2pPr>
            <a:lvl3pPr marL="575714" indent="0">
              <a:buNone/>
              <a:defRPr sz="1100" b="1"/>
            </a:lvl3pPr>
            <a:lvl4pPr marL="863570" indent="0">
              <a:buNone/>
              <a:defRPr sz="1000" b="1"/>
            </a:lvl4pPr>
            <a:lvl5pPr marL="1151427" indent="0">
              <a:buNone/>
              <a:defRPr sz="1000" b="1"/>
            </a:lvl5pPr>
            <a:lvl6pPr marL="1439285" indent="0">
              <a:buNone/>
              <a:defRPr sz="1000" b="1"/>
            </a:lvl6pPr>
            <a:lvl7pPr marL="1727143" indent="0">
              <a:buNone/>
              <a:defRPr sz="1000" b="1"/>
            </a:lvl7pPr>
            <a:lvl8pPr marL="2014999" indent="0">
              <a:buNone/>
              <a:defRPr sz="1000" b="1"/>
            </a:lvl8pPr>
            <a:lvl9pPr marL="2302857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1"/>
            <a:ext cx="2401770" cy="2064071"/>
          </a:xfrm>
        </p:spPr>
        <p:txBody>
          <a:bodyPr>
            <a:normAutofit/>
          </a:bodyPr>
          <a:lstStyle>
            <a:lvl1pPr>
              <a:defRPr sz="9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65649806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20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20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6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6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5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20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20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20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20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223448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223448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20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20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223448"/>
            <a:ext cx="2401691" cy="433929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223448"/>
            <a:ext cx="2401691" cy="433929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1"/>
            <a:ext cx="1153330" cy="809577"/>
          </a:xfrm>
        </p:spPr>
        <p:txBody>
          <a:bodyPr/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21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1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1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109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10928"/>
          </a:xfrm>
          <a:solidFill>
            <a:schemeClr val="accent3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10928"/>
          </a:xfrm>
          <a:solidFill>
            <a:schemeClr val="accent5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109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1"/>
            <a:ext cx="1153330" cy="809577"/>
          </a:xfrm>
        </p:spPr>
        <p:txBody>
          <a:bodyPr/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21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1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1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0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72428"/>
          </a:xfrm>
          <a:solidFill>
            <a:schemeClr val="accent1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72428"/>
          </a:xfrm>
          <a:solidFill>
            <a:schemeClr val="accent4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72428"/>
          </a:xfrm>
          <a:solidFill>
            <a:schemeClr val="bg2">
              <a:alpha val="80000"/>
            </a:schemeClr>
          </a:solidFill>
        </p:spPr>
        <p:txBody>
          <a:bodyPr lIns="182810" tIns="91404" rIns="182810" bIns="91404" anchor="b" anchorCtr="0">
            <a:spAutoFit/>
          </a:bodyPr>
          <a:lstStyle>
            <a:lvl1pPr marL="0" indent="0">
              <a:buNone/>
              <a:defRPr sz="9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00">
                <a:solidFill>
                  <a:srgbClr val="FFFFFF"/>
                </a:solidFill>
              </a:defRPr>
            </a:lvl2pPr>
            <a:lvl3pPr marL="161924" indent="-80961">
              <a:defRPr sz="600">
                <a:solidFill>
                  <a:srgbClr val="FFFFFF"/>
                </a:solidFill>
              </a:defRPr>
            </a:lvl3pPr>
            <a:lvl4pPr marL="242886" indent="-80961">
              <a:defRPr sz="600">
                <a:solidFill>
                  <a:srgbClr val="FFFFFF"/>
                </a:solidFill>
              </a:defRPr>
            </a:lvl4pPr>
            <a:lvl5pPr marL="350836" indent="-107949">
              <a:defRPr sz="6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1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1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1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61" indent="-80961">
              <a:buFont typeface="Arial" panose="020B0604020202020204" pitchFamily="34" charset="0"/>
              <a:buChar char="•"/>
              <a:defRPr sz="600"/>
            </a:lvl2pPr>
            <a:lvl3pPr marL="161924" indent="-80961">
              <a:defRPr sz="600"/>
            </a:lvl3pPr>
            <a:lvl4pPr marL="242886" indent="-80961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1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8.xml"/><Relationship Id="rId18" Type="http://schemas.openxmlformats.org/officeDocument/2006/relationships/slideLayout" Target="../slideLayouts/slideLayout133.xml"/><Relationship Id="rId26" Type="http://schemas.openxmlformats.org/officeDocument/2006/relationships/slideLayout" Target="../slideLayouts/slideLayout141.xml"/><Relationship Id="rId39" Type="http://schemas.openxmlformats.org/officeDocument/2006/relationships/slideLayout" Target="../slideLayouts/slideLayout154.xml"/><Relationship Id="rId21" Type="http://schemas.openxmlformats.org/officeDocument/2006/relationships/slideLayout" Target="../slideLayouts/slideLayout136.xml"/><Relationship Id="rId34" Type="http://schemas.openxmlformats.org/officeDocument/2006/relationships/slideLayout" Target="../slideLayouts/slideLayout149.xml"/><Relationship Id="rId42" Type="http://schemas.openxmlformats.org/officeDocument/2006/relationships/slideLayout" Target="../slideLayouts/slideLayout157.xml"/><Relationship Id="rId47" Type="http://schemas.openxmlformats.org/officeDocument/2006/relationships/slideLayout" Target="../slideLayouts/slideLayout162.xml"/><Relationship Id="rId50" Type="http://schemas.openxmlformats.org/officeDocument/2006/relationships/slideLayout" Target="../slideLayouts/slideLayout165.xml"/><Relationship Id="rId55" Type="http://schemas.openxmlformats.org/officeDocument/2006/relationships/slideLayout" Target="../slideLayouts/slideLayout170.xml"/><Relationship Id="rId7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17.xml"/><Relationship Id="rId16" Type="http://schemas.openxmlformats.org/officeDocument/2006/relationships/slideLayout" Target="../slideLayouts/slideLayout131.xml"/><Relationship Id="rId20" Type="http://schemas.openxmlformats.org/officeDocument/2006/relationships/slideLayout" Target="../slideLayouts/slideLayout135.xml"/><Relationship Id="rId29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56.xml"/><Relationship Id="rId54" Type="http://schemas.openxmlformats.org/officeDocument/2006/relationships/slideLayout" Target="../slideLayouts/slideLayout16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24" Type="http://schemas.openxmlformats.org/officeDocument/2006/relationships/slideLayout" Target="../slideLayouts/slideLayout139.xml"/><Relationship Id="rId32" Type="http://schemas.openxmlformats.org/officeDocument/2006/relationships/slideLayout" Target="../slideLayouts/slideLayout147.xml"/><Relationship Id="rId37" Type="http://schemas.openxmlformats.org/officeDocument/2006/relationships/slideLayout" Target="../slideLayouts/slideLayout152.xml"/><Relationship Id="rId40" Type="http://schemas.openxmlformats.org/officeDocument/2006/relationships/slideLayout" Target="../slideLayouts/slideLayout155.xml"/><Relationship Id="rId45" Type="http://schemas.openxmlformats.org/officeDocument/2006/relationships/slideLayout" Target="../slideLayouts/slideLayout160.xml"/><Relationship Id="rId53" Type="http://schemas.openxmlformats.org/officeDocument/2006/relationships/slideLayout" Target="../slideLayouts/slideLayout168.xml"/><Relationship Id="rId58" Type="http://schemas.openxmlformats.org/officeDocument/2006/relationships/slideLayout" Target="../slideLayouts/slideLayout173.xml"/><Relationship Id="rId5" Type="http://schemas.openxmlformats.org/officeDocument/2006/relationships/slideLayout" Target="../slideLayouts/slideLayout120.xml"/><Relationship Id="rId15" Type="http://schemas.openxmlformats.org/officeDocument/2006/relationships/slideLayout" Target="../slideLayouts/slideLayout130.xml"/><Relationship Id="rId23" Type="http://schemas.openxmlformats.org/officeDocument/2006/relationships/slideLayout" Target="../slideLayouts/slideLayout138.xml"/><Relationship Id="rId28" Type="http://schemas.openxmlformats.org/officeDocument/2006/relationships/slideLayout" Target="../slideLayouts/slideLayout143.xml"/><Relationship Id="rId36" Type="http://schemas.openxmlformats.org/officeDocument/2006/relationships/slideLayout" Target="../slideLayouts/slideLayout151.xml"/><Relationship Id="rId49" Type="http://schemas.openxmlformats.org/officeDocument/2006/relationships/slideLayout" Target="../slideLayouts/slideLayout164.xml"/><Relationship Id="rId57" Type="http://schemas.openxmlformats.org/officeDocument/2006/relationships/slideLayout" Target="../slideLayouts/slideLayout17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5.xml"/><Relationship Id="rId19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46.xml"/><Relationship Id="rId44" Type="http://schemas.openxmlformats.org/officeDocument/2006/relationships/slideLayout" Target="../slideLayouts/slideLayout159.xml"/><Relationship Id="rId52" Type="http://schemas.openxmlformats.org/officeDocument/2006/relationships/slideLayout" Target="../slideLayouts/slideLayout16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Relationship Id="rId14" Type="http://schemas.openxmlformats.org/officeDocument/2006/relationships/slideLayout" Target="../slideLayouts/slideLayout129.xml"/><Relationship Id="rId22" Type="http://schemas.openxmlformats.org/officeDocument/2006/relationships/slideLayout" Target="../slideLayouts/slideLayout137.xml"/><Relationship Id="rId27" Type="http://schemas.openxmlformats.org/officeDocument/2006/relationships/slideLayout" Target="../slideLayouts/slideLayout142.xml"/><Relationship Id="rId30" Type="http://schemas.openxmlformats.org/officeDocument/2006/relationships/slideLayout" Target="../slideLayouts/slideLayout145.xml"/><Relationship Id="rId35" Type="http://schemas.openxmlformats.org/officeDocument/2006/relationships/slideLayout" Target="../slideLayouts/slideLayout150.xml"/><Relationship Id="rId43" Type="http://schemas.openxmlformats.org/officeDocument/2006/relationships/slideLayout" Target="../slideLayouts/slideLayout158.xml"/><Relationship Id="rId48" Type="http://schemas.openxmlformats.org/officeDocument/2006/relationships/slideLayout" Target="../slideLayouts/slideLayout163.xml"/><Relationship Id="rId56" Type="http://schemas.openxmlformats.org/officeDocument/2006/relationships/slideLayout" Target="../slideLayouts/slideLayout171.xml"/><Relationship Id="rId8" Type="http://schemas.openxmlformats.org/officeDocument/2006/relationships/slideLayout" Target="../slideLayouts/slideLayout123.xml"/><Relationship Id="rId51" Type="http://schemas.openxmlformats.org/officeDocument/2006/relationships/slideLayout" Target="../slideLayouts/slideLayout166.xml"/><Relationship Id="rId3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27.xml"/><Relationship Id="rId17" Type="http://schemas.openxmlformats.org/officeDocument/2006/relationships/slideLayout" Target="../slideLayouts/slideLayout132.xml"/><Relationship Id="rId25" Type="http://schemas.openxmlformats.org/officeDocument/2006/relationships/slideLayout" Target="../slideLayouts/slideLayout140.xml"/><Relationship Id="rId33" Type="http://schemas.openxmlformats.org/officeDocument/2006/relationships/slideLayout" Target="../slideLayouts/slideLayout148.xml"/><Relationship Id="rId38" Type="http://schemas.openxmlformats.org/officeDocument/2006/relationships/slideLayout" Target="../slideLayouts/slideLayout153.xml"/><Relationship Id="rId46" Type="http://schemas.openxmlformats.org/officeDocument/2006/relationships/slideLayout" Target="../slideLayouts/slideLayout161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6.xml"/><Relationship Id="rId18" Type="http://schemas.openxmlformats.org/officeDocument/2006/relationships/slideLayout" Target="../slideLayouts/slideLayout191.xml"/><Relationship Id="rId26" Type="http://schemas.openxmlformats.org/officeDocument/2006/relationships/slideLayout" Target="../slideLayouts/slideLayout199.xml"/><Relationship Id="rId39" Type="http://schemas.openxmlformats.org/officeDocument/2006/relationships/slideLayout" Target="../slideLayouts/slideLayout212.xml"/><Relationship Id="rId21" Type="http://schemas.openxmlformats.org/officeDocument/2006/relationships/slideLayout" Target="../slideLayouts/slideLayout194.xml"/><Relationship Id="rId34" Type="http://schemas.openxmlformats.org/officeDocument/2006/relationships/slideLayout" Target="../slideLayouts/slideLayout207.xml"/><Relationship Id="rId42" Type="http://schemas.openxmlformats.org/officeDocument/2006/relationships/slideLayout" Target="../slideLayouts/slideLayout215.xml"/><Relationship Id="rId47" Type="http://schemas.openxmlformats.org/officeDocument/2006/relationships/slideLayout" Target="../slideLayouts/slideLayout220.xml"/><Relationship Id="rId50" Type="http://schemas.openxmlformats.org/officeDocument/2006/relationships/slideLayout" Target="../slideLayouts/slideLayout223.xml"/><Relationship Id="rId55" Type="http://schemas.openxmlformats.org/officeDocument/2006/relationships/slideLayout" Target="../slideLayouts/slideLayout228.xml"/><Relationship Id="rId7" Type="http://schemas.openxmlformats.org/officeDocument/2006/relationships/slideLayout" Target="../slideLayouts/slideLayout180.xml"/><Relationship Id="rId2" Type="http://schemas.openxmlformats.org/officeDocument/2006/relationships/slideLayout" Target="../slideLayouts/slideLayout175.xml"/><Relationship Id="rId16" Type="http://schemas.openxmlformats.org/officeDocument/2006/relationships/slideLayout" Target="../slideLayouts/slideLayout189.xml"/><Relationship Id="rId20" Type="http://schemas.openxmlformats.org/officeDocument/2006/relationships/slideLayout" Target="../slideLayouts/slideLayout193.xml"/><Relationship Id="rId29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14.xml"/><Relationship Id="rId54" Type="http://schemas.openxmlformats.org/officeDocument/2006/relationships/slideLayout" Target="../slideLayouts/slideLayout22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4.xml"/><Relationship Id="rId6" Type="http://schemas.openxmlformats.org/officeDocument/2006/relationships/slideLayout" Target="../slideLayouts/slideLayout179.xml"/><Relationship Id="rId11" Type="http://schemas.openxmlformats.org/officeDocument/2006/relationships/slideLayout" Target="../slideLayouts/slideLayout184.xml"/><Relationship Id="rId24" Type="http://schemas.openxmlformats.org/officeDocument/2006/relationships/slideLayout" Target="../slideLayouts/slideLayout197.xml"/><Relationship Id="rId32" Type="http://schemas.openxmlformats.org/officeDocument/2006/relationships/slideLayout" Target="../slideLayouts/slideLayout205.xml"/><Relationship Id="rId37" Type="http://schemas.openxmlformats.org/officeDocument/2006/relationships/slideLayout" Target="../slideLayouts/slideLayout210.xml"/><Relationship Id="rId40" Type="http://schemas.openxmlformats.org/officeDocument/2006/relationships/slideLayout" Target="../slideLayouts/slideLayout213.xml"/><Relationship Id="rId45" Type="http://schemas.openxmlformats.org/officeDocument/2006/relationships/slideLayout" Target="../slideLayouts/slideLayout218.xml"/><Relationship Id="rId53" Type="http://schemas.openxmlformats.org/officeDocument/2006/relationships/slideLayout" Target="../slideLayouts/slideLayout226.xml"/><Relationship Id="rId58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178.xml"/><Relationship Id="rId15" Type="http://schemas.openxmlformats.org/officeDocument/2006/relationships/slideLayout" Target="../slideLayouts/slideLayout188.xml"/><Relationship Id="rId23" Type="http://schemas.openxmlformats.org/officeDocument/2006/relationships/slideLayout" Target="../slideLayouts/slideLayout196.xml"/><Relationship Id="rId28" Type="http://schemas.openxmlformats.org/officeDocument/2006/relationships/slideLayout" Target="../slideLayouts/slideLayout201.xml"/><Relationship Id="rId36" Type="http://schemas.openxmlformats.org/officeDocument/2006/relationships/slideLayout" Target="../slideLayouts/slideLayout209.xml"/><Relationship Id="rId49" Type="http://schemas.openxmlformats.org/officeDocument/2006/relationships/slideLayout" Target="../slideLayouts/slideLayout222.xml"/><Relationship Id="rId57" Type="http://schemas.openxmlformats.org/officeDocument/2006/relationships/slideLayout" Target="../slideLayouts/slideLayout23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3.xml"/><Relationship Id="rId19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04.xml"/><Relationship Id="rId44" Type="http://schemas.openxmlformats.org/officeDocument/2006/relationships/slideLayout" Target="../slideLayouts/slideLayout217.xml"/><Relationship Id="rId52" Type="http://schemas.openxmlformats.org/officeDocument/2006/relationships/slideLayout" Target="../slideLayouts/slideLayout22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7.xml"/><Relationship Id="rId9" Type="http://schemas.openxmlformats.org/officeDocument/2006/relationships/slideLayout" Target="../slideLayouts/slideLayout182.xml"/><Relationship Id="rId14" Type="http://schemas.openxmlformats.org/officeDocument/2006/relationships/slideLayout" Target="../slideLayouts/slideLayout187.xml"/><Relationship Id="rId22" Type="http://schemas.openxmlformats.org/officeDocument/2006/relationships/slideLayout" Target="../slideLayouts/slideLayout195.xml"/><Relationship Id="rId27" Type="http://schemas.openxmlformats.org/officeDocument/2006/relationships/slideLayout" Target="../slideLayouts/slideLayout200.xml"/><Relationship Id="rId30" Type="http://schemas.openxmlformats.org/officeDocument/2006/relationships/slideLayout" Target="../slideLayouts/slideLayout203.xml"/><Relationship Id="rId35" Type="http://schemas.openxmlformats.org/officeDocument/2006/relationships/slideLayout" Target="../slideLayouts/slideLayout208.xml"/><Relationship Id="rId43" Type="http://schemas.openxmlformats.org/officeDocument/2006/relationships/slideLayout" Target="../slideLayouts/slideLayout216.xml"/><Relationship Id="rId48" Type="http://schemas.openxmlformats.org/officeDocument/2006/relationships/slideLayout" Target="../slideLayouts/slideLayout221.xml"/><Relationship Id="rId56" Type="http://schemas.openxmlformats.org/officeDocument/2006/relationships/slideLayout" Target="../slideLayouts/slideLayout229.xml"/><Relationship Id="rId8" Type="http://schemas.openxmlformats.org/officeDocument/2006/relationships/slideLayout" Target="../slideLayouts/slideLayout181.xml"/><Relationship Id="rId51" Type="http://schemas.openxmlformats.org/officeDocument/2006/relationships/slideLayout" Target="../slideLayouts/slideLayout224.xml"/><Relationship Id="rId3" Type="http://schemas.openxmlformats.org/officeDocument/2006/relationships/slideLayout" Target="../slideLayouts/slideLayout176.xml"/><Relationship Id="rId12" Type="http://schemas.openxmlformats.org/officeDocument/2006/relationships/slideLayout" Target="../slideLayouts/slideLayout185.xml"/><Relationship Id="rId17" Type="http://schemas.openxmlformats.org/officeDocument/2006/relationships/slideLayout" Target="../slideLayouts/slideLayout190.xml"/><Relationship Id="rId25" Type="http://schemas.openxmlformats.org/officeDocument/2006/relationships/slideLayout" Target="../slideLayouts/slideLayout198.xml"/><Relationship Id="rId33" Type="http://schemas.openxmlformats.org/officeDocument/2006/relationships/slideLayout" Target="../slideLayouts/slideLayout206.xml"/><Relationship Id="rId38" Type="http://schemas.openxmlformats.org/officeDocument/2006/relationships/slideLayout" Target="../slideLayouts/slideLayout211.xml"/><Relationship Id="rId46" Type="http://schemas.openxmlformats.org/officeDocument/2006/relationships/slideLayout" Target="../slideLayouts/slideLayout219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4.xml"/><Relationship Id="rId18" Type="http://schemas.openxmlformats.org/officeDocument/2006/relationships/slideLayout" Target="../slideLayouts/slideLayout249.xml"/><Relationship Id="rId26" Type="http://schemas.openxmlformats.org/officeDocument/2006/relationships/slideLayout" Target="../slideLayouts/slideLayout257.xml"/><Relationship Id="rId39" Type="http://schemas.openxmlformats.org/officeDocument/2006/relationships/slideLayout" Target="../slideLayouts/slideLayout270.xml"/><Relationship Id="rId21" Type="http://schemas.openxmlformats.org/officeDocument/2006/relationships/slideLayout" Target="../slideLayouts/slideLayout252.xml"/><Relationship Id="rId34" Type="http://schemas.openxmlformats.org/officeDocument/2006/relationships/slideLayout" Target="../slideLayouts/slideLayout265.xml"/><Relationship Id="rId42" Type="http://schemas.openxmlformats.org/officeDocument/2006/relationships/slideLayout" Target="../slideLayouts/slideLayout273.xml"/><Relationship Id="rId47" Type="http://schemas.openxmlformats.org/officeDocument/2006/relationships/slideLayout" Target="../slideLayouts/slideLayout278.xml"/><Relationship Id="rId50" Type="http://schemas.openxmlformats.org/officeDocument/2006/relationships/slideLayout" Target="../slideLayouts/slideLayout281.xml"/><Relationship Id="rId55" Type="http://schemas.openxmlformats.org/officeDocument/2006/relationships/slideLayout" Target="../slideLayouts/slideLayout286.xml"/><Relationship Id="rId7" Type="http://schemas.openxmlformats.org/officeDocument/2006/relationships/slideLayout" Target="../slideLayouts/slideLayout238.xml"/><Relationship Id="rId2" Type="http://schemas.openxmlformats.org/officeDocument/2006/relationships/slideLayout" Target="../slideLayouts/slideLayout233.xml"/><Relationship Id="rId16" Type="http://schemas.openxmlformats.org/officeDocument/2006/relationships/slideLayout" Target="../slideLayouts/slideLayout247.xml"/><Relationship Id="rId20" Type="http://schemas.openxmlformats.org/officeDocument/2006/relationships/slideLayout" Target="../slideLayouts/slideLayout251.xml"/><Relationship Id="rId29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72.xml"/><Relationship Id="rId54" Type="http://schemas.openxmlformats.org/officeDocument/2006/relationships/slideLayout" Target="../slideLayouts/slideLayout28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2.xml"/><Relationship Id="rId6" Type="http://schemas.openxmlformats.org/officeDocument/2006/relationships/slideLayout" Target="../slideLayouts/slideLayout237.xml"/><Relationship Id="rId11" Type="http://schemas.openxmlformats.org/officeDocument/2006/relationships/slideLayout" Target="../slideLayouts/slideLayout242.xml"/><Relationship Id="rId24" Type="http://schemas.openxmlformats.org/officeDocument/2006/relationships/slideLayout" Target="../slideLayouts/slideLayout255.xml"/><Relationship Id="rId32" Type="http://schemas.openxmlformats.org/officeDocument/2006/relationships/slideLayout" Target="../slideLayouts/slideLayout263.xml"/><Relationship Id="rId37" Type="http://schemas.openxmlformats.org/officeDocument/2006/relationships/slideLayout" Target="../slideLayouts/slideLayout268.xml"/><Relationship Id="rId40" Type="http://schemas.openxmlformats.org/officeDocument/2006/relationships/slideLayout" Target="../slideLayouts/slideLayout271.xml"/><Relationship Id="rId45" Type="http://schemas.openxmlformats.org/officeDocument/2006/relationships/slideLayout" Target="../slideLayouts/slideLayout276.xml"/><Relationship Id="rId53" Type="http://schemas.openxmlformats.org/officeDocument/2006/relationships/slideLayout" Target="../slideLayouts/slideLayout284.xml"/><Relationship Id="rId58" Type="http://schemas.openxmlformats.org/officeDocument/2006/relationships/slideLayout" Target="../slideLayouts/slideLayout289.xml"/><Relationship Id="rId5" Type="http://schemas.openxmlformats.org/officeDocument/2006/relationships/slideLayout" Target="../slideLayouts/slideLayout236.xml"/><Relationship Id="rId15" Type="http://schemas.openxmlformats.org/officeDocument/2006/relationships/slideLayout" Target="../slideLayouts/slideLayout246.xml"/><Relationship Id="rId23" Type="http://schemas.openxmlformats.org/officeDocument/2006/relationships/slideLayout" Target="../slideLayouts/slideLayout254.xml"/><Relationship Id="rId28" Type="http://schemas.openxmlformats.org/officeDocument/2006/relationships/slideLayout" Target="../slideLayouts/slideLayout259.xml"/><Relationship Id="rId36" Type="http://schemas.openxmlformats.org/officeDocument/2006/relationships/slideLayout" Target="../slideLayouts/slideLayout267.xml"/><Relationship Id="rId49" Type="http://schemas.openxmlformats.org/officeDocument/2006/relationships/slideLayout" Target="../slideLayouts/slideLayout280.xml"/><Relationship Id="rId57" Type="http://schemas.openxmlformats.org/officeDocument/2006/relationships/slideLayout" Target="../slideLayouts/slideLayout28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41.xml"/><Relationship Id="rId19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62.xml"/><Relationship Id="rId44" Type="http://schemas.openxmlformats.org/officeDocument/2006/relationships/slideLayout" Target="../slideLayouts/slideLayout275.xml"/><Relationship Id="rId52" Type="http://schemas.openxmlformats.org/officeDocument/2006/relationships/slideLayout" Target="../slideLayouts/slideLayout28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5.xml"/><Relationship Id="rId9" Type="http://schemas.openxmlformats.org/officeDocument/2006/relationships/slideLayout" Target="../slideLayouts/slideLayout240.xml"/><Relationship Id="rId14" Type="http://schemas.openxmlformats.org/officeDocument/2006/relationships/slideLayout" Target="../slideLayouts/slideLayout245.xml"/><Relationship Id="rId22" Type="http://schemas.openxmlformats.org/officeDocument/2006/relationships/slideLayout" Target="../slideLayouts/slideLayout253.xml"/><Relationship Id="rId27" Type="http://schemas.openxmlformats.org/officeDocument/2006/relationships/slideLayout" Target="../slideLayouts/slideLayout258.xml"/><Relationship Id="rId30" Type="http://schemas.openxmlformats.org/officeDocument/2006/relationships/slideLayout" Target="../slideLayouts/slideLayout261.xml"/><Relationship Id="rId35" Type="http://schemas.openxmlformats.org/officeDocument/2006/relationships/slideLayout" Target="../slideLayouts/slideLayout266.xml"/><Relationship Id="rId43" Type="http://schemas.openxmlformats.org/officeDocument/2006/relationships/slideLayout" Target="../slideLayouts/slideLayout274.xml"/><Relationship Id="rId48" Type="http://schemas.openxmlformats.org/officeDocument/2006/relationships/slideLayout" Target="../slideLayouts/slideLayout279.xml"/><Relationship Id="rId56" Type="http://schemas.openxmlformats.org/officeDocument/2006/relationships/slideLayout" Target="../slideLayouts/slideLayout287.xml"/><Relationship Id="rId8" Type="http://schemas.openxmlformats.org/officeDocument/2006/relationships/slideLayout" Target="../slideLayouts/slideLayout239.xml"/><Relationship Id="rId51" Type="http://schemas.openxmlformats.org/officeDocument/2006/relationships/slideLayout" Target="../slideLayouts/slideLayout282.xml"/><Relationship Id="rId3" Type="http://schemas.openxmlformats.org/officeDocument/2006/relationships/slideLayout" Target="../slideLayouts/slideLayout234.xml"/><Relationship Id="rId12" Type="http://schemas.openxmlformats.org/officeDocument/2006/relationships/slideLayout" Target="../slideLayouts/slideLayout243.xml"/><Relationship Id="rId17" Type="http://schemas.openxmlformats.org/officeDocument/2006/relationships/slideLayout" Target="../slideLayouts/slideLayout248.xml"/><Relationship Id="rId25" Type="http://schemas.openxmlformats.org/officeDocument/2006/relationships/slideLayout" Target="../slideLayouts/slideLayout256.xml"/><Relationship Id="rId33" Type="http://schemas.openxmlformats.org/officeDocument/2006/relationships/slideLayout" Target="../slideLayouts/slideLayout264.xml"/><Relationship Id="rId38" Type="http://schemas.openxmlformats.org/officeDocument/2006/relationships/slideLayout" Target="../slideLayouts/slideLayout269.xml"/><Relationship Id="rId46" Type="http://schemas.openxmlformats.org/officeDocument/2006/relationships/slideLayout" Target="../slideLayouts/slideLayout277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2.xml"/><Relationship Id="rId18" Type="http://schemas.openxmlformats.org/officeDocument/2006/relationships/slideLayout" Target="../slideLayouts/slideLayout307.xml"/><Relationship Id="rId26" Type="http://schemas.openxmlformats.org/officeDocument/2006/relationships/slideLayout" Target="../slideLayouts/slideLayout315.xml"/><Relationship Id="rId39" Type="http://schemas.openxmlformats.org/officeDocument/2006/relationships/slideLayout" Target="../slideLayouts/slideLayout328.xml"/><Relationship Id="rId21" Type="http://schemas.openxmlformats.org/officeDocument/2006/relationships/slideLayout" Target="../slideLayouts/slideLayout310.xml"/><Relationship Id="rId34" Type="http://schemas.openxmlformats.org/officeDocument/2006/relationships/slideLayout" Target="../slideLayouts/slideLayout323.xml"/><Relationship Id="rId42" Type="http://schemas.openxmlformats.org/officeDocument/2006/relationships/slideLayout" Target="../slideLayouts/slideLayout331.xml"/><Relationship Id="rId47" Type="http://schemas.openxmlformats.org/officeDocument/2006/relationships/slideLayout" Target="../slideLayouts/slideLayout336.xml"/><Relationship Id="rId50" Type="http://schemas.openxmlformats.org/officeDocument/2006/relationships/slideLayout" Target="../slideLayouts/slideLayout339.xml"/><Relationship Id="rId55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296.xml"/><Relationship Id="rId2" Type="http://schemas.openxmlformats.org/officeDocument/2006/relationships/slideLayout" Target="../slideLayouts/slideLayout291.xml"/><Relationship Id="rId16" Type="http://schemas.openxmlformats.org/officeDocument/2006/relationships/slideLayout" Target="../slideLayouts/slideLayout305.xml"/><Relationship Id="rId20" Type="http://schemas.openxmlformats.org/officeDocument/2006/relationships/slideLayout" Target="../slideLayouts/slideLayout309.xml"/><Relationship Id="rId29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0.xml"/><Relationship Id="rId54" Type="http://schemas.openxmlformats.org/officeDocument/2006/relationships/slideLayout" Target="../slideLayouts/slideLayout34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0.xml"/><Relationship Id="rId6" Type="http://schemas.openxmlformats.org/officeDocument/2006/relationships/slideLayout" Target="../slideLayouts/slideLayout295.xml"/><Relationship Id="rId11" Type="http://schemas.openxmlformats.org/officeDocument/2006/relationships/slideLayout" Target="../slideLayouts/slideLayout300.xml"/><Relationship Id="rId24" Type="http://schemas.openxmlformats.org/officeDocument/2006/relationships/slideLayout" Target="../slideLayouts/slideLayout313.xml"/><Relationship Id="rId32" Type="http://schemas.openxmlformats.org/officeDocument/2006/relationships/slideLayout" Target="../slideLayouts/slideLayout321.xml"/><Relationship Id="rId37" Type="http://schemas.openxmlformats.org/officeDocument/2006/relationships/slideLayout" Target="../slideLayouts/slideLayout326.xml"/><Relationship Id="rId40" Type="http://schemas.openxmlformats.org/officeDocument/2006/relationships/slideLayout" Target="../slideLayouts/slideLayout329.xml"/><Relationship Id="rId45" Type="http://schemas.openxmlformats.org/officeDocument/2006/relationships/slideLayout" Target="../slideLayouts/slideLayout334.xml"/><Relationship Id="rId53" Type="http://schemas.openxmlformats.org/officeDocument/2006/relationships/slideLayout" Target="../slideLayouts/slideLayout342.xml"/><Relationship Id="rId58" Type="http://schemas.openxmlformats.org/officeDocument/2006/relationships/slideLayout" Target="../slideLayouts/slideLayout347.xml"/><Relationship Id="rId5" Type="http://schemas.openxmlformats.org/officeDocument/2006/relationships/slideLayout" Target="../slideLayouts/slideLayout294.xml"/><Relationship Id="rId15" Type="http://schemas.openxmlformats.org/officeDocument/2006/relationships/slideLayout" Target="../slideLayouts/slideLayout304.xml"/><Relationship Id="rId23" Type="http://schemas.openxmlformats.org/officeDocument/2006/relationships/slideLayout" Target="../slideLayouts/slideLayout312.xml"/><Relationship Id="rId28" Type="http://schemas.openxmlformats.org/officeDocument/2006/relationships/slideLayout" Target="../slideLayouts/slideLayout317.xml"/><Relationship Id="rId36" Type="http://schemas.openxmlformats.org/officeDocument/2006/relationships/slideLayout" Target="../slideLayouts/slideLayout325.xml"/><Relationship Id="rId49" Type="http://schemas.openxmlformats.org/officeDocument/2006/relationships/slideLayout" Target="../slideLayouts/slideLayout338.xml"/><Relationship Id="rId57" Type="http://schemas.openxmlformats.org/officeDocument/2006/relationships/slideLayout" Target="../slideLayouts/slideLayout34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99.xml"/><Relationship Id="rId19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0.xml"/><Relationship Id="rId44" Type="http://schemas.openxmlformats.org/officeDocument/2006/relationships/slideLayout" Target="../slideLayouts/slideLayout333.xml"/><Relationship Id="rId52" Type="http://schemas.openxmlformats.org/officeDocument/2006/relationships/slideLayout" Target="../slideLayouts/slideLayout34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3.xml"/><Relationship Id="rId9" Type="http://schemas.openxmlformats.org/officeDocument/2006/relationships/slideLayout" Target="../slideLayouts/slideLayout298.xml"/><Relationship Id="rId14" Type="http://schemas.openxmlformats.org/officeDocument/2006/relationships/slideLayout" Target="../slideLayouts/slideLayout303.xml"/><Relationship Id="rId22" Type="http://schemas.openxmlformats.org/officeDocument/2006/relationships/slideLayout" Target="../slideLayouts/slideLayout311.xml"/><Relationship Id="rId27" Type="http://schemas.openxmlformats.org/officeDocument/2006/relationships/slideLayout" Target="../slideLayouts/slideLayout316.xml"/><Relationship Id="rId30" Type="http://schemas.openxmlformats.org/officeDocument/2006/relationships/slideLayout" Target="../slideLayouts/slideLayout319.xml"/><Relationship Id="rId35" Type="http://schemas.openxmlformats.org/officeDocument/2006/relationships/slideLayout" Target="../slideLayouts/slideLayout324.xml"/><Relationship Id="rId43" Type="http://schemas.openxmlformats.org/officeDocument/2006/relationships/slideLayout" Target="../slideLayouts/slideLayout332.xml"/><Relationship Id="rId48" Type="http://schemas.openxmlformats.org/officeDocument/2006/relationships/slideLayout" Target="../slideLayouts/slideLayout337.xml"/><Relationship Id="rId56" Type="http://schemas.openxmlformats.org/officeDocument/2006/relationships/slideLayout" Target="../slideLayouts/slideLayout345.xml"/><Relationship Id="rId8" Type="http://schemas.openxmlformats.org/officeDocument/2006/relationships/slideLayout" Target="../slideLayouts/slideLayout297.xml"/><Relationship Id="rId51" Type="http://schemas.openxmlformats.org/officeDocument/2006/relationships/slideLayout" Target="../slideLayouts/slideLayout340.xml"/><Relationship Id="rId3" Type="http://schemas.openxmlformats.org/officeDocument/2006/relationships/slideLayout" Target="../slideLayouts/slideLayout292.xml"/><Relationship Id="rId12" Type="http://schemas.openxmlformats.org/officeDocument/2006/relationships/slideLayout" Target="../slideLayouts/slideLayout301.xml"/><Relationship Id="rId17" Type="http://schemas.openxmlformats.org/officeDocument/2006/relationships/slideLayout" Target="../slideLayouts/slideLayout306.xml"/><Relationship Id="rId25" Type="http://schemas.openxmlformats.org/officeDocument/2006/relationships/slideLayout" Target="../slideLayouts/slideLayout314.xml"/><Relationship Id="rId33" Type="http://schemas.openxmlformats.org/officeDocument/2006/relationships/slideLayout" Target="../slideLayouts/slideLayout322.xml"/><Relationship Id="rId38" Type="http://schemas.openxmlformats.org/officeDocument/2006/relationships/slideLayout" Target="../slideLayouts/slideLayout327.xml"/><Relationship Id="rId46" Type="http://schemas.openxmlformats.org/officeDocument/2006/relationships/slideLayout" Target="../slideLayouts/slideLayout335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0.xml"/><Relationship Id="rId18" Type="http://schemas.openxmlformats.org/officeDocument/2006/relationships/slideLayout" Target="../slideLayouts/slideLayout365.xml"/><Relationship Id="rId26" Type="http://schemas.openxmlformats.org/officeDocument/2006/relationships/slideLayout" Target="../slideLayouts/slideLayout373.xml"/><Relationship Id="rId39" Type="http://schemas.openxmlformats.org/officeDocument/2006/relationships/slideLayout" Target="../slideLayouts/slideLayout386.xml"/><Relationship Id="rId21" Type="http://schemas.openxmlformats.org/officeDocument/2006/relationships/slideLayout" Target="../slideLayouts/slideLayout368.xml"/><Relationship Id="rId34" Type="http://schemas.openxmlformats.org/officeDocument/2006/relationships/slideLayout" Target="../slideLayouts/slideLayout381.xml"/><Relationship Id="rId42" Type="http://schemas.openxmlformats.org/officeDocument/2006/relationships/slideLayout" Target="../slideLayouts/slideLayout389.xml"/><Relationship Id="rId47" Type="http://schemas.openxmlformats.org/officeDocument/2006/relationships/slideLayout" Target="../slideLayouts/slideLayout394.xml"/><Relationship Id="rId50" Type="http://schemas.openxmlformats.org/officeDocument/2006/relationships/slideLayout" Target="../slideLayouts/slideLayout397.xml"/><Relationship Id="rId55" Type="http://schemas.openxmlformats.org/officeDocument/2006/relationships/slideLayout" Target="../slideLayouts/slideLayout402.xml"/><Relationship Id="rId7" Type="http://schemas.openxmlformats.org/officeDocument/2006/relationships/slideLayout" Target="../slideLayouts/slideLayout354.xml"/><Relationship Id="rId2" Type="http://schemas.openxmlformats.org/officeDocument/2006/relationships/slideLayout" Target="../slideLayouts/slideLayout349.xml"/><Relationship Id="rId16" Type="http://schemas.openxmlformats.org/officeDocument/2006/relationships/slideLayout" Target="../slideLayouts/slideLayout363.xml"/><Relationship Id="rId20" Type="http://schemas.openxmlformats.org/officeDocument/2006/relationships/slideLayout" Target="../slideLayouts/slideLayout367.xml"/><Relationship Id="rId29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88.xml"/><Relationship Id="rId54" Type="http://schemas.openxmlformats.org/officeDocument/2006/relationships/slideLayout" Target="../slideLayouts/slideLayout40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48.xml"/><Relationship Id="rId6" Type="http://schemas.openxmlformats.org/officeDocument/2006/relationships/slideLayout" Target="../slideLayouts/slideLayout353.xml"/><Relationship Id="rId11" Type="http://schemas.openxmlformats.org/officeDocument/2006/relationships/slideLayout" Target="../slideLayouts/slideLayout358.xml"/><Relationship Id="rId24" Type="http://schemas.openxmlformats.org/officeDocument/2006/relationships/slideLayout" Target="../slideLayouts/slideLayout371.xml"/><Relationship Id="rId32" Type="http://schemas.openxmlformats.org/officeDocument/2006/relationships/slideLayout" Target="../slideLayouts/slideLayout379.xml"/><Relationship Id="rId37" Type="http://schemas.openxmlformats.org/officeDocument/2006/relationships/slideLayout" Target="../slideLayouts/slideLayout384.xml"/><Relationship Id="rId40" Type="http://schemas.openxmlformats.org/officeDocument/2006/relationships/slideLayout" Target="../slideLayouts/slideLayout387.xml"/><Relationship Id="rId45" Type="http://schemas.openxmlformats.org/officeDocument/2006/relationships/slideLayout" Target="../slideLayouts/slideLayout392.xml"/><Relationship Id="rId53" Type="http://schemas.openxmlformats.org/officeDocument/2006/relationships/slideLayout" Target="../slideLayouts/slideLayout400.xml"/><Relationship Id="rId58" Type="http://schemas.openxmlformats.org/officeDocument/2006/relationships/slideLayout" Target="../slideLayouts/slideLayout405.xml"/><Relationship Id="rId5" Type="http://schemas.openxmlformats.org/officeDocument/2006/relationships/slideLayout" Target="../slideLayouts/slideLayout352.xml"/><Relationship Id="rId15" Type="http://schemas.openxmlformats.org/officeDocument/2006/relationships/slideLayout" Target="../slideLayouts/slideLayout362.xml"/><Relationship Id="rId23" Type="http://schemas.openxmlformats.org/officeDocument/2006/relationships/slideLayout" Target="../slideLayouts/slideLayout370.xml"/><Relationship Id="rId28" Type="http://schemas.openxmlformats.org/officeDocument/2006/relationships/slideLayout" Target="../slideLayouts/slideLayout375.xml"/><Relationship Id="rId36" Type="http://schemas.openxmlformats.org/officeDocument/2006/relationships/slideLayout" Target="../slideLayouts/slideLayout383.xml"/><Relationship Id="rId49" Type="http://schemas.openxmlformats.org/officeDocument/2006/relationships/slideLayout" Target="../slideLayouts/slideLayout396.xml"/><Relationship Id="rId57" Type="http://schemas.openxmlformats.org/officeDocument/2006/relationships/slideLayout" Target="../slideLayouts/slideLayout40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57.xml"/><Relationship Id="rId19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78.xml"/><Relationship Id="rId44" Type="http://schemas.openxmlformats.org/officeDocument/2006/relationships/slideLayout" Target="../slideLayouts/slideLayout391.xml"/><Relationship Id="rId52" Type="http://schemas.openxmlformats.org/officeDocument/2006/relationships/slideLayout" Target="../slideLayouts/slideLayout39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1.xml"/><Relationship Id="rId9" Type="http://schemas.openxmlformats.org/officeDocument/2006/relationships/slideLayout" Target="../slideLayouts/slideLayout356.xml"/><Relationship Id="rId14" Type="http://schemas.openxmlformats.org/officeDocument/2006/relationships/slideLayout" Target="../slideLayouts/slideLayout361.xml"/><Relationship Id="rId22" Type="http://schemas.openxmlformats.org/officeDocument/2006/relationships/slideLayout" Target="../slideLayouts/slideLayout369.xml"/><Relationship Id="rId27" Type="http://schemas.openxmlformats.org/officeDocument/2006/relationships/slideLayout" Target="../slideLayouts/slideLayout374.xml"/><Relationship Id="rId30" Type="http://schemas.openxmlformats.org/officeDocument/2006/relationships/slideLayout" Target="../slideLayouts/slideLayout377.xml"/><Relationship Id="rId35" Type="http://schemas.openxmlformats.org/officeDocument/2006/relationships/slideLayout" Target="../slideLayouts/slideLayout382.xml"/><Relationship Id="rId43" Type="http://schemas.openxmlformats.org/officeDocument/2006/relationships/slideLayout" Target="../slideLayouts/slideLayout390.xml"/><Relationship Id="rId48" Type="http://schemas.openxmlformats.org/officeDocument/2006/relationships/slideLayout" Target="../slideLayouts/slideLayout395.xml"/><Relationship Id="rId56" Type="http://schemas.openxmlformats.org/officeDocument/2006/relationships/slideLayout" Target="../slideLayouts/slideLayout403.xml"/><Relationship Id="rId8" Type="http://schemas.openxmlformats.org/officeDocument/2006/relationships/slideLayout" Target="../slideLayouts/slideLayout355.xml"/><Relationship Id="rId51" Type="http://schemas.openxmlformats.org/officeDocument/2006/relationships/slideLayout" Target="../slideLayouts/slideLayout398.xml"/><Relationship Id="rId3" Type="http://schemas.openxmlformats.org/officeDocument/2006/relationships/slideLayout" Target="../slideLayouts/slideLayout350.xml"/><Relationship Id="rId12" Type="http://schemas.openxmlformats.org/officeDocument/2006/relationships/slideLayout" Target="../slideLayouts/slideLayout359.xml"/><Relationship Id="rId17" Type="http://schemas.openxmlformats.org/officeDocument/2006/relationships/slideLayout" Target="../slideLayouts/slideLayout364.xml"/><Relationship Id="rId25" Type="http://schemas.openxmlformats.org/officeDocument/2006/relationships/slideLayout" Target="../slideLayouts/slideLayout372.xml"/><Relationship Id="rId33" Type="http://schemas.openxmlformats.org/officeDocument/2006/relationships/slideLayout" Target="../slideLayouts/slideLayout380.xml"/><Relationship Id="rId38" Type="http://schemas.openxmlformats.org/officeDocument/2006/relationships/slideLayout" Target="../slideLayouts/slideLayout385.xml"/><Relationship Id="rId46" Type="http://schemas.openxmlformats.org/officeDocument/2006/relationships/slideLayout" Target="../slideLayouts/slideLayout393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8.xml"/><Relationship Id="rId18" Type="http://schemas.openxmlformats.org/officeDocument/2006/relationships/slideLayout" Target="../slideLayouts/slideLayout423.xml"/><Relationship Id="rId26" Type="http://schemas.openxmlformats.org/officeDocument/2006/relationships/slideLayout" Target="../slideLayouts/slideLayout431.xml"/><Relationship Id="rId39" Type="http://schemas.openxmlformats.org/officeDocument/2006/relationships/slideLayout" Target="../slideLayouts/slideLayout444.xml"/><Relationship Id="rId21" Type="http://schemas.openxmlformats.org/officeDocument/2006/relationships/slideLayout" Target="../slideLayouts/slideLayout426.xml"/><Relationship Id="rId34" Type="http://schemas.openxmlformats.org/officeDocument/2006/relationships/slideLayout" Target="../slideLayouts/slideLayout439.xml"/><Relationship Id="rId42" Type="http://schemas.openxmlformats.org/officeDocument/2006/relationships/slideLayout" Target="../slideLayouts/slideLayout447.xml"/><Relationship Id="rId47" Type="http://schemas.openxmlformats.org/officeDocument/2006/relationships/slideLayout" Target="../slideLayouts/slideLayout452.xml"/><Relationship Id="rId50" Type="http://schemas.openxmlformats.org/officeDocument/2006/relationships/slideLayout" Target="../slideLayouts/slideLayout455.xml"/><Relationship Id="rId55" Type="http://schemas.openxmlformats.org/officeDocument/2006/relationships/slideLayout" Target="../slideLayouts/slideLayout460.xml"/><Relationship Id="rId7" Type="http://schemas.openxmlformats.org/officeDocument/2006/relationships/slideLayout" Target="../slideLayouts/slideLayout412.xml"/><Relationship Id="rId2" Type="http://schemas.openxmlformats.org/officeDocument/2006/relationships/slideLayout" Target="../slideLayouts/slideLayout407.xml"/><Relationship Id="rId16" Type="http://schemas.openxmlformats.org/officeDocument/2006/relationships/slideLayout" Target="../slideLayouts/slideLayout421.xml"/><Relationship Id="rId20" Type="http://schemas.openxmlformats.org/officeDocument/2006/relationships/slideLayout" Target="../slideLayouts/slideLayout425.xml"/><Relationship Id="rId29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46.xml"/><Relationship Id="rId54" Type="http://schemas.openxmlformats.org/officeDocument/2006/relationships/slideLayout" Target="../slideLayouts/slideLayout45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6.xml"/><Relationship Id="rId6" Type="http://schemas.openxmlformats.org/officeDocument/2006/relationships/slideLayout" Target="../slideLayouts/slideLayout411.xml"/><Relationship Id="rId11" Type="http://schemas.openxmlformats.org/officeDocument/2006/relationships/slideLayout" Target="../slideLayouts/slideLayout416.xml"/><Relationship Id="rId24" Type="http://schemas.openxmlformats.org/officeDocument/2006/relationships/slideLayout" Target="../slideLayouts/slideLayout429.xml"/><Relationship Id="rId32" Type="http://schemas.openxmlformats.org/officeDocument/2006/relationships/slideLayout" Target="../slideLayouts/slideLayout437.xml"/><Relationship Id="rId37" Type="http://schemas.openxmlformats.org/officeDocument/2006/relationships/slideLayout" Target="../slideLayouts/slideLayout442.xml"/><Relationship Id="rId40" Type="http://schemas.openxmlformats.org/officeDocument/2006/relationships/slideLayout" Target="../slideLayouts/slideLayout445.xml"/><Relationship Id="rId45" Type="http://schemas.openxmlformats.org/officeDocument/2006/relationships/slideLayout" Target="../slideLayouts/slideLayout450.xml"/><Relationship Id="rId53" Type="http://schemas.openxmlformats.org/officeDocument/2006/relationships/slideLayout" Target="../slideLayouts/slideLayout458.xml"/><Relationship Id="rId58" Type="http://schemas.openxmlformats.org/officeDocument/2006/relationships/slideLayout" Target="../slideLayouts/slideLayout463.xml"/><Relationship Id="rId5" Type="http://schemas.openxmlformats.org/officeDocument/2006/relationships/slideLayout" Target="../slideLayouts/slideLayout410.xml"/><Relationship Id="rId15" Type="http://schemas.openxmlformats.org/officeDocument/2006/relationships/slideLayout" Target="../slideLayouts/slideLayout420.xml"/><Relationship Id="rId23" Type="http://schemas.openxmlformats.org/officeDocument/2006/relationships/slideLayout" Target="../slideLayouts/slideLayout428.xml"/><Relationship Id="rId28" Type="http://schemas.openxmlformats.org/officeDocument/2006/relationships/slideLayout" Target="../slideLayouts/slideLayout433.xml"/><Relationship Id="rId36" Type="http://schemas.openxmlformats.org/officeDocument/2006/relationships/slideLayout" Target="../slideLayouts/slideLayout441.xml"/><Relationship Id="rId49" Type="http://schemas.openxmlformats.org/officeDocument/2006/relationships/slideLayout" Target="../slideLayouts/slideLayout454.xml"/><Relationship Id="rId57" Type="http://schemas.openxmlformats.org/officeDocument/2006/relationships/slideLayout" Target="../slideLayouts/slideLayout46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15.xml"/><Relationship Id="rId19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36.xml"/><Relationship Id="rId44" Type="http://schemas.openxmlformats.org/officeDocument/2006/relationships/slideLayout" Target="../slideLayouts/slideLayout449.xml"/><Relationship Id="rId52" Type="http://schemas.openxmlformats.org/officeDocument/2006/relationships/slideLayout" Target="../slideLayouts/slideLayout45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09.xml"/><Relationship Id="rId9" Type="http://schemas.openxmlformats.org/officeDocument/2006/relationships/slideLayout" Target="../slideLayouts/slideLayout414.xml"/><Relationship Id="rId14" Type="http://schemas.openxmlformats.org/officeDocument/2006/relationships/slideLayout" Target="../slideLayouts/slideLayout419.xml"/><Relationship Id="rId22" Type="http://schemas.openxmlformats.org/officeDocument/2006/relationships/slideLayout" Target="../slideLayouts/slideLayout427.xml"/><Relationship Id="rId27" Type="http://schemas.openxmlformats.org/officeDocument/2006/relationships/slideLayout" Target="../slideLayouts/slideLayout432.xml"/><Relationship Id="rId30" Type="http://schemas.openxmlformats.org/officeDocument/2006/relationships/slideLayout" Target="../slideLayouts/slideLayout435.xml"/><Relationship Id="rId35" Type="http://schemas.openxmlformats.org/officeDocument/2006/relationships/slideLayout" Target="../slideLayouts/slideLayout440.xml"/><Relationship Id="rId43" Type="http://schemas.openxmlformats.org/officeDocument/2006/relationships/slideLayout" Target="../slideLayouts/slideLayout448.xml"/><Relationship Id="rId48" Type="http://schemas.openxmlformats.org/officeDocument/2006/relationships/slideLayout" Target="../slideLayouts/slideLayout453.xml"/><Relationship Id="rId56" Type="http://schemas.openxmlformats.org/officeDocument/2006/relationships/slideLayout" Target="../slideLayouts/slideLayout461.xml"/><Relationship Id="rId8" Type="http://schemas.openxmlformats.org/officeDocument/2006/relationships/slideLayout" Target="../slideLayouts/slideLayout413.xml"/><Relationship Id="rId51" Type="http://schemas.openxmlformats.org/officeDocument/2006/relationships/slideLayout" Target="../slideLayouts/slideLayout456.xml"/><Relationship Id="rId3" Type="http://schemas.openxmlformats.org/officeDocument/2006/relationships/slideLayout" Target="../slideLayouts/slideLayout408.xml"/><Relationship Id="rId12" Type="http://schemas.openxmlformats.org/officeDocument/2006/relationships/slideLayout" Target="../slideLayouts/slideLayout417.xml"/><Relationship Id="rId17" Type="http://schemas.openxmlformats.org/officeDocument/2006/relationships/slideLayout" Target="../slideLayouts/slideLayout422.xml"/><Relationship Id="rId25" Type="http://schemas.openxmlformats.org/officeDocument/2006/relationships/slideLayout" Target="../slideLayouts/slideLayout430.xml"/><Relationship Id="rId33" Type="http://schemas.openxmlformats.org/officeDocument/2006/relationships/slideLayout" Target="../slideLayouts/slideLayout438.xml"/><Relationship Id="rId38" Type="http://schemas.openxmlformats.org/officeDocument/2006/relationships/slideLayout" Target="../slideLayouts/slideLayout443.xml"/><Relationship Id="rId46" Type="http://schemas.openxmlformats.org/officeDocument/2006/relationships/slideLayout" Target="../slideLayouts/slideLayout451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6.xml"/><Relationship Id="rId18" Type="http://schemas.openxmlformats.org/officeDocument/2006/relationships/slideLayout" Target="../slideLayouts/slideLayout481.xml"/><Relationship Id="rId26" Type="http://schemas.openxmlformats.org/officeDocument/2006/relationships/slideLayout" Target="../slideLayouts/slideLayout489.xml"/><Relationship Id="rId39" Type="http://schemas.openxmlformats.org/officeDocument/2006/relationships/slideLayout" Target="../slideLayouts/slideLayout502.xml"/><Relationship Id="rId21" Type="http://schemas.openxmlformats.org/officeDocument/2006/relationships/slideLayout" Target="../slideLayouts/slideLayout484.xml"/><Relationship Id="rId34" Type="http://schemas.openxmlformats.org/officeDocument/2006/relationships/slideLayout" Target="../slideLayouts/slideLayout497.xml"/><Relationship Id="rId42" Type="http://schemas.openxmlformats.org/officeDocument/2006/relationships/slideLayout" Target="../slideLayouts/slideLayout505.xml"/><Relationship Id="rId47" Type="http://schemas.openxmlformats.org/officeDocument/2006/relationships/slideLayout" Target="../slideLayouts/slideLayout510.xml"/><Relationship Id="rId50" Type="http://schemas.openxmlformats.org/officeDocument/2006/relationships/slideLayout" Target="../slideLayouts/slideLayout513.xml"/><Relationship Id="rId55" Type="http://schemas.openxmlformats.org/officeDocument/2006/relationships/slideLayout" Target="../slideLayouts/slideLayout518.xml"/><Relationship Id="rId7" Type="http://schemas.openxmlformats.org/officeDocument/2006/relationships/slideLayout" Target="../slideLayouts/slideLayout470.xml"/><Relationship Id="rId2" Type="http://schemas.openxmlformats.org/officeDocument/2006/relationships/slideLayout" Target="../slideLayouts/slideLayout465.xml"/><Relationship Id="rId16" Type="http://schemas.openxmlformats.org/officeDocument/2006/relationships/slideLayout" Target="../slideLayouts/slideLayout479.xml"/><Relationship Id="rId20" Type="http://schemas.openxmlformats.org/officeDocument/2006/relationships/slideLayout" Target="../slideLayouts/slideLayout483.xml"/><Relationship Id="rId29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04.xml"/><Relationship Id="rId54" Type="http://schemas.openxmlformats.org/officeDocument/2006/relationships/slideLayout" Target="../slideLayouts/slideLayout51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4.xml"/><Relationship Id="rId6" Type="http://schemas.openxmlformats.org/officeDocument/2006/relationships/slideLayout" Target="../slideLayouts/slideLayout469.xml"/><Relationship Id="rId11" Type="http://schemas.openxmlformats.org/officeDocument/2006/relationships/slideLayout" Target="../slideLayouts/slideLayout474.xml"/><Relationship Id="rId24" Type="http://schemas.openxmlformats.org/officeDocument/2006/relationships/slideLayout" Target="../slideLayouts/slideLayout487.xml"/><Relationship Id="rId32" Type="http://schemas.openxmlformats.org/officeDocument/2006/relationships/slideLayout" Target="../slideLayouts/slideLayout495.xml"/><Relationship Id="rId37" Type="http://schemas.openxmlformats.org/officeDocument/2006/relationships/slideLayout" Target="../slideLayouts/slideLayout500.xml"/><Relationship Id="rId40" Type="http://schemas.openxmlformats.org/officeDocument/2006/relationships/slideLayout" Target="../slideLayouts/slideLayout503.xml"/><Relationship Id="rId45" Type="http://schemas.openxmlformats.org/officeDocument/2006/relationships/slideLayout" Target="../slideLayouts/slideLayout508.xml"/><Relationship Id="rId53" Type="http://schemas.openxmlformats.org/officeDocument/2006/relationships/slideLayout" Target="../slideLayouts/slideLayout516.xml"/><Relationship Id="rId58" Type="http://schemas.openxmlformats.org/officeDocument/2006/relationships/slideLayout" Target="../slideLayouts/slideLayout521.xml"/><Relationship Id="rId5" Type="http://schemas.openxmlformats.org/officeDocument/2006/relationships/slideLayout" Target="../slideLayouts/slideLayout468.xml"/><Relationship Id="rId15" Type="http://schemas.openxmlformats.org/officeDocument/2006/relationships/slideLayout" Target="../slideLayouts/slideLayout478.xml"/><Relationship Id="rId23" Type="http://schemas.openxmlformats.org/officeDocument/2006/relationships/slideLayout" Target="../slideLayouts/slideLayout486.xml"/><Relationship Id="rId28" Type="http://schemas.openxmlformats.org/officeDocument/2006/relationships/slideLayout" Target="../slideLayouts/slideLayout491.xml"/><Relationship Id="rId36" Type="http://schemas.openxmlformats.org/officeDocument/2006/relationships/slideLayout" Target="../slideLayouts/slideLayout499.xml"/><Relationship Id="rId49" Type="http://schemas.openxmlformats.org/officeDocument/2006/relationships/slideLayout" Target="../slideLayouts/slideLayout512.xml"/><Relationship Id="rId57" Type="http://schemas.openxmlformats.org/officeDocument/2006/relationships/slideLayout" Target="../slideLayouts/slideLayout52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73.xml"/><Relationship Id="rId19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494.xml"/><Relationship Id="rId44" Type="http://schemas.openxmlformats.org/officeDocument/2006/relationships/slideLayout" Target="../slideLayouts/slideLayout507.xml"/><Relationship Id="rId52" Type="http://schemas.openxmlformats.org/officeDocument/2006/relationships/slideLayout" Target="../slideLayouts/slideLayout51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7.xml"/><Relationship Id="rId9" Type="http://schemas.openxmlformats.org/officeDocument/2006/relationships/slideLayout" Target="../slideLayouts/slideLayout472.xml"/><Relationship Id="rId14" Type="http://schemas.openxmlformats.org/officeDocument/2006/relationships/slideLayout" Target="../slideLayouts/slideLayout477.xml"/><Relationship Id="rId22" Type="http://schemas.openxmlformats.org/officeDocument/2006/relationships/slideLayout" Target="../slideLayouts/slideLayout485.xml"/><Relationship Id="rId27" Type="http://schemas.openxmlformats.org/officeDocument/2006/relationships/slideLayout" Target="../slideLayouts/slideLayout490.xml"/><Relationship Id="rId30" Type="http://schemas.openxmlformats.org/officeDocument/2006/relationships/slideLayout" Target="../slideLayouts/slideLayout493.xml"/><Relationship Id="rId35" Type="http://schemas.openxmlformats.org/officeDocument/2006/relationships/slideLayout" Target="../slideLayouts/slideLayout498.xml"/><Relationship Id="rId43" Type="http://schemas.openxmlformats.org/officeDocument/2006/relationships/slideLayout" Target="../slideLayouts/slideLayout506.xml"/><Relationship Id="rId48" Type="http://schemas.openxmlformats.org/officeDocument/2006/relationships/slideLayout" Target="../slideLayouts/slideLayout511.xml"/><Relationship Id="rId56" Type="http://schemas.openxmlformats.org/officeDocument/2006/relationships/slideLayout" Target="../slideLayouts/slideLayout519.xml"/><Relationship Id="rId8" Type="http://schemas.openxmlformats.org/officeDocument/2006/relationships/slideLayout" Target="../slideLayouts/slideLayout471.xml"/><Relationship Id="rId51" Type="http://schemas.openxmlformats.org/officeDocument/2006/relationships/slideLayout" Target="../slideLayouts/slideLayout514.xml"/><Relationship Id="rId3" Type="http://schemas.openxmlformats.org/officeDocument/2006/relationships/slideLayout" Target="../slideLayouts/slideLayout466.xml"/><Relationship Id="rId12" Type="http://schemas.openxmlformats.org/officeDocument/2006/relationships/slideLayout" Target="../slideLayouts/slideLayout475.xml"/><Relationship Id="rId17" Type="http://schemas.openxmlformats.org/officeDocument/2006/relationships/slideLayout" Target="../slideLayouts/slideLayout480.xml"/><Relationship Id="rId25" Type="http://schemas.openxmlformats.org/officeDocument/2006/relationships/slideLayout" Target="../slideLayouts/slideLayout488.xml"/><Relationship Id="rId33" Type="http://schemas.openxmlformats.org/officeDocument/2006/relationships/slideLayout" Target="../slideLayouts/slideLayout496.xml"/><Relationship Id="rId38" Type="http://schemas.openxmlformats.org/officeDocument/2006/relationships/slideLayout" Target="../slideLayouts/slideLayout501.xml"/><Relationship Id="rId46" Type="http://schemas.openxmlformats.org/officeDocument/2006/relationships/slideLayout" Target="../slideLayouts/slideLayout509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2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2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4"/>
            <a:ext cx="1020978" cy="252026"/>
          </a:xfrm>
          <a:prstGeom prst="rect">
            <a:avLst/>
          </a:prstGeom>
        </p:spPr>
        <p:txBody>
          <a:bodyPr vert="horz" wrap="square" lIns="57573" tIns="28786" rIns="57573" bIns="28786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6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8" y="2973194"/>
            <a:ext cx="65863" cy="155104"/>
          </a:xfrm>
          <a:prstGeom prst="rect">
            <a:avLst/>
          </a:prstGeom>
        </p:spPr>
        <p:txBody>
          <a:bodyPr vert="horz" wrap="none" lIns="57573" tIns="28786" rIns="57573" bIns="28786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/>
              <a:pPr algn="ctr"/>
              <a:t>‹#›</a:t>
            </a:fld>
            <a:endParaRPr lang="en-US" sz="600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algn="ctr"/>
            <a:endParaRPr lang="en-US" sz="600" dirty="0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algn="ctr"/>
            <a:endParaRPr lang="en-US" sz="600" dirty="0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6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algn="ctr"/>
            <a:endParaRPr lang="en-US" sz="600" dirty="0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algn="ctr"/>
            <a:endParaRPr lang="en-US" sz="600" dirty="0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6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algn="ctr"/>
            <a:endParaRPr lang="en-US" sz="600" dirty="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9" y="3019153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73" tIns="28786" rIns="57573" bIns="28786" numCol="1" anchor="t" anchorCtr="0" compatLnSpc="1">
            <a:prstTxWarp prst="textNoShape">
              <a:avLst/>
            </a:prstTxWarp>
          </a:bodyPr>
          <a:lstStyle/>
          <a:p>
            <a:endParaRPr lang="en-US" sz="1500" dirty="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9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73" tIns="28786" rIns="57573" bIns="28786" numCol="1" anchor="t" anchorCtr="0" compatLnSpc="1">
            <a:prstTxWarp prst="textNoShape">
              <a:avLst/>
            </a:prstTxWarp>
          </a:bodyPr>
          <a:lstStyle/>
          <a:p>
            <a:endParaRPr lang="en-US" sz="1500" dirty="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73" tIns="28786" rIns="57573" bIns="28786" numCol="1" anchor="t" anchorCtr="0" compatLnSpc="1">
            <a:prstTxWarp prst="textNoShape">
              <a:avLst/>
            </a:prstTxWarp>
          </a:bodyPr>
          <a:lstStyle/>
          <a:p>
            <a:endParaRPr lang="en-US" sz="1500" dirty="0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algn="ctr"/>
            <a:endParaRPr lang="en-US" sz="500" dirty="0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algn="ctr"/>
            <a:endParaRPr lang="en-US" sz="500" dirty="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algn="ctr"/>
            <a:endParaRPr lang="en-US" sz="500" dirty="0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2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algn="ctr"/>
            <a:endParaRPr lang="en-US" sz="600" dirty="0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2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algn="ctr"/>
            <a:endParaRPr lang="en-US" sz="600" dirty="0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2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algn="ctr"/>
            <a:endParaRPr lang="en-US" sz="600" dirty="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7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lvl="0" algn="ctr"/>
            <a:endParaRPr lang="en-US" sz="600" dirty="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lvl="0" algn="ctr"/>
            <a:endParaRPr lang="en-US" sz="600" dirty="0"/>
          </a:p>
        </p:txBody>
      </p:sp>
    </p:spTree>
    <p:extLst>
      <p:ext uri="{BB962C8B-B14F-4D97-AF65-F5344CB8AC3E}">
        <p14:creationId xmlns=""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714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46" indent="-107946" algn="l" defTabSz="57571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892" indent="-108946" algn="l" defTabSz="57571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24838" indent="-107946" algn="l" defTabSz="57571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32785" indent="-107946" algn="l" defTabSz="57571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540732" indent="-107946" algn="l" defTabSz="57571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583213" indent="-143929" algn="l" defTabSz="575714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071" indent="-143929" algn="l" defTabSz="575714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158927" indent="-143929" algn="l" defTabSz="575714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446784" indent="-143929" algn="l" defTabSz="575714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856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714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570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427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285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143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4999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2857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4"/>
            <a:ext cx="1020978" cy="252026"/>
          </a:xfrm>
          <a:prstGeom prst="rect">
            <a:avLst/>
          </a:prstGeom>
        </p:spPr>
        <p:txBody>
          <a:bodyPr vert="horz" wrap="square" lIns="57573" tIns="28786" rIns="57573" bIns="28786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7" y="2973194"/>
            <a:ext cx="65863" cy="155104"/>
          </a:xfrm>
          <a:prstGeom prst="rect">
            <a:avLst/>
          </a:prstGeom>
        </p:spPr>
        <p:txBody>
          <a:bodyPr vert="horz" wrap="none" lIns="57573" tIns="28786" rIns="57573" bIns="28786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7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8" y="3019153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73" tIns="28786" rIns="57573" bIns="2878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9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73" tIns="28786" rIns="57573" bIns="2878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73" tIns="28786" rIns="57573" bIns="2878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714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46" indent="-107946" algn="l" defTabSz="57571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892" indent="-108946" algn="l" defTabSz="57571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24838" indent="-107946" algn="l" defTabSz="57571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32785" indent="-107946" algn="l" defTabSz="57571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540732" indent="-107946" algn="l" defTabSz="57571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583213" indent="-143929" algn="l" defTabSz="575714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071" indent="-143929" algn="l" defTabSz="575714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158927" indent="-143929" algn="l" defTabSz="575714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446784" indent="-143929" algn="l" defTabSz="575714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856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714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570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427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285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143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4999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2857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4"/>
            <a:ext cx="1020978" cy="252026"/>
          </a:xfrm>
          <a:prstGeom prst="rect">
            <a:avLst/>
          </a:prstGeom>
        </p:spPr>
        <p:txBody>
          <a:bodyPr vert="horz" wrap="square" lIns="57573" tIns="28786" rIns="57573" bIns="28786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7" y="2973194"/>
            <a:ext cx="65863" cy="155104"/>
          </a:xfrm>
          <a:prstGeom prst="rect">
            <a:avLst/>
          </a:prstGeom>
        </p:spPr>
        <p:txBody>
          <a:bodyPr vert="horz" wrap="none" lIns="57573" tIns="28786" rIns="57573" bIns="28786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7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8" y="3019153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73" tIns="28786" rIns="57573" bIns="2878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9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73" tIns="28786" rIns="57573" bIns="2878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73" tIns="28786" rIns="57573" bIns="2878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714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46" indent="-107946" algn="l" defTabSz="57571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892" indent="-108946" algn="l" defTabSz="57571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24838" indent="-107946" algn="l" defTabSz="57571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32785" indent="-107946" algn="l" defTabSz="57571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540732" indent="-107946" algn="l" defTabSz="57571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583213" indent="-143929" algn="l" defTabSz="575714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071" indent="-143929" algn="l" defTabSz="575714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158927" indent="-143929" algn="l" defTabSz="575714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446784" indent="-143929" algn="l" defTabSz="575714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856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714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570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427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285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143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4999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2857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4"/>
            <a:ext cx="1020978" cy="252026"/>
          </a:xfrm>
          <a:prstGeom prst="rect">
            <a:avLst/>
          </a:prstGeom>
        </p:spPr>
        <p:txBody>
          <a:bodyPr vert="horz" wrap="square" lIns="57573" tIns="28786" rIns="57573" bIns="28786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7" y="2973194"/>
            <a:ext cx="65863" cy="155104"/>
          </a:xfrm>
          <a:prstGeom prst="rect">
            <a:avLst/>
          </a:prstGeom>
        </p:spPr>
        <p:txBody>
          <a:bodyPr vert="horz" wrap="none" lIns="57573" tIns="28786" rIns="57573" bIns="28786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7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8" y="3019153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73" tIns="28786" rIns="57573" bIns="2878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9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73" tIns="28786" rIns="57573" bIns="2878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73" tIns="28786" rIns="57573" bIns="2878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714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46" indent="-107946" algn="l" defTabSz="57571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892" indent="-108946" algn="l" defTabSz="57571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24838" indent="-107946" algn="l" defTabSz="57571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32785" indent="-107946" algn="l" defTabSz="57571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540732" indent="-107946" algn="l" defTabSz="57571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583213" indent="-143929" algn="l" defTabSz="575714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071" indent="-143929" algn="l" defTabSz="575714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158927" indent="-143929" algn="l" defTabSz="575714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446784" indent="-143929" algn="l" defTabSz="575714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856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714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570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427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285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143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4999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2857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4"/>
            <a:ext cx="1020978" cy="252026"/>
          </a:xfrm>
          <a:prstGeom prst="rect">
            <a:avLst/>
          </a:prstGeom>
        </p:spPr>
        <p:txBody>
          <a:bodyPr vert="horz" wrap="square" lIns="57573" tIns="28786" rIns="57573" bIns="28786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7" y="2973194"/>
            <a:ext cx="65863" cy="155104"/>
          </a:xfrm>
          <a:prstGeom prst="rect">
            <a:avLst/>
          </a:prstGeom>
        </p:spPr>
        <p:txBody>
          <a:bodyPr vert="horz" wrap="none" lIns="57573" tIns="28786" rIns="57573" bIns="28786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7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8" y="3019153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73" tIns="28786" rIns="57573" bIns="2878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9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73" tIns="28786" rIns="57573" bIns="2878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73" tIns="28786" rIns="57573" bIns="2878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714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46" indent="-107946" algn="l" defTabSz="57571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892" indent="-108946" algn="l" defTabSz="57571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24838" indent="-107946" algn="l" defTabSz="57571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32785" indent="-107946" algn="l" defTabSz="57571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540732" indent="-107946" algn="l" defTabSz="57571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583213" indent="-143929" algn="l" defTabSz="575714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071" indent="-143929" algn="l" defTabSz="575714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158927" indent="-143929" algn="l" defTabSz="575714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446784" indent="-143929" algn="l" defTabSz="575714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856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714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570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427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285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143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4999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2857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4"/>
            <a:ext cx="1020978" cy="252026"/>
          </a:xfrm>
          <a:prstGeom prst="rect">
            <a:avLst/>
          </a:prstGeom>
        </p:spPr>
        <p:txBody>
          <a:bodyPr vert="horz" wrap="square" lIns="57573" tIns="28786" rIns="57573" bIns="28786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7" y="2973194"/>
            <a:ext cx="65863" cy="155104"/>
          </a:xfrm>
          <a:prstGeom prst="rect">
            <a:avLst/>
          </a:prstGeom>
        </p:spPr>
        <p:txBody>
          <a:bodyPr vert="horz" wrap="none" lIns="57573" tIns="28786" rIns="57573" bIns="28786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7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8" y="3019153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73" tIns="28786" rIns="57573" bIns="2878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9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73" tIns="28786" rIns="57573" bIns="2878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73" tIns="28786" rIns="57573" bIns="2878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714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46" indent="-107946" algn="l" defTabSz="57571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892" indent="-108946" algn="l" defTabSz="57571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24838" indent="-107946" algn="l" defTabSz="57571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32785" indent="-107946" algn="l" defTabSz="57571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540732" indent="-107946" algn="l" defTabSz="57571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583213" indent="-143929" algn="l" defTabSz="575714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071" indent="-143929" algn="l" defTabSz="575714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158927" indent="-143929" algn="l" defTabSz="575714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446784" indent="-143929" algn="l" defTabSz="575714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856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714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570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427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285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143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4999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2857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4"/>
            <a:ext cx="1020978" cy="252026"/>
          </a:xfrm>
          <a:prstGeom prst="rect">
            <a:avLst/>
          </a:prstGeom>
        </p:spPr>
        <p:txBody>
          <a:bodyPr vert="horz" wrap="square" lIns="57573" tIns="28786" rIns="57573" bIns="28786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7" y="2973194"/>
            <a:ext cx="65863" cy="155104"/>
          </a:xfrm>
          <a:prstGeom prst="rect">
            <a:avLst/>
          </a:prstGeom>
        </p:spPr>
        <p:txBody>
          <a:bodyPr vert="horz" wrap="none" lIns="57573" tIns="28786" rIns="57573" bIns="28786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7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8" y="3019153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73" tIns="28786" rIns="57573" bIns="2878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9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73" tIns="28786" rIns="57573" bIns="2878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73" tIns="28786" rIns="57573" bIns="2878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714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46" indent="-107946" algn="l" defTabSz="57571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892" indent="-108946" algn="l" defTabSz="57571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24838" indent="-107946" algn="l" defTabSz="57571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32785" indent="-107946" algn="l" defTabSz="57571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540732" indent="-107946" algn="l" defTabSz="57571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583213" indent="-143929" algn="l" defTabSz="575714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071" indent="-143929" algn="l" defTabSz="575714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158927" indent="-143929" algn="l" defTabSz="575714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446784" indent="-143929" algn="l" defTabSz="575714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856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714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570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427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285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143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4999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2857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4"/>
            <a:ext cx="1020978" cy="252026"/>
          </a:xfrm>
          <a:prstGeom prst="rect">
            <a:avLst/>
          </a:prstGeom>
        </p:spPr>
        <p:txBody>
          <a:bodyPr vert="horz" wrap="square" lIns="57573" tIns="28786" rIns="57573" bIns="28786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7" y="2973194"/>
            <a:ext cx="65863" cy="155104"/>
          </a:xfrm>
          <a:prstGeom prst="rect">
            <a:avLst/>
          </a:prstGeom>
        </p:spPr>
        <p:txBody>
          <a:bodyPr vert="horz" wrap="none" lIns="57573" tIns="28786" rIns="57573" bIns="28786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7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8" y="3019153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73" tIns="28786" rIns="57573" bIns="2878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9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73" tIns="28786" rIns="57573" bIns="2878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73" tIns="28786" rIns="57573" bIns="2878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714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46" indent="-107946" algn="l" defTabSz="57571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892" indent="-108946" algn="l" defTabSz="57571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24838" indent="-107946" algn="l" defTabSz="57571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32785" indent="-107946" algn="l" defTabSz="57571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540732" indent="-107946" algn="l" defTabSz="57571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583213" indent="-143929" algn="l" defTabSz="575714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071" indent="-143929" algn="l" defTabSz="575714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158927" indent="-143929" algn="l" defTabSz="575714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446784" indent="-143929" algn="l" defTabSz="575714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856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714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570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427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285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143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4999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2857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4"/>
            <a:ext cx="1020978" cy="252026"/>
          </a:xfrm>
          <a:prstGeom prst="rect">
            <a:avLst/>
          </a:prstGeom>
        </p:spPr>
        <p:txBody>
          <a:bodyPr vert="horz" wrap="square" lIns="57573" tIns="28786" rIns="57573" bIns="28786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7" y="2973194"/>
            <a:ext cx="65863" cy="155104"/>
          </a:xfrm>
          <a:prstGeom prst="rect">
            <a:avLst/>
          </a:prstGeom>
        </p:spPr>
        <p:txBody>
          <a:bodyPr vert="horz" wrap="none" lIns="57573" tIns="28786" rIns="57573" bIns="28786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79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79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8" y="3019153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73" tIns="28786" rIns="57573" bIns="2878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9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73" tIns="28786" rIns="57573" bIns="2878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73" tIns="28786" rIns="57573" bIns="2878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marL="0" marR="0" lvl="0" indent="0" algn="ctr" defTabSz="5757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714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46" indent="-107946" algn="l" defTabSz="57571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892" indent="-108946" algn="l" defTabSz="57571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24838" indent="-107946" algn="l" defTabSz="57571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32785" indent="-107946" algn="l" defTabSz="57571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540732" indent="-107946" algn="l" defTabSz="57571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583213" indent="-143929" algn="l" defTabSz="575714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071" indent="-143929" algn="l" defTabSz="575714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158927" indent="-143929" algn="l" defTabSz="575714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446784" indent="-143929" algn="l" defTabSz="575714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856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714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570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427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285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143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4999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2857" algn="l" defTabSz="575714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diagramLayout" Target="../diagrams/layout2.xml"/><Relationship Id="rId7" Type="http://schemas.openxmlformats.org/officeDocument/2006/relationships/image" Target="../media/image19.gif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gif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6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90" y="1534"/>
            <a:ext cx="3709761" cy="1059627"/>
          </a:xfrm>
          <a:prstGeom prst="rect">
            <a:avLst/>
          </a:prstGeom>
        </p:spPr>
        <p:txBody>
          <a:bodyPr vert="horz" wrap="square" lIns="0" tIns="14577" rIns="0" bIns="0" rtlCol="0" anchor="ctr">
            <a:spAutoFit/>
          </a:bodyPr>
          <a:lstStyle/>
          <a:p>
            <a:pPr marL="12677" algn="l">
              <a:lnSpc>
                <a:spcPct val="100000"/>
              </a:lnSpc>
              <a:spcBef>
                <a:spcPts val="114"/>
              </a:spcBef>
            </a:pPr>
            <a:r>
              <a:rPr lang="ru-RU" sz="34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Всемирная история</a:t>
            </a:r>
            <a:endParaRPr sz="3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67819" y="830770"/>
            <a:ext cx="3562358" cy="2455773"/>
          </a:xfrm>
          <a:prstGeom prst="rect">
            <a:avLst/>
          </a:prstGeom>
        </p:spPr>
        <p:txBody>
          <a:bodyPr vert="horz" wrap="square" lIns="0" tIns="13943" rIns="0" bIns="0" rtlCol="0">
            <a:spAutoFit/>
          </a:bodyPr>
          <a:lstStyle/>
          <a:p>
            <a:pPr marL="18379">
              <a:lnSpc>
                <a:spcPts val="1952"/>
              </a:lnSpc>
              <a:spcBef>
                <a:spcPts val="110"/>
              </a:spcBef>
            </a:pPr>
            <a:endParaRPr lang="ru-RU" sz="20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379">
              <a:spcBef>
                <a:spcPts val="110"/>
              </a:spcBef>
            </a:pPr>
            <a:r>
              <a:rPr lang="ru-RU" sz="20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</a:p>
          <a:p>
            <a:pPr marL="18379">
              <a:spcBef>
                <a:spcPts val="110"/>
              </a:spcBef>
            </a:pPr>
            <a:r>
              <a:rPr lang="ru-RU" sz="3200" b="1" dirty="0" smtClean="0">
                <a:solidFill>
                  <a:srgbClr val="2365C7"/>
                </a:solidFill>
                <a:latin typeface="Arial"/>
                <a:cs typeface="Arial"/>
              </a:rPr>
              <a:t>Тема:</a:t>
            </a:r>
          </a:p>
          <a:p>
            <a:pPr marL="18379">
              <a:spcBef>
                <a:spcPts val="110"/>
              </a:spcBef>
            </a:pPr>
            <a:r>
              <a:rPr lang="ru-RU" sz="3600" b="1" dirty="0" smtClean="0">
                <a:solidFill>
                  <a:srgbClr val="2365C7"/>
                </a:solidFill>
                <a:latin typeface="Arial"/>
                <a:cs typeface="Arial"/>
              </a:rPr>
              <a:t> Повторение</a:t>
            </a:r>
          </a:p>
          <a:p>
            <a:pPr marL="18379">
              <a:spcBef>
                <a:spcPts val="110"/>
              </a:spcBef>
            </a:pPr>
            <a:endParaRPr sz="2400" b="1" dirty="0">
              <a:latin typeface="Arial"/>
              <a:cs typeface="Arial"/>
            </a:endParaRPr>
          </a:p>
          <a:p>
            <a:pPr marL="32323">
              <a:lnSpc>
                <a:spcPts val="2027"/>
              </a:lnSpc>
              <a:spcBef>
                <a:spcPts val="1227"/>
              </a:spcBef>
            </a:pPr>
            <a:endParaRPr lang="ru-RU" sz="1800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55578" y="1477169"/>
            <a:ext cx="304799" cy="100013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2" y="227772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2" y="227772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18039" y="248656"/>
            <a:ext cx="173101" cy="372198"/>
          </a:xfrm>
          <a:prstGeom prst="rect">
            <a:avLst/>
          </a:prstGeom>
        </p:spPr>
        <p:txBody>
          <a:bodyPr vert="horz" wrap="square" lIns="0" tIns="15846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300" b="1" spc="10" dirty="0" smtClean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23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808552" y="541153"/>
            <a:ext cx="490599" cy="215739"/>
          </a:xfrm>
          <a:prstGeom prst="rect">
            <a:avLst/>
          </a:prstGeom>
        </p:spPr>
        <p:txBody>
          <a:bodyPr vert="horz" wrap="square" lIns="0" tIns="12042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300" spc="-5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22530" name="AutoShape 2" descr="Франко-прусская война 1870-1871 - Русская историческая библиоте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04" tIns="45703" rIns="91404" bIns="45703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object 13">
            <a:extLst>
              <a:ext uri="{FF2B5EF4-FFF2-40B4-BE49-F238E27FC236}">
                <a16:creationId xmlns=""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328184" y="260176"/>
            <a:ext cx="366395" cy="457200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048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Рисунок 17"/>
          <p:cNvSpPr>
            <a:spLocks noGrp="1"/>
          </p:cNvSpPr>
          <p:nvPr>
            <p:ph type="pic" sz="quarter" idx="12"/>
          </p:nvPr>
        </p:nvSpPr>
        <p:spPr>
          <a:xfrm>
            <a:off x="4239378" y="1262854"/>
            <a:ext cx="1357322" cy="1500198"/>
          </a:xfrm>
        </p:spPr>
      </p:sp>
      <p:sp>
        <p:nvSpPr>
          <p:cNvPr id="18434" name="AutoShape 2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22" name="Picture 2" descr="Страны зарубежной Азии: список и таблица численности населен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65543" y="1191416"/>
            <a:ext cx="1931157" cy="19288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5759450" cy="4055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Индия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</p:nvPr>
        </p:nvGraphicFramePr>
        <p:xfrm>
          <a:off x="93644" y="576263"/>
          <a:ext cx="5572164" cy="25439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5759450" cy="47703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Политическое развитие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3643" y="576017"/>
            <a:ext cx="3643337" cy="2544226"/>
          </a:xfrm>
          <a:solidFill>
            <a:schemeClr val="bg1"/>
          </a:solidFill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    </a:t>
            </a:r>
            <a:r>
              <a:rPr lang="ru-RU" sz="18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Индия </a:t>
            </a:r>
          </a:p>
          <a:p>
            <a:pPr>
              <a:buNone/>
            </a:pP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buNone/>
            </a:pP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1885 году образовался ИНК</a:t>
            </a:r>
          </a:p>
          <a:p>
            <a:endParaRPr lang="ru-RU" sz="18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Бал </a:t>
            </a:r>
            <a:r>
              <a:rPr lang="ru-RU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Гангадхара</a:t>
            </a: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Тилак</a:t>
            </a: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(левое радикальное течение)</a:t>
            </a:r>
          </a:p>
          <a:p>
            <a:pPr>
              <a:buNone/>
            </a:pPr>
            <a:endParaRPr lang="ru-RU" sz="18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1905 году англичане разделили Бенгалию</a:t>
            </a:r>
          </a:p>
          <a:p>
            <a:pPr>
              <a:buNone/>
            </a:pP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</a:t>
            </a:r>
          </a:p>
          <a:p>
            <a:pPr>
              <a:buNone/>
            </a:pP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Индия играет важную роль в планах Англии перед Первой Мировой войной  </a:t>
            </a:r>
          </a:p>
          <a:p>
            <a:pPr>
              <a:buNone/>
            </a:pPr>
            <a:endParaRPr lang="ru-RU" sz="16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1165213" y="1798639"/>
            <a:ext cx="428628" cy="214314"/>
          </a:xfrm>
          <a:prstGeom prst="downArrow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1165213" y="762788"/>
            <a:ext cx="428628" cy="214314"/>
          </a:xfrm>
          <a:prstGeom prst="downArrow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1165213" y="1227135"/>
            <a:ext cx="428628" cy="214314"/>
          </a:xfrm>
          <a:prstGeom prst="downArrow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1165213" y="2334424"/>
            <a:ext cx="428628" cy="214314"/>
          </a:xfrm>
          <a:prstGeom prst="downArrow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algn="ctr"/>
            <a:endParaRPr lang="ru-RU"/>
          </a:p>
        </p:txBody>
      </p:sp>
      <p:sp>
        <p:nvSpPr>
          <p:cNvPr id="574466" name="AutoShape 2" descr="Битва при Алексинац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04" tIns="45703" rIns="91404" bIns="45703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58" name="Picture 2" descr="Карта Индии на русском языке с городами - AnnaMap.r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36980" y="576018"/>
            <a:ext cx="1857388" cy="25442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 animBg="1"/>
      <p:bldP spid="14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504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Решите тест!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04" tIns="45703" rIns="91404" bIns="45703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04" tIns="45703" rIns="91404" bIns="45703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04" tIns="45703" rIns="91404" bIns="45703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155576" y="576017"/>
            <a:ext cx="5438793" cy="686837"/>
          </a:xfrm>
          <a:solidFill>
            <a:schemeClr val="bg1"/>
          </a:solidFill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4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1) В какой из перечисленных стран на рубеже              </a:t>
            </a:r>
            <a:r>
              <a:rPr lang="en-US" sz="4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XIX – XX</a:t>
            </a:r>
            <a:r>
              <a:rPr lang="ru-RU" sz="4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веков большую роль в развитии рыночного хозяйства сыграло государство?</a:t>
            </a:r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04" tIns="45703" rIns="91404" bIns="45703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Блок-схема: документ 7"/>
          <p:cNvSpPr/>
          <p:nvPr/>
        </p:nvSpPr>
        <p:spPr>
          <a:xfrm>
            <a:off x="379395" y="1334292"/>
            <a:ext cx="2000264" cy="571504"/>
          </a:xfrm>
          <a:prstGeom prst="flowChartDocumen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rgbClr val="2A2C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А) Индия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Блок-схема: документ 8"/>
          <p:cNvSpPr/>
          <p:nvPr/>
        </p:nvSpPr>
        <p:spPr>
          <a:xfrm>
            <a:off x="3379791" y="1334292"/>
            <a:ext cx="2000264" cy="571504"/>
          </a:xfrm>
          <a:prstGeom prst="flowChartDocumen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rgbClr val="2A2C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В) Япония</a:t>
            </a:r>
            <a:endParaRPr lang="ru-RU" sz="1200" b="1" u="sng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Блок-схема: документ 9"/>
          <p:cNvSpPr/>
          <p:nvPr/>
        </p:nvSpPr>
        <p:spPr>
          <a:xfrm>
            <a:off x="379395" y="2191548"/>
            <a:ext cx="2000264" cy="571504"/>
          </a:xfrm>
          <a:prstGeom prst="flowChartDocumen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rgbClr val="2A2C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С) Китай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Блок-схема: документ 10"/>
          <p:cNvSpPr/>
          <p:nvPr/>
        </p:nvSpPr>
        <p:spPr>
          <a:xfrm>
            <a:off x="3379791" y="2191548"/>
            <a:ext cx="2000264" cy="571504"/>
          </a:xfrm>
          <a:prstGeom prst="flowChartDocumen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rgbClr val="2A2C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Д) Иран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504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Решите тест!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04" tIns="45703" rIns="91404" bIns="45703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04" tIns="45703" rIns="91404" bIns="45703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04" tIns="45703" rIns="91404" bIns="45703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155576" y="576017"/>
            <a:ext cx="5438793" cy="543961"/>
          </a:xfrm>
          <a:solidFill>
            <a:schemeClr val="bg1"/>
          </a:solidFill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5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2) В каком государстве в 1899году социальное движение переросло в восстание, которое удерживало в руках почти половину столицы и провинции? </a:t>
            </a:r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04" tIns="45703" rIns="91404" bIns="45703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Блок-схема: документ 7"/>
          <p:cNvSpPr/>
          <p:nvPr/>
        </p:nvSpPr>
        <p:spPr>
          <a:xfrm>
            <a:off x="379395" y="1334292"/>
            <a:ext cx="2000264" cy="571504"/>
          </a:xfrm>
          <a:prstGeom prst="flowChartDocumen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rgbClr val="2A2C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А) Иран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Блок-схема: документ 8"/>
          <p:cNvSpPr/>
          <p:nvPr/>
        </p:nvSpPr>
        <p:spPr>
          <a:xfrm>
            <a:off x="3379791" y="1334292"/>
            <a:ext cx="2000264" cy="571504"/>
          </a:xfrm>
          <a:prstGeom prst="flowChartDocumen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rgbClr val="2A2C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В) Индия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Блок-схема: документ 9"/>
          <p:cNvSpPr/>
          <p:nvPr/>
        </p:nvSpPr>
        <p:spPr>
          <a:xfrm>
            <a:off x="379395" y="2191548"/>
            <a:ext cx="2000264" cy="571504"/>
          </a:xfrm>
          <a:prstGeom prst="flowChartDocumen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rgbClr val="2A2C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С) Китай</a:t>
            </a:r>
            <a:endParaRPr lang="ru-RU" sz="1200" b="1" u="sng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Блок-схема: документ 10"/>
          <p:cNvSpPr/>
          <p:nvPr/>
        </p:nvSpPr>
        <p:spPr>
          <a:xfrm>
            <a:off x="3379791" y="2191548"/>
            <a:ext cx="2000264" cy="571504"/>
          </a:xfrm>
          <a:prstGeom prst="flowChartDocumen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rgbClr val="2A2C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Д) Турция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504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Решите тест!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04" tIns="45703" rIns="91404" bIns="45703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04" tIns="45703" rIns="91404" bIns="45703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04" tIns="45703" rIns="91404" bIns="45703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155576" y="576017"/>
            <a:ext cx="5438793" cy="543961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3)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Как переводится индийская газета «Кесари», издаваемая под руководством </a:t>
            </a:r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Тилака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 </a:t>
            </a:r>
            <a:endParaRPr lang="ru-RU" sz="4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04" tIns="45703" rIns="91404" bIns="45703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Блок-схема: документ 7"/>
          <p:cNvSpPr/>
          <p:nvPr/>
        </p:nvSpPr>
        <p:spPr>
          <a:xfrm>
            <a:off x="379395" y="1334292"/>
            <a:ext cx="2000264" cy="571504"/>
          </a:xfrm>
          <a:prstGeom prst="flowChartDocumen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rgbClr val="2A2C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А) «Справедливость»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Блок-схема: документ 8"/>
          <p:cNvSpPr/>
          <p:nvPr/>
        </p:nvSpPr>
        <p:spPr>
          <a:xfrm>
            <a:off x="3379791" y="1334292"/>
            <a:ext cx="2000264" cy="571504"/>
          </a:xfrm>
          <a:prstGeom prst="flowChartDocumen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rgbClr val="2A2C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В) «Барс»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Блок-схема: документ 9"/>
          <p:cNvSpPr/>
          <p:nvPr/>
        </p:nvSpPr>
        <p:spPr>
          <a:xfrm>
            <a:off x="379395" y="2191548"/>
            <a:ext cx="2000264" cy="571504"/>
          </a:xfrm>
          <a:prstGeom prst="flowChartDocumen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rgbClr val="2A2C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С) «Свобода»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Блок-схема: документ 10"/>
          <p:cNvSpPr/>
          <p:nvPr/>
        </p:nvSpPr>
        <p:spPr>
          <a:xfrm>
            <a:off x="3379791" y="2191548"/>
            <a:ext cx="2000264" cy="571504"/>
          </a:xfrm>
          <a:prstGeom prst="flowChartDocumen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rgbClr val="2A2C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Д) «Лев»</a:t>
            </a:r>
            <a:endParaRPr lang="ru-RU" sz="1200" b="1" u="sng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504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Иран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04" tIns="45703" rIns="91404" bIns="45703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04" tIns="45703" rIns="91404" bIns="45703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04" tIns="45703" rIns="91404" bIns="45703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879725" y="743708"/>
            <a:ext cx="2714644" cy="2376534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- превратился                                       в полуколонию иностранных государств;</a:t>
            </a:r>
          </a:p>
          <a:p>
            <a:pPr>
              <a:buNone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 медленно росла национальная буржуазия;</a:t>
            </a:r>
          </a:p>
          <a:p>
            <a:pPr>
              <a:buNone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- 1 место Англия по инвестициям в Иран;</a:t>
            </a:r>
          </a:p>
          <a:p>
            <a:pPr>
              <a:buNone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 Иран задолжал Англии     (9,6 млн.фунтов стерлингов)        и России (164 млн.рублей).</a:t>
            </a:r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04" tIns="45703" rIns="91404" bIns="45703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Лента лицом вверх 7"/>
          <p:cNvSpPr/>
          <p:nvPr/>
        </p:nvSpPr>
        <p:spPr>
          <a:xfrm>
            <a:off x="151683" y="814885"/>
            <a:ext cx="2366960" cy="1699341"/>
          </a:xfrm>
          <a:prstGeom prst="ribbon2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Экономика </a:t>
            </a:r>
            <a:endParaRPr lang="ru-RU" sz="1400" b="1" u="sng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 rot="20347002">
            <a:off x="2497403" y="985765"/>
            <a:ext cx="410121" cy="220723"/>
          </a:xfrm>
          <a:prstGeom prst="rightArrow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 rot="20812233">
            <a:off x="2503564" y="1530176"/>
            <a:ext cx="410121" cy="220723"/>
          </a:xfrm>
          <a:prstGeom prst="rightArrow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2518643" y="2015318"/>
            <a:ext cx="410121" cy="220723"/>
          </a:xfrm>
          <a:prstGeom prst="rightArrow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 rot="1137810">
            <a:off x="2543379" y="2466509"/>
            <a:ext cx="410121" cy="220723"/>
          </a:xfrm>
          <a:prstGeom prst="rightArrow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504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Иран. Значение термина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04" tIns="45703" rIns="91404" bIns="45703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04" tIns="45703" rIns="91404" bIns="45703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04" tIns="45703" rIns="91404" bIns="45703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155576" y="576017"/>
            <a:ext cx="5438793" cy="2544225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b="1" dirty="0" smtClean="0">
                <a:solidFill>
                  <a:srgbClr val="58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Иране господствовала </a:t>
            </a:r>
            <a:r>
              <a:rPr lang="ru-RU" sz="16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деспотическая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власть. </a:t>
            </a:r>
            <a:r>
              <a:rPr lang="ru-RU" sz="16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Деспотизм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осложнил состояние народа.</a:t>
            </a:r>
            <a:endParaRPr lang="ru-RU" sz="1600" b="1" dirty="0" smtClean="0">
              <a:solidFill>
                <a:srgbClr val="58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1600" b="1" dirty="0" smtClean="0">
              <a:solidFill>
                <a:srgbClr val="58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600" b="1" dirty="0" smtClean="0">
                <a:solidFill>
                  <a:srgbClr val="58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58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600" b="1" u="sng" dirty="0" smtClean="0">
                <a:solidFill>
                  <a:srgbClr val="580000"/>
                </a:solidFill>
                <a:latin typeface="Arial" pitchFamily="34" charset="0"/>
                <a:cs typeface="Arial" pitchFamily="34" charset="0"/>
              </a:rPr>
              <a:t>Деспотизм </a:t>
            </a:r>
            <a:r>
              <a:rPr lang="ru-RU" sz="1600" b="1" dirty="0" smtClean="0">
                <a:solidFill>
                  <a:srgbClr val="58000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форма правления, когда верховная государственная власть сконцентрирована в руках абсолютного правителя или узкой группы лиц.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600" b="1" u="sng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Деспот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человек, правитель, пользующийся неограниченной властью. </a:t>
            </a:r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04" tIns="45703" rIns="91404" bIns="45703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Стрелка вправо с вырезом 7"/>
          <p:cNvSpPr/>
          <p:nvPr/>
        </p:nvSpPr>
        <p:spPr>
          <a:xfrm rot="5400000">
            <a:off x="2264785" y="1234852"/>
            <a:ext cx="532640" cy="302892"/>
          </a:xfrm>
          <a:prstGeom prst="notchedRightArrow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50" cy="5185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Афганистан 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181875" y="576016"/>
            <a:ext cx="2649857" cy="186772"/>
          </a:xfrm>
        </p:spPr>
        <p:txBody>
          <a:bodyPr>
            <a:normAutofit/>
          </a:bodyPr>
          <a:lstStyle/>
          <a:p>
            <a:r>
              <a:rPr 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Определите соответствие !!!</a:t>
            </a:r>
            <a:endParaRPr lang="ru-RU" sz="11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5081" y="834226"/>
            <a:ext cx="8980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u="sng" dirty="0" err="1" smtClean="0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Шерали</a:t>
            </a:r>
            <a:endParaRPr lang="ru-RU" sz="1400" b="1" u="sng" dirty="0">
              <a:solidFill>
                <a:srgbClr val="99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5081" y="1222347"/>
            <a:ext cx="1223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u="sng" dirty="0" err="1" smtClean="0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Якуб-хан</a:t>
            </a:r>
            <a:endParaRPr lang="ru-RU" sz="1400" b="1" u="sng" dirty="0">
              <a:solidFill>
                <a:srgbClr val="99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5081" y="1653081"/>
            <a:ext cx="14287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u="sng" dirty="0" err="1" smtClean="0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Абдурахман</a:t>
            </a:r>
            <a:r>
              <a:rPr lang="ru-RU" sz="1400" b="1" u="sng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400" b="1" u="sng" dirty="0">
              <a:solidFill>
                <a:srgbClr val="99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5081" y="2099357"/>
            <a:ext cx="14287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u="sng" dirty="0" err="1" smtClean="0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Аюбхан</a:t>
            </a:r>
            <a:r>
              <a:rPr lang="ru-RU" sz="1400" b="1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1400" b="1" dirty="0">
              <a:solidFill>
                <a:srgbClr val="99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1875" y="2533051"/>
            <a:ext cx="17625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u="sng" dirty="0" err="1" smtClean="0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Хабибуллахан</a:t>
            </a:r>
            <a:r>
              <a:rPr lang="ru-RU" sz="1400" b="1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   </a:t>
            </a:r>
            <a:endParaRPr lang="ru-RU" sz="1400" b="1" dirty="0">
              <a:solidFill>
                <a:srgbClr val="99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674935" y="576016"/>
            <a:ext cx="30845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Начал поход в Герат, в 1880 году уничтожена английская военная      бригада</a:t>
            </a:r>
            <a:r>
              <a:rPr lang="ru-RU" sz="1200" b="1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   </a:t>
            </a:r>
            <a:endParaRPr lang="ru-RU" sz="1200" b="1" dirty="0">
              <a:solidFill>
                <a:srgbClr val="99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93973" y="1499346"/>
            <a:ext cx="31527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Сын </a:t>
            </a:r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Шерали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в 1879 году заключил   в </a:t>
            </a:r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Гандамаке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договор с Англией</a:t>
            </a:r>
            <a:endParaRPr lang="ru-RU" sz="1200" b="1" dirty="0">
              <a:solidFill>
                <a:srgbClr val="99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трелка вправо 14"/>
          <p:cNvSpPr/>
          <p:nvPr/>
        </p:nvSpPr>
        <p:spPr>
          <a:xfrm rot="19473046">
            <a:off x="812372" y="1600675"/>
            <a:ext cx="2141008" cy="82961"/>
          </a:xfrm>
          <a:prstGeom prst="rightArrow">
            <a:avLst/>
          </a:prstGeom>
          <a:solidFill>
            <a:srgbClr val="7030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2674936" y="1222347"/>
            <a:ext cx="30845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Отправил посла в Россию  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трелка вправо 16"/>
          <p:cNvSpPr/>
          <p:nvPr/>
        </p:nvSpPr>
        <p:spPr>
          <a:xfrm rot="572965">
            <a:off x="1070659" y="1129714"/>
            <a:ext cx="1722063" cy="89867"/>
          </a:xfrm>
          <a:prstGeom prst="rightArrow">
            <a:avLst/>
          </a:prstGeom>
          <a:solidFill>
            <a:srgbClr val="5F5F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2697572" y="2099357"/>
            <a:ext cx="3061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Сын </a:t>
            </a:r>
            <a:r>
              <a:rPr lang="ru-RU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Абдурахмана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было подписано соглашение в 1907 году 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Стрелка вправо 18"/>
          <p:cNvSpPr/>
          <p:nvPr/>
        </p:nvSpPr>
        <p:spPr>
          <a:xfrm rot="20551694">
            <a:off x="1591992" y="2473143"/>
            <a:ext cx="1190711" cy="105131"/>
          </a:xfrm>
          <a:prstGeom prst="rightArrow">
            <a:avLst/>
          </a:prstGeom>
          <a:solidFill>
            <a:srgbClr val="5080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2697572" y="2565256"/>
            <a:ext cx="30618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Начал объединение афганских племён, запретил въезд иностранцев</a:t>
            </a:r>
            <a:r>
              <a:rPr lang="ru-RU" sz="1200" b="1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200" b="1" dirty="0">
              <a:solidFill>
                <a:srgbClr val="99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Стрелка вправо 20"/>
          <p:cNvSpPr/>
          <p:nvPr/>
        </p:nvSpPr>
        <p:spPr>
          <a:xfrm rot="1773490">
            <a:off x="1244409" y="2282445"/>
            <a:ext cx="1624849" cy="88897"/>
          </a:xfrm>
          <a:prstGeom prst="rightArrow">
            <a:avLst/>
          </a:prstGeom>
          <a:solidFill>
            <a:srgbClr val="2658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 rot="772493" flipV="1">
            <a:off x="1060228" y="1487935"/>
            <a:ext cx="1651547" cy="149870"/>
          </a:xfrm>
          <a:prstGeom prst="rightArrow">
            <a:avLst/>
          </a:prstGeom>
          <a:solidFill>
            <a:srgbClr val="9064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Османская империя  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6783" y="619912"/>
            <a:ext cx="3357586" cy="2500331"/>
          </a:xfrm>
          <a:solidFill>
            <a:schemeClr val="bg1"/>
          </a:solidFill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4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Основа экономики – сельское хозяйство</a:t>
            </a:r>
          </a:p>
          <a:p>
            <a:pPr>
              <a:buNone/>
            </a:pPr>
            <a:r>
              <a:rPr lang="ru-RU" sz="4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Ремесленничество в упадке</a:t>
            </a:r>
          </a:p>
          <a:p>
            <a:pPr>
              <a:buNone/>
            </a:pPr>
            <a:r>
              <a:rPr lang="ru-RU" sz="4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Внешний долг достиг 5,5. млрд.франков</a:t>
            </a:r>
          </a:p>
          <a:p>
            <a:pPr>
              <a:buNone/>
            </a:pPr>
            <a:r>
              <a:rPr lang="ru-RU" sz="4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4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Великие державы захватывают колонии Турции</a:t>
            </a:r>
          </a:p>
          <a:p>
            <a:pPr>
              <a:buNone/>
            </a:pPr>
            <a:r>
              <a:rPr lang="ru-RU" sz="4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Сближение с Германией        проект строительства Багдадской дороги (1903 г.)</a:t>
            </a:r>
          </a:p>
          <a:p>
            <a:pPr>
              <a:buNone/>
            </a:pPr>
            <a:r>
              <a:rPr lang="ru-RU" sz="4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4800" b="1" dirty="0" smtClean="0">
                <a:solidFill>
                  <a:srgbClr val="580000"/>
                </a:solidFill>
                <a:latin typeface="Arial" pitchFamily="34" charset="0"/>
                <a:cs typeface="Arial" pitchFamily="34" charset="0"/>
              </a:rPr>
              <a:t>Султаны </a:t>
            </a:r>
            <a:r>
              <a:rPr lang="ru-RU" sz="4800" b="1" dirty="0" err="1" smtClean="0">
                <a:solidFill>
                  <a:srgbClr val="580000"/>
                </a:solidFill>
                <a:latin typeface="Arial" pitchFamily="34" charset="0"/>
                <a:cs typeface="Arial" pitchFamily="34" charset="0"/>
              </a:rPr>
              <a:t>Абдулазиз</a:t>
            </a:r>
            <a:r>
              <a:rPr lang="ru-RU" sz="4800" b="1" dirty="0" smtClean="0">
                <a:solidFill>
                  <a:srgbClr val="58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4800" b="1" dirty="0" err="1" smtClean="0">
                <a:solidFill>
                  <a:srgbClr val="580000"/>
                </a:solidFill>
                <a:latin typeface="Arial" pitchFamily="34" charset="0"/>
                <a:cs typeface="Arial" pitchFamily="34" charset="0"/>
              </a:rPr>
              <a:t>Абдулхамид</a:t>
            </a:r>
            <a:r>
              <a:rPr lang="ru-RU" sz="4800" b="1" dirty="0" smtClean="0">
                <a:solidFill>
                  <a:srgbClr val="58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solidFill>
                  <a:srgbClr val="580000"/>
                </a:solidFill>
                <a:latin typeface="Arial" pitchFamily="34" charset="0"/>
                <a:cs typeface="Arial" pitchFamily="34" charset="0"/>
              </a:rPr>
              <a:t>II</a:t>
            </a:r>
          </a:p>
          <a:p>
            <a:pPr>
              <a:buNone/>
            </a:pPr>
            <a:r>
              <a:rPr lang="ru-RU" sz="4800" b="1" dirty="0" smtClean="0">
                <a:solidFill>
                  <a:srgbClr val="580000"/>
                </a:solidFill>
                <a:latin typeface="Arial" pitchFamily="34" charset="0"/>
                <a:cs typeface="Arial" pitchFamily="34" charset="0"/>
              </a:rPr>
              <a:t>   Движение «Новые османы», «Единство    и прогресс», «Младотурки», «</a:t>
            </a:r>
            <a:r>
              <a:rPr lang="ru-RU" sz="4800" b="1" dirty="0" err="1" smtClean="0">
                <a:solidFill>
                  <a:srgbClr val="580000"/>
                </a:solidFill>
                <a:latin typeface="Arial" pitchFamily="34" charset="0"/>
                <a:cs typeface="Arial" pitchFamily="34" charset="0"/>
              </a:rPr>
              <a:t>Иттиходи</a:t>
            </a:r>
            <a:r>
              <a:rPr lang="ru-RU" sz="4800" b="1" dirty="0" smtClean="0">
                <a:solidFill>
                  <a:srgbClr val="58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err="1" smtClean="0">
                <a:solidFill>
                  <a:srgbClr val="580000"/>
                </a:solidFill>
                <a:latin typeface="Arial" pitchFamily="34" charset="0"/>
                <a:cs typeface="Arial" pitchFamily="34" charset="0"/>
              </a:rPr>
              <a:t>Мухаммади</a:t>
            </a:r>
            <a:r>
              <a:rPr lang="ru-RU" sz="4800" b="1" dirty="0" smtClean="0">
                <a:solidFill>
                  <a:srgbClr val="580000"/>
                </a:solidFill>
                <a:latin typeface="Arial" pitchFamily="34" charset="0"/>
                <a:cs typeface="Arial" pitchFamily="34" charset="0"/>
              </a:rPr>
              <a:t>», «Свобода и единство»</a:t>
            </a:r>
          </a:p>
          <a:p>
            <a:pPr>
              <a:buNone/>
            </a:pPr>
            <a:r>
              <a:rPr lang="ru-RU" sz="4800" b="1" dirty="0" smtClean="0">
                <a:solidFill>
                  <a:srgbClr val="580000"/>
                </a:solidFill>
                <a:latin typeface="Arial" pitchFamily="34" charset="0"/>
                <a:cs typeface="Arial" pitchFamily="34" charset="0"/>
              </a:rPr>
              <a:t>   Группа «Тройка»        </a:t>
            </a:r>
            <a:r>
              <a:rPr lang="ru-RU" sz="4800" b="1" dirty="0" err="1" smtClean="0">
                <a:solidFill>
                  <a:srgbClr val="580000"/>
                </a:solidFill>
                <a:latin typeface="Arial" pitchFamily="34" charset="0"/>
                <a:cs typeface="Arial" pitchFamily="34" charset="0"/>
              </a:rPr>
              <a:t>Энвер-паша</a:t>
            </a:r>
            <a:r>
              <a:rPr lang="ru-RU" sz="4800" b="1" dirty="0" smtClean="0">
                <a:solidFill>
                  <a:srgbClr val="58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4800" b="1" dirty="0" err="1" smtClean="0">
                <a:solidFill>
                  <a:srgbClr val="580000"/>
                </a:solidFill>
                <a:latin typeface="Arial" pitchFamily="34" charset="0"/>
                <a:cs typeface="Arial" pitchFamily="34" charset="0"/>
              </a:rPr>
              <a:t>Талат</a:t>
            </a:r>
            <a:r>
              <a:rPr lang="ru-RU" sz="4800" b="1" dirty="0" smtClean="0">
                <a:solidFill>
                  <a:srgbClr val="58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4800" b="1" dirty="0" err="1" smtClean="0">
                <a:solidFill>
                  <a:srgbClr val="580000"/>
                </a:solidFill>
                <a:latin typeface="Arial" pitchFamily="34" charset="0"/>
                <a:cs typeface="Arial" pitchFamily="34" charset="0"/>
              </a:rPr>
              <a:t>Джамал</a:t>
            </a:r>
            <a:r>
              <a:rPr lang="ru-RU" sz="4800" b="1" dirty="0" smtClean="0">
                <a:solidFill>
                  <a:srgbClr val="58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r>
              <a:rPr lang="ru-RU" sz="19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</a:t>
            </a:r>
          </a:p>
        </p:txBody>
      </p:sp>
      <p:sp>
        <p:nvSpPr>
          <p:cNvPr id="1026" name="AutoShape 2" descr="Из-за чего в США началась «война памятников» - Газета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04" tIns="45703" rIns="91404" bIns="45703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90 лет Мартину Лютеру Кингу: Как относились к афроамериканцам во времена  жизни великого активиста | BURO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04" tIns="45703" rIns="91404" bIns="45703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Король Виктор Эммануил I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Виктор Эммануил II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22" tIns="45712" rIns="91422" bIns="45712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20469794">
            <a:off x="1506276" y="952961"/>
            <a:ext cx="723520" cy="163302"/>
          </a:xfrm>
          <a:prstGeom prst="rightArrow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155575" y="1228694"/>
            <a:ext cx="14382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Экономика, политика</a:t>
            </a:r>
            <a:endParaRPr lang="ru-RU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трелка вправо 15"/>
          <p:cNvSpPr/>
          <p:nvPr/>
        </p:nvSpPr>
        <p:spPr>
          <a:xfrm>
            <a:off x="1513263" y="1506563"/>
            <a:ext cx="723520" cy="163302"/>
          </a:xfrm>
          <a:prstGeom prst="rightArrow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 rot="1340169">
            <a:off x="1499288" y="2048672"/>
            <a:ext cx="723520" cy="163302"/>
          </a:xfrm>
          <a:prstGeom prst="rightArrow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>
            <a:off x="4216690" y="1643359"/>
            <a:ext cx="277600" cy="163302"/>
          </a:xfrm>
          <a:prstGeom prst="rightArrow">
            <a:avLst/>
          </a:prstGeom>
          <a:solidFill>
            <a:srgbClr val="59349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>
            <a:off x="3665543" y="2763052"/>
            <a:ext cx="277600" cy="163302"/>
          </a:xfrm>
          <a:prstGeom prst="rightArrow">
            <a:avLst/>
          </a:prstGeom>
          <a:solidFill>
            <a:srgbClr val="9064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Революции в странах Азии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AutoShape 2" descr="https://upload.wikimedia.org/wikipedia/commons/thumb/2/2c/Central_Asia_1900-ru.svg/400px-Central_Asia_1900-ru.sv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04" tIns="45703" rIns="91404" bIns="45703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sz="half" idx="1"/>
          </p:nvPr>
        </p:nvGraphicFramePr>
        <p:xfrm>
          <a:off x="155576" y="685798"/>
          <a:ext cx="5367354" cy="24352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9118"/>
                <a:gridCol w="1789118"/>
                <a:gridCol w="1789118"/>
              </a:tblGrid>
              <a:tr h="811742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  Название государства</a:t>
                      </a:r>
                      <a:endParaRPr lang="ru-RU" sz="14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aseline="0" dirty="0" smtClean="0">
                          <a:latin typeface="Arial" pitchFamily="34" charset="0"/>
                          <a:cs typeface="Arial" pitchFamily="34" charset="0"/>
                        </a:rPr>
                        <a:t>   </a:t>
                      </a:r>
                      <a:r>
                        <a:rPr lang="ru-RU" sz="1400" b="1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Период революции, этапы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Ключевые слова и выражения</a:t>
                      </a:r>
                      <a:endParaRPr lang="ru-RU" sz="14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</a:tr>
              <a:tr h="811742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1) Китай,</a:t>
                      </a:r>
                      <a:r>
                        <a:rPr lang="ru-RU" sz="14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Синьхайская</a:t>
                      </a:r>
                      <a:r>
                        <a:rPr lang="ru-RU" sz="14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революция</a:t>
                      </a:r>
                      <a:endParaRPr lang="ru-RU" sz="14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1911</a:t>
                      </a:r>
                      <a:r>
                        <a:rPr lang="ru-RU" sz="14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год</a:t>
                      </a:r>
                      <a:endParaRPr lang="ru-RU" sz="14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Свержение маньчжуров, армия, Ухань</a:t>
                      </a:r>
                      <a:endParaRPr lang="ru-RU" sz="14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DDDDDD"/>
                    </a:solidFill>
                  </a:tcPr>
                </a:tc>
              </a:tr>
              <a:tr h="811742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2) Иран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???</a:t>
                      </a:r>
                      <a:endParaRPr lang="ru-RU" sz="14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???</a:t>
                      </a:r>
                      <a:endParaRPr lang="ru-RU" sz="14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" y="0"/>
            <a:ext cx="5759450" cy="47703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3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23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36518" y="576016"/>
            <a:ext cx="5357851" cy="2544226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endPara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2269" y="576016"/>
            <a:ext cx="4643472" cy="3296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1) Япония в конце 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XIX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начале 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XX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веков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2269" y="905664"/>
            <a:ext cx="4643470" cy="35719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2) Китай в конце 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XIX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начале 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XX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веков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2268" y="1262854"/>
            <a:ext cx="4643471" cy="37148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3) Индия в конце 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XIX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uz-Cyrl-UZ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начале 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XX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веков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22268" y="1634338"/>
            <a:ext cx="4643471" cy="35719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4) Иран в конце 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XIX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начале 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XX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веков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22266" y="1991528"/>
            <a:ext cx="4643473" cy="3571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5) Афганистан в конце 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XIX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начале 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XX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веков 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22273" y="2348718"/>
            <a:ext cx="4643473" cy="35719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6) Османская империя в конце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XIX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начале 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XX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в.в.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22266" y="2705908"/>
            <a:ext cx="4643473" cy="3571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7) Государства Африки   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Работа с картой. Угадай государство!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36849" y="691350"/>
            <a:ext cx="2928958" cy="2428892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Ответьте на вопросы!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1) Государства № 24, 6, 12 превратились в полуколонии иностранных государств (</a:t>
            </a:r>
            <a:r>
              <a:rPr lang="ru-RU" sz="1200" b="1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???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).</a:t>
            </a:r>
          </a:p>
          <a:p>
            <a:pPr>
              <a:buNone/>
            </a:pP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2) В государстве № 15 в 1886 году      в текстильной промышленности имелось 95 фабрик (</a:t>
            </a:r>
            <a:r>
              <a:rPr lang="ru-RU" sz="1200" b="1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???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).</a:t>
            </a:r>
          </a:p>
          <a:p>
            <a:pPr>
              <a:buNone/>
            </a:pP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3) Несмотря на тяжёлые условие  этогосударство№13 не было оторвано от внешнего мира и в нём появляется движение республиканцев (</a:t>
            </a:r>
            <a:r>
              <a:rPr lang="ru-RU" sz="1200" b="1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???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).</a:t>
            </a:r>
            <a:endParaRPr lang="ru-RU" sz="1200" b="1" dirty="0" smtClean="0">
              <a:solidFill>
                <a:srgbClr val="99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AutoShape 2" descr="Из-за чего в США началась «война памятников» - Газета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04" tIns="45703" rIns="91404" bIns="45703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90 лет Мартину Лютеру Кингу: Как относились к афроамериканцам во времена  жизни великого активиста | BURO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04" tIns="45703" rIns="91404" bIns="45703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Picture 2" descr="C:\Users\Вилена\Desktop\повторе7ние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5575" y="691350"/>
            <a:ext cx="2581274" cy="2357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055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Карта 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Вилена\Desktop\karta-azi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0899" y="548475"/>
            <a:ext cx="3857652" cy="25717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Решите тест!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5575" y="691350"/>
            <a:ext cx="5438794" cy="500066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1) Какому государству принадлежала южная часть Ирана?</a:t>
            </a:r>
          </a:p>
        </p:txBody>
      </p:sp>
      <p:sp>
        <p:nvSpPr>
          <p:cNvPr id="1026" name="AutoShape 2" descr="Из-за чего в США началась «война памятников» - Газета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04" tIns="45703" rIns="91404" bIns="45703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90 лет Мартину Лютеру Кингу: Как относились к афроамериканцам во времена  жизни великого активиста | BURO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04" tIns="45703" rIns="91404" bIns="45703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593709" y="1191416"/>
            <a:ext cx="1928818" cy="714380"/>
          </a:xfrm>
          <a:prstGeom prst="horizontalScroll">
            <a:avLst/>
          </a:prstGeom>
          <a:solidFill>
            <a:schemeClr val="bg1"/>
          </a:solidFill>
          <a:ln>
            <a:solidFill>
              <a:srgbClr val="59349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А) Англии </a:t>
            </a:r>
            <a:endParaRPr lang="ru-RU" sz="1200" b="1" u="sng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Горизонтальный свиток 7"/>
          <p:cNvSpPr/>
          <p:nvPr/>
        </p:nvSpPr>
        <p:spPr>
          <a:xfrm>
            <a:off x="593709" y="2058196"/>
            <a:ext cx="1928818" cy="714380"/>
          </a:xfrm>
          <a:prstGeom prst="horizontalScroll">
            <a:avLst/>
          </a:prstGeom>
          <a:solidFill>
            <a:schemeClr val="bg1"/>
          </a:solidFill>
          <a:ln>
            <a:solidFill>
              <a:srgbClr val="59349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С) России 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3236915" y="1191416"/>
            <a:ext cx="1928818" cy="714380"/>
          </a:xfrm>
          <a:prstGeom prst="horizontalScroll">
            <a:avLst/>
          </a:prstGeom>
          <a:solidFill>
            <a:schemeClr val="bg1"/>
          </a:solidFill>
          <a:ln>
            <a:solidFill>
              <a:srgbClr val="59349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В) нейтральная зона 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Горизонтальный свиток 9"/>
          <p:cNvSpPr/>
          <p:nvPr/>
        </p:nvSpPr>
        <p:spPr>
          <a:xfrm>
            <a:off x="3236915" y="2058196"/>
            <a:ext cx="1928818" cy="714380"/>
          </a:xfrm>
          <a:prstGeom prst="horizontalScroll">
            <a:avLst/>
          </a:prstGeom>
          <a:solidFill>
            <a:schemeClr val="bg1"/>
          </a:solidFill>
          <a:ln>
            <a:solidFill>
              <a:srgbClr val="59349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Д) Германии 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Решите тест!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5575" y="691350"/>
            <a:ext cx="5438794" cy="500066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каком году умер </a:t>
            </a:r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Абдурахман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?</a:t>
            </a:r>
          </a:p>
        </p:txBody>
      </p:sp>
      <p:sp>
        <p:nvSpPr>
          <p:cNvPr id="1026" name="AutoShape 2" descr="Из-за чего в США началась «война памятников» - Газета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04" tIns="45703" rIns="91404" bIns="45703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90 лет Мартину Лютеру Кингу: Как относились к афроамериканцам во времена  жизни великого активиста | BURO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04" tIns="45703" rIns="91404" bIns="45703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593709" y="1191416"/>
            <a:ext cx="1928818" cy="714380"/>
          </a:xfrm>
          <a:prstGeom prst="horizontalScroll">
            <a:avLst/>
          </a:prstGeom>
          <a:solidFill>
            <a:schemeClr val="bg1"/>
          </a:solidFill>
          <a:ln>
            <a:solidFill>
              <a:srgbClr val="59349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А) в 1901 году </a:t>
            </a:r>
            <a:endParaRPr lang="ru-RU" sz="1200" b="1" u="sng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Горизонтальный свиток 7"/>
          <p:cNvSpPr/>
          <p:nvPr/>
        </p:nvSpPr>
        <p:spPr>
          <a:xfrm>
            <a:off x="593709" y="2058196"/>
            <a:ext cx="1928818" cy="714380"/>
          </a:xfrm>
          <a:prstGeom prst="horizontalScroll">
            <a:avLst/>
          </a:prstGeom>
          <a:solidFill>
            <a:schemeClr val="bg1"/>
          </a:solidFill>
          <a:ln>
            <a:solidFill>
              <a:srgbClr val="59349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С) в 1903 году 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3236915" y="1191416"/>
            <a:ext cx="1928818" cy="714380"/>
          </a:xfrm>
          <a:prstGeom prst="horizontalScroll">
            <a:avLst/>
          </a:prstGeom>
          <a:solidFill>
            <a:schemeClr val="bg1"/>
          </a:solidFill>
          <a:ln>
            <a:solidFill>
              <a:srgbClr val="59349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В) 1902 году 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Горизонтальный свиток 9"/>
          <p:cNvSpPr/>
          <p:nvPr/>
        </p:nvSpPr>
        <p:spPr>
          <a:xfrm>
            <a:off x="3236915" y="2058196"/>
            <a:ext cx="1928818" cy="714380"/>
          </a:xfrm>
          <a:prstGeom prst="horizontalScroll">
            <a:avLst/>
          </a:prstGeom>
          <a:solidFill>
            <a:schemeClr val="bg1"/>
          </a:solidFill>
          <a:ln>
            <a:solidFill>
              <a:srgbClr val="59349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Д) в 1904 году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Решите тест!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5575" y="691350"/>
            <a:ext cx="5438794" cy="500066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конце 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XIX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века какая газета превратилась в пропагандиста реформаторских идей «Новых османов»?</a:t>
            </a:r>
          </a:p>
        </p:txBody>
      </p:sp>
      <p:sp>
        <p:nvSpPr>
          <p:cNvPr id="1026" name="AutoShape 2" descr="Из-за чего в США началась «война памятников» - Газета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04" tIns="45703" rIns="91404" bIns="45703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90 лет Мартину Лютеру Кингу: Как относились к афроамериканцам во времена  жизни великого активиста | BURO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04" tIns="45703" rIns="91404" bIns="45703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593709" y="1343816"/>
            <a:ext cx="1928818" cy="714380"/>
          </a:xfrm>
          <a:prstGeom prst="horizontalScroll">
            <a:avLst/>
          </a:prstGeom>
          <a:solidFill>
            <a:schemeClr val="bg1"/>
          </a:solidFill>
          <a:ln>
            <a:solidFill>
              <a:srgbClr val="59349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А) «</a:t>
            </a:r>
            <a:r>
              <a:rPr lang="ru-RU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Учкун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 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Горизонтальный свиток 7"/>
          <p:cNvSpPr/>
          <p:nvPr/>
        </p:nvSpPr>
        <p:spPr>
          <a:xfrm>
            <a:off x="593709" y="2191548"/>
            <a:ext cx="1928818" cy="714380"/>
          </a:xfrm>
          <a:prstGeom prst="horizontalScroll">
            <a:avLst/>
          </a:prstGeom>
          <a:solidFill>
            <a:schemeClr val="bg1"/>
          </a:solidFill>
          <a:ln>
            <a:solidFill>
              <a:srgbClr val="59349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С) «</a:t>
            </a:r>
            <a:r>
              <a:rPr lang="ru-RU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Марифат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3236915" y="1343816"/>
            <a:ext cx="1928818" cy="714380"/>
          </a:xfrm>
          <a:prstGeom prst="horizontalScroll">
            <a:avLst/>
          </a:prstGeom>
          <a:solidFill>
            <a:schemeClr val="bg1"/>
          </a:solidFill>
          <a:ln>
            <a:solidFill>
              <a:srgbClr val="59349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В) «</a:t>
            </a:r>
            <a:r>
              <a:rPr lang="ru-RU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Тариккий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 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Горизонтальный свиток 9"/>
          <p:cNvSpPr/>
          <p:nvPr/>
        </p:nvSpPr>
        <p:spPr>
          <a:xfrm>
            <a:off x="3236915" y="2191548"/>
            <a:ext cx="1928818" cy="714380"/>
          </a:xfrm>
          <a:prstGeom prst="horizontalScroll">
            <a:avLst/>
          </a:prstGeom>
          <a:solidFill>
            <a:schemeClr val="bg1"/>
          </a:solidFill>
          <a:ln>
            <a:solidFill>
              <a:srgbClr val="59349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Д) «</a:t>
            </a:r>
            <a:r>
              <a:rPr lang="ru-RU" sz="1200" b="1" u="sng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Ибрат</a:t>
            </a:r>
            <a:r>
              <a:rPr lang="ru-RU" sz="12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 </a:t>
            </a:r>
            <a:endParaRPr lang="ru-RU" sz="1200" b="1" u="sng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50" cy="5185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Государства Африки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879725" y="1048540"/>
            <a:ext cx="2714645" cy="2071701"/>
          </a:xfrm>
          <a:solidFill>
            <a:schemeClr val="bg1"/>
          </a:solidFill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Колониальные захваты сильных иностранных государств;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национально-освободительное движение;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Партия «</a:t>
            </a:r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Хизб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уль-Ватан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» (Египет), </a:t>
            </a:r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махдисты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(Судан);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400" b="1" dirty="0" smtClean="0">
                <a:solidFill>
                  <a:srgbClr val="265839"/>
                </a:solidFill>
                <a:latin typeface="Arial" pitchFamily="34" charset="0"/>
                <a:cs typeface="Arial" pitchFamily="34" charset="0"/>
              </a:rPr>
              <a:t>Лидеры движения против колонизаторов – </a:t>
            </a:r>
            <a:r>
              <a:rPr lang="ru-RU" sz="1400" b="1" dirty="0" err="1" smtClean="0">
                <a:solidFill>
                  <a:srgbClr val="265839"/>
                </a:solidFill>
                <a:latin typeface="Arial" pitchFamily="34" charset="0"/>
                <a:cs typeface="Arial" pitchFamily="34" charset="0"/>
              </a:rPr>
              <a:t>аль-Афгани</a:t>
            </a:r>
            <a:r>
              <a:rPr lang="ru-RU" sz="1400" b="1" dirty="0" smtClean="0">
                <a:solidFill>
                  <a:srgbClr val="265839"/>
                </a:solidFill>
                <a:latin typeface="Arial" pitchFamily="34" charset="0"/>
                <a:cs typeface="Arial" pitchFamily="34" charset="0"/>
              </a:rPr>
              <a:t>, Ахмед </a:t>
            </a:r>
            <a:r>
              <a:rPr lang="ru-RU" sz="1400" b="1" dirty="0" err="1" smtClean="0">
                <a:solidFill>
                  <a:srgbClr val="265839"/>
                </a:solidFill>
                <a:latin typeface="Arial" pitchFamily="34" charset="0"/>
                <a:cs typeface="Arial" pitchFamily="34" charset="0"/>
              </a:rPr>
              <a:t>Араби-бей</a:t>
            </a:r>
            <a:r>
              <a:rPr lang="ru-RU" sz="1400" b="1" dirty="0" smtClean="0">
                <a:solidFill>
                  <a:srgbClr val="265839"/>
                </a:solidFill>
                <a:latin typeface="Arial" pitchFamily="34" charset="0"/>
                <a:cs typeface="Arial" pitchFamily="34" charset="0"/>
              </a:rPr>
              <a:t>, Мухаммед-Ахмед, </a:t>
            </a:r>
            <a:r>
              <a:rPr lang="ru-RU" sz="1400" b="1" dirty="0" err="1" smtClean="0">
                <a:solidFill>
                  <a:srgbClr val="265839"/>
                </a:solidFill>
                <a:latin typeface="Arial" pitchFamily="34" charset="0"/>
                <a:cs typeface="Arial" pitchFamily="34" charset="0"/>
              </a:rPr>
              <a:t>Самори</a:t>
            </a:r>
            <a:r>
              <a:rPr lang="ru-RU" sz="1400" b="1" dirty="0" smtClean="0">
                <a:solidFill>
                  <a:srgbClr val="265839"/>
                </a:solidFill>
                <a:latin typeface="Arial" pitchFamily="34" charset="0"/>
                <a:cs typeface="Arial" pitchFamily="34" charset="0"/>
              </a:rPr>
              <a:t> Туре, </a:t>
            </a:r>
            <a:r>
              <a:rPr lang="ru-RU" sz="1400" b="1" dirty="0" err="1" smtClean="0">
                <a:solidFill>
                  <a:srgbClr val="265839"/>
                </a:solidFill>
                <a:latin typeface="Arial" pitchFamily="34" charset="0"/>
                <a:cs typeface="Arial" pitchFamily="34" charset="0"/>
              </a:rPr>
              <a:t>Кетчвайо</a:t>
            </a:r>
            <a:r>
              <a:rPr lang="ru-RU" sz="1400" b="1" dirty="0" smtClean="0">
                <a:solidFill>
                  <a:srgbClr val="265839"/>
                </a:solidFill>
                <a:latin typeface="Arial" pitchFamily="34" charset="0"/>
                <a:cs typeface="Arial" pitchFamily="34" charset="0"/>
              </a:rPr>
              <a:t>, Самуил </a:t>
            </a:r>
            <a:r>
              <a:rPr lang="ru-RU" sz="1400" b="1" dirty="0" err="1" smtClean="0">
                <a:solidFill>
                  <a:srgbClr val="265839"/>
                </a:solidFill>
                <a:latin typeface="Arial" pitchFamily="34" charset="0"/>
                <a:cs typeface="Arial" pitchFamily="34" charset="0"/>
              </a:rPr>
              <a:t>Магареро</a:t>
            </a:r>
            <a:r>
              <a:rPr lang="ru-RU" sz="1400" b="1" dirty="0" smtClean="0">
                <a:solidFill>
                  <a:srgbClr val="265839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400" b="1" dirty="0" err="1" smtClean="0">
                <a:solidFill>
                  <a:srgbClr val="265839"/>
                </a:solidFill>
                <a:latin typeface="Arial" pitchFamily="34" charset="0"/>
                <a:cs typeface="Arial" pitchFamily="34" charset="0"/>
              </a:rPr>
              <a:t>Хендрик</a:t>
            </a:r>
            <a:r>
              <a:rPr lang="ru-RU" sz="1400" b="1" dirty="0" smtClean="0">
                <a:solidFill>
                  <a:srgbClr val="26583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err="1" smtClean="0">
                <a:solidFill>
                  <a:srgbClr val="265839"/>
                </a:solidFill>
                <a:latin typeface="Arial" pitchFamily="34" charset="0"/>
                <a:cs typeface="Arial" pitchFamily="34" charset="0"/>
              </a:rPr>
              <a:t>Витбой</a:t>
            </a:r>
            <a:endParaRPr lang="ru-RU" sz="1400" b="1" dirty="0" smtClean="0">
              <a:solidFill>
                <a:srgbClr val="26583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>
          <a:xfrm>
            <a:off x="155576" y="1048540"/>
            <a:ext cx="2152646" cy="2071702"/>
          </a:xfrm>
          <a:solidFill>
            <a:schemeClr val="bg1"/>
          </a:solidFill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580000"/>
                </a:solidFill>
                <a:latin typeface="Arial" pitchFamily="34" charset="0"/>
                <a:cs typeface="Arial" pitchFamily="34" charset="0"/>
              </a:rPr>
              <a:t>Северная Африка (Египет, Судан, Тунис, Ливия, Марокко).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Центральная и Южная Африка (Мозамбик, Ангола, Западный Судан, Сенегал, Конго, Уганда, Того, Камерун, Мадагаскар,  Нигерия Гвинея, Эфиопия, Сомали).</a:t>
            </a:r>
          </a:p>
        </p:txBody>
      </p:sp>
      <p:sp>
        <p:nvSpPr>
          <p:cNvPr id="1026" name="AutoShape 2" descr="Из-за чего в США началась «война памятников» - Газета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04" tIns="45703" rIns="91404" bIns="45703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90 лет Мартину Лютеру Кингу: Как относились к афроамериканцам во времена  жизни великого активиста | BURO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04" tIns="45703" rIns="91404" bIns="45703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 rot="6465468">
            <a:off x="1480601" y="708436"/>
            <a:ext cx="527802" cy="176744"/>
          </a:xfrm>
          <a:prstGeom prst="rightArrow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4465645">
            <a:off x="3515513" y="715412"/>
            <a:ext cx="527802" cy="176744"/>
          </a:xfrm>
          <a:prstGeom prst="rightArrow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2" rIns="91422" bIns="45712"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5759450" cy="47703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Африка. Общее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3644" y="576017"/>
            <a:ext cx="3357585" cy="2544226"/>
          </a:xfrm>
          <a:solidFill>
            <a:schemeClr val="bg1"/>
          </a:solidFill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4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С</a:t>
            </a:r>
            <a:r>
              <a:rPr lang="ru-RU" sz="4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тали колониями сильных европейских государств</a:t>
            </a:r>
            <a:endParaRPr lang="ru-RU" sz="48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48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4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4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Вмешательство в политику и экономику государств Африки</a:t>
            </a:r>
            <a:endParaRPr lang="ru-RU" sz="48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48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4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4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Стали источниками сырья</a:t>
            </a:r>
            <a:endParaRPr lang="ru-RU" sz="48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4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                                                          </a:t>
            </a:r>
          </a:p>
          <a:p>
            <a:pPr>
              <a:buNone/>
            </a:pPr>
            <a:r>
              <a:rPr lang="ru-RU" sz="4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4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Сильно отставали в экономическом развитии от государств Западной Европы</a:t>
            </a:r>
            <a:endParaRPr lang="ru-RU" sz="48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4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</a:t>
            </a:r>
          </a:p>
          <a:p>
            <a:pPr>
              <a:buNone/>
            </a:pPr>
            <a:r>
              <a:rPr lang="ru-RU" sz="4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48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4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Вспыхивают национально-освободительные движения, появляются передовые идеи, партии</a:t>
            </a:r>
            <a:endParaRPr lang="ru-RU" sz="48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1165213" y="1762920"/>
            <a:ext cx="428628" cy="214314"/>
          </a:xfrm>
          <a:prstGeom prst="downArrow">
            <a:avLst/>
          </a:prstGeom>
          <a:solidFill>
            <a:srgbClr val="9064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1165213" y="798507"/>
            <a:ext cx="428628" cy="214314"/>
          </a:xfrm>
          <a:prstGeom prst="downArrow">
            <a:avLst/>
          </a:prstGeom>
          <a:solidFill>
            <a:srgbClr val="9064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1165213" y="1370011"/>
            <a:ext cx="428628" cy="214314"/>
          </a:xfrm>
          <a:prstGeom prst="downArrow">
            <a:avLst/>
          </a:prstGeom>
          <a:solidFill>
            <a:srgbClr val="9064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1165213" y="2334424"/>
            <a:ext cx="428628" cy="285752"/>
          </a:xfrm>
          <a:prstGeom prst="downArrow">
            <a:avLst/>
          </a:prstGeom>
          <a:solidFill>
            <a:srgbClr val="9064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4" tIns="45703" rIns="91404" bIns="45703" rtlCol="0" anchor="ctr"/>
          <a:lstStyle/>
          <a:p>
            <a:pPr algn="ctr"/>
            <a:endParaRPr lang="ru-RU"/>
          </a:p>
        </p:txBody>
      </p:sp>
      <p:sp>
        <p:nvSpPr>
          <p:cNvPr id="574466" name="AutoShape 2" descr="Битва при Алексинац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04" tIns="45703" rIns="91404" bIns="45703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0" name="Picture 2" descr="Колонизация Африки: европейские хотелк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65543" y="798507"/>
            <a:ext cx="1928826" cy="20359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 animBg="1"/>
      <p:bldP spid="14" grpId="0" animBg="1"/>
      <p:bldP spid="1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Решите тест!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5576" y="691350"/>
            <a:ext cx="5438793" cy="428628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1) В каком году Египет был превращён в колонию англичан?    </a:t>
            </a:r>
          </a:p>
        </p:txBody>
      </p:sp>
      <p:sp>
        <p:nvSpPr>
          <p:cNvPr id="1026" name="AutoShape 2" descr="Из-за чего в США началась «война памятников» - Газета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04" tIns="45703" rIns="91404" bIns="45703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90 лет Мартину Лютеру Кингу: Как относились к афроамериканцам во времена  жизни великого активиста | BURO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04" tIns="45703" rIns="91404" bIns="45703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Загнутый угол 8"/>
          <p:cNvSpPr/>
          <p:nvPr/>
        </p:nvSpPr>
        <p:spPr>
          <a:xfrm>
            <a:off x="379395" y="1405730"/>
            <a:ext cx="2286016" cy="428628"/>
          </a:xfrm>
          <a:prstGeom prst="foldedCorner">
            <a:avLst/>
          </a:prstGeom>
          <a:solidFill>
            <a:schemeClr val="bg1"/>
          </a:solidFill>
          <a:ln>
            <a:solidFill>
              <a:srgbClr val="90644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А) в 1888 году  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Загнутый угол 9"/>
          <p:cNvSpPr/>
          <p:nvPr/>
        </p:nvSpPr>
        <p:spPr>
          <a:xfrm>
            <a:off x="3094039" y="1405730"/>
            <a:ext cx="2286016" cy="428628"/>
          </a:xfrm>
          <a:prstGeom prst="foldedCorner">
            <a:avLst/>
          </a:prstGeom>
          <a:solidFill>
            <a:schemeClr val="bg1"/>
          </a:solidFill>
          <a:ln>
            <a:solidFill>
              <a:srgbClr val="90644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В) </a:t>
            </a:r>
            <a:r>
              <a:rPr lang="ru-RU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1882 году 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Загнутый угол 10"/>
          <p:cNvSpPr/>
          <p:nvPr/>
        </p:nvSpPr>
        <p:spPr>
          <a:xfrm>
            <a:off x="379395" y="2191548"/>
            <a:ext cx="2286016" cy="428628"/>
          </a:xfrm>
          <a:prstGeom prst="foldedCorner">
            <a:avLst/>
          </a:prstGeom>
          <a:solidFill>
            <a:schemeClr val="bg1"/>
          </a:solidFill>
          <a:ln>
            <a:solidFill>
              <a:srgbClr val="90644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С) в 1871 году 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нутый угол 11"/>
          <p:cNvSpPr/>
          <p:nvPr/>
        </p:nvSpPr>
        <p:spPr>
          <a:xfrm>
            <a:off x="3094039" y="2191548"/>
            <a:ext cx="2286016" cy="428628"/>
          </a:xfrm>
          <a:prstGeom prst="foldedCorner">
            <a:avLst/>
          </a:prstGeom>
          <a:solidFill>
            <a:schemeClr val="bg1"/>
          </a:solidFill>
          <a:ln>
            <a:solidFill>
              <a:srgbClr val="90644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Д) в 1876 году 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Решите тест!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5576" y="691350"/>
            <a:ext cx="5438793" cy="428628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2) Какие колонии имела Бельгия в Африке в конце 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XIX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века?    </a:t>
            </a:r>
          </a:p>
        </p:txBody>
      </p:sp>
      <p:sp>
        <p:nvSpPr>
          <p:cNvPr id="1026" name="AutoShape 2" descr="Из-за чего в США началась «война памятников» - Газета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04" tIns="45703" rIns="91404" bIns="45703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90 лет Мартину Лютеру Кингу: Как относились к афроамериканцам во времена  жизни великого активиста | BURO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04" tIns="45703" rIns="91404" bIns="45703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Загнутый угол 8"/>
          <p:cNvSpPr/>
          <p:nvPr/>
        </p:nvSpPr>
        <p:spPr>
          <a:xfrm>
            <a:off x="379395" y="1405730"/>
            <a:ext cx="2286016" cy="428628"/>
          </a:xfrm>
          <a:prstGeom prst="foldedCorner">
            <a:avLst/>
          </a:prstGeom>
          <a:solidFill>
            <a:schemeClr val="bg1"/>
          </a:solidFill>
          <a:ln>
            <a:solidFill>
              <a:srgbClr val="90644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А) Ангола и Мозамбик  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Загнутый угол 9"/>
          <p:cNvSpPr/>
          <p:nvPr/>
        </p:nvSpPr>
        <p:spPr>
          <a:xfrm>
            <a:off x="3094039" y="1405730"/>
            <a:ext cx="2286016" cy="428628"/>
          </a:xfrm>
          <a:prstGeom prst="foldedCorner">
            <a:avLst/>
          </a:prstGeom>
          <a:solidFill>
            <a:schemeClr val="bg1"/>
          </a:solidFill>
          <a:ln>
            <a:solidFill>
              <a:srgbClr val="90644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В) Камерун и Намибия 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Загнутый угол 10"/>
          <p:cNvSpPr/>
          <p:nvPr/>
        </p:nvSpPr>
        <p:spPr>
          <a:xfrm>
            <a:off x="379395" y="2191548"/>
            <a:ext cx="2286016" cy="428628"/>
          </a:xfrm>
          <a:prstGeom prst="foldedCorner">
            <a:avLst/>
          </a:prstGeom>
          <a:solidFill>
            <a:schemeClr val="bg1"/>
          </a:solidFill>
          <a:ln>
            <a:solidFill>
              <a:srgbClr val="90644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С) земли в бассейне Конго 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нутый угол 11"/>
          <p:cNvSpPr/>
          <p:nvPr/>
        </p:nvSpPr>
        <p:spPr>
          <a:xfrm>
            <a:off x="3094039" y="2191548"/>
            <a:ext cx="2286016" cy="428628"/>
          </a:xfrm>
          <a:prstGeom prst="foldedCorner">
            <a:avLst/>
          </a:prstGeom>
          <a:solidFill>
            <a:schemeClr val="bg1"/>
          </a:solidFill>
          <a:ln>
            <a:solidFill>
              <a:srgbClr val="90644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Д) Ливия и Сомали 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61991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ЗАДАНИЕ ДЛЯ САМОСТОЯТЕЛЬНОЙ РАБОТЫ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165082" y="691350"/>
          <a:ext cx="5429288" cy="24288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49" name="Picture 1" descr="C:\Users\Вилена\Desktop\unnamed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08025" y="691350"/>
            <a:ext cx="1071569" cy="1000133"/>
          </a:xfrm>
          <a:prstGeom prst="rect">
            <a:avLst/>
          </a:prstGeom>
          <a:noFill/>
        </p:spPr>
      </p:pic>
      <p:pic>
        <p:nvPicPr>
          <p:cNvPr id="2050" name="Picture 2" descr="C:\Users\Вилена\Desktop\admi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08025" y="2048672"/>
            <a:ext cx="1071569" cy="9993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4" grpId="1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" y="0"/>
            <a:ext cx="5759450" cy="4055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3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Япония </a:t>
            </a:r>
            <a:endParaRPr lang="ru-RU" sz="23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451097" y="572067"/>
            <a:ext cx="3143272" cy="2544226"/>
          </a:xfrm>
          <a:solidFill>
            <a:schemeClr val="bg1"/>
          </a:solidFill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Император </a:t>
            </a:r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Мейдзи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(1852 – 1912) – 122 император Японии.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Его прижизненным именем было имя </a:t>
            </a:r>
            <a:r>
              <a:rPr lang="ru-RU" sz="1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Муцухито</a:t>
            </a:r>
            <a:endParaRPr lang="ru-RU" sz="1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- В Японии умершие императоры именуются только посмертным именем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ru-RU" sz="1400" b="1" dirty="0" smtClean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Незадолго до коронации в сентябре 1870 года </a:t>
            </a:r>
            <a:r>
              <a:rPr lang="ru-RU" sz="1400" b="1" dirty="0" err="1" smtClean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Муцухито</a:t>
            </a:r>
            <a:r>
              <a:rPr lang="ru-RU" sz="1400" b="1" dirty="0" smtClean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 провозгласил новую эру «</a:t>
            </a:r>
            <a:r>
              <a:rPr lang="ru-RU" sz="1400" b="1" dirty="0" err="1" smtClean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Мэйдзи</a:t>
            </a:r>
            <a:r>
              <a:rPr lang="ru-RU" sz="1400" b="1" dirty="0" smtClean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» («просвещённое правление»). Было объявлено, что одна эра будет равна сроку правления императора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- Название эры впоследствии стало посмертным именем императора</a:t>
            </a:r>
          </a:p>
        </p:txBody>
      </p:sp>
      <p:sp>
        <p:nvSpPr>
          <p:cNvPr id="30722" name="AutoShape 2" descr="https://upload.wikimedia.org/wikipedia/commons/thumb/c/c0/%E6%9D%9F%E8%A3%85_%E6%98%8E%E6%B2%BB%E5%A4%A9%E7%9A%87.jpg/220px-%E6%9D%9F%E8%A3%85_%E6%98%8E%E6%B2%BB%E5%A4%A9%E7%9A%8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23" name="Picture 3" descr="C:\Users\Вилена\Desktop\220px-束装_明治天皇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477036"/>
            <a:ext cx="1143008" cy="1190853"/>
          </a:xfrm>
          <a:prstGeom prst="rect">
            <a:avLst/>
          </a:prstGeom>
          <a:noFill/>
        </p:spPr>
      </p:pic>
      <p:pic>
        <p:nvPicPr>
          <p:cNvPr id="30725" name="Picture 5" descr="Император Мейдзи (Муцухито) | Wiki | Amino История Amin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5575" y="1762920"/>
            <a:ext cx="1071571" cy="1353373"/>
          </a:xfrm>
          <a:prstGeom prst="rect">
            <a:avLst/>
          </a:prstGeom>
          <a:noFill/>
        </p:spPr>
      </p:pic>
      <p:sp>
        <p:nvSpPr>
          <p:cNvPr id="30727" name="AutoShape 7" descr="Революция Мэйдзи. Как Япония совершила прыжок из феодализма в империализм |  История | Общество | Аргументы и Факт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28" name="Picture 8" descr="C:\Users\Вилена\Desktop\c2c91ee2ad666762f42e7fb34812fac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50965" y="1762920"/>
            <a:ext cx="1000132" cy="1353373"/>
          </a:xfrm>
          <a:prstGeom prst="rect">
            <a:avLst/>
          </a:prstGeom>
          <a:noFill/>
        </p:spPr>
      </p:pic>
      <p:sp>
        <p:nvSpPr>
          <p:cNvPr id="9" name="Двойная стрелка влево/вверх 8"/>
          <p:cNvSpPr/>
          <p:nvPr/>
        </p:nvSpPr>
        <p:spPr>
          <a:xfrm rot="9248560">
            <a:off x="1611160" y="736154"/>
            <a:ext cx="860523" cy="829712"/>
          </a:xfrm>
          <a:prstGeom prst="leftUpArrow">
            <a:avLst/>
          </a:prstGeom>
          <a:solidFill>
            <a:srgbClr val="C0C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9500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МЕТОД </a:t>
            </a:r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«Алфавит»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3068" y="576016"/>
            <a:ext cx="3766789" cy="2586289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323938" indent="-323938">
              <a:buNone/>
            </a:pPr>
            <a:r>
              <a:rPr lang="ru-RU" sz="3000" b="1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А –</a:t>
            </a:r>
            <a:r>
              <a:rPr lang="ru-RU" sz="2500" b="1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Афганистан, Ассам, аннексия …</a:t>
            </a:r>
            <a:r>
              <a:rPr lang="ru-RU" sz="3000" b="1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23938" indent="-323938">
              <a:buNone/>
            </a:pPr>
            <a:r>
              <a:rPr lang="ru-RU" sz="3000" b="1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3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…. </a:t>
            </a:r>
            <a:endParaRPr lang="ru-RU" sz="1800" b="1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23938" indent="-323938">
              <a:buNone/>
            </a:pPr>
            <a:r>
              <a:rPr lang="ru-RU" sz="1800" b="1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ru-RU" sz="3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….</a:t>
            </a:r>
            <a:endParaRPr lang="ru-RU" sz="30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23938" indent="-323938">
              <a:buNone/>
            </a:pPr>
            <a:r>
              <a:rPr lang="ru-RU" sz="3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ru-RU" sz="3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 </a:t>
            </a:r>
            <a:r>
              <a:rPr lang="ru-RU" sz="3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…. </a:t>
            </a:r>
            <a:endParaRPr lang="ru-RU" sz="1800" b="1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79857" y="762788"/>
            <a:ext cx="17145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!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Каждая буква Алфавита – термин по теме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-23174"/>
            <a:ext cx="5759450" cy="42877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Вставьте слово!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Вертикальный свиток 4"/>
          <p:cNvSpPr/>
          <p:nvPr/>
        </p:nvSpPr>
        <p:spPr>
          <a:xfrm>
            <a:off x="93643" y="477036"/>
            <a:ext cx="5500726" cy="2643206"/>
          </a:xfrm>
          <a:prstGeom prst="verticalScroll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arenR"/>
            </a:pPr>
            <a:endParaRPr lang="ru-RU" sz="1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AutoNum type="arabicParenR"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 императоре </a:t>
            </a:r>
            <a:r>
              <a:rPr lang="ru-RU" sz="1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Мэйдзи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началась </a:t>
            </a:r>
            <a:r>
              <a:rPr lang="ru-RU" sz="1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модернизация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Японии.</a:t>
            </a:r>
          </a:p>
          <a:p>
            <a:pPr marL="342900" indent="-342900">
              <a:buAutoNum type="arabicParenR"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1871 – 1878 годах были проведены реформы     в </a:t>
            </a:r>
            <a:r>
              <a:rPr lang="ru-RU" sz="1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области сельского хозяйства.</a:t>
            </a:r>
          </a:p>
          <a:p>
            <a:pPr marL="342900" indent="-342900">
              <a:buAutoNum type="arabicParenR"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Япония первой на Востоке воспользовалась практикой Европы, применяя передовую промышленную </a:t>
            </a:r>
            <a:r>
              <a:rPr lang="ru-RU" sz="1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технику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>
              <a:buAutoNum type="arabicParenR"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Японское правительство уделяло особое внимание развитию </a:t>
            </a:r>
            <a:r>
              <a:rPr lang="ru-RU" sz="14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тяжёлой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промышленности.</a:t>
            </a:r>
          </a:p>
          <a:p>
            <a:pPr marL="342900" indent="-342900">
              <a:buAutoNum type="arabicParenR"/>
            </a:pP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504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 чём речь?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04" tIns="45703" rIns="91404" bIns="45703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04" tIns="45703" rIns="91404" bIns="45703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04" tIns="45703" rIns="91404" bIns="45703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155575" y="576017"/>
            <a:ext cx="3795720" cy="2544225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04" tIns="45703" rIns="91404" bIns="45703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4466" name="AutoShape 2" descr="Ложь буржуев и правда жизни (труд в индустриальных и других условиях) –  Российская коммунистическая рабочая партия (РКРП-КПСС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04" tIns="45703" rIns="91404" bIns="45703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808419" y="834227"/>
            <a:ext cx="1785950" cy="646296"/>
          </a:xfrm>
          <a:prstGeom prst="rect">
            <a:avLst/>
          </a:prstGeom>
          <a:noFill/>
        </p:spPr>
        <p:txBody>
          <a:bodyPr wrap="square" lIns="91404" tIns="45703" rIns="91404" bIns="45703" rtlCol="0">
            <a:spAutoFit/>
          </a:bodyPr>
          <a:lstStyle/>
          <a:p>
            <a:r>
              <a:rPr lang="ru-RU" sz="1800" b="1" dirty="0" smtClean="0">
                <a:solidFill>
                  <a:srgbClr val="580000"/>
                </a:solidFill>
                <a:latin typeface="Arial" pitchFamily="34" charset="0"/>
                <a:cs typeface="Arial" pitchFamily="34" charset="0"/>
              </a:rPr>
              <a:t>Конституция 1889 года</a:t>
            </a:r>
            <a:endParaRPr lang="ru-RU" sz="1800" b="1" dirty="0">
              <a:solidFill>
                <a:srgbClr val="58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ая выноска 17"/>
          <p:cNvSpPr/>
          <p:nvPr/>
        </p:nvSpPr>
        <p:spPr>
          <a:xfrm>
            <a:off x="155575" y="576017"/>
            <a:ext cx="3367092" cy="612648"/>
          </a:xfrm>
          <a:prstGeom prst="wedgeRectCallout">
            <a:avLst>
              <a:gd name="adj1" fmla="val -21533"/>
              <a:gd name="adj2" fmla="val 95084"/>
            </a:avLst>
          </a:prstGeom>
          <a:solidFill>
            <a:schemeClr val="tx1">
              <a:lumMod val="20000"/>
              <a:lumOff val="80000"/>
            </a:schemeClr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Создана на основе образца прусской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ая выноска 18"/>
          <p:cNvSpPr/>
          <p:nvPr/>
        </p:nvSpPr>
        <p:spPr>
          <a:xfrm>
            <a:off x="155575" y="1480523"/>
            <a:ext cx="3367092" cy="612648"/>
          </a:xfrm>
          <a:prstGeom prst="wedgeRectCallout">
            <a:avLst>
              <a:gd name="adj1" fmla="val -21533"/>
              <a:gd name="adj2" fmla="val 95084"/>
            </a:avLst>
          </a:prstGeom>
          <a:solidFill>
            <a:schemeClr val="tx1">
              <a:lumMod val="20000"/>
              <a:lumOff val="80000"/>
            </a:schemeClr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Предоставила императору Японии больше прав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ая выноска 20"/>
          <p:cNvSpPr/>
          <p:nvPr/>
        </p:nvSpPr>
        <p:spPr>
          <a:xfrm>
            <a:off x="155575" y="2405862"/>
            <a:ext cx="3367092" cy="612648"/>
          </a:xfrm>
          <a:prstGeom prst="wedgeRectCallout">
            <a:avLst>
              <a:gd name="adj1" fmla="val -21533"/>
              <a:gd name="adj2" fmla="val 54092"/>
            </a:avLst>
          </a:prstGeom>
          <a:solidFill>
            <a:schemeClr val="tx1">
              <a:lumMod val="20000"/>
              <a:lumOff val="80000"/>
            </a:schemeClr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 ней был создан двухпалатный парламент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Внешняя политика Японии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3643" y="1334292"/>
            <a:ext cx="12858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4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Корея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(1876 г. объявлена «открытой», 1910 г. захват)</a:t>
            </a:r>
            <a:endParaRPr lang="ru-RU" sz="1400" b="1" u="sng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93840" y="2620176"/>
            <a:ext cx="25717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Китай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(Японо-китайская война) 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Выноска с четырьмя стрелками 6"/>
          <p:cNvSpPr/>
          <p:nvPr/>
        </p:nvSpPr>
        <p:spPr>
          <a:xfrm>
            <a:off x="1522403" y="1048540"/>
            <a:ext cx="2643206" cy="1501904"/>
          </a:xfrm>
          <a:prstGeom prst="quadArrowCallout">
            <a:avLst>
              <a:gd name="adj1" fmla="val 11102"/>
              <a:gd name="adj2" fmla="val 18003"/>
              <a:gd name="adj3" fmla="val 8746"/>
              <a:gd name="adj4" fmla="val 62745"/>
            </a:avLst>
          </a:prstGeom>
          <a:solidFill>
            <a:srgbClr val="FFFFFF"/>
          </a:solidFill>
          <a:ln>
            <a:solidFill>
              <a:srgbClr val="66003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u="sng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Основные       направления</a:t>
            </a:r>
            <a:endParaRPr lang="ru-RU" sz="1400" b="1" u="sng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79923" y="1405730"/>
            <a:ext cx="12858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Россия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(Русско-японская война) 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65213" y="477036"/>
            <a:ext cx="42148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Бассейн Тихого океана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(Курильские острова, Южный Сахалин) 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6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Китай 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55575" y="2120110"/>
            <a:ext cx="5438793" cy="1000132"/>
          </a:xfrm>
          <a:solidFill>
            <a:srgbClr val="FFFFFF"/>
          </a:solid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200" b="1" dirty="0" smtClean="0">
                <a:solidFill>
                  <a:srgbClr val="2A2C54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1200" b="1" u="sng" dirty="0" smtClean="0">
                <a:solidFill>
                  <a:srgbClr val="2A2C54"/>
                </a:solidFill>
                <a:latin typeface="Arial" pitchFamily="34" charset="0"/>
                <a:cs typeface="Arial" pitchFamily="34" charset="0"/>
              </a:rPr>
              <a:t>Полуколония </a:t>
            </a:r>
            <a:r>
              <a:rPr lang="ru-RU" sz="1200" b="1" dirty="0" smtClean="0">
                <a:solidFill>
                  <a:srgbClr val="2A2C54"/>
                </a:solidFill>
                <a:latin typeface="Arial" pitchFamily="34" charset="0"/>
                <a:cs typeface="Arial" pitchFamily="34" charset="0"/>
              </a:rPr>
              <a:t>– форма зависимости одного государства от другого, при которой государство-полуколония, в отличие от колонии, формально сохраняет атрибуты внешней и отчасти внутренней самостоятельности, но его экономическая и внешнеполитическая структура попадают в сильнейшую зависимость от более мощной страны</a:t>
            </a:r>
            <a:endParaRPr lang="ru-RU" sz="1200" b="1" dirty="0">
              <a:solidFill>
                <a:srgbClr val="2A2C5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165344" y="691350"/>
            <a:ext cx="3429023" cy="1285884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В конце 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XIX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начале 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XX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веков Китай превращается в полуколонию иностранных государств (Германия, Франция, Россия, Англия, Япония).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602" name="AutoShape 2" descr="Богаташка разгневи Китай, карайки мерцедеса си в Забранения град - NOV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604" name="Picture 4" descr="Китай в 19 веке: политика, экономика и культура стран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691350"/>
            <a:ext cx="1857388" cy="1285884"/>
          </a:xfrm>
          <a:prstGeom prst="rect">
            <a:avLst/>
          </a:prstGeom>
          <a:noFill/>
        </p:spPr>
      </p:pic>
      <p:sp>
        <p:nvSpPr>
          <p:cNvPr id="11" name="Штриховая стрелка вправо 10"/>
          <p:cNvSpPr/>
          <p:nvPr/>
        </p:nvSpPr>
        <p:spPr>
          <a:xfrm rot="5400000">
            <a:off x="3481517" y="1589756"/>
            <a:ext cx="428628" cy="346328"/>
          </a:xfrm>
          <a:prstGeom prst="stripedRightArrow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055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Экономика Китая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65609" y="477036"/>
            <a:ext cx="1428760" cy="2643206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1200" b="1" dirty="0" smtClean="0">
                <a:solidFill>
                  <a:srgbClr val="2A2C54"/>
                </a:solidFill>
                <a:latin typeface="Arial" pitchFamily="34" charset="0"/>
                <a:cs typeface="Arial" pitchFamily="34" charset="0"/>
              </a:rPr>
              <a:t>  - Иностранцы получили права в 26 портах Китая;</a:t>
            </a:r>
          </a:p>
          <a:p>
            <a:pPr>
              <a:buNone/>
            </a:pPr>
            <a:r>
              <a:rPr lang="ru-RU" sz="1200" b="1" dirty="0" smtClean="0">
                <a:solidFill>
                  <a:srgbClr val="2A2C54"/>
                </a:solidFill>
                <a:latin typeface="Arial" pitchFamily="34" charset="0"/>
                <a:cs typeface="Arial" pitchFamily="34" charset="0"/>
              </a:rPr>
              <a:t>   - иностранцы владели угольными шахтами, строительством ж/</a:t>
            </a:r>
            <a:r>
              <a:rPr lang="ru-RU" sz="1200" b="1" dirty="0" err="1" smtClean="0">
                <a:solidFill>
                  <a:srgbClr val="2A2C54"/>
                </a:solidFill>
                <a:latin typeface="Arial" pitchFamily="34" charset="0"/>
                <a:cs typeface="Arial" pitchFamily="34" charset="0"/>
              </a:rPr>
              <a:t>д</a:t>
            </a:r>
            <a:r>
              <a:rPr lang="ru-RU" sz="1200" b="1" dirty="0" smtClean="0">
                <a:solidFill>
                  <a:srgbClr val="2A2C54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buNone/>
            </a:pPr>
            <a:r>
              <a:rPr lang="ru-RU" sz="1200" b="1" dirty="0" smtClean="0">
                <a:solidFill>
                  <a:srgbClr val="2A2C54"/>
                </a:solidFill>
                <a:latin typeface="Arial" pitchFamily="34" charset="0"/>
                <a:cs typeface="Arial" pitchFamily="34" charset="0"/>
              </a:rPr>
              <a:t>   - Китай превратился       в полуколонию</a:t>
            </a:r>
          </a:p>
        </p:txBody>
      </p:sp>
      <p:sp>
        <p:nvSpPr>
          <p:cNvPr id="1026" name="AutoShape 2" descr="Из-за чего в США началась «война памятников» - Газета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04" tIns="45703" rIns="91404" bIns="45703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90 лет Мартину Лютеру Кингу: Как относились к афроамериканцам во времена  жизни великого активиста | BURO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04" tIns="45703" rIns="91404" bIns="45703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Табличка 5"/>
          <p:cNvSpPr/>
          <p:nvPr/>
        </p:nvSpPr>
        <p:spPr>
          <a:xfrm>
            <a:off x="155575" y="477036"/>
            <a:ext cx="3795720" cy="628648"/>
          </a:xfrm>
          <a:prstGeom prst="plaque">
            <a:avLst/>
          </a:prstGeom>
          <a:solidFill>
            <a:schemeClr val="bg1"/>
          </a:solidFill>
          <a:ln>
            <a:solidFill>
              <a:srgbClr val="2A2C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 последней четверти 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XIX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века начинают развиваться капиталистические отношения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Табличка 6"/>
          <p:cNvSpPr/>
          <p:nvPr/>
        </p:nvSpPr>
        <p:spPr>
          <a:xfrm>
            <a:off x="155575" y="1334292"/>
            <a:ext cx="3867158" cy="628648"/>
          </a:xfrm>
          <a:prstGeom prst="plaque">
            <a:avLst/>
          </a:prstGeom>
          <a:solidFill>
            <a:schemeClr val="bg1"/>
          </a:solidFill>
          <a:ln>
            <a:solidFill>
              <a:srgbClr val="2A2C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Появляются промышленные предприятия, строятся первые железные дороги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1736717" y="1119978"/>
            <a:ext cx="285752" cy="214314"/>
          </a:xfrm>
          <a:prstGeom prst="downArrow">
            <a:avLst/>
          </a:prstGeom>
          <a:solidFill>
            <a:srgbClr val="2A2C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1736717" y="1962940"/>
            <a:ext cx="285752" cy="214314"/>
          </a:xfrm>
          <a:prstGeom prst="downArrow">
            <a:avLst/>
          </a:prstGeom>
          <a:solidFill>
            <a:srgbClr val="2A2C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Табличка 11"/>
          <p:cNvSpPr/>
          <p:nvPr/>
        </p:nvSpPr>
        <p:spPr>
          <a:xfrm>
            <a:off x="155575" y="2177254"/>
            <a:ext cx="3867158" cy="628648"/>
          </a:xfrm>
          <a:prstGeom prst="plaque">
            <a:avLst/>
          </a:prstGeom>
          <a:solidFill>
            <a:schemeClr val="bg1"/>
          </a:solidFill>
          <a:ln>
            <a:solidFill>
              <a:srgbClr val="2A2C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Увеличилось количество рабочих, появляется национальная буржуазия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Общественно-политическая жизнь Китая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6915" y="691350"/>
            <a:ext cx="2357454" cy="2428892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Сунь </a:t>
            </a:r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Ят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Сен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     </a:t>
            </a:r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4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Тунминхай</a:t>
            </a:r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»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4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Ихэтуань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»</a:t>
            </a:r>
            <a:endPara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1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Гоминьдан      </a:t>
            </a:r>
            <a:endPara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         </a:t>
            </a:r>
            <a:r>
              <a:rPr lang="ru-RU" sz="1400" b="1" dirty="0" smtClean="0">
                <a:solidFill>
                  <a:srgbClr val="580000"/>
                </a:solidFill>
                <a:latin typeface="Arial" pitchFamily="34" charset="0"/>
                <a:cs typeface="Arial" pitchFamily="34" charset="0"/>
              </a:rPr>
              <a:t>Юань Шикай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58000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республика  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                 </a:t>
            </a:r>
            <a:r>
              <a:rPr lang="ru-RU" sz="1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монархия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Минбао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</a:t>
            </a:r>
            <a:endParaRPr lang="ru-RU" sz="14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AutoShape 2" descr="Из-за чего в США началась «война памятников» - Газета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04" tIns="45703" rIns="91404" bIns="45703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90 лет Мартину Лютеру Кингу: Как относились к афроамериканцам во времена  жизни великого активиста | BURO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04" tIns="45703" rIns="91404" bIns="45703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4" name="AutoShape 2" descr="Юань Шикай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58" name="Picture 6" descr="Сунь Ятсен краткая биография: революция, взгляды | Info Reques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6" y="691351"/>
            <a:ext cx="1152513" cy="1285883"/>
          </a:xfrm>
          <a:prstGeom prst="rect">
            <a:avLst/>
          </a:prstGeom>
          <a:noFill/>
        </p:spPr>
      </p:pic>
      <p:sp>
        <p:nvSpPr>
          <p:cNvPr id="23560" name="AutoShape 8" descr="Юань Шикай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61" name="Picture 9" descr="C:\Users\Вилена\Desktop\274px-YuanShika_Colou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93841" y="691351"/>
            <a:ext cx="1428760" cy="1285883"/>
          </a:xfrm>
          <a:prstGeom prst="rect">
            <a:avLst/>
          </a:prstGeom>
          <a:noFill/>
        </p:spPr>
      </p:pic>
      <p:pic>
        <p:nvPicPr>
          <p:cNvPr id="23563" name="Picture 11" descr="ЮАНЬ Шикай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5575" y="2120110"/>
            <a:ext cx="1285884" cy="1000132"/>
          </a:xfrm>
          <a:prstGeom prst="rect">
            <a:avLst/>
          </a:prstGeom>
          <a:noFill/>
        </p:spPr>
      </p:pic>
      <p:sp>
        <p:nvSpPr>
          <p:cNvPr id="23565" name="AutoShape 13" descr="https://upload.wikimedia.org/wikipedia/commons/thumb/a/aa/Hall_of_Sun_Yat-sen_Mausoleum.jpg/640px-Hall_of_Sun_Yat-sen_Mausoleum.jpg?160779685233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67" name="Picture 15" descr="南京中山陵闹鬼事件，恐怖老头坟前阴笑_新闻_蛋蛋赞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2404" y="2120110"/>
            <a:ext cx="1500197" cy="1000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157643</TotalTime>
  <Words>1297</Words>
  <Application>Microsoft Office PowerPoint</Application>
  <PresentationFormat>Произвольный</PresentationFormat>
  <Paragraphs>210</Paragraphs>
  <Slides>30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9</vt:i4>
      </vt:variant>
      <vt:variant>
        <vt:lpstr>Заголовки слайдов</vt:lpstr>
      </vt:variant>
      <vt:variant>
        <vt:i4>30</vt:i4>
      </vt:variant>
    </vt:vector>
  </HeadingPairs>
  <TitlesOfParts>
    <vt:vector size="39" baseType="lpstr"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Всемирная история</vt:lpstr>
      <vt:lpstr>ПЛАН</vt:lpstr>
      <vt:lpstr>Япония </vt:lpstr>
      <vt:lpstr>Вставьте слово!</vt:lpstr>
      <vt:lpstr>О чём речь?</vt:lpstr>
      <vt:lpstr>Внешняя политика Японии</vt:lpstr>
      <vt:lpstr>Китай </vt:lpstr>
      <vt:lpstr>Экономика Китая</vt:lpstr>
      <vt:lpstr>Общественно-политическая жизнь Китая</vt:lpstr>
      <vt:lpstr>Индия</vt:lpstr>
      <vt:lpstr>Политическое развитие</vt:lpstr>
      <vt:lpstr>Решите тест!</vt:lpstr>
      <vt:lpstr>Решите тест!</vt:lpstr>
      <vt:lpstr>Решите тест!</vt:lpstr>
      <vt:lpstr>Иран </vt:lpstr>
      <vt:lpstr>Иран. Значение термина</vt:lpstr>
      <vt:lpstr>Афганистан </vt:lpstr>
      <vt:lpstr>Османская империя  </vt:lpstr>
      <vt:lpstr>Революции в странах Азии </vt:lpstr>
      <vt:lpstr> Работа с картой. Угадай государство!</vt:lpstr>
      <vt:lpstr>Карта </vt:lpstr>
      <vt:lpstr>Решите тест!</vt:lpstr>
      <vt:lpstr>Решите тест!</vt:lpstr>
      <vt:lpstr>Решите тест!</vt:lpstr>
      <vt:lpstr>Государства Африки</vt:lpstr>
      <vt:lpstr>Африка. Общее </vt:lpstr>
      <vt:lpstr>Решите тест!</vt:lpstr>
      <vt:lpstr>Решите тест!</vt:lpstr>
      <vt:lpstr> ЗАДАНИЕ ДЛЯ САМОСТОЯТЕЛЬНОЙ РАБОТЫ</vt:lpstr>
      <vt:lpstr>МЕТОД «Алфавит»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Вилена</cp:lastModifiedBy>
  <cp:revision>2113</cp:revision>
  <dcterms:created xsi:type="dcterms:W3CDTF">2014-10-08T23:03:32Z</dcterms:created>
  <dcterms:modified xsi:type="dcterms:W3CDTF">2020-12-21T11:18:36Z</dcterms:modified>
</cp:coreProperties>
</file>