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theme/theme2.xml" ContentType="application/vnd.openxmlformats-officedocument.theme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theme/theme3.xml" ContentType="application/vnd.openxmlformats-officedocument.theme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4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theme/theme5.xml" ContentType="application/vnd.openxmlformats-officedocument.theme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theme/theme6.xml" ContentType="application/vnd.openxmlformats-officedocument.theme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theme/theme7.xml" ContentType="application/vnd.openxmlformats-officedocument.theme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theme/theme8.xml" ContentType="application/vnd.openxmlformats-officedocument.theme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</p:sldMasterIdLst>
  <p:notesMasterIdLst>
    <p:notesMasterId r:id="rId41"/>
  </p:notesMasterIdLst>
  <p:sldIdLst>
    <p:sldId id="1356" r:id="rId10"/>
    <p:sldId id="1414" r:id="rId11"/>
    <p:sldId id="1486" r:id="rId12"/>
    <p:sldId id="1415" r:id="rId13"/>
    <p:sldId id="1492" r:id="rId14"/>
    <p:sldId id="1510" r:id="rId15"/>
    <p:sldId id="1448" r:id="rId16"/>
    <p:sldId id="1511" r:id="rId17"/>
    <p:sldId id="1474" r:id="rId18"/>
    <p:sldId id="1517" r:id="rId19"/>
    <p:sldId id="1523" r:id="rId20"/>
    <p:sldId id="1475" r:id="rId21"/>
    <p:sldId id="1493" r:id="rId22"/>
    <p:sldId id="1524" r:id="rId23"/>
    <p:sldId id="1449" r:id="rId24"/>
    <p:sldId id="1518" r:id="rId25"/>
    <p:sldId id="1525" r:id="rId26"/>
    <p:sldId id="1526" r:id="rId27"/>
    <p:sldId id="1417" r:id="rId28"/>
    <p:sldId id="1468" r:id="rId29"/>
    <p:sldId id="1512" r:id="rId30"/>
    <p:sldId id="1513" r:id="rId31"/>
    <p:sldId id="1527" r:id="rId32"/>
    <p:sldId id="1520" r:id="rId33"/>
    <p:sldId id="1528" r:id="rId34"/>
    <p:sldId id="1521" r:id="rId35"/>
    <p:sldId id="1530" r:id="rId36"/>
    <p:sldId id="1531" r:id="rId37"/>
    <p:sldId id="1532" r:id="rId38"/>
    <p:sldId id="1499" r:id="rId39"/>
    <p:sldId id="1529" r:id="rId40"/>
  </p:sldIdLst>
  <p:sldSz cx="5759450" cy="3240088"/>
  <p:notesSz cx="6858000" cy="9144000"/>
  <p:custDataLst>
    <p:tags r:id="rId42"/>
  </p:custDataLst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56"/>
            <p14:sldId id="1414"/>
            <p14:sldId id="1486"/>
            <p14:sldId id="1415"/>
            <p14:sldId id="1492"/>
            <p14:sldId id="1510"/>
            <p14:sldId id="1448"/>
            <p14:sldId id="1511"/>
            <p14:sldId id="1474"/>
            <p14:sldId id="1517"/>
            <p14:sldId id="1523"/>
            <p14:sldId id="1475"/>
            <p14:sldId id="1493"/>
            <p14:sldId id="1524"/>
            <p14:sldId id="1449"/>
            <p14:sldId id="1518"/>
            <p14:sldId id="1525"/>
            <p14:sldId id="1526"/>
            <p14:sldId id="1417"/>
            <p14:sldId id="1468"/>
            <p14:sldId id="1512"/>
            <p14:sldId id="1513"/>
            <p14:sldId id="1527"/>
            <p14:sldId id="1520"/>
            <p14:sldId id="1528"/>
            <p14:sldId id="1521"/>
            <p14:sldId id="1530"/>
            <p14:sldId id="1531"/>
            <p14:sldId id="1532"/>
            <p14:sldId id="1499"/>
            <p14:sldId id="15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9B6380"/>
    <a:srgbClr val="663300"/>
    <a:srgbClr val="623F71"/>
    <a:srgbClr val="7B9FA1"/>
    <a:srgbClr val="336600"/>
    <a:srgbClr val="FFFFFF"/>
    <a:srgbClr val="7F7F7F"/>
    <a:srgbClr val="808080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 varScale="1">
        <p:scale>
          <a:sx n="102" d="100"/>
          <a:sy n="102" d="100"/>
        </p:scale>
        <p:origin x="792" y="82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slide" Target="slides/slide3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34" Type="http://schemas.openxmlformats.org/officeDocument/2006/relationships/slide" Target="slides/slide25.xml"/><Relationship Id="rId42" Type="http://schemas.openxmlformats.org/officeDocument/2006/relationships/tags" Target="tags/tag1.xml"/><Relationship Id="rId47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slide" Target="slides/slide20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40" Type="http://schemas.openxmlformats.org/officeDocument/2006/relationships/slide" Target="slides/slide31.xml"/><Relationship Id="rId45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commentAuthors" Target="commentAuthors.xml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BB83B4D-D3D2-425E-A0A9-F3C6E089AE41}" type="doc">
      <dgm:prSet loTypeId="urn:microsoft.com/office/officeart/2005/8/layout/arrow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70855A6-5C36-4C9F-BC1A-99F5AB2FA297}">
      <dgm:prSet phldrT="[Текст]" custT="1"/>
      <dgm:spPr>
        <a:solidFill>
          <a:schemeClr val="bg1"/>
        </a:solidFill>
        <a:ln>
          <a:solidFill>
            <a:srgbClr val="9B6380"/>
          </a:solidFill>
        </a:ln>
      </dgm:spPr>
      <dgm:t>
        <a:bodyPr/>
        <a:lstStyle/>
        <a:p>
          <a:pPr algn="l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Вскоре была покорена окрестность озера Чад,                        и побережье Гвинейского залива тоже было подчинено Франции.       Ему было дано название французской Гвинеи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6B587535-0AA5-4604-BEB0-9B0F71322D5F}" type="parTrans" cxnId="{5AE18D94-236F-4B37-92B0-0E8C39DCA86E}">
      <dgm:prSet/>
      <dgm:spPr/>
      <dgm:t>
        <a:bodyPr/>
        <a:lstStyle/>
        <a:p>
          <a:endParaRPr lang="ru-RU"/>
        </a:p>
      </dgm:t>
    </dgm:pt>
    <dgm:pt modelId="{DA5B5928-F68B-4E49-A421-36CC96B25D5E}" type="sibTrans" cxnId="{5AE18D94-236F-4B37-92B0-0E8C39DCA86E}">
      <dgm:prSet/>
      <dgm:spPr/>
      <dgm:t>
        <a:bodyPr/>
        <a:lstStyle/>
        <a:p>
          <a:endParaRPr lang="ru-RU"/>
        </a:p>
      </dgm:t>
    </dgm:pt>
    <dgm:pt modelId="{1F8B7B4C-BD84-48C4-89C4-44213107EC1F}">
      <dgm:prSet phldrT="[Текст]" custT="1"/>
      <dgm:spPr>
        <a:solidFill>
          <a:schemeClr val="bg1"/>
        </a:solidFill>
        <a:ln>
          <a:solidFill>
            <a:srgbClr val="9B6380"/>
          </a:solidFill>
        </a:ln>
      </dgm:spPr>
      <dgm:t>
        <a:bodyPr/>
        <a:lstStyle/>
        <a:p>
          <a:pPr algn="l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После Англии и Франции Бельгия тоже присоединилась                                     к борьбе за африканские земли.</a:t>
          </a:r>
        </a:p>
        <a:p>
          <a:pPr algn="l"/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Земли в бассейне Конго были объявлены колонией 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Бельгии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53DC7335-D0B9-4C59-AA17-DB18AB7AACCC}" type="parTrans" cxnId="{2519FAE4-1620-4CCB-8B8A-02139564E712}">
      <dgm:prSet/>
      <dgm:spPr/>
      <dgm:t>
        <a:bodyPr/>
        <a:lstStyle/>
        <a:p>
          <a:endParaRPr lang="ru-RU"/>
        </a:p>
      </dgm:t>
    </dgm:pt>
    <dgm:pt modelId="{D3A0E108-9395-4C79-B747-2A6AC7B05181}" type="sibTrans" cxnId="{2519FAE4-1620-4CCB-8B8A-02139564E712}">
      <dgm:prSet/>
      <dgm:spPr/>
      <dgm:t>
        <a:bodyPr/>
        <a:lstStyle/>
        <a:p>
          <a:endParaRPr lang="ru-RU"/>
        </a:p>
      </dgm:t>
    </dgm:pt>
    <dgm:pt modelId="{2DCD64B1-6A39-467E-96D3-AB2189FE7F4F}" type="pres">
      <dgm:prSet presAssocID="{EBB83B4D-D3D2-425E-A0A9-F3C6E089AE41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AE3482D-13B9-4A13-B317-24B673231FC6}" type="pres">
      <dgm:prSet presAssocID="{B70855A6-5C36-4C9F-BC1A-99F5AB2FA297}" presName="arrow" presStyleLbl="node1" presStyleIdx="0" presStyleCnt="2" custScaleY="100203" custRadScaleRad="100006" custRadScaleInc="-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9B3272-F745-4C38-8662-D9937FCDFAB2}" type="pres">
      <dgm:prSet presAssocID="{1F8B7B4C-BD84-48C4-89C4-44213107EC1F}" presName="arrow" presStyleLbl="node1" presStyleIdx="1" presStyleCnt="2" custScaleY="1002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C238269-1A0B-43B2-9DE3-13757CCD56FC}" type="presOf" srcId="{B70855A6-5C36-4C9F-BC1A-99F5AB2FA297}" destId="{2AE3482D-13B9-4A13-B317-24B673231FC6}" srcOrd="0" destOrd="0" presId="urn:microsoft.com/office/officeart/2005/8/layout/arrow5"/>
    <dgm:cxn modelId="{9EF945EA-619B-4C99-A08A-98B35F777338}" type="presOf" srcId="{1F8B7B4C-BD84-48C4-89C4-44213107EC1F}" destId="{3F9B3272-F745-4C38-8662-D9937FCDFAB2}" srcOrd="0" destOrd="0" presId="urn:microsoft.com/office/officeart/2005/8/layout/arrow5"/>
    <dgm:cxn modelId="{5AE18D94-236F-4B37-92B0-0E8C39DCA86E}" srcId="{EBB83B4D-D3D2-425E-A0A9-F3C6E089AE41}" destId="{B70855A6-5C36-4C9F-BC1A-99F5AB2FA297}" srcOrd="0" destOrd="0" parTransId="{6B587535-0AA5-4604-BEB0-9B0F71322D5F}" sibTransId="{DA5B5928-F68B-4E49-A421-36CC96B25D5E}"/>
    <dgm:cxn modelId="{2519FAE4-1620-4CCB-8B8A-02139564E712}" srcId="{EBB83B4D-D3D2-425E-A0A9-F3C6E089AE41}" destId="{1F8B7B4C-BD84-48C4-89C4-44213107EC1F}" srcOrd="1" destOrd="0" parTransId="{53DC7335-D0B9-4C59-AA17-DB18AB7AACCC}" sibTransId="{D3A0E108-9395-4C79-B747-2A6AC7B05181}"/>
    <dgm:cxn modelId="{B0888943-1DF9-4D4F-93E8-11017F7DDA5A}" type="presOf" srcId="{EBB83B4D-D3D2-425E-A0A9-F3C6E089AE41}" destId="{2DCD64B1-6A39-467E-96D3-AB2189FE7F4F}" srcOrd="0" destOrd="0" presId="urn:microsoft.com/office/officeart/2005/8/layout/arrow5"/>
    <dgm:cxn modelId="{636DE48C-BD46-424A-84C9-2D3281F27A7D}" type="presParOf" srcId="{2DCD64B1-6A39-467E-96D3-AB2189FE7F4F}" destId="{2AE3482D-13B9-4A13-B317-24B673231FC6}" srcOrd="0" destOrd="0" presId="urn:microsoft.com/office/officeart/2005/8/layout/arrow5"/>
    <dgm:cxn modelId="{AC956FC0-A3F7-429B-AAA7-78BBBD75AAF9}" type="presParOf" srcId="{2DCD64B1-6A39-467E-96D3-AB2189FE7F4F}" destId="{3F9B3272-F745-4C38-8662-D9937FCDFAB2}" srcOrd="1" destOrd="0" presId="urn:microsoft.com/office/officeart/2005/8/layout/arrow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95FFDA-7526-41ED-A229-953DE6B8F4B1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FE8D87-39CE-41F1-87D9-392A1C255D46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Спустя некоторое время европейцы начали проникать                               и в Восточную Африку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2A93948C-8E2F-439F-9B55-8E1690E3C0F3}" type="parTrans" cxnId="{C0306275-CCE6-497F-9D7D-32A9D6607DA4}">
      <dgm:prSet/>
      <dgm:spPr/>
      <dgm:t>
        <a:bodyPr/>
        <a:lstStyle/>
        <a:p>
          <a:endParaRPr lang="ru-RU"/>
        </a:p>
      </dgm:t>
    </dgm:pt>
    <dgm:pt modelId="{A6EC1901-BC33-4332-B69B-83F8E964FBAF}" type="sibTrans" cxnId="{C0306275-CCE6-497F-9D7D-32A9D6607DA4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A331B21F-936C-4B3B-9515-78C681043560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Под предлогом научного изучения бассейна истока реки Нил европейцы «открыли» </a:t>
          </a:r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Буганду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FAF2809F-70F7-4E01-8423-5D1ABF11C25E}" type="parTrans" cxnId="{14A93E46-AD67-4CAC-A6F7-EF4FA9ACDCA5}">
      <dgm:prSet/>
      <dgm:spPr/>
      <dgm:t>
        <a:bodyPr/>
        <a:lstStyle/>
        <a:p>
          <a:endParaRPr lang="ru-RU"/>
        </a:p>
      </dgm:t>
    </dgm:pt>
    <dgm:pt modelId="{443CC7DD-02EC-4C49-9134-623D7D6A6DC1}" type="sibTrans" cxnId="{14A93E46-AD67-4CAC-A6F7-EF4FA9ACDCA5}">
      <dgm:prSet/>
      <dgm:spPr>
        <a:blipFill rotWithShape="0">
          <a:blip xmlns:r="http://schemas.openxmlformats.org/officeDocument/2006/relationships" r:embed="rId1"/>
          <a:tile tx="0" ty="0" sx="100000" sy="100000" flip="none" algn="tl"/>
        </a:blipFill>
        <a:ln>
          <a:solidFill>
            <a:srgbClr val="00B0F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883DE7BE-3C68-4D55-BEC4-B941D7846B48}">
      <dgm:prSet phldrT="[Текст]" custT="1"/>
      <dgm:spPr>
        <a:solidFill>
          <a:schemeClr val="bg1"/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1200" b="1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Буганда</a:t>
          </a:r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вошла в состав протектората, созданного Англией, как Уганда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D3F82A4-CF3E-4791-8043-A0164BD7C55A}" type="parTrans" cxnId="{C653F580-FFCC-4186-BD70-FD718F20CF6E}">
      <dgm:prSet/>
      <dgm:spPr/>
      <dgm:t>
        <a:bodyPr/>
        <a:lstStyle/>
        <a:p>
          <a:endParaRPr lang="ru-RU"/>
        </a:p>
      </dgm:t>
    </dgm:pt>
    <dgm:pt modelId="{A9BF6F0F-F028-4407-A417-04324910284E}" type="sibTrans" cxnId="{C653F580-FFCC-4186-BD70-FD718F20CF6E}">
      <dgm:prSet/>
      <dgm:spPr/>
      <dgm:t>
        <a:bodyPr/>
        <a:lstStyle/>
        <a:p>
          <a:endParaRPr lang="ru-RU"/>
        </a:p>
      </dgm:t>
    </dgm:pt>
    <dgm:pt modelId="{17CF5FD0-0B3A-460E-93AF-F57C5B28AABD}" type="pres">
      <dgm:prSet presAssocID="{8395FFDA-7526-41ED-A229-953DE6B8F4B1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3305C64-0B5E-4F05-96C1-80CDB5C85C21}" type="pres">
      <dgm:prSet presAssocID="{8395FFDA-7526-41ED-A229-953DE6B8F4B1}" presName="dummyMaxCanvas" presStyleCnt="0">
        <dgm:presLayoutVars/>
      </dgm:prSet>
      <dgm:spPr/>
    </dgm:pt>
    <dgm:pt modelId="{A67FB371-D90D-4BF3-9A8C-F30C7D0BC8DB}" type="pres">
      <dgm:prSet presAssocID="{8395FFDA-7526-41ED-A229-953DE6B8F4B1}" presName="ThreeNodes_1" presStyleLbl="node1" presStyleIdx="0" presStyleCnt="3" custScaleX="113290" custLinFactNeighborX="715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14CC58-8EB2-4CA5-8D9F-CCA16F0276E8}" type="pres">
      <dgm:prSet presAssocID="{8395FFDA-7526-41ED-A229-953DE6B8F4B1}" presName="ThreeNodes_2" presStyleLbl="node1" presStyleIdx="1" presStyleCnt="3" custScaleX="115045" custLinFactNeighborX="-7847" custLinFactNeighborY="-23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DB65B5-07D2-4A2F-B23D-A2A308A7475A}" type="pres">
      <dgm:prSet presAssocID="{8395FFDA-7526-41ED-A229-953DE6B8F4B1}" presName="ThreeNodes_3" presStyleLbl="node1" presStyleIdx="2" presStyleCnt="3" custScaleX="115326" custLinFactNeighborX="-193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9E4E9C-EC7E-4058-B53F-BF0DFB37E027}" type="pres">
      <dgm:prSet presAssocID="{8395FFDA-7526-41ED-A229-953DE6B8F4B1}" presName="ThreeConn_1-2" presStyleLbl="fgAccFollowNode1" presStyleIdx="0" presStyleCnt="2" custLinFactNeighborX="51647" custLinFactNeighborY="5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7148DB-CF44-443A-9593-2AE3731C77B2}" type="pres">
      <dgm:prSet presAssocID="{8395FFDA-7526-41ED-A229-953DE6B8F4B1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AE5B84-9FF0-41CC-BA67-3EDC4D94B65B}" type="pres">
      <dgm:prSet presAssocID="{8395FFDA-7526-41ED-A229-953DE6B8F4B1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15114F-1CB0-49C7-90DD-8B1B55403AB0}" type="pres">
      <dgm:prSet presAssocID="{8395FFDA-7526-41ED-A229-953DE6B8F4B1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E3BA5E-8475-4697-811E-3F644C2E0E6C}" type="pres">
      <dgm:prSet presAssocID="{8395FFDA-7526-41ED-A229-953DE6B8F4B1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A4F5819-C4B8-493B-A460-5C2DD4C45CF0}" type="presOf" srcId="{883DE7BE-3C68-4D55-BEC4-B941D7846B48}" destId="{C1DB65B5-07D2-4A2F-B23D-A2A308A7475A}" srcOrd="0" destOrd="0" presId="urn:microsoft.com/office/officeart/2005/8/layout/vProcess5"/>
    <dgm:cxn modelId="{0A7F7091-77B3-4027-BBEB-CBD7A55797BA}" type="presOf" srcId="{A331B21F-936C-4B3B-9515-78C681043560}" destId="{E214CC58-8EB2-4CA5-8D9F-CCA16F0276E8}" srcOrd="0" destOrd="0" presId="urn:microsoft.com/office/officeart/2005/8/layout/vProcess5"/>
    <dgm:cxn modelId="{7438DF51-473E-42C2-AB53-82821095626E}" type="presOf" srcId="{56FE8D87-39CE-41F1-87D9-392A1C255D46}" destId="{8EAE5B84-9FF0-41CC-BA67-3EDC4D94B65B}" srcOrd="1" destOrd="0" presId="urn:microsoft.com/office/officeart/2005/8/layout/vProcess5"/>
    <dgm:cxn modelId="{9019BF6F-088D-4AB8-9741-5DCE9AF4D291}" type="presOf" srcId="{883DE7BE-3C68-4D55-BEC4-B941D7846B48}" destId="{CCE3BA5E-8475-4697-811E-3F644C2E0E6C}" srcOrd="1" destOrd="0" presId="urn:microsoft.com/office/officeart/2005/8/layout/vProcess5"/>
    <dgm:cxn modelId="{C653F580-FFCC-4186-BD70-FD718F20CF6E}" srcId="{8395FFDA-7526-41ED-A229-953DE6B8F4B1}" destId="{883DE7BE-3C68-4D55-BEC4-B941D7846B48}" srcOrd="2" destOrd="0" parTransId="{9D3F82A4-CF3E-4791-8043-A0164BD7C55A}" sibTransId="{A9BF6F0F-F028-4407-A417-04324910284E}"/>
    <dgm:cxn modelId="{9FB0A338-CA57-4F56-83D1-9EC70818422B}" type="presOf" srcId="{A331B21F-936C-4B3B-9515-78C681043560}" destId="{7A15114F-1CB0-49C7-90DD-8B1B55403AB0}" srcOrd="1" destOrd="0" presId="urn:microsoft.com/office/officeart/2005/8/layout/vProcess5"/>
    <dgm:cxn modelId="{175C3C5E-B53D-4A62-8F2F-78AF326B4426}" type="presOf" srcId="{56FE8D87-39CE-41F1-87D9-392A1C255D46}" destId="{A67FB371-D90D-4BF3-9A8C-F30C7D0BC8DB}" srcOrd="0" destOrd="0" presId="urn:microsoft.com/office/officeart/2005/8/layout/vProcess5"/>
    <dgm:cxn modelId="{14A93E46-AD67-4CAC-A6F7-EF4FA9ACDCA5}" srcId="{8395FFDA-7526-41ED-A229-953DE6B8F4B1}" destId="{A331B21F-936C-4B3B-9515-78C681043560}" srcOrd="1" destOrd="0" parTransId="{FAF2809F-70F7-4E01-8423-5D1ABF11C25E}" sibTransId="{443CC7DD-02EC-4C49-9134-623D7D6A6DC1}"/>
    <dgm:cxn modelId="{6496DBF5-A6A8-4DCB-AC54-662D7D77366C}" type="presOf" srcId="{8395FFDA-7526-41ED-A229-953DE6B8F4B1}" destId="{17CF5FD0-0B3A-460E-93AF-F57C5B28AABD}" srcOrd="0" destOrd="0" presId="urn:microsoft.com/office/officeart/2005/8/layout/vProcess5"/>
    <dgm:cxn modelId="{5DAA950D-ED32-4300-8D29-22F419DD191C}" type="presOf" srcId="{443CC7DD-02EC-4C49-9134-623D7D6A6DC1}" destId="{937148DB-CF44-443A-9593-2AE3731C77B2}" srcOrd="0" destOrd="0" presId="urn:microsoft.com/office/officeart/2005/8/layout/vProcess5"/>
    <dgm:cxn modelId="{C0306275-CCE6-497F-9D7D-32A9D6607DA4}" srcId="{8395FFDA-7526-41ED-A229-953DE6B8F4B1}" destId="{56FE8D87-39CE-41F1-87D9-392A1C255D46}" srcOrd="0" destOrd="0" parTransId="{2A93948C-8E2F-439F-9B55-8E1690E3C0F3}" sibTransId="{A6EC1901-BC33-4332-B69B-83F8E964FBAF}"/>
    <dgm:cxn modelId="{1D83E3F5-91E5-4852-9834-7BD20EF2C51D}" type="presOf" srcId="{A6EC1901-BC33-4332-B69B-83F8E964FBAF}" destId="{7F9E4E9C-EC7E-4058-B53F-BF0DFB37E027}" srcOrd="0" destOrd="0" presId="urn:microsoft.com/office/officeart/2005/8/layout/vProcess5"/>
    <dgm:cxn modelId="{D9AB0F79-C750-43BF-8A92-043CF07CA5E3}" type="presParOf" srcId="{17CF5FD0-0B3A-460E-93AF-F57C5B28AABD}" destId="{03305C64-0B5E-4F05-96C1-80CDB5C85C21}" srcOrd="0" destOrd="0" presId="urn:microsoft.com/office/officeart/2005/8/layout/vProcess5"/>
    <dgm:cxn modelId="{6AD89C27-108D-4599-ACB9-B06C669B1BB0}" type="presParOf" srcId="{17CF5FD0-0B3A-460E-93AF-F57C5B28AABD}" destId="{A67FB371-D90D-4BF3-9A8C-F30C7D0BC8DB}" srcOrd="1" destOrd="0" presId="urn:microsoft.com/office/officeart/2005/8/layout/vProcess5"/>
    <dgm:cxn modelId="{5695F2AA-11D3-4F20-BEA5-15E76A5F6B67}" type="presParOf" srcId="{17CF5FD0-0B3A-460E-93AF-F57C5B28AABD}" destId="{E214CC58-8EB2-4CA5-8D9F-CCA16F0276E8}" srcOrd="2" destOrd="0" presId="urn:microsoft.com/office/officeart/2005/8/layout/vProcess5"/>
    <dgm:cxn modelId="{1F252DE3-580E-49F2-BAE6-2FBE9E217ABE}" type="presParOf" srcId="{17CF5FD0-0B3A-460E-93AF-F57C5B28AABD}" destId="{C1DB65B5-07D2-4A2F-B23D-A2A308A7475A}" srcOrd="3" destOrd="0" presId="urn:microsoft.com/office/officeart/2005/8/layout/vProcess5"/>
    <dgm:cxn modelId="{7EEE8A6D-504B-4EC5-AB34-7A3F5259D53B}" type="presParOf" srcId="{17CF5FD0-0B3A-460E-93AF-F57C5B28AABD}" destId="{7F9E4E9C-EC7E-4058-B53F-BF0DFB37E027}" srcOrd="4" destOrd="0" presId="urn:microsoft.com/office/officeart/2005/8/layout/vProcess5"/>
    <dgm:cxn modelId="{115ED2E8-5A1D-4771-AEF5-A63A8E32FD60}" type="presParOf" srcId="{17CF5FD0-0B3A-460E-93AF-F57C5B28AABD}" destId="{937148DB-CF44-443A-9593-2AE3731C77B2}" srcOrd="5" destOrd="0" presId="urn:microsoft.com/office/officeart/2005/8/layout/vProcess5"/>
    <dgm:cxn modelId="{F4BB52D5-DA8D-42E8-956E-61488F560DD9}" type="presParOf" srcId="{17CF5FD0-0B3A-460E-93AF-F57C5B28AABD}" destId="{8EAE5B84-9FF0-41CC-BA67-3EDC4D94B65B}" srcOrd="6" destOrd="0" presId="urn:microsoft.com/office/officeart/2005/8/layout/vProcess5"/>
    <dgm:cxn modelId="{4D1A46D0-EEE5-4B94-8A60-76657CBB1A4D}" type="presParOf" srcId="{17CF5FD0-0B3A-460E-93AF-F57C5B28AABD}" destId="{7A15114F-1CB0-49C7-90DD-8B1B55403AB0}" srcOrd="7" destOrd="0" presId="urn:microsoft.com/office/officeart/2005/8/layout/vProcess5"/>
    <dgm:cxn modelId="{AACBED71-F8F4-4432-A5FE-C581435DCC42}" type="presParOf" srcId="{17CF5FD0-0B3A-460E-93AF-F57C5B28AABD}" destId="{CCE3BA5E-8475-4697-811E-3F644C2E0E6C}" srcOrd="8" destOrd="0" presId="urn:microsoft.com/office/officeart/2005/8/layout/v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765E951-C0C1-48C4-BD38-20FCF70BFFEE}" type="doc">
      <dgm:prSet loTypeId="urn:microsoft.com/office/officeart/2005/8/layout/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661951-0DFB-4EF0-A0FC-3CB0B688032A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Южной Африке существовали крупнейшие алмазные копи 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6B43E03-A06E-40BD-AF78-00B291590F89}" type="parTrans" cxnId="{8C8515F4-9361-40C0-8CC5-DB61D18C3A33}">
      <dgm:prSet/>
      <dgm:spPr/>
      <dgm:t>
        <a:bodyPr/>
        <a:lstStyle/>
        <a:p>
          <a:endParaRPr lang="ru-RU"/>
        </a:p>
      </dgm:t>
    </dgm:pt>
    <dgm:pt modelId="{F6AFD28B-B0E3-4C9D-BEF7-B50F14F1B92F}" type="sibTrans" cxnId="{8C8515F4-9361-40C0-8CC5-DB61D18C3A33}">
      <dgm:prSet/>
      <dgm:spPr>
        <a:solidFill>
          <a:schemeClr val="bg1"/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3B6E7A80-EED3-4FA8-8363-A4A32D201324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Их захватил английский делец </a:t>
          </a:r>
          <a:r>
            <a:rPr lang="ru-RU" sz="11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Сесил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1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Родс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создав компанию «Де </a:t>
          </a:r>
          <a:r>
            <a:rPr lang="ru-RU" sz="11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Родс</a:t>
          </a:r>
          <a:r>
            <a:rPr lang="ru-RU" sz="11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» </a:t>
          </a:r>
          <a:endParaRPr lang="ru-RU" sz="11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62B4032-748C-48EB-BFFB-48FC44314921}" type="parTrans" cxnId="{C8266EF4-C023-4DE2-92F9-1BA1C0FD8037}">
      <dgm:prSet/>
      <dgm:spPr/>
      <dgm:t>
        <a:bodyPr/>
        <a:lstStyle/>
        <a:p>
          <a:endParaRPr lang="ru-RU"/>
        </a:p>
      </dgm:t>
    </dgm:pt>
    <dgm:pt modelId="{A83AF2D9-ADD1-43C2-845B-F7BFF2BC2F6D}" type="sibTrans" cxnId="{C8266EF4-C023-4DE2-92F9-1BA1C0FD8037}">
      <dgm:prSet/>
      <dgm:spPr>
        <a:solidFill>
          <a:schemeClr val="bg1"/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1C100149-A484-4F65-ACE6-4C6A0E29669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Немного погодя      в Трансваале  были открыты золотодобывающие и медные рудники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393BAE74-B1C9-43FF-9AC4-E5DD0EA57897}" type="parTrans" cxnId="{F6EB72AF-65C9-4DD8-9279-8582E0300854}">
      <dgm:prSet/>
      <dgm:spPr/>
      <dgm:t>
        <a:bodyPr/>
        <a:lstStyle/>
        <a:p>
          <a:endParaRPr lang="ru-RU"/>
        </a:p>
      </dgm:t>
    </dgm:pt>
    <dgm:pt modelId="{ED425082-28CC-491D-936E-FD26DCC04496}" type="sibTrans" cxnId="{F6EB72AF-65C9-4DD8-9279-8582E0300854}">
      <dgm:prSet/>
      <dgm:spPr>
        <a:solidFill>
          <a:schemeClr val="bg1"/>
        </a:solidFill>
        <a:ln>
          <a:solidFill>
            <a:schemeClr val="accent6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8115E337-AEDD-4BF0-91F1-FFCC8A55931D}">
      <dgm:prSet phldrT="[Текст]" custT="1"/>
      <dgm:spPr>
        <a:solidFill>
          <a:schemeClr val="bg1"/>
        </a:solidFill>
        <a:ln>
          <a:solidFill>
            <a:schemeClr val="accent2">
              <a:lumMod val="75000"/>
            </a:schemeClr>
          </a:solidFill>
        </a:ln>
      </dgm:spPr>
      <dgm:t>
        <a:bodyPr/>
        <a:lstStyle/>
        <a:p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Сесил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Родс</a:t>
          </a:r>
          <a:r>
            <a: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захватил  и их</a:t>
          </a:r>
          <a:endParaRPr lang="ru-RU" sz="1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76205FD-7FB0-44FC-A926-1B0831ADBFDF}" type="parTrans" cxnId="{F57D1DB4-4F9B-422A-8ABF-C33CCFAEC634}">
      <dgm:prSet/>
      <dgm:spPr/>
      <dgm:t>
        <a:bodyPr/>
        <a:lstStyle/>
        <a:p>
          <a:endParaRPr lang="ru-RU"/>
        </a:p>
      </dgm:t>
    </dgm:pt>
    <dgm:pt modelId="{42B62E80-1036-4895-9E51-7F8C2A99D396}" type="sibTrans" cxnId="{F57D1DB4-4F9B-422A-8ABF-C33CCFAEC634}">
      <dgm:prSet/>
      <dgm:spPr>
        <a:solidFill>
          <a:schemeClr val="tx1">
            <a:lumMod val="60000"/>
            <a:lumOff val="40000"/>
          </a:schemeClr>
        </a:solidFill>
        <a:ln>
          <a:solidFill>
            <a:schemeClr val="accent5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C2E6466B-1398-4B78-BCDA-A5000D807583}" type="pres">
      <dgm:prSet presAssocID="{C765E951-C0C1-48C4-BD38-20FCF70BFFE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5E566C-2617-451B-85E6-FA2C1A507A58}" type="pres">
      <dgm:prSet presAssocID="{C9661951-0DFB-4EF0-A0FC-3CB0B688032A}" presName="node" presStyleLbl="node1" presStyleIdx="0" presStyleCnt="4" custScaleX="155702" custScaleY="15268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7D78F0-7AFC-4387-8F71-4E1EBD8F9526}" type="pres">
      <dgm:prSet presAssocID="{F6AFD28B-B0E3-4C9D-BEF7-B50F14F1B92F}" presName="sibTrans" presStyleLbl="sibTrans2D1" presStyleIdx="0" presStyleCnt="3"/>
      <dgm:spPr/>
      <dgm:t>
        <a:bodyPr/>
        <a:lstStyle/>
        <a:p>
          <a:endParaRPr lang="ru-RU"/>
        </a:p>
      </dgm:t>
    </dgm:pt>
    <dgm:pt modelId="{EA5F40B7-D78B-4EBF-A631-C220C2DFBFCA}" type="pres">
      <dgm:prSet presAssocID="{F6AFD28B-B0E3-4C9D-BEF7-B50F14F1B92F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541E2A69-37B4-465F-A4EE-9F0D476E22C6}" type="pres">
      <dgm:prSet presAssocID="{3B6E7A80-EED3-4FA8-8363-A4A32D201324}" presName="node" presStyleLbl="node1" presStyleIdx="1" presStyleCnt="4" custScaleX="159460" custScaleY="1544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CDC096-77B1-45D5-999D-28AD41CFECF6}" type="pres">
      <dgm:prSet presAssocID="{A83AF2D9-ADD1-43C2-845B-F7BFF2BC2F6D}" presName="sibTrans" presStyleLbl="sibTrans2D1" presStyleIdx="1" presStyleCnt="3"/>
      <dgm:spPr/>
      <dgm:t>
        <a:bodyPr/>
        <a:lstStyle/>
        <a:p>
          <a:endParaRPr lang="ru-RU"/>
        </a:p>
      </dgm:t>
    </dgm:pt>
    <dgm:pt modelId="{CB84A8F2-1613-4F9C-8C97-2812BDFDF05F}" type="pres">
      <dgm:prSet presAssocID="{A83AF2D9-ADD1-43C2-845B-F7BFF2BC2F6D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299B642D-8DE1-4161-9260-12BFAA733F89}" type="pres">
      <dgm:prSet presAssocID="{1C100149-A484-4F65-ACE6-4C6A0E29669D}" presName="node" presStyleLbl="node1" presStyleIdx="2" presStyleCnt="4" custScaleX="153527" custScaleY="1566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E21A452-1F4B-4080-8D60-EA4961106AD2}" type="pres">
      <dgm:prSet presAssocID="{ED425082-28CC-491D-936E-FD26DCC04496}" presName="sibTrans" presStyleLbl="sibTrans2D1" presStyleIdx="2" presStyleCnt="3"/>
      <dgm:spPr/>
      <dgm:t>
        <a:bodyPr/>
        <a:lstStyle/>
        <a:p>
          <a:endParaRPr lang="ru-RU"/>
        </a:p>
      </dgm:t>
    </dgm:pt>
    <dgm:pt modelId="{E91BFF16-EC2D-4DF8-A2A3-21BEB8B0A45E}" type="pres">
      <dgm:prSet presAssocID="{ED425082-28CC-491D-936E-FD26DCC04496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109C2627-E925-4B9E-AC03-10E872964E6B}" type="pres">
      <dgm:prSet presAssocID="{8115E337-AEDD-4BF0-91F1-FFCC8A55931D}" presName="node" presStyleLbl="node1" presStyleIdx="3" presStyleCnt="4" custScaleX="150206" custScaleY="156122" custLinFactNeighborX="-11935" custLinFactNeighborY="2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033F22-9808-44DE-BE49-85BCEFA6DFFE}" type="presOf" srcId="{ED425082-28CC-491D-936E-FD26DCC04496}" destId="{FE21A452-1F4B-4080-8D60-EA4961106AD2}" srcOrd="0" destOrd="0" presId="urn:microsoft.com/office/officeart/2005/8/layout/process5"/>
    <dgm:cxn modelId="{8C8515F4-9361-40C0-8CC5-DB61D18C3A33}" srcId="{C765E951-C0C1-48C4-BD38-20FCF70BFFEE}" destId="{C9661951-0DFB-4EF0-A0FC-3CB0B688032A}" srcOrd="0" destOrd="0" parTransId="{26B43E03-A06E-40BD-AF78-00B291590F89}" sibTransId="{F6AFD28B-B0E3-4C9D-BEF7-B50F14F1B92F}"/>
    <dgm:cxn modelId="{48FE1580-37DE-4C50-96C8-5A92633619EA}" type="presOf" srcId="{ED425082-28CC-491D-936E-FD26DCC04496}" destId="{E91BFF16-EC2D-4DF8-A2A3-21BEB8B0A45E}" srcOrd="1" destOrd="0" presId="urn:microsoft.com/office/officeart/2005/8/layout/process5"/>
    <dgm:cxn modelId="{39342E31-B47C-47B7-B329-F6880560DB70}" type="presOf" srcId="{F6AFD28B-B0E3-4C9D-BEF7-B50F14F1B92F}" destId="{9C7D78F0-7AFC-4387-8F71-4E1EBD8F9526}" srcOrd="0" destOrd="0" presId="urn:microsoft.com/office/officeart/2005/8/layout/process5"/>
    <dgm:cxn modelId="{FEC5EEB7-51F4-4E70-B711-FACA06328619}" type="presOf" srcId="{A83AF2D9-ADD1-43C2-845B-F7BFF2BC2F6D}" destId="{FFCDC096-77B1-45D5-999D-28AD41CFECF6}" srcOrd="0" destOrd="0" presId="urn:microsoft.com/office/officeart/2005/8/layout/process5"/>
    <dgm:cxn modelId="{E80E430C-8528-49F2-AF79-6BA6157C56D4}" type="presOf" srcId="{C765E951-C0C1-48C4-BD38-20FCF70BFFEE}" destId="{C2E6466B-1398-4B78-BCDA-A5000D807583}" srcOrd="0" destOrd="0" presId="urn:microsoft.com/office/officeart/2005/8/layout/process5"/>
    <dgm:cxn modelId="{23AEAC47-D7E9-455D-B668-C49AD1D24FB3}" type="presOf" srcId="{3B6E7A80-EED3-4FA8-8363-A4A32D201324}" destId="{541E2A69-37B4-465F-A4EE-9F0D476E22C6}" srcOrd="0" destOrd="0" presId="urn:microsoft.com/office/officeart/2005/8/layout/process5"/>
    <dgm:cxn modelId="{434530C7-AFB0-4516-8E28-025459B02A36}" type="presOf" srcId="{1C100149-A484-4F65-ACE6-4C6A0E29669D}" destId="{299B642D-8DE1-4161-9260-12BFAA733F89}" srcOrd="0" destOrd="0" presId="urn:microsoft.com/office/officeart/2005/8/layout/process5"/>
    <dgm:cxn modelId="{610C013E-8C10-483E-B3E4-36643FC0A14F}" type="presOf" srcId="{A83AF2D9-ADD1-43C2-845B-F7BFF2BC2F6D}" destId="{CB84A8F2-1613-4F9C-8C97-2812BDFDF05F}" srcOrd="1" destOrd="0" presId="urn:microsoft.com/office/officeart/2005/8/layout/process5"/>
    <dgm:cxn modelId="{6B659732-C904-4671-B567-61F31B00A838}" type="presOf" srcId="{C9661951-0DFB-4EF0-A0FC-3CB0B688032A}" destId="{935E566C-2617-451B-85E6-FA2C1A507A58}" srcOrd="0" destOrd="0" presId="urn:microsoft.com/office/officeart/2005/8/layout/process5"/>
    <dgm:cxn modelId="{51D9B14F-8A08-4DA6-8C37-D29456213B8F}" type="presOf" srcId="{F6AFD28B-B0E3-4C9D-BEF7-B50F14F1B92F}" destId="{EA5F40B7-D78B-4EBF-A631-C220C2DFBFCA}" srcOrd="1" destOrd="0" presId="urn:microsoft.com/office/officeart/2005/8/layout/process5"/>
    <dgm:cxn modelId="{24BD1D8E-2C96-4D2F-9938-ED4962CB375D}" type="presOf" srcId="{8115E337-AEDD-4BF0-91F1-FFCC8A55931D}" destId="{109C2627-E925-4B9E-AC03-10E872964E6B}" srcOrd="0" destOrd="0" presId="urn:microsoft.com/office/officeart/2005/8/layout/process5"/>
    <dgm:cxn modelId="{F6EB72AF-65C9-4DD8-9279-8582E0300854}" srcId="{C765E951-C0C1-48C4-BD38-20FCF70BFFEE}" destId="{1C100149-A484-4F65-ACE6-4C6A0E29669D}" srcOrd="2" destOrd="0" parTransId="{393BAE74-B1C9-43FF-9AC4-E5DD0EA57897}" sibTransId="{ED425082-28CC-491D-936E-FD26DCC04496}"/>
    <dgm:cxn modelId="{F57D1DB4-4F9B-422A-8ABF-C33CCFAEC634}" srcId="{C765E951-C0C1-48C4-BD38-20FCF70BFFEE}" destId="{8115E337-AEDD-4BF0-91F1-FFCC8A55931D}" srcOrd="3" destOrd="0" parTransId="{C76205FD-7FB0-44FC-A926-1B0831ADBFDF}" sibTransId="{42B62E80-1036-4895-9E51-7F8C2A99D396}"/>
    <dgm:cxn modelId="{C8266EF4-C023-4DE2-92F9-1BA1C0FD8037}" srcId="{C765E951-C0C1-48C4-BD38-20FCF70BFFEE}" destId="{3B6E7A80-EED3-4FA8-8363-A4A32D201324}" srcOrd="1" destOrd="0" parTransId="{C62B4032-748C-48EB-BFFB-48FC44314921}" sibTransId="{A83AF2D9-ADD1-43C2-845B-F7BFF2BC2F6D}"/>
    <dgm:cxn modelId="{E60B456B-E212-495C-B351-08374BF5B4D1}" type="presParOf" srcId="{C2E6466B-1398-4B78-BCDA-A5000D807583}" destId="{935E566C-2617-451B-85E6-FA2C1A507A58}" srcOrd="0" destOrd="0" presId="urn:microsoft.com/office/officeart/2005/8/layout/process5"/>
    <dgm:cxn modelId="{8BF44262-8B13-4164-AD0E-851D62A93583}" type="presParOf" srcId="{C2E6466B-1398-4B78-BCDA-A5000D807583}" destId="{9C7D78F0-7AFC-4387-8F71-4E1EBD8F9526}" srcOrd="1" destOrd="0" presId="urn:microsoft.com/office/officeart/2005/8/layout/process5"/>
    <dgm:cxn modelId="{6A6177A3-0CFE-4179-8EBA-986BA63AD634}" type="presParOf" srcId="{9C7D78F0-7AFC-4387-8F71-4E1EBD8F9526}" destId="{EA5F40B7-D78B-4EBF-A631-C220C2DFBFCA}" srcOrd="0" destOrd="0" presId="urn:microsoft.com/office/officeart/2005/8/layout/process5"/>
    <dgm:cxn modelId="{9BB13C1F-C3EF-414B-A273-50E691C48F56}" type="presParOf" srcId="{C2E6466B-1398-4B78-BCDA-A5000D807583}" destId="{541E2A69-37B4-465F-A4EE-9F0D476E22C6}" srcOrd="2" destOrd="0" presId="urn:microsoft.com/office/officeart/2005/8/layout/process5"/>
    <dgm:cxn modelId="{365B2F73-B104-44F1-808B-683877E7CF9A}" type="presParOf" srcId="{C2E6466B-1398-4B78-BCDA-A5000D807583}" destId="{FFCDC096-77B1-45D5-999D-28AD41CFECF6}" srcOrd="3" destOrd="0" presId="urn:microsoft.com/office/officeart/2005/8/layout/process5"/>
    <dgm:cxn modelId="{C85E6474-AA2B-427F-91C5-688F3CB1953F}" type="presParOf" srcId="{FFCDC096-77B1-45D5-999D-28AD41CFECF6}" destId="{CB84A8F2-1613-4F9C-8C97-2812BDFDF05F}" srcOrd="0" destOrd="0" presId="urn:microsoft.com/office/officeart/2005/8/layout/process5"/>
    <dgm:cxn modelId="{DD4B8182-B9AC-4BCA-B119-252AF1E4BCC7}" type="presParOf" srcId="{C2E6466B-1398-4B78-BCDA-A5000D807583}" destId="{299B642D-8DE1-4161-9260-12BFAA733F89}" srcOrd="4" destOrd="0" presId="urn:microsoft.com/office/officeart/2005/8/layout/process5"/>
    <dgm:cxn modelId="{345EEB42-B92C-4DA0-933F-27ECD229DF2F}" type="presParOf" srcId="{C2E6466B-1398-4B78-BCDA-A5000D807583}" destId="{FE21A452-1F4B-4080-8D60-EA4961106AD2}" srcOrd="5" destOrd="0" presId="urn:microsoft.com/office/officeart/2005/8/layout/process5"/>
    <dgm:cxn modelId="{51A3D4C9-1668-428F-AEA8-17398B3A0FC7}" type="presParOf" srcId="{FE21A452-1F4B-4080-8D60-EA4961106AD2}" destId="{E91BFF16-EC2D-4DF8-A2A3-21BEB8B0A45E}" srcOrd="0" destOrd="0" presId="urn:microsoft.com/office/officeart/2005/8/layout/process5"/>
    <dgm:cxn modelId="{01DAD996-8997-44B6-8FC1-5777C92A3798}" type="presParOf" srcId="{C2E6466B-1398-4B78-BCDA-A5000D807583}" destId="{109C2627-E925-4B9E-AC03-10E872964E6B}" srcOrd="6" destOrd="0" presId="urn:microsoft.com/office/officeart/2005/8/layout/process5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77D01AB-C7DE-4B34-B80D-ED371438BF0C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A646BB6-1C2E-48D4-9C87-BD2B42BA2F63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Мадагаскар – остров          на западе Индийского океана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8382CF5-9D56-4E14-917C-34E0E6FDB21D}" type="parTrans" cxnId="{E612CF96-B9E5-4464-A10E-EDAF96840B20}">
      <dgm:prSet/>
      <dgm:spPr/>
      <dgm:t>
        <a:bodyPr/>
        <a:lstStyle/>
        <a:p>
          <a:endParaRPr lang="ru-RU"/>
        </a:p>
      </dgm:t>
    </dgm:pt>
    <dgm:pt modelId="{B7B667F9-CC20-4739-A2F6-4BE86B678D40}" type="sibTrans" cxnId="{E612CF96-B9E5-4464-A10E-EDAF96840B20}">
      <dgm:prSet/>
      <dgm:spPr/>
      <dgm:t>
        <a:bodyPr/>
        <a:lstStyle/>
        <a:p>
          <a:endParaRPr lang="ru-RU"/>
        </a:p>
      </dgm:t>
    </dgm:pt>
    <dgm:pt modelId="{75575314-6F62-4EE2-9E89-31F25CE2FB9F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Вблизи          от юго-восточного берега Африки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99FB76EA-0E67-4E8F-8599-56BBB0F402D0}" type="parTrans" cxnId="{B8C9CC3C-42F7-439E-88E4-3DF2DD0D9E17}">
      <dgm:prSet/>
      <dgm:spPr/>
      <dgm:t>
        <a:bodyPr/>
        <a:lstStyle/>
        <a:p>
          <a:endParaRPr lang="ru-RU"/>
        </a:p>
      </dgm:t>
    </dgm:pt>
    <dgm:pt modelId="{CC80D77C-38C2-4D1E-8C01-BA05B2B4146D}" type="sibTrans" cxnId="{B8C9CC3C-42F7-439E-88E4-3DF2DD0D9E17}">
      <dgm:prSet/>
      <dgm:spPr/>
      <dgm:t>
        <a:bodyPr/>
        <a:lstStyle/>
        <a:p>
          <a:endParaRPr lang="ru-RU"/>
        </a:p>
      </dgm:t>
    </dgm:pt>
    <dgm:pt modelId="{52338DF0-C7F4-4EB4-B1F6-92ABA043B158}">
      <dgm:prSet phldrT="[Текст]" custT="1"/>
      <dgm:spPr>
        <a:solidFill>
          <a:schemeClr val="bg1"/>
        </a:solidFill>
        <a:ln>
          <a:solidFill>
            <a:srgbClr val="0070C0"/>
          </a:solidFill>
        </a:ln>
      </dgm:spPr>
      <dgm:t>
        <a:bodyPr/>
        <a:lstStyle/>
        <a:p>
          <a:r>
            <a: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Занимал особое место                             в политике великих держав</a:t>
          </a:r>
          <a:endParaRPr lang="ru-RU" sz="1200" b="1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gm:t>
    </dgm:pt>
    <dgm:pt modelId="{1AEAF9EE-473B-4960-8691-F0481671069E}" type="parTrans" cxnId="{2FAEFCC7-60CB-4B64-A556-A9BAD040E1FB}">
      <dgm:prSet/>
      <dgm:spPr/>
      <dgm:t>
        <a:bodyPr/>
        <a:lstStyle/>
        <a:p>
          <a:endParaRPr lang="ru-RU"/>
        </a:p>
      </dgm:t>
    </dgm:pt>
    <dgm:pt modelId="{31FAF9C6-5B73-4985-9908-8E3C6AC9C647}" type="sibTrans" cxnId="{2FAEFCC7-60CB-4B64-A556-A9BAD040E1FB}">
      <dgm:prSet/>
      <dgm:spPr/>
      <dgm:t>
        <a:bodyPr/>
        <a:lstStyle/>
        <a:p>
          <a:endParaRPr lang="ru-RU"/>
        </a:p>
      </dgm:t>
    </dgm:pt>
    <dgm:pt modelId="{E1735A15-AB2E-454A-A93D-2A9598699319}" type="pres">
      <dgm:prSet presAssocID="{377D01AB-C7DE-4B34-B80D-ED371438BF0C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B47971-D840-4BEF-9553-200F68CF037B}" type="pres">
      <dgm:prSet presAssocID="{377D01AB-C7DE-4B34-B80D-ED371438BF0C}" presName="arrow" presStyleLbl="bgShp" presStyleIdx="0" presStyleCnt="1"/>
      <dgm:spPr>
        <a:ln>
          <a:solidFill>
            <a:srgbClr val="663300"/>
          </a:solidFill>
        </a:ln>
      </dgm:spPr>
      <dgm:t>
        <a:bodyPr/>
        <a:lstStyle/>
        <a:p>
          <a:endParaRPr lang="ru-RU"/>
        </a:p>
      </dgm:t>
    </dgm:pt>
    <dgm:pt modelId="{F8D3D3B6-86AE-4D85-B30F-E99355000AA8}" type="pres">
      <dgm:prSet presAssocID="{377D01AB-C7DE-4B34-B80D-ED371438BF0C}" presName="linearProcess" presStyleCnt="0"/>
      <dgm:spPr/>
    </dgm:pt>
    <dgm:pt modelId="{16311E0E-B652-473F-AF7C-45EFB8FC6A82}" type="pres">
      <dgm:prSet presAssocID="{1A646BB6-1C2E-48D4-9C87-BD2B42BA2F63}" presName="textNode" presStyleLbl="node1" presStyleIdx="0" presStyleCnt="3" custLinFactNeighborX="65574" custLinFactNeighborY="-566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741504-631C-4BFD-BAAE-3258B55081D0}" type="pres">
      <dgm:prSet presAssocID="{B7B667F9-CC20-4739-A2F6-4BE86B678D40}" presName="sibTrans" presStyleCnt="0"/>
      <dgm:spPr/>
    </dgm:pt>
    <dgm:pt modelId="{53C1E76F-F6FB-4B5D-B011-D0CE55B6AB49}" type="pres">
      <dgm:prSet presAssocID="{75575314-6F62-4EE2-9E89-31F25CE2FB9F}" presName="textNode" presStyleLbl="node1" presStyleIdx="1" presStyleCnt="3" custLinFactNeighborX="-44262" custLinFactNeighborY="135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DBB0FF-DC4D-4B33-9F7B-6FC981F074AE}" type="pres">
      <dgm:prSet presAssocID="{CC80D77C-38C2-4D1E-8C01-BA05B2B4146D}" presName="sibTrans" presStyleCnt="0"/>
      <dgm:spPr/>
    </dgm:pt>
    <dgm:pt modelId="{06DD3DE3-ADE4-4C24-AA80-1DF30AB33F11}" type="pres">
      <dgm:prSet presAssocID="{52338DF0-C7F4-4EB4-B1F6-92ABA043B158}" presName="textNode" presStyleLbl="node1" presStyleIdx="2" presStyleCnt="3" custLinFactX="-9016" custLinFactNeighborX="-100000" custLinFactNeighborY="75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8C9CC3C-42F7-439E-88E4-3DF2DD0D9E17}" srcId="{377D01AB-C7DE-4B34-B80D-ED371438BF0C}" destId="{75575314-6F62-4EE2-9E89-31F25CE2FB9F}" srcOrd="1" destOrd="0" parTransId="{99FB76EA-0E67-4E8F-8599-56BBB0F402D0}" sibTransId="{CC80D77C-38C2-4D1E-8C01-BA05B2B4146D}"/>
    <dgm:cxn modelId="{B3FCB9F2-0FCC-4064-AA2C-C4FA3BD22C4D}" type="presOf" srcId="{75575314-6F62-4EE2-9E89-31F25CE2FB9F}" destId="{53C1E76F-F6FB-4B5D-B011-D0CE55B6AB49}" srcOrd="0" destOrd="0" presId="urn:microsoft.com/office/officeart/2005/8/layout/hProcess9"/>
    <dgm:cxn modelId="{E612CF96-B9E5-4464-A10E-EDAF96840B20}" srcId="{377D01AB-C7DE-4B34-B80D-ED371438BF0C}" destId="{1A646BB6-1C2E-48D4-9C87-BD2B42BA2F63}" srcOrd="0" destOrd="0" parTransId="{98382CF5-9D56-4E14-917C-34E0E6FDB21D}" sibTransId="{B7B667F9-CC20-4739-A2F6-4BE86B678D40}"/>
    <dgm:cxn modelId="{B1D27B36-5218-4971-A82E-B150B961E104}" type="presOf" srcId="{377D01AB-C7DE-4B34-B80D-ED371438BF0C}" destId="{E1735A15-AB2E-454A-A93D-2A9598699319}" srcOrd="0" destOrd="0" presId="urn:microsoft.com/office/officeart/2005/8/layout/hProcess9"/>
    <dgm:cxn modelId="{9AB1B768-3884-47E3-A98D-C2A5A3775CCE}" type="presOf" srcId="{52338DF0-C7F4-4EB4-B1F6-92ABA043B158}" destId="{06DD3DE3-ADE4-4C24-AA80-1DF30AB33F11}" srcOrd="0" destOrd="0" presId="urn:microsoft.com/office/officeart/2005/8/layout/hProcess9"/>
    <dgm:cxn modelId="{2FAEFCC7-60CB-4B64-A556-A9BAD040E1FB}" srcId="{377D01AB-C7DE-4B34-B80D-ED371438BF0C}" destId="{52338DF0-C7F4-4EB4-B1F6-92ABA043B158}" srcOrd="2" destOrd="0" parTransId="{1AEAF9EE-473B-4960-8691-F0481671069E}" sibTransId="{31FAF9C6-5B73-4985-9908-8E3C6AC9C647}"/>
    <dgm:cxn modelId="{5B87746E-416D-421E-AC9B-D00802C91983}" type="presOf" srcId="{1A646BB6-1C2E-48D4-9C87-BD2B42BA2F63}" destId="{16311E0E-B652-473F-AF7C-45EFB8FC6A82}" srcOrd="0" destOrd="0" presId="urn:microsoft.com/office/officeart/2005/8/layout/hProcess9"/>
    <dgm:cxn modelId="{BBF74703-09A6-4603-BBBC-5807021416B9}" type="presParOf" srcId="{E1735A15-AB2E-454A-A93D-2A9598699319}" destId="{33B47971-D840-4BEF-9553-200F68CF037B}" srcOrd="0" destOrd="0" presId="urn:microsoft.com/office/officeart/2005/8/layout/hProcess9"/>
    <dgm:cxn modelId="{A763E593-4328-4989-8F9D-0B7403AF32E7}" type="presParOf" srcId="{E1735A15-AB2E-454A-A93D-2A9598699319}" destId="{F8D3D3B6-86AE-4D85-B30F-E99355000AA8}" srcOrd="1" destOrd="0" presId="urn:microsoft.com/office/officeart/2005/8/layout/hProcess9"/>
    <dgm:cxn modelId="{DCC6EE00-CED2-4F52-AFC6-015750A458F5}" type="presParOf" srcId="{F8D3D3B6-86AE-4D85-B30F-E99355000AA8}" destId="{16311E0E-B652-473F-AF7C-45EFB8FC6A82}" srcOrd="0" destOrd="0" presId="urn:microsoft.com/office/officeart/2005/8/layout/hProcess9"/>
    <dgm:cxn modelId="{09F7BD59-60B5-4F72-8CA6-9011F7829164}" type="presParOf" srcId="{F8D3D3B6-86AE-4D85-B30F-E99355000AA8}" destId="{BD741504-631C-4BFD-BAAE-3258B55081D0}" srcOrd="1" destOrd="0" presId="urn:microsoft.com/office/officeart/2005/8/layout/hProcess9"/>
    <dgm:cxn modelId="{ABC31B5A-4E8A-4514-8288-41D1681A98D4}" type="presParOf" srcId="{F8D3D3B6-86AE-4D85-B30F-E99355000AA8}" destId="{53C1E76F-F6FB-4B5D-B011-D0CE55B6AB49}" srcOrd="2" destOrd="0" presId="urn:microsoft.com/office/officeart/2005/8/layout/hProcess9"/>
    <dgm:cxn modelId="{350B6BB9-A89B-4886-9560-651331C85703}" type="presParOf" srcId="{F8D3D3B6-86AE-4D85-B30F-E99355000AA8}" destId="{42DBB0FF-DC4D-4B33-9F7B-6FC981F074AE}" srcOrd="3" destOrd="0" presId="urn:microsoft.com/office/officeart/2005/8/layout/hProcess9"/>
    <dgm:cxn modelId="{EA019DEA-B376-4E6E-8402-FC9317807343}" type="presParOf" srcId="{F8D3D3B6-86AE-4D85-B30F-E99355000AA8}" destId="{06DD3DE3-ADE4-4C24-AA80-1DF30AB33F11}" srcOrd="4" destOrd="0" presId="urn:microsoft.com/office/officeart/2005/8/layout/hProcess9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6DA2BE-BBF6-44C3-A153-50520A51E0DF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</dgm:pt>
    <dgm:pt modelId="{8C92F594-D24C-4044-879D-F0D30C1B3265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№ 34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DBF28C85-72EE-4BF1-B583-2ACDC67891DC}" type="parTrans" cxnId="{87ADC851-0E0B-409F-894A-3CB9AB768391}">
      <dgm:prSet/>
      <dgm:spPr/>
      <dgm:t>
        <a:bodyPr/>
        <a:lstStyle/>
        <a:p>
          <a:endParaRPr lang="ru-RU"/>
        </a:p>
      </dgm:t>
    </dgm:pt>
    <dgm:pt modelId="{6FCC85EA-584E-4DB2-A0A0-CD477884AE48}" type="sibTrans" cxnId="{87ADC851-0E0B-409F-894A-3CB9AB768391}">
      <dgm:prSet/>
      <dgm:spPr/>
      <dgm:t>
        <a:bodyPr/>
        <a:lstStyle/>
        <a:p>
          <a:endParaRPr lang="ru-RU"/>
        </a:p>
      </dgm:t>
    </dgm:pt>
    <dgm:pt modelId="{57DC7BA1-B86A-490E-87A7-761B012E2B1B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20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даты в тетрадь</a:t>
          </a:r>
          <a:endParaRPr lang="ru-RU" sz="20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78C382AD-51EA-455F-ABD1-257A7B25B29A}" type="parTrans" cxnId="{12B8E449-3B0B-45FE-ADDE-7B0B0AB662BB}">
      <dgm:prSet/>
      <dgm:spPr/>
      <dgm:t>
        <a:bodyPr/>
        <a:lstStyle/>
        <a:p>
          <a:endParaRPr lang="ru-RU"/>
        </a:p>
      </dgm:t>
    </dgm:pt>
    <dgm:pt modelId="{0D2A5158-2D03-4BA3-A610-10E8F4FC21F1}" type="sibTrans" cxnId="{12B8E449-3B0B-45FE-ADDE-7B0B0AB662BB}">
      <dgm:prSet/>
      <dgm:spPr/>
      <dgm:t>
        <a:bodyPr/>
        <a:lstStyle/>
        <a:p>
          <a:endParaRPr lang="ru-RU"/>
        </a:p>
      </dgm:t>
    </dgm:pt>
    <dgm:pt modelId="{44E3FC1D-C315-4BA4-B570-B5332F26C1D8}">
      <dgm:prSet phldrT="[Текст]" custT="1"/>
      <dgm:spPr>
        <a:solidFill>
          <a:srgbClr val="0070C0"/>
        </a:solidFill>
      </dgm:spPr>
      <dgm:t>
        <a:bodyPr/>
        <a:lstStyle/>
        <a:p>
          <a:r>
            <a:rPr lang="ru-RU" sz="18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по методу «Историческая дробь»</a:t>
          </a:r>
          <a:endParaRPr lang="ru-RU" sz="18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gm:t>
    </dgm:pt>
    <dgm:pt modelId="{2AAF0E70-345A-4371-877E-95B9D32D745F}" type="parTrans" cxnId="{7DFC0E83-FAC6-4640-8B7B-7CBC6095B687}">
      <dgm:prSet/>
      <dgm:spPr/>
      <dgm:t>
        <a:bodyPr/>
        <a:lstStyle/>
        <a:p>
          <a:endParaRPr lang="ru-RU"/>
        </a:p>
      </dgm:t>
    </dgm:pt>
    <dgm:pt modelId="{98E6D02B-FB65-4173-A2E3-8D006BFA2D87}" type="sibTrans" cxnId="{7DFC0E83-FAC6-4640-8B7B-7CBC6095B687}">
      <dgm:prSet/>
      <dgm:spPr/>
      <dgm:t>
        <a:bodyPr/>
        <a:lstStyle/>
        <a:p>
          <a:endParaRPr lang="ru-RU"/>
        </a:p>
      </dgm:t>
    </dgm:pt>
    <dgm:pt modelId="{3B94F073-D742-4212-A2A0-85C74E3E3138}" type="pres">
      <dgm:prSet presAssocID="{466DA2BE-BBF6-44C3-A153-50520A51E0DF}" presName="linearFlow" presStyleCnt="0">
        <dgm:presLayoutVars>
          <dgm:dir/>
          <dgm:resizeHandles val="exact"/>
        </dgm:presLayoutVars>
      </dgm:prSet>
      <dgm:spPr/>
    </dgm:pt>
    <dgm:pt modelId="{B64A81EE-FFED-4F11-AA7C-1C803141FE85}" type="pres">
      <dgm:prSet presAssocID="{8C92F594-D24C-4044-879D-F0D30C1B3265}" presName="composite" presStyleCnt="0"/>
      <dgm:spPr/>
    </dgm:pt>
    <dgm:pt modelId="{0695C490-E4F3-44F9-95D3-DCB4ADA8C6F8}" type="pres">
      <dgm:prSet presAssocID="{8C92F594-D24C-4044-879D-F0D30C1B3265}" presName="imgShp" presStyleLbl="fgImgPlace1" presStyleIdx="0" presStyleCnt="3"/>
      <dgm:spPr>
        <a:solidFill>
          <a:schemeClr val="bg1"/>
        </a:solidFill>
      </dgm:spPr>
    </dgm:pt>
    <dgm:pt modelId="{6B43DADA-43F7-4619-8643-0DEFA7A9F75B}" type="pres">
      <dgm:prSet presAssocID="{8C92F594-D24C-4044-879D-F0D30C1B3265}" presName="txShp" presStyleLbl="node1" presStyleIdx="0" presStyleCnt="3" custScaleX="10882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6DDE74-47D4-4B6E-8BDF-59D45391C74B}" type="pres">
      <dgm:prSet presAssocID="{6FCC85EA-584E-4DB2-A0A0-CD477884AE48}" presName="spacing" presStyleCnt="0"/>
      <dgm:spPr/>
    </dgm:pt>
    <dgm:pt modelId="{F15048E4-E7F1-476C-9ABA-3210777AB54F}" type="pres">
      <dgm:prSet presAssocID="{57DC7BA1-B86A-490E-87A7-761B012E2B1B}" presName="composite" presStyleCnt="0"/>
      <dgm:spPr/>
    </dgm:pt>
    <dgm:pt modelId="{0A426044-E8F7-487B-91EF-34DFC983F853}" type="pres">
      <dgm:prSet presAssocID="{57DC7BA1-B86A-490E-87A7-761B012E2B1B}" presName="imgShp" presStyleLbl="fgImgPlace1" presStyleIdx="1" presStyleCnt="3"/>
      <dgm:spPr>
        <a:solidFill>
          <a:schemeClr val="bg1"/>
        </a:solidFill>
      </dgm:spPr>
    </dgm:pt>
    <dgm:pt modelId="{66C96DF3-B4EF-4630-AC8E-09B095856621}" type="pres">
      <dgm:prSet presAssocID="{57DC7BA1-B86A-490E-87A7-761B012E2B1B}" presName="txShp" presStyleLbl="node1" presStyleIdx="1" presStyleCnt="3" custScaleX="105320" custScaleY="89232" custLinFactNeighborX="1772" custLinFactNeighborY="-35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809121-478C-4D77-85BA-087F8D1F8BE1}" type="pres">
      <dgm:prSet presAssocID="{0D2A5158-2D03-4BA3-A610-10E8F4FC21F1}" presName="spacing" presStyleCnt="0"/>
      <dgm:spPr/>
    </dgm:pt>
    <dgm:pt modelId="{0A5FDA91-6757-491B-9C9D-6B65379851F0}" type="pres">
      <dgm:prSet presAssocID="{44E3FC1D-C315-4BA4-B570-B5332F26C1D8}" presName="composite" presStyleCnt="0"/>
      <dgm:spPr/>
    </dgm:pt>
    <dgm:pt modelId="{0CB44D7F-0C66-4497-B9EB-5134FE96849A}" type="pres">
      <dgm:prSet presAssocID="{44E3FC1D-C315-4BA4-B570-B5332F26C1D8}" presName="imgShp" presStyleLbl="fgImgPlace1" presStyleIdx="2" presStyleCnt="3"/>
      <dgm:spPr>
        <a:solidFill>
          <a:schemeClr val="bg1"/>
        </a:solidFill>
      </dgm:spPr>
    </dgm:pt>
    <dgm:pt modelId="{8C0F39A9-601B-4C81-B0FF-9C5C457FF622}" type="pres">
      <dgm:prSet presAssocID="{44E3FC1D-C315-4BA4-B570-B5332F26C1D8}" presName="txShp" presStyleLbl="node1" presStyleIdx="2" presStyleCnt="3" custScaleX="106170" custScaleY="93005" custLinFactNeighborX="52" custLinFactNeighborY="-14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D1E58AE-75DC-45BC-996A-6A5A081B6872}" type="presOf" srcId="{8C92F594-D24C-4044-879D-F0D30C1B3265}" destId="{6B43DADA-43F7-4619-8643-0DEFA7A9F75B}" srcOrd="0" destOrd="0" presId="urn:microsoft.com/office/officeart/2005/8/layout/vList3#1"/>
    <dgm:cxn modelId="{12B8E449-3B0B-45FE-ADDE-7B0B0AB662BB}" srcId="{466DA2BE-BBF6-44C3-A153-50520A51E0DF}" destId="{57DC7BA1-B86A-490E-87A7-761B012E2B1B}" srcOrd="1" destOrd="0" parTransId="{78C382AD-51EA-455F-ABD1-257A7B25B29A}" sibTransId="{0D2A5158-2D03-4BA3-A610-10E8F4FC21F1}"/>
    <dgm:cxn modelId="{1DA5DD9D-4A6E-4270-BEA4-828A68188F17}" type="presOf" srcId="{44E3FC1D-C315-4BA4-B570-B5332F26C1D8}" destId="{8C0F39A9-601B-4C81-B0FF-9C5C457FF622}" srcOrd="0" destOrd="0" presId="urn:microsoft.com/office/officeart/2005/8/layout/vList3#1"/>
    <dgm:cxn modelId="{7DFC0E83-FAC6-4640-8B7B-7CBC6095B687}" srcId="{466DA2BE-BBF6-44C3-A153-50520A51E0DF}" destId="{44E3FC1D-C315-4BA4-B570-B5332F26C1D8}" srcOrd="2" destOrd="0" parTransId="{2AAF0E70-345A-4371-877E-95B9D32D745F}" sibTransId="{98E6D02B-FB65-4173-A2E3-8D006BFA2D87}"/>
    <dgm:cxn modelId="{87ADC851-0E0B-409F-894A-3CB9AB768391}" srcId="{466DA2BE-BBF6-44C3-A153-50520A51E0DF}" destId="{8C92F594-D24C-4044-879D-F0D30C1B3265}" srcOrd="0" destOrd="0" parTransId="{DBF28C85-72EE-4BF1-B583-2ACDC67891DC}" sibTransId="{6FCC85EA-584E-4DB2-A0A0-CD477884AE48}"/>
    <dgm:cxn modelId="{486141C3-EDB7-4A5F-AB9B-7FA07FBBE392}" type="presOf" srcId="{466DA2BE-BBF6-44C3-A153-50520A51E0DF}" destId="{3B94F073-D742-4212-A2A0-85C74E3E3138}" srcOrd="0" destOrd="0" presId="urn:microsoft.com/office/officeart/2005/8/layout/vList3#1"/>
    <dgm:cxn modelId="{A63402C8-7DDD-4E47-9770-3849D6AB5880}" type="presOf" srcId="{57DC7BA1-B86A-490E-87A7-761B012E2B1B}" destId="{66C96DF3-B4EF-4630-AC8E-09B095856621}" srcOrd="0" destOrd="0" presId="urn:microsoft.com/office/officeart/2005/8/layout/vList3#1"/>
    <dgm:cxn modelId="{BB5B9FB0-2604-4BDE-86FE-B6DD2F6D7214}" type="presParOf" srcId="{3B94F073-D742-4212-A2A0-85C74E3E3138}" destId="{B64A81EE-FFED-4F11-AA7C-1C803141FE85}" srcOrd="0" destOrd="0" presId="urn:microsoft.com/office/officeart/2005/8/layout/vList3#1"/>
    <dgm:cxn modelId="{59C70407-D7A6-402D-B06B-BF7F68324AB0}" type="presParOf" srcId="{B64A81EE-FFED-4F11-AA7C-1C803141FE85}" destId="{0695C490-E4F3-44F9-95D3-DCB4ADA8C6F8}" srcOrd="0" destOrd="0" presId="urn:microsoft.com/office/officeart/2005/8/layout/vList3#1"/>
    <dgm:cxn modelId="{D8988755-E255-40C5-92D5-2E9389A2B05B}" type="presParOf" srcId="{B64A81EE-FFED-4F11-AA7C-1C803141FE85}" destId="{6B43DADA-43F7-4619-8643-0DEFA7A9F75B}" srcOrd="1" destOrd="0" presId="urn:microsoft.com/office/officeart/2005/8/layout/vList3#1"/>
    <dgm:cxn modelId="{5CAF12D2-7AD6-45F5-880D-0B631D683946}" type="presParOf" srcId="{3B94F073-D742-4212-A2A0-85C74E3E3138}" destId="{A06DDE74-47D4-4B6E-8BDF-59D45391C74B}" srcOrd="1" destOrd="0" presId="urn:microsoft.com/office/officeart/2005/8/layout/vList3#1"/>
    <dgm:cxn modelId="{99E4FC46-B659-4BA5-B818-47C5068D826E}" type="presParOf" srcId="{3B94F073-D742-4212-A2A0-85C74E3E3138}" destId="{F15048E4-E7F1-476C-9ABA-3210777AB54F}" srcOrd="2" destOrd="0" presId="urn:microsoft.com/office/officeart/2005/8/layout/vList3#1"/>
    <dgm:cxn modelId="{164FAA25-E349-4B43-B8CA-0E673F32D000}" type="presParOf" srcId="{F15048E4-E7F1-476C-9ABA-3210777AB54F}" destId="{0A426044-E8F7-487B-91EF-34DFC983F853}" srcOrd="0" destOrd="0" presId="urn:microsoft.com/office/officeart/2005/8/layout/vList3#1"/>
    <dgm:cxn modelId="{F32BF879-8152-46CE-B2D7-F5B54D4ED5F8}" type="presParOf" srcId="{F15048E4-E7F1-476C-9ABA-3210777AB54F}" destId="{66C96DF3-B4EF-4630-AC8E-09B095856621}" srcOrd="1" destOrd="0" presId="urn:microsoft.com/office/officeart/2005/8/layout/vList3#1"/>
    <dgm:cxn modelId="{BF2FE49C-3D32-479C-8F26-B8667998C5C9}" type="presParOf" srcId="{3B94F073-D742-4212-A2A0-85C74E3E3138}" destId="{F3809121-478C-4D77-85BA-087F8D1F8BE1}" srcOrd="3" destOrd="0" presId="urn:microsoft.com/office/officeart/2005/8/layout/vList3#1"/>
    <dgm:cxn modelId="{F1F3B0DB-83A0-402D-BED3-715743EC11B0}" type="presParOf" srcId="{3B94F073-D742-4212-A2A0-85C74E3E3138}" destId="{0A5FDA91-6757-491B-9C9D-6B65379851F0}" srcOrd="4" destOrd="0" presId="urn:microsoft.com/office/officeart/2005/8/layout/vList3#1"/>
    <dgm:cxn modelId="{7E232FA0-07B1-4C03-80F6-643EB5AC0B9B}" type="presParOf" srcId="{0A5FDA91-6757-491B-9C9D-6B65379851F0}" destId="{0CB44D7F-0C66-4497-B9EB-5134FE96849A}" srcOrd="0" destOrd="0" presId="urn:microsoft.com/office/officeart/2005/8/layout/vList3#1"/>
    <dgm:cxn modelId="{83782308-C02D-443C-8854-4A25A78EA3CC}" type="presParOf" srcId="{0A5FDA91-6757-491B-9C9D-6B65379851F0}" destId="{8C0F39A9-601B-4C81-B0FF-9C5C457FF622}" srcOrd="1" destOrd="0" presId="urn:microsoft.com/office/officeart/2005/8/layout/vList3#1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E3482D-13B9-4A13-B317-24B673231FC6}">
      <dsp:nvSpPr>
        <dsp:cNvPr id="0" name=""/>
        <dsp:cNvSpPr/>
      </dsp:nvSpPr>
      <dsp:spPr>
        <a:xfrm rot="16200000">
          <a:off x="430" y="2244"/>
          <a:ext cx="2707179" cy="2712674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rgbClr val="9B638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Вскоре была покорена окрестность озера Чад,                        и побережье Гвинейского залива тоже было подчинено Франции.       Ему было дано название французской Гвинеи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5400000">
        <a:off x="-2317" y="681786"/>
        <a:ext cx="2238918" cy="1353589"/>
      </dsp:txXfrm>
    </dsp:sp>
    <dsp:sp modelId="{3F9B3272-F745-4C38-8662-D9937FCDFAB2}">
      <dsp:nvSpPr>
        <dsp:cNvPr id="0" name=""/>
        <dsp:cNvSpPr/>
      </dsp:nvSpPr>
      <dsp:spPr>
        <a:xfrm rot="5400000">
          <a:off x="2864553" y="984"/>
          <a:ext cx="2707179" cy="2712674"/>
        </a:xfrm>
        <a:prstGeom prst="downArrow">
          <a:avLst>
            <a:gd name="adj1" fmla="val 50000"/>
            <a:gd name="adj2" fmla="val 35000"/>
          </a:avLst>
        </a:prstGeom>
        <a:solidFill>
          <a:schemeClr val="bg1"/>
        </a:solidFill>
        <a:ln w="25400" cap="flat" cmpd="sng" algn="ctr">
          <a:solidFill>
            <a:srgbClr val="9B638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После Англии и Франции Бельгия тоже присоединилась                                     к борьбе за африканские земли.</a:t>
          </a:r>
        </a:p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Земли в бассейне Конго были объявлены колонией 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Бельгии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 rot="-5400000">
        <a:off x="3335562" y="680526"/>
        <a:ext cx="2238918" cy="13535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7FB371-D90D-4BF3-9A8C-F30C7D0BC8DB}">
      <dsp:nvSpPr>
        <dsp:cNvPr id="0" name=""/>
        <dsp:cNvSpPr/>
      </dsp:nvSpPr>
      <dsp:spPr>
        <a:xfrm>
          <a:off x="0" y="0"/>
          <a:ext cx="3026860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Спустя некоторое время европейцы начали проникать                               и в Восточную Африку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0" y="21970"/>
        <a:ext cx="2115713" cy="706159"/>
      </dsp:txXfrm>
    </dsp:sp>
    <dsp:sp modelId="{E214CC58-8EB2-4CA5-8D9F-CCA16F0276E8}">
      <dsp:nvSpPr>
        <dsp:cNvPr id="0" name=""/>
        <dsp:cNvSpPr/>
      </dsp:nvSpPr>
      <dsp:spPr>
        <a:xfrm>
          <a:off x="0" y="857255"/>
          <a:ext cx="3073750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Под предлогом научного изучения бассейна истока реки Нил европейцы «открыли» </a:t>
          </a: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Буганду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0" y="879225"/>
        <a:ext cx="2197678" cy="706159"/>
      </dsp:txXfrm>
    </dsp:sp>
    <dsp:sp modelId="{C1DB65B5-07D2-4A2F-B23D-A2A308A7475A}">
      <dsp:nvSpPr>
        <dsp:cNvPr id="0" name=""/>
        <dsp:cNvSpPr/>
      </dsp:nvSpPr>
      <dsp:spPr>
        <a:xfrm>
          <a:off x="0" y="1750231"/>
          <a:ext cx="3081258" cy="750099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Буганда</a:t>
          </a: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 вошла в состав протектората, созданного Англией, как Уганда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1970" y="1772201"/>
        <a:ext cx="2203154" cy="706159"/>
      </dsp:txXfrm>
    </dsp:sp>
    <dsp:sp modelId="{7F9E4E9C-EC7E-4058-B53F-BF0DFB37E027}">
      <dsp:nvSpPr>
        <dsp:cNvPr id="0" name=""/>
        <dsp:cNvSpPr/>
      </dsp:nvSpPr>
      <dsp:spPr>
        <a:xfrm>
          <a:off x="2422429" y="571501"/>
          <a:ext cx="487564" cy="487564"/>
        </a:xfrm>
        <a:prstGeom prst="downArrow">
          <a:avLst>
            <a:gd name="adj1" fmla="val 55000"/>
            <a:gd name="adj2" fmla="val 45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2532131" y="571501"/>
        <a:ext cx="268160" cy="366892"/>
      </dsp:txXfrm>
    </dsp:sp>
    <dsp:sp modelId="{937148DB-CF44-443A-9593-2AE3731C77B2}">
      <dsp:nvSpPr>
        <dsp:cNvPr id="0" name=""/>
        <dsp:cNvSpPr/>
      </dsp:nvSpPr>
      <dsp:spPr>
        <a:xfrm>
          <a:off x="2406362" y="1438939"/>
          <a:ext cx="487564" cy="487564"/>
        </a:xfrm>
        <a:prstGeom prst="downArrow">
          <a:avLst>
            <a:gd name="adj1" fmla="val 55000"/>
            <a:gd name="adj2" fmla="val 45000"/>
          </a:avLst>
        </a:prstGeom>
        <a:blipFill rotWithShape="0">
          <a:blip xmlns:r="http://schemas.openxmlformats.org/officeDocument/2006/relationships" r:embed="rId1"/>
          <a:tile tx="0" ty="0" sx="100000" sy="100000" flip="none" algn="tl"/>
        </a:blipFill>
        <a:ln w="25400" cap="flat" cmpd="sng" algn="ctr">
          <a:solidFill>
            <a:srgbClr val="00B0F0">
              <a:alpha val="9000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2516064" y="1438939"/>
        <a:ext cx="268160" cy="36689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5E566C-2617-451B-85E6-FA2C1A507A58}">
      <dsp:nvSpPr>
        <dsp:cNvPr id="0" name=""/>
        <dsp:cNvSpPr/>
      </dsp:nvSpPr>
      <dsp:spPr>
        <a:xfrm>
          <a:off x="5581" y="5928"/>
          <a:ext cx="1717608" cy="1010582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 Южной Африке существовали крупнейшие алмазные копи 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5180" y="35527"/>
        <a:ext cx="1658410" cy="951384"/>
      </dsp:txXfrm>
    </dsp:sp>
    <dsp:sp modelId="{9C7D78F0-7AFC-4387-8F71-4E1EBD8F9526}">
      <dsp:nvSpPr>
        <dsp:cNvPr id="0" name=""/>
        <dsp:cNvSpPr/>
      </dsp:nvSpPr>
      <dsp:spPr>
        <a:xfrm>
          <a:off x="1820265" y="374431"/>
          <a:ext cx="233865" cy="27357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6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1820265" y="429147"/>
        <a:ext cx="163706" cy="164146"/>
      </dsp:txXfrm>
    </dsp:sp>
    <dsp:sp modelId="{541E2A69-37B4-465F-A4EE-9F0D476E22C6}">
      <dsp:nvSpPr>
        <dsp:cNvPr id="0" name=""/>
        <dsp:cNvSpPr/>
      </dsp:nvSpPr>
      <dsp:spPr>
        <a:xfrm>
          <a:off x="2164444" y="187"/>
          <a:ext cx="1759063" cy="1022066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Их захватил английский делец </a:t>
          </a:r>
          <a:r>
            <a:rPr lang="ru-RU" sz="11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Сесил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1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Родс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создав компанию «Де </a:t>
          </a:r>
          <a:r>
            <a:rPr lang="ru-RU" sz="11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Родс</a:t>
          </a:r>
          <a:r>
            <a:rPr lang="ru-RU" sz="11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» </a:t>
          </a:r>
          <a:endParaRPr lang="ru-RU" sz="11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194379" y="30122"/>
        <a:ext cx="1699193" cy="962196"/>
      </dsp:txXfrm>
    </dsp:sp>
    <dsp:sp modelId="{FFCDC096-77B1-45D5-999D-28AD41CFECF6}">
      <dsp:nvSpPr>
        <dsp:cNvPr id="0" name=""/>
        <dsp:cNvSpPr/>
      </dsp:nvSpPr>
      <dsp:spPr>
        <a:xfrm rot="5323514">
          <a:off x="2943149" y="1099473"/>
          <a:ext cx="233923" cy="27357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6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-5400000">
        <a:off x="2977257" y="1119309"/>
        <a:ext cx="164146" cy="163746"/>
      </dsp:txXfrm>
    </dsp:sp>
    <dsp:sp modelId="{299B642D-8DE1-4161-9260-12BFAA733F89}">
      <dsp:nvSpPr>
        <dsp:cNvPr id="0" name=""/>
        <dsp:cNvSpPr/>
      </dsp:nvSpPr>
      <dsp:spPr>
        <a:xfrm>
          <a:off x="2229893" y="1463508"/>
          <a:ext cx="1693614" cy="103663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Немного погодя      в Трансваале  были открыты золотодобывающие и медные рудники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260255" y="1493870"/>
        <a:ext cx="1632890" cy="975910"/>
      </dsp:txXfrm>
    </dsp:sp>
    <dsp:sp modelId="{FE21A452-1F4B-4080-8D60-EA4961106AD2}">
      <dsp:nvSpPr>
        <dsp:cNvPr id="0" name=""/>
        <dsp:cNvSpPr/>
      </dsp:nvSpPr>
      <dsp:spPr>
        <a:xfrm rot="10797199">
          <a:off x="1800208" y="1845953"/>
          <a:ext cx="303644" cy="273578"/>
        </a:xfrm>
        <a:prstGeom prst="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solidFill>
            <a:schemeClr val="accent6">
              <a:lumMod val="75000"/>
            </a:schemeClr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 rot="10800000">
        <a:off x="1882281" y="1900636"/>
        <a:ext cx="221571" cy="164146"/>
      </dsp:txXfrm>
    </dsp:sp>
    <dsp:sp modelId="{109C2627-E925-4B9E-AC03-10E872964E6B}">
      <dsp:nvSpPr>
        <dsp:cNvPr id="0" name=""/>
        <dsp:cNvSpPr/>
      </dsp:nvSpPr>
      <dsp:spPr>
        <a:xfrm>
          <a:off x="0" y="1466985"/>
          <a:ext cx="1656979" cy="1033344"/>
        </a:xfrm>
        <a:prstGeom prst="roundRect">
          <a:avLst>
            <a:gd name="adj" fmla="val 10000"/>
          </a:avLst>
        </a:prstGeom>
        <a:solidFill>
          <a:schemeClr val="bg1"/>
        </a:solidFill>
        <a:ln w="25400" cap="flat" cmpd="sng" algn="ctr">
          <a:solidFill>
            <a:schemeClr val="accent2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Сесил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sz="1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Родс</a:t>
          </a:r>
          <a:r>
            <a:rPr lang="ru-RU" sz="1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захватил  и их</a:t>
          </a:r>
          <a:endParaRPr lang="ru-RU" sz="1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0266" y="1497251"/>
        <a:ext cx="1596447" cy="97281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B47971-D840-4BEF-9553-200F68CF037B}">
      <dsp:nvSpPr>
        <dsp:cNvPr id="0" name=""/>
        <dsp:cNvSpPr/>
      </dsp:nvSpPr>
      <dsp:spPr>
        <a:xfrm>
          <a:off x="273250" y="0"/>
          <a:ext cx="3096837" cy="2543980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solidFill>
            <a:srgbClr val="663300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311E0E-B652-473F-AF7C-45EFB8FC6A82}">
      <dsp:nvSpPr>
        <dsp:cNvPr id="0" name=""/>
        <dsp:cNvSpPr/>
      </dsp:nvSpPr>
      <dsp:spPr>
        <a:xfrm>
          <a:off x="105961" y="186524"/>
          <a:ext cx="1106855" cy="101759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Мадагаскар – остров          на западе Индийского океана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55636" y="236199"/>
        <a:ext cx="1007505" cy="918242"/>
      </dsp:txXfrm>
    </dsp:sp>
    <dsp:sp modelId="{53C1E76F-F6FB-4B5D-B011-D0CE55B6AB49}">
      <dsp:nvSpPr>
        <dsp:cNvPr id="0" name=""/>
        <dsp:cNvSpPr/>
      </dsp:nvSpPr>
      <dsp:spPr>
        <a:xfrm>
          <a:off x="1196980" y="900904"/>
          <a:ext cx="1106855" cy="101759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Вблизи          от юго-восточного берега Африки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1246655" y="950579"/>
        <a:ext cx="1007505" cy="918242"/>
      </dsp:txXfrm>
    </dsp:sp>
    <dsp:sp modelId="{06DD3DE3-ADE4-4C24-AA80-1DF30AB33F11}">
      <dsp:nvSpPr>
        <dsp:cNvPr id="0" name=""/>
        <dsp:cNvSpPr/>
      </dsp:nvSpPr>
      <dsp:spPr>
        <a:xfrm>
          <a:off x="2275302" y="1526387"/>
          <a:ext cx="1106855" cy="1017592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rgbClr val="0070C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rPr>
            <a:t>Занимал особое место                             в политике великих держав</a:t>
          </a:r>
          <a:endParaRPr lang="ru-RU" sz="1200" b="1" kern="1200" dirty="0">
            <a:solidFill>
              <a:srgbClr val="000000"/>
            </a:solidFill>
            <a:latin typeface="Arial" pitchFamily="34" charset="0"/>
            <a:cs typeface="Arial" pitchFamily="34" charset="0"/>
          </a:endParaRPr>
        </a:p>
      </dsp:txBody>
      <dsp:txXfrm>
        <a:off x="2324977" y="1576062"/>
        <a:ext cx="1007505" cy="91824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43DADA-43F7-4619-8643-0DEFA7A9F75B}">
      <dsp:nvSpPr>
        <dsp:cNvPr id="0" name=""/>
        <dsp:cNvSpPr/>
      </dsp:nvSpPr>
      <dsp:spPr>
        <a:xfrm rot="10800000">
          <a:off x="840171" y="140"/>
          <a:ext cx="3928956" cy="678501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Прочитать</a:t>
          </a: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 параграф № 34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09796" y="140"/>
        <a:ext cx="3759331" cy="678501"/>
      </dsp:txXfrm>
    </dsp:sp>
    <dsp:sp modelId="{0695C490-E4F3-44F9-95D3-DCB4ADA8C6F8}">
      <dsp:nvSpPr>
        <dsp:cNvPr id="0" name=""/>
        <dsp:cNvSpPr/>
      </dsp:nvSpPr>
      <dsp:spPr>
        <a:xfrm>
          <a:off x="660160" y="14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C96DF3-B4EF-4630-AC8E-09B095856621}">
      <dsp:nvSpPr>
        <dsp:cNvPr id="0" name=""/>
        <dsp:cNvSpPr/>
      </dsp:nvSpPr>
      <dsp:spPr>
        <a:xfrm rot="10800000">
          <a:off x="998950" y="893786"/>
          <a:ext cx="3802553" cy="605440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Выпишите даты в тетрадь</a:t>
          </a:r>
          <a:endParaRPr lang="ru-RU" sz="20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150310" y="893786"/>
        <a:ext cx="3651193" cy="605440"/>
      </dsp:txXfrm>
    </dsp:sp>
    <dsp:sp modelId="{0A426044-E8F7-487B-91EF-34DFC983F853}">
      <dsp:nvSpPr>
        <dsp:cNvPr id="0" name=""/>
        <dsp:cNvSpPr/>
      </dsp:nvSpPr>
      <dsp:spPr>
        <a:xfrm>
          <a:off x="691760" y="881180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0F39A9-601B-4C81-B0FF-9C5C457FF622}">
      <dsp:nvSpPr>
        <dsp:cNvPr id="0" name=""/>
        <dsp:cNvSpPr/>
      </dsp:nvSpPr>
      <dsp:spPr>
        <a:xfrm rot="10800000">
          <a:off x="913833" y="1686013"/>
          <a:ext cx="3833242" cy="631040"/>
        </a:xfrm>
        <a:prstGeom prst="homePlate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99201" tIns="68580" rIns="128016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>
              <a:solidFill>
                <a:srgbClr val="FFFFFF"/>
              </a:solidFill>
              <a:latin typeface="Arial" pitchFamily="34" charset="0"/>
              <a:cs typeface="Arial" pitchFamily="34" charset="0"/>
            </a:rPr>
            <a:t>Выполните работу по методу «Историческая дробь»</a:t>
          </a:r>
          <a:endParaRPr lang="ru-RU" sz="1800" kern="1200" dirty="0">
            <a:solidFill>
              <a:srgbClr val="FFFFFF"/>
            </a:solidFill>
            <a:latin typeface="Arial" pitchFamily="34" charset="0"/>
            <a:cs typeface="Arial" pitchFamily="34" charset="0"/>
          </a:endParaRPr>
        </a:p>
      </dsp:txBody>
      <dsp:txXfrm rot="10800000">
        <a:off x="1071593" y="1686013"/>
        <a:ext cx="3675482" cy="631040"/>
      </dsp:txXfrm>
    </dsp:sp>
    <dsp:sp modelId="{0CB44D7F-0C66-4497-B9EB-5134FE96849A}">
      <dsp:nvSpPr>
        <dsp:cNvPr id="0" name=""/>
        <dsp:cNvSpPr/>
      </dsp:nvSpPr>
      <dsp:spPr>
        <a:xfrm>
          <a:off x="684088" y="1762219"/>
          <a:ext cx="678501" cy="678501"/>
        </a:xfrm>
        <a:prstGeom prst="ellipse">
          <a:avLst/>
        </a:prstGeom>
        <a:solidFill>
          <a:schemeClr val="bg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12/18/2020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8036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slideLayout" Target="../slideLayouts/slideLayout115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8.xml"/><Relationship Id="rId18" Type="http://schemas.openxmlformats.org/officeDocument/2006/relationships/slideLayout" Target="../slideLayouts/slideLayout133.xml"/><Relationship Id="rId26" Type="http://schemas.openxmlformats.org/officeDocument/2006/relationships/slideLayout" Target="../slideLayouts/slideLayout141.xml"/><Relationship Id="rId39" Type="http://schemas.openxmlformats.org/officeDocument/2006/relationships/slideLayout" Target="../slideLayouts/slideLayout154.xml"/><Relationship Id="rId21" Type="http://schemas.openxmlformats.org/officeDocument/2006/relationships/slideLayout" Target="../slideLayouts/slideLayout136.xml"/><Relationship Id="rId34" Type="http://schemas.openxmlformats.org/officeDocument/2006/relationships/slideLayout" Target="../slideLayouts/slideLayout149.xml"/><Relationship Id="rId42" Type="http://schemas.openxmlformats.org/officeDocument/2006/relationships/slideLayout" Target="../slideLayouts/slideLayout157.xml"/><Relationship Id="rId47" Type="http://schemas.openxmlformats.org/officeDocument/2006/relationships/slideLayout" Target="../slideLayouts/slideLayout162.xml"/><Relationship Id="rId50" Type="http://schemas.openxmlformats.org/officeDocument/2006/relationships/slideLayout" Target="../slideLayouts/slideLayout165.xml"/><Relationship Id="rId55" Type="http://schemas.openxmlformats.org/officeDocument/2006/relationships/slideLayout" Target="../slideLayouts/slideLayout170.xml"/><Relationship Id="rId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17.xml"/><Relationship Id="rId16" Type="http://schemas.openxmlformats.org/officeDocument/2006/relationships/slideLayout" Target="../slideLayouts/slideLayout131.xml"/><Relationship Id="rId20" Type="http://schemas.openxmlformats.org/officeDocument/2006/relationships/slideLayout" Target="../slideLayouts/slideLayout135.xml"/><Relationship Id="rId29" Type="http://schemas.openxmlformats.org/officeDocument/2006/relationships/slideLayout" Target="../slideLayouts/slideLayout144.xml"/><Relationship Id="rId41" Type="http://schemas.openxmlformats.org/officeDocument/2006/relationships/slideLayout" Target="../slideLayouts/slideLayout156.xml"/><Relationship Id="rId54" Type="http://schemas.openxmlformats.org/officeDocument/2006/relationships/slideLayout" Target="../slideLayouts/slideLayout16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6.xml"/><Relationship Id="rId6" Type="http://schemas.openxmlformats.org/officeDocument/2006/relationships/slideLayout" Target="../slideLayouts/slideLayout121.xml"/><Relationship Id="rId11" Type="http://schemas.openxmlformats.org/officeDocument/2006/relationships/slideLayout" Target="../slideLayouts/slideLayout126.xml"/><Relationship Id="rId24" Type="http://schemas.openxmlformats.org/officeDocument/2006/relationships/slideLayout" Target="../slideLayouts/slideLayout139.xml"/><Relationship Id="rId32" Type="http://schemas.openxmlformats.org/officeDocument/2006/relationships/slideLayout" Target="../slideLayouts/slideLayout147.xml"/><Relationship Id="rId37" Type="http://schemas.openxmlformats.org/officeDocument/2006/relationships/slideLayout" Target="../slideLayouts/slideLayout152.xml"/><Relationship Id="rId40" Type="http://schemas.openxmlformats.org/officeDocument/2006/relationships/slideLayout" Target="../slideLayouts/slideLayout155.xml"/><Relationship Id="rId45" Type="http://schemas.openxmlformats.org/officeDocument/2006/relationships/slideLayout" Target="../slideLayouts/slideLayout160.xml"/><Relationship Id="rId53" Type="http://schemas.openxmlformats.org/officeDocument/2006/relationships/slideLayout" Target="../slideLayouts/slideLayout168.xml"/><Relationship Id="rId58" Type="http://schemas.openxmlformats.org/officeDocument/2006/relationships/slideLayout" Target="../slideLayouts/slideLayout173.xml"/><Relationship Id="rId5" Type="http://schemas.openxmlformats.org/officeDocument/2006/relationships/slideLayout" Target="../slideLayouts/slideLayout120.xml"/><Relationship Id="rId15" Type="http://schemas.openxmlformats.org/officeDocument/2006/relationships/slideLayout" Target="../slideLayouts/slideLayout130.xml"/><Relationship Id="rId23" Type="http://schemas.openxmlformats.org/officeDocument/2006/relationships/slideLayout" Target="../slideLayouts/slideLayout138.xml"/><Relationship Id="rId28" Type="http://schemas.openxmlformats.org/officeDocument/2006/relationships/slideLayout" Target="../slideLayouts/slideLayout143.xml"/><Relationship Id="rId36" Type="http://schemas.openxmlformats.org/officeDocument/2006/relationships/slideLayout" Target="../slideLayouts/slideLayout151.xml"/><Relationship Id="rId49" Type="http://schemas.openxmlformats.org/officeDocument/2006/relationships/slideLayout" Target="../slideLayouts/slideLayout164.xml"/><Relationship Id="rId57" Type="http://schemas.openxmlformats.org/officeDocument/2006/relationships/slideLayout" Target="../slideLayouts/slideLayout17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5.xml"/><Relationship Id="rId19" Type="http://schemas.openxmlformats.org/officeDocument/2006/relationships/slideLayout" Target="../slideLayouts/slideLayout134.xml"/><Relationship Id="rId31" Type="http://schemas.openxmlformats.org/officeDocument/2006/relationships/slideLayout" Target="../slideLayouts/slideLayout146.xml"/><Relationship Id="rId44" Type="http://schemas.openxmlformats.org/officeDocument/2006/relationships/slideLayout" Target="../slideLayouts/slideLayout159.xml"/><Relationship Id="rId52" Type="http://schemas.openxmlformats.org/officeDocument/2006/relationships/slideLayout" Target="../slideLayouts/slideLayout16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19.xml"/><Relationship Id="rId9" Type="http://schemas.openxmlformats.org/officeDocument/2006/relationships/slideLayout" Target="../slideLayouts/slideLayout124.xml"/><Relationship Id="rId14" Type="http://schemas.openxmlformats.org/officeDocument/2006/relationships/slideLayout" Target="../slideLayouts/slideLayout129.xml"/><Relationship Id="rId22" Type="http://schemas.openxmlformats.org/officeDocument/2006/relationships/slideLayout" Target="../slideLayouts/slideLayout137.xml"/><Relationship Id="rId27" Type="http://schemas.openxmlformats.org/officeDocument/2006/relationships/slideLayout" Target="../slideLayouts/slideLayout142.xml"/><Relationship Id="rId30" Type="http://schemas.openxmlformats.org/officeDocument/2006/relationships/slideLayout" Target="../slideLayouts/slideLayout145.xml"/><Relationship Id="rId35" Type="http://schemas.openxmlformats.org/officeDocument/2006/relationships/slideLayout" Target="../slideLayouts/slideLayout150.xml"/><Relationship Id="rId43" Type="http://schemas.openxmlformats.org/officeDocument/2006/relationships/slideLayout" Target="../slideLayouts/slideLayout158.xml"/><Relationship Id="rId48" Type="http://schemas.openxmlformats.org/officeDocument/2006/relationships/slideLayout" Target="../slideLayouts/slideLayout163.xml"/><Relationship Id="rId56" Type="http://schemas.openxmlformats.org/officeDocument/2006/relationships/slideLayout" Target="../slideLayouts/slideLayout171.xml"/><Relationship Id="rId8" Type="http://schemas.openxmlformats.org/officeDocument/2006/relationships/slideLayout" Target="../slideLayouts/slideLayout123.xml"/><Relationship Id="rId51" Type="http://schemas.openxmlformats.org/officeDocument/2006/relationships/slideLayout" Target="../slideLayouts/slideLayout166.xml"/><Relationship Id="rId3" Type="http://schemas.openxmlformats.org/officeDocument/2006/relationships/slideLayout" Target="../slideLayouts/slideLayout118.xml"/><Relationship Id="rId12" Type="http://schemas.openxmlformats.org/officeDocument/2006/relationships/slideLayout" Target="../slideLayouts/slideLayout127.xml"/><Relationship Id="rId17" Type="http://schemas.openxmlformats.org/officeDocument/2006/relationships/slideLayout" Target="../slideLayouts/slideLayout132.xml"/><Relationship Id="rId25" Type="http://schemas.openxmlformats.org/officeDocument/2006/relationships/slideLayout" Target="../slideLayouts/slideLayout140.xml"/><Relationship Id="rId33" Type="http://schemas.openxmlformats.org/officeDocument/2006/relationships/slideLayout" Target="../slideLayouts/slideLayout148.xml"/><Relationship Id="rId38" Type="http://schemas.openxmlformats.org/officeDocument/2006/relationships/slideLayout" Target="../slideLayouts/slideLayout153.xml"/><Relationship Id="rId46" Type="http://schemas.openxmlformats.org/officeDocument/2006/relationships/slideLayout" Target="../slideLayouts/slideLayout161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6.xml"/><Relationship Id="rId18" Type="http://schemas.openxmlformats.org/officeDocument/2006/relationships/slideLayout" Target="../slideLayouts/slideLayout191.xml"/><Relationship Id="rId26" Type="http://schemas.openxmlformats.org/officeDocument/2006/relationships/slideLayout" Target="../slideLayouts/slideLayout199.xml"/><Relationship Id="rId39" Type="http://schemas.openxmlformats.org/officeDocument/2006/relationships/slideLayout" Target="../slideLayouts/slideLayout212.xml"/><Relationship Id="rId21" Type="http://schemas.openxmlformats.org/officeDocument/2006/relationships/slideLayout" Target="../slideLayouts/slideLayout194.xml"/><Relationship Id="rId34" Type="http://schemas.openxmlformats.org/officeDocument/2006/relationships/slideLayout" Target="../slideLayouts/slideLayout207.xml"/><Relationship Id="rId42" Type="http://schemas.openxmlformats.org/officeDocument/2006/relationships/slideLayout" Target="../slideLayouts/slideLayout215.xml"/><Relationship Id="rId47" Type="http://schemas.openxmlformats.org/officeDocument/2006/relationships/slideLayout" Target="../slideLayouts/slideLayout220.xml"/><Relationship Id="rId50" Type="http://schemas.openxmlformats.org/officeDocument/2006/relationships/slideLayout" Target="../slideLayouts/slideLayout223.xml"/><Relationship Id="rId55" Type="http://schemas.openxmlformats.org/officeDocument/2006/relationships/slideLayout" Target="../slideLayouts/slideLayout228.xml"/><Relationship Id="rId7" Type="http://schemas.openxmlformats.org/officeDocument/2006/relationships/slideLayout" Target="../slideLayouts/slideLayout180.xml"/><Relationship Id="rId2" Type="http://schemas.openxmlformats.org/officeDocument/2006/relationships/slideLayout" Target="../slideLayouts/slideLayout175.xml"/><Relationship Id="rId16" Type="http://schemas.openxmlformats.org/officeDocument/2006/relationships/slideLayout" Target="../slideLayouts/slideLayout189.xml"/><Relationship Id="rId20" Type="http://schemas.openxmlformats.org/officeDocument/2006/relationships/slideLayout" Target="../slideLayouts/slideLayout193.xml"/><Relationship Id="rId29" Type="http://schemas.openxmlformats.org/officeDocument/2006/relationships/slideLayout" Target="../slideLayouts/slideLayout202.xml"/><Relationship Id="rId41" Type="http://schemas.openxmlformats.org/officeDocument/2006/relationships/slideLayout" Target="../slideLayouts/slideLayout214.xml"/><Relationship Id="rId54" Type="http://schemas.openxmlformats.org/officeDocument/2006/relationships/slideLayout" Target="../slideLayouts/slideLayout22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4.xml"/><Relationship Id="rId6" Type="http://schemas.openxmlformats.org/officeDocument/2006/relationships/slideLayout" Target="../slideLayouts/slideLayout179.xml"/><Relationship Id="rId11" Type="http://schemas.openxmlformats.org/officeDocument/2006/relationships/slideLayout" Target="../slideLayouts/slideLayout184.xml"/><Relationship Id="rId24" Type="http://schemas.openxmlformats.org/officeDocument/2006/relationships/slideLayout" Target="../slideLayouts/slideLayout197.xml"/><Relationship Id="rId32" Type="http://schemas.openxmlformats.org/officeDocument/2006/relationships/slideLayout" Target="../slideLayouts/slideLayout205.xml"/><Relationship Id="rId37" Type="http://schemas.openxmlformats.org/officeDocument/2006/relationships/slideLayout" Target="../slideLayouts/slideLayout210.xml"/><Relationship Id="rId40" Type="http://schemas.openxmlformats.org/officeDocument/2006/relationships/slideLayout" Target="../slideLayouts/slideLayout213.xml"/><Relationship Id="rId45" Type="http://schemas.openxmlformats.org/officeDocument/2006/relationships/slideLayout" Target="../slideLayouts/slideLayout218.xml"/><Relationship Id="rId53" Type="http://schemas.openxmlformats.org/officeDocument/2006/relationships/slideLayout" Target="../slideLayouts/slideLayout226.xml"/><Relationship Id="rId58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178.xml"/><Relationship Id="rId15" Type="http://schemas.openxmlformats.org/officeDocument/2006/relationships/slideLayout" Target="../slideLayouts/slideLayout188.xml"/><Relationship Id="rId23" Type="http://schemas.openxmlformats.org/officeDocument/2006/relationships/slideLayout" Target="../slideLayouts/slideLayout196.xml"/><Relationship Id="rId28" Type="http://schemas.openxmlformats.org/officeDocument/2006/relationships/slideLayout" Target="../slideLayouts/slideLayout201.xml"/><Relationship Id="rId36" Type="http://schemas.openxmlformats.org/officeDocument/2006/relationships/slideLayout" Target="../slideLayouts/slideLayout209.xml"/><Relationship Id="rId49" Type="http://schemas.openxmlformats.org/officeDocument/2006/relationships/slideLayout" Target="../slideLayouts/slideLayout222.xml"/><Relationship Id="rId57" Type="http://schemas.openxmlformats.org/officeDocument/2006/relationships/slideLayout" Target="../slideLayouts/slideLayout23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3.xml"/><Relationship Id="rId19" Type="http://schemas.openxmlformats.org/officeDocument/2006/relationships/slideLayout" Target="../slideLayouts/slideLayout192.xml"/><Relationship Id="rId31" Type="http://schemas.openxmlformats.org/officeDocument/2006/relationships/slideLayout" Target="../slideLayouts/slideLayout204.xml"/><Relationship Id="rId44" Type="http://schemas.openxmlformats.org/officeDocument/2006/relationships/slideLayout" Target="../slideLayouts/slideLayout217.xml"/><Relationship Id="rId52" Type="http://schemas.openxmlformats.org/officeDocument/2006/relationships/slideLayout" Target="../slideLayouts/slideLayout22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7.xml"/><Relationship Id="rId9" Type="http://schemas.openxmlformats.org/officeDocument/2006/relationships/slideLayout" Target="../slideLayouts/slideLayout182.xml"/><Relationship Id="rId14" Type="http://schemas.openxmlformats.org/officeDocument/2006/relationships/slideLayout" Target="../slideLayouts/slideLayout187.xml"/><Relationship Id="rId22" Type="http://schemas.openxmlformats.org/officeDocument/2006/relationships/slideLayout" Target="../slideLayouts/slideLayout195.xml"/><Relationship Id="rId27" Type="http://schemas.openxmlformats.org/officeDocument/2006/relationships/slideLayout" Target="../slideLayouts/slideLayout200.xml"/><Relationship Id="rId30" Type="http://schemas.openxmlformats.org/officeDocument/2006/relationships/slideLayout" Target="../slideLayouts/slideLayout203.xml"/><Relationship Id="rId35" Type="http://schemas.openxmlformats.org/officeDocument/2006/relationships/slideLayout" Target="../slideLayouts/slideLayout208.xml"/><Relationship Id="rId43" Type="http://schemas.openxmlformats.org/officeDocument/2006/relationships/slideLayout" Target="../slideLayouts/slideLayout216.xml"/><Relationship Id="rId48" Type="http://schemas.openxmlformats.org/officeDocument/2006/relationships/slideLayout" Target="../slideLayouts/slideLayout221.xml"/><Relationship Id="rId56" Type="http://schemas.openxmlformats.org/officeDocument/2006/relationships/slideLayout" Target="../slideLayouts/slideLayout229.xml"/><Relationship Id="rId8" Type="http://schemas.openxmlformats.org/officeDocument/2006/relationships/slideLayout" Target="../slideLayouts/slideLayout181.xml"/><Relationship Id="rId51" Type="http://schemas.openxmlformats.org/officeDocument/2006/relationships/slideLayout" Target="../slideLayouts/slideLayout224.xml"/><Relationship Id="rId3" Type="http://schemas.openxmlformats.org/officeDocument/2006/relationships/slideLayout" Target="../slideLayouts/slideLayout176.xml"/><Relationship Id="rId12" Type="http://schemas.openxmlformats.org/officeDocument/2006/relationships/slideLayout" Target="../slideLayouts/slideLayout185.xml"/><Relationship Id="rId17" Type="http://schemas.openxmlformats.org/officeDocument/2006/relationships/slideLayout" Target="../slideLayouts/slideLayout190.xml"/><Relationship Id="rId25" Type="http://schemas.openxmlformats.org/officeDocument/2006/relationships/slideLayout" Target="../slideLayouts/slideLayout198.xml"/><Relationship Id="rId33" Type="http://schemas.openxmlformats.org/officeDocument/2006/relationships/slideLayout" Target="../slideLayouts/slideLayout206.xml"/><Relationship Id="rId38" Type="http://schemas.openxmlformats.org/officeDocument/2006/relationships/slideLayout" Target="../slideLayouts/slideLayout211.xml"/><Relationship Id="rId46" Type="http://schemas.openxmlformats.org/officeDocument/2006/relationships/slideLayout" Target="../slideLayouts/slideLayout219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4.xml"/><Relationship Id="rId18" Type="http://schemas.openxmlformats.org/officeDocument/2006/relationships/slideLayout" Target="../slideLayouts/slideLayout249.xml"/><Relationship Id="rId26" Type="http://schemas.openxmlformats.org/officeDocument/2006/relationships/slideLayout" Target="../slideLayouts/slideLayout257.xml"/><Relationship Id="rId39" Type="http://schemas.openxmlformats.org/officeDocument/2006/relationships/slideLayout" Target="../slideLayouts/slideLayout270.xml"/><Relationship Id="rId21" Type="http://schemas.openxmlformats.org/officeDocument/2006/relationships/slideLayout" Target="../slideLayouts/slideLayout252.xml"/><Relationship Id="rId34" Type="http://schemas.openxmlformats.org/officeDocument/2006/relationships/slideLayout" Target="../slideLayouts/slideLayout265.xml"/><Relationship Id="rId42" Type="http://schemas.openxmlformats.org/officeDocument/2006/relationships/slideLayout" Target="../slideLayouts/slideLayout273.xml"/><Relationship Id="rId47" Type="http://schemas.openxmlformats.org/officeDocument/2006/relationships/slideLayout" Target="../slideLayouts/slideLayout278.xml"/><Relationship Id="rId50" Type="http://schemas.openxmlformats.org/officeDocument/2006/relationships/slideLayout" Target="../slideLayouts/slideLayout281.xml"/><Relationship Id="rId55" Type="http://schemas.openxmlformats.org/officeDocument/2006/relationships/slideLayout" Target="../slideLayouts/slideLayout286.xml"/><Relationship Id="rId7" Type="http://schemas.openxmlformats.org/officeDocument/2006/relationships/slideLayout" Target="../slideLayouts/slideLayout238.xml"/><Relationship Id="rId2" Type="http://schemas.openxmlformats.org/officeDocument/2006/relationships/slideLayout" Target="../slideLayouts/slideLayout233.xml"/><Relationship Id="rId16" Type="http://schemas.openxmlformats.org/officeDocument/2006/relationships/slideLayout" Target="../slideLayouts/slideLayout247.xml"/><Relationship Id="rId20" Type="http://schemas.openxmlformats.org/officeDocument/2006/relationships/slideLayout" Target="../slideLayouts/slideLayout251.xml"/><Relationship Id="rId29" Type="http://schemas.openxmlformats.org/officeDocument/2006/relationships/slideLayout" Target="../slideLayouts/slideLayout260.xml"/><Relationship Id="rId41" Type="http://schemas.openxmlformats.org/officeDocument/2006/relationships/slideLayout" Target="../slideLayouts/slideLayout272.xml"/><Relationship Id="rId54" Type="http://schemas.openxmlformats.org/officeDocument/2006/relationships/slideLayout" Target="../slideLayouts/slideLayout285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24" Type="http://schemas.openxmlformats.org/officeDocument/2006/relationships/slideLayout" Target="../slideLayouts/slideLayout255.xml"/><Relationship Id="rId32" Type="http://schemas.openxmlformats.org/officeDocument/2006/relationships/slideLayout" Target="../slideLayouts/slideLayout263.xml"/><Relationship Id="rId37" Type="http://schemas.openxmlformats.org/officeDocument/2006/relationships/slideLayout" Target="../slideLayouts/slideLayout268.xml"/><Relationship Id="rId40" Type="http://schemas.openxmlformats.org/officeDocument/2006/relationships/slideLayout" Target="../slideLayouts/slideLayout271.xml"/><Relationship Id="rId45" Type="http://schemas.openxmlformats.org/officeDocument/2006/relationships/slideLayout" Target="../slideLayouts/slideLayout276.xml"/><Relationship Id="rId53" Type="http://schemas.openxmlformats.org/officeDocument/2006/relationships/slideLayout" Target="../slideLayouts/slideLayout284.xml"/><Relationship Id="rId58" Type="http://schemas.openxmlformats.org/officeDocument/2006/relationships/slideLayout" Target="../slideLayouts/slideLayout289.xml"/><Relationship Id="rId5" Type="http://schemas.openxmlformats.org/officeDocument/2006/relationships/slideLayout" Target="../slideLayouts/slideLayout236.xml"/><Relationship Id="rId15" Type="http://schemas.openxmlformats.org/officeDocument/2006/relationships/slideLayout" Target="../slideLayouts/slideLayout246.xml"/><Relationship Id="rId23" Type="http://schemas.openxmlformats.org/officeDocument/2006/relationships/slideLayout" Target="../slideLayouts/slideLayout254.xml"/><Relationship Id="rId28" Type="http://schemas.openxmlformats.org/officeDocument/2006/relationships/slideLayout" Target="../slideLayouts/slideLayout259.xml"/><Relationship Id="rId36" Type="http://schemas.openxmlformats.org/officeDocument/2006/relationships/slideLayout" Target="../slideLayouts/slideLayout267.xml"/><Relationship Id="rId49" Type="http://schemas.openxmlformats.org/officeDocument/2006/relationships/slideLayout" Target="../slideLayouts/slideLayout280.xml"/><Relationship Id="rId57" Type="http://schemas.openxmlformats.org/officeDocument/2006/relationships/slideLayout" Target="../slideLayouts/slideLayout288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1.xml"/><Relationship Id="rId19" Type="http://schemas.openxmlformats.org/officeDocument/2006/relationships/slideLayout" Target="../slideLayouts/slideLayout250.xml"/><Relationship Id="rId31" Type="http://schemas.openxmlformats.org/officeDocument/2006/relationships/slideLayout" Target="../slideLayouts/slideLayout262.xml"/><Relationship Id="rId44" Type="http://schemas.openxmlformats.org/officeDocument/2006/relationships/slideLayout" Target="../slideLayouts/slideLayout275.xml"/><Relationship Id="rId52" Type="http://schemas.openxmlformats.org/officeDocument/2006/relationships/slideLayout" Target="../slideLayouts/slideLayout283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Relationship Id="rId14" Type="http://schemas.openxmlformats.org/officeDocument/2006/relationships/slideLayout" Target="../slideLayouts/slideLayout245.xml"/><Relationship Id="rId22" Type="http://schemas.openxmlformats.org/officeDocument/2006/relationships/slideLayout" Target="../slideLayouts/slideLayout253.xml"/><Relationship Id="rId27" Type="http://schemas.openxmlformats.org/officeDocument/2006/relationships/slideLayout" Target="../slideLayouts/slideLayout258.xml"/><Relationship Id="rId30" Type="http://schemas.openxmlformats.org/officeDocument/2006/relationships/slideLayout" Target="../slideLayouts/slideLayout261.xml"/><Relationship Id="rId35" Type="http://schemas.openxmlformats.org/officeDocument/2006/relationships/slideLayout" Target="../slideLayouts/slideLayout266.xml"/><Relationship Id="rId43" Type="http://schemas.openxmlformats.org/officeDocument/2006/relationships/slideLayout" Target="../slideLayouts/slideLayout274.xml"/><Relationship Id="rId48" Type="http://schemas.openxmlformats.org/officeDocument/2006/relationships/slideLayout" Target="../slideLayouts/slideLayout279.xml"/><Relationship Id="rId56" Type="http://schemas.openxmlformats.org/officeDocument/2006/relationships/slideLayout" Target="../slideLayouts/slideLayout287.xml"/><Relationship Id="rId8" Type="http://schemas.openxmlformats.org/officeDocument/2006/relationships/slideLayout" Target="../slideLayouts/slideLayout239.xml"/><Relationship Id="rId51" Type="http://schemas.openxmlformats.org/officeDocument/2006/relationships/slideLayout" Target="../slideLayouts/slideLayout282.xml"/><Relationship Id="rId3" Type="http://schemas.openxmlformats.org/officeDocument/2006/relationships/slideLayout" Target="../slideLayouts/slideLayout234.xml"/><Relationship Id="rId12" Type="http://schemas.openxmlformats.org/officeDocument/2006/relationships/slideLayout" Target="../slideLayouts/slideLayout243.xml"/><Relationship Id="rId17" Type="http://schemas.openxmlformats.org/officeDocument/2006/relationships/slideLayout" Target="../slideLayouts/slideLayout248.xml"/><Relationship Id="rId25" Type="http://schemas.openxmlformats.org/officeDocument/2006/relationships/slideLayout" Target="../slideLayouts/slideLayout256.xml"/><Relationship Id="rId33" Type="http://schemas.openxmlformats.org/officeDocument/2006/relationships/slideLayout" Target="../slideLayouts/slideLayout264.xml"/><Relationship Id="rId38" Type="http://schemas.openxmlformats.org/officeDocument/2006/relationships/slideLayout" Target="../slideLayouts/slideLayout269.xml"/><Relationship Id="rId46" Type="http://schemas.openxmlformats.org/officeDocument/2006/relationships/slideLayout" Target="../slideLayouts/slideLayout277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2.xml"/><Relationship Id="rId18" Type="http://schemas.openxmlformats.org/officeDocument/2006/relationships/slideLayout" Target="../slideLayouts/slideLayout307.xml"/><Relationship Id="rId26" Type="http://schemas.openxmlformats.org/officeDocument/2006/relationships/slideLayout" Target="../slideLayouts/slideLayout315.xml"/><Relationship Id="rId39" Type="http://schemas.openxmlformats.org/officeDocument/2006/relationships/slideLayout" Target="../slideLayouts/slideLayout328.xml"/><Relationship Id="rId21" Type="http://schemas.openxmlformats.org/officeDocument/2006/relationships/slideLayout" Target="../slideLayouts/slideLayout310.xml"/><Relationship Id="rId34" Type="http://schemas.openxmlformats.org/officeDocument/2006/relationships/slideLayout" Target="../slideLayouts/slideLayout323.xml"/><Relationship Id="rId42" Type="http://schemas.openxmlformats.org/officeDocument/2006/relationships/slideLayout" Target="../slideLayouts/slideLayout331.xml"/><Relationship Id="rId47" Type="http://schemas.openxmlformats.org/officeDocument/2006/relationships/slideLayout" Target="../slideLayouts/slideLayout336.xml"/><Relationship Id="rId50" Type="http://schemas.openxmlformats.org/officeDocument/2006/relationships/slideLayout" Target="../slideLayouts/slideLayout339.xml"/><Relationship Id="rId55" Type="http://schemas.openxmlformats.org/officeDocument/2006/relationships/slideLayout" Target="../slideLayouts/slideLayout344.xml"/><Relationship Id="rId7" Type="http://schemas.openxmlformats.org/officeDocument/2006/relationships/slideLayout" Target="../slideLayouts/slideLayout296.xml"/><Relationship Id="rId2" Type="http://schemas.openxmlformats.org/officeDocument/2006/relationships/slideLayout" Target="../slideLayouts/slideLayout291.xml"/><Relationship Id="rId16" Type="http://schemas.openxmlformats.org/officeDocument/2006/relationships/slideLayout" Target="../slideLayouts/slideLayout305.xml"/><Relationship Id="rId20" Type="http://schemas.openxmlformats.org/officeDocument/2006/relationships/slideLayout" Target="../slideLayouts/slideLayout309.xml"/><Relationship Id="rId29" Type="http://schemas.openxmlformats.org/officeDocument/2006/relationships/slideLayout" Target="../slideLayouts/slideLayout318.xml"/><Relationship Id="rId41" Type="http://schemas.openxmlformats.org/officeDocument/2006/relationships/slideLayout" Target="../slideLayouts/slideLayout330.xml"/><Relationship Id="rId54" Type="http://schemas.openxmlformats.org/officeDocument/2006/relationships/slideLayout" Target="../slideLayouts/slideLayout343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0.xml"/><Relationship Id="rId6" Type="http://schemas.openxmlformats.org/officeDocument/2006/relationships/slideLayout" Target="../slideLayouts/slideLayout295.xml"/><Relationship Id="rId11" Type="http://schemas.openxmlformats.org/officeDocument/2006/relationships/slideLayout" Target="../slideLayouts/slideLayout300.xml"/><Relationship Id="rId24" Type="http://schemas.openxmlformats.org/officeDocument/2006/relationships/slideLayout" Target="../slideLayouts/slideLayout313.xml"/><Relationship Id="rId32" Type="http://schemas.openxmlformats.org/officeDocument/2006/relationships/slideLayout" Target="../slideLayouts/slideLayout321.xml"/><Relationship Id="rId37" Type="http://schemas.openxmlformats.org/officeDocument/2006/relationships/slideLayout" Target="../slideLayouts/slideLayout326.xml"/><Relationship Id="rId40" Type="http://schemas.openxmlformats.org/officeDocument/2006/relationships/slideLayout" Target="../slideLayouts/slideLayout329.xml"/><Relationship Id="rId45" Type="http://schemas.openxmlformats.org/officeDocument/2006/relationships/slideLayout" Target="../slideLayouts/slideLayout334.xml"/><Relationship Id="rId53" Type="http://schemas.openxmlformats.org/officeDocument/2006/relationships/slideLayout" Target="../slideLayouts/slideLayout342.xml"/><Relationship Id="rId58" Type="http://schemas.openxmlformats.org/officeDocument/2006/relationships/slideLayout" Target="../slideLayouts/slideLayout347.xml"/><Relationship Id="rId5" Type="http://schemas.openxmlformats.org/officeDocument/2006/relationships/slideLayout" Target="../slideLayouts/slideLayout294.xml"/><Relationship Id="rId15" Type="http://schemas.openxmlformats.org/officeDocument/2006/relationships/slideLayout" Target="../slideLayouts/slideLayout304.xml"/><Relationship Id="rId23" Type="http://schemas.openxmlformats.org/officeDocument/2006/relationships/slideLayout" Target="../slideLayouts/slideLayout312.xml"/><Relationship Id="rId28" Type="http://schemas.openxmlformats.org/officeDocument/2006/relationships/slideLayout" Target="../slideLayouts/slideLayout317.xml"/><Relationship Id="rId36" Type="http://schemas.openxmlformats.org/officeDocument/2006/relationships/slideLayout" Target="../slideLayouts/slideLayout325.xml"/><Relationship Id="rId49" Type="http://schemas.openxmlformats.org/officeDocument/2006/relationships/slideLayout" Target="../slideLayouts/slideLayout338.xml"/><Relationship Id="rId57" Type="http://schemas.openxmlformats.org/officeDocument/2006/relationships/slideLayout" Target="../slideLayouts/slideLayout346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9.xml"/><Relationship Id="rId19" Type="http://schemas.openxmlformats.org/officeDocument/2006/relationships/slideLayout" Target="../slideLayouts/slideLayout308.xml"/><Relationship Id="rId31" Type="http://schemas.openxmlformats.org/officeDocument/2006/relationships/slideLayout" Target="../slideLayouts/slideLayout320.xml"/><Relationship Id="rId44" Type="http://schemas.openxmlformats.org/officeDocument/2006/relationships/slideLayout" Target="../slideLayouts/slideLayout333.xml"/><Relationship Id="rId52" Type="http://schemas.openxmlformats.org/officeDocument/2006/relationships/slideLayout" Target="../slideLayouts/slideLayout341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3.xml"/><Relationship Id="rId9" Type="http://schemas.openxmlformats.org/officeDocument/2006/relationships/slideLayout" Target="../slideLayouts/slideLayout298.xml"/><Relationship Id="rId14" Type="http://schemas.openxmlformats.org/officeDocument/2006/relationships/slideLayout" Target="../slideLayouts/slideLayout303.xml"/><Relationship Id="rId22" Type="http://schemas.openxmlformats.org/officeDocument/2006/relationships/slideLayout" Target="../slideLayouts/slideLayout311.xml"/><Relationship Id="rId27" Type="http://schemas.openxmlformats.org/officeDocument/2006/relationships/slideLayout" Target="../slideLayouts/slideLayout316.xml"/><Relationship Id="rId30" Type="http://schemas.openxmlformats.org/officeDocument/2006/relationships/slideLayout" Target="../slideLayouts/slideLayout319.xml"/><Relationship Id="rId35" Type="http://schemas.openxmlformats.org/officeDocument/2006/relationships/slideLayout" Target="../slideLayouts/slideLayout324.xml"/><Relationship Id="rId43" Type="http://schemas.openxmlformats.org/officeDocument/2006/relationships/slideLayout" Target="../slideLayouts/slideLayout332.xml"/><Relationship Id="rId48" Type="http://schemas.openxmlformats.org/officeDocument/2006/relationships/slideLayout" Target="../slideLayouts/slideLayout337.xml"/><Relationship Id="rId56" Type="http://schemas.openxmlformats.org/officeDocument/2006/relationships/slideLayout" Target="../slideLayouts/slideLayout345.xml"/><Relationship Id="rId8" Type="http://schemas.openxmlformats.org/officeDocument/2006/relationships/slideLayout" Target="../slideLayouts/slideLayout297.xml"/><Relationship Id="rId51" Type="http://schemas.openxmlformats.org/officeDocument/2006/relationships/slideLayout" Target="../slideLayouts/slideLayout340.xml"/><Relationship Id="rId3" Type="http://schemas.openxmlformats.org/officeDocument/2006/relationships/slideLayout" Target="../slideLayouts/slideLayout292.xml"/><Relationship Id="rId12" Type="http://schemas.openxmlformats.org/officeDocument/2006/relationships/slideLayout" Target="../slideLayouts/slideLayout301.xml"/><Relationship Id="rId17" Type="http://schemas.openxmlformats.org/officeDocument/2006/relationships/slideLayout" Target="../slideLayouts/slideLayout306.xml"/><Relationship Id="rId25" Type="http://schemas.openxmlformats.org/officeDocument/2006/relationships/slideLayout" Target="../slideLayouts/slideLayout314.xml"/><Relationship Id="rId33" Type="http://schemas.openxmlformats.org/officeDocument/2006/relationships/slideLayout" Target="../slideLayouts/slideLayout322.xml"/><Relationship Id="rId38" Type="http://schemas.openxmlformats.org/officeDocument/2006/relationships/slideLayout" Target="../slideLayouts/slideLayout327.xml"/><Relationship Id="rId46" Type="http://schemas.openxmlformats.org/officeDocument/2006/relationships/slideLayout" Target="../slideLayouts/slideLayout335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0.xml"/><Relationship Id="rId18" Type="http://schemas.openxmlformats.org/officeDocument/2006/relationships/slideLayout" Target="../slideLayouts/slideLayout365.xml"/><Relationship Id="rId26" Type="http://schemas.openxmlformats.org/officeDocument/2006/relationships/slideLayout" Target="../slideLayouts/slideLayout373.xml"/><Relationship Id="rId39" Type="http://schemas.openxmlformats.org/officeDocument/2006/relationships/slideLayout" Target="../slideLayouts/slideLayout386.xml"/><Relationship Id="rId21" Type="http://schemas.openxmlformats.org/officeDocument/2006/relationships/slideLayout" Target="../slideLayouts/slideLayout368.xml"/><Relationship Id="rId34" Type="http://schemas.openxmlformats.org/officeDocument/2006/relationships/slideLayout" Target="../slideLayouts/slideLayout381.xml"/><Relationship Id="rId42" Type="http://schemas.openxmlformats.org/officeDocument/2006/relationships/slideLayout" Target="../slideLayouts/slideLayout389.xml"/><Relationship Id="rId47" Type="http://schemas.openxmlformats.org/officeDocument/2006/relationships/slideLayout" Target="../slideLayouts/slideLayout394.xml"/><Relationship Id="rId50" Type="http://schemas.openxmlformats.org/officeDocument/2006/relationships/slideLayout" Target="../slideLayouts/slideLayout397.xml"/><Relationship Id="rId55" Type="http://schemas.openxmlformats.org/officeDocument/2006/relationships/slideLayout" Target="../slideLayouts/slideLayout402.xml"/><Relationship Id="rId7" Type="http://schemas.openxmlformats.org/officeDocument/2006/relationships/slideLayout" Target="../slideLayouts/slideLayout354.xml"/><Relationship Id="rId2" Type="http://schemas.openxmlformats.org/officeDocument/2006/relationships/slideLayout" Target="../slideLayouts/slideLayout349.xml"/><Relationship Id="rId16" Type="http://schemas.openxmlformats.org/officeDocument/2006/relationships/slideLayout" Target="../slideLayouts/slideLayout363.xml"/><Relationship Id="rId20" Type="http://schemas.openxmlformats.org/officeDocument/2006/relationships/slideLayout" Target="../slideLayouts/slideLayout367.xml"/><Relationship Id="rId29" Type="http://schemas.openxmlformats.org/officeDocument/2006/relationships/slideLayout" Target="../slideLayouts/slideLayout376.xml"/><Relationship Id="rId41" Type="http://schemas.openxmlformats.org/officeDocument/2006/relationships/slideLayout" Target="../slideLayouts/slideLayout388.xml"/><Relationship Id="rId54" Type="http://schemas.openxmlformats.org/officeDocument/2006/relationships/slideLayout" Target="../slideLayouts/slideLayout40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8.xml"/><Relationship Id="rId6" Type="http://schemas.openxmlformats.org/officeDocument/2006/relationships/slideLayout" Target="../slideLayouts/slideLayout353.xml"/><Relationship Id="rId11" Type="http://schemas.openxmlformats.org/officeDocument/2006/relationships/slideLayout" Target="../slideLayouts/slideLayout358.xml"/><Relationship Id="rId24" Type="http://schemas.openxmlformats.org/officeDocument/2006/relationships/slideLayout" Target="../slideLayouts/slideLayout371.xml"/><Relationship Id="rId32" Type="http://schemas.openxmlformats.org/officeDocument/2006/relationships/slideLayout" Target="../slideLayouts/slideLayout379.xml"/><Relationship Id="rId37" Type="http://schemas.openxmlformats.org/officeDocument/2006/relationships/slideLayout" Target="../slideLayouts/slideLayout384.xml"/><Relationship Id="rId40" Type="http://schemas.openxmlformats.org/officeDocument/2006/relationships/slideLayout" Target="../slideLayouts/slideLayout387.xml"/><Relationship Id="rId45" Type="http://schemas.openxmlformats.org/officeDocument/2006/relationships/slideLayout" Target="../slideLayouts/slideLayout392.xml"/><Relationship Id="rId53" Type="http://schemas.openxmlformats.org/officeDocument/2006/relationships/slideLayout" Target="../slideLayouts/slideLayout400.xml"/><Relationship Id="rId58" Type="http://schemas.openxmlformats.org/officeDocument/2006/relationships/slideLayout" Target="../slideLayouts/slideLayout405.xml"/><Relationship Id="rId5" Type="http://schemas.openxmlformats.org/officeDocument/2006/relationships/slideLayout" Target="../slideLayouts/slideLayout352.xml"/><Relationship Id="rId15" Type="http://schemas.openxmlformats.org/officeDocument/2006/relationships/slideLayout" Target="../slideLayouts/slideLayout362.xml"/><Relationship Id="rId23" Type="http://schemas.openxmlformats.org/officeDocument/2006/relationships/slideLayout" Target="../slideLayouts/slideLayout370.xml"/><Relationship Id="rId28" Type="http://schemas.openxmlformats.org/officeDocument/2006/relationships/slideLayout" Target="../slideLayouts/slideLayout375.xml"/><Relationship Id="rId36" Type="http://schemas.openxmlformats.org/officeDocument/2006/relationships/slideLayout" Target="../slideLayouts/slideLayout383.xml"/><Relationship Id="rId49" Type="http://schemas.openxmlformats.org/officeDocument/2006/relationships/slideLayout" Target="../slideLayouts/slideLayout396.xml"/><Relationship Id="rId57" Type="http://schemas.openxmlformats.org/officeDocument/2006/relationships/slideLayout" Target="../slideLayouts/slideLayout40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7.xml"/><Relationship Id="rId19" Type="http://schemas.openxmlformats.org/officeDocument/2006/relationships/slideLayout" Target="../slideLayouts/slideLayout366.xml"/><Relationship Id="rId31" Type="http://schemas.openxmlformats.org/officeDocument/2006/relationships/slideLayout" Target="../slideLayouts/slideLayout378.xml"/><Relationship Id="rId44" Type="http://schemas.openxmlformats.org/officeDocument/2006/relationships/slideLayout" Target="../slideLayouts/slideLayout391.xml"/><Relationship Id="rId52" Type="http://schemas.openxmlformats.org/officeDocument/2006/relationships/slideLayout" Target="../slideLayouts/slideLayout399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1.xml"/><Relationship Id="rId9" Type="http://schemas.openxmlformats.org/officeDocument/2006/relationships/slideLayout" Target="../slideLayouts/slideLayout356.xml"/><Relationship Id="rId14" Type="http://schemas.openxmlformats.org/officeDocument/2006/relationships/slideLayout" Target="../slideLayouts/slideLayout361.xml"/><Relationship Id="rId22" Type="http://schemas.openxmlformats.org/officeDocument/2006/relationships/slideLayout" Target="../slideLayouts/slideLayout369.xml"/><Relationship Id="rId27" Type="http://schemas.openxmlformats.org/officeDocument/2006/relationships/slideLayout" Target="../slideLayouts/slideLayout374.xml"/><Relationship Id="rId30" Type="http://schemas.openxmlformats.org/officeDocument/2006/relationships/slideLayout" Target="../slideLayouts/slideLayout377.xml"/><Relationship Id="rId35" Type="http://schemas.openxmlformats.org/officeDocument/2006/relationships/slideLayout" Target="../slideLayouts/slideLayout382.xml"/><Relationship Id="rId43" Type="http://schemas.openxmlformats.org/officeDocument/2006/relationships/slideLayout" Target="../slideLayouts/slideLayout390.xml"/><Relationship Id="rId48" Type="http://schemas.openxmlformats.org/officeDocument/2006/relationships/slideLayout" Target="../slideLayouts/slideLayout395.xml"/><Relationship Id="rId56" Type="http://schemas.openxmlformats.org/officeDocument/2006/relationships/slideLayout" Target="../slideLayouts/slideLayout403.xml"/><Relationship Id="rId8" Type="http://schemas.openxmlformats.org/officeDocument/2006/relationships/slideLayout" Target="../slideLayouts/slideLayout355.xml"/><Relationship Id="rId51" Type="http://schemas.openxmlformats.org/officeDocument/2006/relationships/slideLayout" Target="../slideLayouts/slideLayout398.xml"/><Relationship Id="rId3" Type="http://schemas.openxmlformats.org/officeDocument/2006/relationships/slideLayout" Target="../slideLayouts/slideLayout350.xml"/><Relationship Id="rId12" Type="http://schemas.openxmlformats.org/officeDocument/2006/relationships/slideLayout" Target="../slideLayouts/slideLayout359.xml"/><Relationship Id="rId17" Type="http://schemas.openxmlformats.org/officeDocument/2006/relationships/slideLayout" Target="../slideLayouts/slideLayout364.xml"/><Relationship Id="rId25" Type="http://schemas.openxmlformats.org/officeDocument/2006/relationships/slideLayout" Target="../slideLayouts/slideLayout372.xml"/><Relationship Id="rId33" Type="http://schemas.openxmlformats.org/officeDocument/2006/relationships/slideLayout" Target="../slideLayouts/slideLayout380.xml"/><Relationship Id="rId38" Type="http://schemas.openxmlformats.org/officeDocument/2006/relationships/slideLayout" Target="../slideLayouts/slideLayout385.xml"/><Relationship Id="rId46" Type="http://schemas.openxmlformats.org/officeDocument/2006/relationships/slideLayout" Target="../slideLayouts/slideLayout393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8.xml"/><Relationship Id="rId18" Type="http://schemas.openxmlformats.org/officeDocument/2006/relationships/slideLayout" Target="../slideLayouts/slideLayout423.xml"/><Relationship Id="rId26" Type="http://schemas.openxmlformats.org/officeDocument/2006/relationships/slideLayout" Target="../slideLayouts/slideLayout431.xml"/><Relationship Id="rId39" Type="http://schemas.openxmlformats.org/officeDocument/2006/relationships/slideLayout" Target="../slideLayouts/slideLayout444.xml"/><Relationship Id="rId21" Type="http://schemas.openxmlformats.org/officeDocument/2006/relationships/slideLayout" Target="../slideLayouts/slideLayout426.xml"/><Relationship Id="rId34" Type="http://schemas.openxmlformats.org/officeDocument/2006/relationships/slideLayout" Target="../slideLayouts/slideLayout439.xml"/><Relationship Id="rId42" Type="http://schemas.openxmlformats.org/officeDocument/2006/relationships/slideLayout" Target="../slideLayouts/slideLayout447.xml"/><Relationship Id="rId47" Type="http://schemas.openxmlformats.org/officeDocument/2006/relationships/slideLayout" Target="../slideLayouts/slideLayout452.xml"/><Relationship Id="rId50" Type="http://schemas.openxmlformats.org/officeDocument/2006/relationships/slideLayout" Target="../slideLayouts/slideLayout455.xml"/><Relationship Id="rId55" Type="http://schemas.openxmlformats.org/officeDocument/2006/relationships/slideLayout" Target="../slideLayouts/slideLayout460.xml"/><Relationship Id="rId7" Type="http://schemas.openxmlformats.org/officeDocument/2006/relationships/slideLayout" Target="../slideLayouts/slideLayout412.xml"/><Relationship Id="rId2" Type="http://schemas.openxmlformats.org/officeDocument/2006/relationships/slideLayout" Target="../slideLayouts/slideLayout407.xml"/><Relationship Id="rId16" Type="http://schemas.openxmlformats.org/officeDocument/2006/relationships/slideLayout" Target="../slideLayouts/slideLayout421.xml"/><Relationship Id="rId20" Type="http://schemas.openxmlformats.org/officeDocument/2006/relationships/slideLayout" Target="../slideLayouts/slideLayout425.xml"/><Relationship Id="rId29" Type="http://schemas.openxmlformats.org/officeDocument/2006/relationships/slideLayout" Target="../slideLayouts/slideLayout434.xml"/><Relationship Id="rId41" Type="http://schemas.openxmlformats.org/officeDocument/2006/relationships/slideLayout" Target="../slideLayouts/slideLayout446.xml"/><Relationship Id="rId54" Type="http://schemas.openxmlformats.org/officeDocument/2006/relationships/slideLayout" Target="../slideLayouts/slideLayout459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6.xml"/><Relationship Id="rId6" Type="http://schemas.openxmlformats.org/officeDocument/2006/relationships/slideLayout" Target="../slideLayouts/slideLayout411.xml"/><Relationship Id="rId11" Type="http://schemas.openxmlformats.org/officeDocument/2006/relationships/slideLayout" Target="../slideLayouts/slideLayout416.xml"/><Relationship Id="rId24" Type="http://schemas.openxmlformats.org/officeDocument/2006/relationships/slideLayout" Target="../slideLayouts/slideLayout429.xml"/><Relationship Id="rId32" Type="http://schemas.openxmlformats.org/officeDocument/2006/relationships/slideLayout" Target="../slideLayouts/slideLayout437.xml"/><Relationship Id="rId37" Type="http://schemas.openxmlformats.org/officeDocument/2006/relationships/slideLayout" Target="../slideLayouts/slideLayout442.xml"/><Relationship Id="rId40" Type="http://schemas.openxmlformats.org/officeDocument/2006/relationships/slideLayout" Target="../slideLayouts/slideLayout445.xml"/><Relationship Id="rId45" Type="http://schemas.openxmlformats.org/officeDocument/2006/relationships/slideLayout" Target="../slideLayouts/slideLayout450.xml"/><Relationship Id="rId53" Type="http://schemas.openxmlformats.org/officeDocument/2006/relationships/slideLayout" Target="../slideLayouts/slideLayout458.xml"/><Relationship Id="rId58" Type="http://schemas.openxmlformats.org/officeDocument/2006/relationships/slideLayout" Target="../slideLayouts/slideLayout463.xml"/><Relationship Id="rId5" Type="http://schemas.openxmlformats.org/officeDocument/2006/relationships/slideLayout" Target="../slideLayouts/slideLayout410.xml"/><Relationship Id="rId15" Type="http://schemas.openxmlformats.org/officeDocument/2006/relationships/slideLayout" Target="../slideLayouts/slideLayout420.xml"/><Relationship Id="rId23" Type="http://schemas.openxmlformats.org/officeDocument/2006/relationships/slideLayout" Target="../slideLayouts/slideLayout428.xml"/><Relationship Id="rId28" Type="http://schemas.openxmlformats.org/officeDocument/2006/relationships/slideLayout" Target="../slideLayouts/slideLayout433.xml"/><Relationship Id="rId36" Type="http://schemas.openxmlformats.org/officeDocument/2006/relationships/slideLayout" Target="../slideLayouts/slideLayout441.xml"/><Relationship Id="rId49" Type="http://schemas.openxmlformats.org/officeDocument/2006/relationships/slideLayout" Target="../slideLayouts/slideLayout454.xml"/><Relationship Id="rId57" Type="http://schemas.openxmlformats.org/officeDocument/2006/relationships/slideLayout" Target="../slideLayouts/slideLayout462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5.xml"/><Relationship Id="rId19" Type="http://schemas.openxmlformats.org/officeDocument/2006/relationships/slideLayout" Target="../slideLayouts/slideLayout424.xml"/><Relationship Id="rId31" Type="http://schemas.openxmlformats.org/officeDocument/2006/relationships/slideLayout" Target="../slideLayouts/slideLayout436.xml"/><Relationship Id="rId44" Type="http://schemas.openxmlformats.org/officeDocument/2006/relationships/slideLayout" Target="../slideLayouts/slideLayout449.xml"/><Relationship Id="rId52" Type="http://schemas.openxmlformats.org/officeDocument/2006/relationships/slideLayout" Target="../slideLayouts/slideLayout457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09.xml"/><Relationship Id="rId9" Type="http://schemas.openxmlformats.org/officeDocument/2006/relationships/slideLayout" Target="../slideLayouts/slideLayout414.xml"/><Relationship Id="rId14" Type="http://schemas.openxmlformats.org/officeDocument/2006/relationships/slideLayout" Target="../slideLayouts/slideLayout419.xml"/><Relationship Id="rId22" Type="http://schemas.openxmlformats.org/officeDocument/2006/relationships/slideLayout" Target="../slideLayouts/slideLayout427.xml"/><Relationship Id="rId27" Type="http://schemas.openxmlformats.org/officeDocument/2006/relationships/slideLayout" Target="../slideLayouts/slideLayout432.xml"/><Relationship Id="rId30" Type="http://schemas.openxmlformats.org/officeDocument/2006/relationships/slideLayout" Target="../slideLayouts/slideLayout435.xml"/><Relationship Id="rId35" Type="http://schemas.openxmlformats.org/officeDocument/2006/relationships/slideLayout" Target="../slideLayouts/slideLayout440.xml"/><Relationship Id="rId43" Type="http://schemas.openxmlformats.org/officeDocument/2006/relationships/slideLayout" Target="../slideLayouts/slideLayout448.xml"/><Relationship Id="rId48" Type="http://schemas.openxmlformats.org/officeDocument/2006/relationships/slideLayout" Target="../slideLayouts/slideLayout453.xml"/><Relationship Id="rId56" Type="http://schemas.openxmlformats.org/officeDocument/2006/relationships/slideLayout" Target="../slideLayouts/slideLayout461.xml"/><Relationship Id="rId8" Type="http://schemas.openxmlformats.org/officeDocument/2006/relationships/slideLayout" Target="../slideLayouts/slideLayout413.xml"/><Relationship Id="rId51" Type="http://schemas.openxmlformats.org/officeDocument/2006/relationships/slideLayout" Target="../slideLayouts/slideLayout456.xml"/><Relationship Id="rId3" Type="http://schemas.openxmlformats.org/officeDocument/2006/relationships/slideLayout" Target="../slideLayouts/slideLayout408.xml"/><Relationship Id="rId12" Type="http://schemas.openxmlformats.org/officeDocument/2006/relationships/slideLayout" Target="../slideLayouts/slideLayout417.xml"/><Relationship Id="rId17" Type="http://schemas.openxmlformats.org/officeDocument/2006/relationships/slideLayout" Target="../slideLayouts/slideLayout422.xml"/><Relationship Id="rId25" Type="http://schemas.openxmlformats.org/officeDocument/2006/relationships/slideLayout" Target="../slideLayouts/slideLayout430.xml"/><Relationship Id="rId33" Type="http://schemas.openxmlformats.org/officeDocument/2006/relationships/slideLayout" Target="../slideLayouts/slideLayout438.xml"/><Relationship Id="rId38" Type="http://schemas.openxmlformats.org/officeDocument/2006/relationships/slideLayout" Target="../slideLayouts/slideLayout443.xml"/><Relationship Id="rId46" Type="http://schemas.openxmlformats.org/officeDocument/2006/relationships/slideLayout" Target="../slideLayouts/slideLayout451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6.xml"/><Relationship Id="rId18" Type="http://schemas.openxmlformats.org/officeDocument/2006/relationships/slideLayout" Target="../slideLayouts/slideLayout481.xml"/><Relationship Id="rId26" Type="http://schemas.openxmlformats.org/officeDocument/2006/relationships/slideLayout" Target="../slideLayouts/slideLayout489.xml"/><Relationship Id="rId39" Type="http://schemas.openxmlformats.org/officeDocument/2006/relationships/slideLayout" Target="../slideLayouts/slideLayout502.xml"/><Relationship Id="rId21" Type="http://schemas.openxmlformats.org/officeDocument/2006/relationships/slideLayout" Target="../slideLayouts/slideLayout484.xml"/><Relationship Id="rId34" Type="http://schemas.openxmlformats.org/officeDocument/2006/relationships/slideLayout" Target="../slideLayouts/slideLayout497.xml"/><Relationship Id="rId42" Type="http://schemas.openxmlformats.org/officeDocument/2006/relationships/slideLayout" Target="../slideLayouts/slideLayout505.xml"/><Relationship Id="rId47" Type="http://schemas.openxmlformats.org/officeDocument/2006/relationships/slideLayout" Target="../slideLayouts/slideLayout510.xml"/><Relationship Id="rId50" Type="http://schemas.openxmlformats.org/officeDocument/2006/relationships/slideLayout" Target="../slideLayouts/slideLayout513.xml"/><Relationship Id="rId55" Type="http://schemas.openxmlformats.org/officeDocument/2006/relationships/slideLayout" Target="../slideLayouts/slideLayout518.xml"/><Relationship Id="rId7" Type="http://schemas.openxmlformats.org/officeDocument/2006/relationships/slideLayout" Target="../slideLayouts/slideLayout470.xml"/><Relationship Id="rId2" Type="http://schemas.openxmlformats.org/officeDocument/2006/relationships/slideLayout" Target="../slideLayouts/slideLayout465.xml"/><Relationship Id="rId16" Type="http://schemas.openxmlformats.org/officeDocument/2006/relationships/slideLayout" Target="../slideLayouts/slideLayout479.xml"/><Relationship Id="rId20" Type="http://schemas.openxmlformats.org/officeDocument/2006/relationships/slideLayout" Target="../slideLayouts/slideLayout483.xml"/><Relationship Id="rId29" Type="http://schemas.openxmlformats.org/officeDocument/2006/relationships/slideLayout" Target="../slideLayouts/slideLayout492.xml"/><Relationship Id="rId41" Type="http://schemas.openxmlformats.org/officeDocument/2006/relationships/slideLayout" Target="../slideLayouts/slideLayout504.xml"/><Relationship Id="rId54" Type="http://schemas.openxmlformats.org/officeDocument/2006/relationships/slideLayout" Target="../slideLayouts/slideLayout517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4.xml"/><Relationship Id="rId6" Type="http://schemas.openxmlformats.org/officeDocument/2006/relationships/slideLayout" Target="../slideLayouts/slideLayout469.xml"/><Relationship Id="rId11" Type="http://schemas.openxmlformats.org/officeDocument/2006/relationships/slideLayout" Target="../slideLayouts/slideLayout474.xml"/><Relationship Id="rId24" Type="http://schemas.openxmlformats.org/officeDocument/2006/relationships/slideLayout" Target="../slideLayouts/slideLayout487.xml"/><Relationship Id="rId32" Type="http://schemas.openxmlformats.org/officeDocument/2006/relationships/slideLayout" Target="../slideLayouts/slideLayout495.xml"/><Relationship Id="rId37" Type="http://schemas.openxmlformats.org/officeDocument/2006/relationships/slideLayout" Target="../slideLayouts/slideLayout500.xml"/><Relationship Id="rId40" Type="http://schemas.openxmlformats.org/officeDocument/2006/relationships/slideLayout" Target="../slideLayouts/slideLayout503.xml"/><Relationship Id="rId45" Type="http://schemas.openxmlformats.org/officeDocument/2006/relationships/slideLayout" Target="../slideLayouts/slideLayout508.xml"/><Relationship Id="rId53" Type="http://schemas.openxmlformats.org/officeDocument/2006/relationships/slideLayout" Target="../slideLayouts/slideLayout516.xml"/><Relationship Id="rId58" Type="http://schemas.openxmlformats.org/officeDocument/2006/relationships/slideLayout" Target="../slideLayouts/slideLayout521.xml"/><Relationship Id="rId5" Type="http://schemas.openxmlformats.org/officeDocument/2006/relationships/slideLayout" Target="../slideLayouts/slideLayout468.xml"/><Relationship Id="rId15" Type="http://schemas.openxmlformats.org/officeDocument/2006/relationships/slideLayout" Target="../slideLayouts/slideLayout478.xml"/><Relationship Id="rId23" Type="http://schemas.openxmlformats.org/officeDocument/2006/relationships/slideLayout" Target="../slideLayouts/slideLayout486.xml"/><Relationship Id="rId28" Type="http://schemas.openxmlformats.org/officeDocument/2006/relationships/slideLayout" Target="../slideLayouts/slideLayout491.xml"/><Relationship Id="rId36" Type="http://schemas.openxmlformats.org/officeDocument/2006/relationships/slideLayout" Target="../slideLayouts/slideLayout499.xml"/><Relationship Id="rId49" Type="http://schemas.openxmlformats.org/officeDocument/2006/relationships/slideLayout" Target="../slideLayouts/slideLayout512.xml"/><Relationship Id="rId57" Type="http://schemas.openxmlformats.org/officeDocument/2006/relationships/slideLayout" Target="../slideLayouts/slideLayout520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3.xml"/><Relationship Id="rId19" Type="http://schemas.openxmlformats.org/officeDocument/2006/relationships/slideLayout" Target="../slideLayouts/slideLayout482.xml"/><Relationship Id="rId31" Type="http://schemas.openxmlformats.org/officeDocument/2006/relationships/slideLayout" Target="../slideLayouts/slideLayout494.xml"/><Relationship Id="rId44" Type="http://schemas.openxmlformats.org/officeDocument/2006/relationships/slideLayout" Target="../slideLayouts/slideLayout507.xml"/><Relationship Id="rId52" Type="http://schemas.openxmlformats.org/officeDocument/2006/relationships/slideLayout" Target="../slideLayouts/slideLayout515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7.xml"/><Relationship Id="rId9" Type="http://schemas.openxmlformats.org/officeDocument/2006/relationships/slideLayout" Target="../slideLayouts/slideLayout472.xml"/><Relationship Id="rId14" Type="http://schemas.openxmlformats.org/officeDocument/2006/relationships/slideLayout" Target="../slideLayouts/slideLayout477.xml"/><Relationship Id="rId22" Type="http://schemas.openxmlformats.org/officeDocument/2006/relationships/slideLayout" Target="../slideLayouts/slideLayout485.xml"/><Relationship Id="rId27" Type="http://schemas.openxmlformats.org/officeDocument/2006/relationships/slideLayout" Target="../slideLayouts/slideLayout490.xml"/><Relationship Id="rId30" Type="http://schemas.openxmlformats.org/officeDocument/2006/relationships/slideLayout" Target="../slideLayouts/slideLayout493.xml"/><Relationship Id="rId35" Type="http://schemas.openxmlformats.org/officeDocument/2006/relationships/slideLayout" Target="../slideLayouts/slideLayout498.xml"/><Relationship Id="rId43" Type="http://schemas.openxmlformats.org/officeDocument/2006/relationships/slideLayout" Target="../slideLayouts/slideLayout506.xml"/><Relationship Id="rId48" Type="http://schemas.openxmlformats.org/officeDocument/2006/relationships/slideLayout" Target="../slideLayouts/slideLayout511.xml"/><Relationship Id="rId56" Type="http://schemas.openxmlformats.org/officeDocument/2006/relationships/slideLayout" Target="../slideLayouts/slideLayout519.xml"/><Relationship Id="rId8" Type="http://schemas.openxmlformats.org/officeDocument/2006/relationships/slideLayout" Target="../slideLayouts/slideLayout471.xml"/><Relationship Id="rId51" Type="http://schemas.openxmlformats.org/officeDocument/2006/relationships/slideLayout" Target="../slideLayouts/slideLayout514.xml"/><Relationship Id="rId3" Type="http://schemas.openxmlformats.org/officeDocument/2006/relationships/slideLayout" Target="../slideLayouts/slideLayout466.xml"/><Relationship Id="rId12" Type="http://schemas.openxmlformats.org/officeDocument/2006/relationships/slideLayout" Target="../slideLayouts/slideLayout475.xml"/><Relationship Id="rId17" Type="http://schemas.openxmlformats.org/officeDocument/2006/relationships/slideLayout" Target="../slideLayouts/slideLayout480.xml"/><Relationship Id="rId25" Type="http://schemas.openxmlformats.org/officeDocument/2006/relationships/slideLayout" Target="../slideLayouts/slideLayout488.xml"/><Relationship Id="rId33" Type="http://schemas.openxmlformats.org/officeDocument/2006/relationships/slideLayout" Target="../slideLayouts/slideLayout496.xml"/><Relationship Id="rId38" Type="http://schemas.openxmlformats.org/officeDocument/2006/relationships/slideLayout" Target="../slideLayouts/slideLayout501.xml"/><Relationship Id="rId46" Type="http://schemas.openxmlformats.org/officeDocument/2006/relationships/slideLayout" Target="../slideLayouts/slideLayout509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3.jpe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7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gif"/><Relationship Id="rId3" Type="http://schemas.openxmlformats.org/officeDocument/2006/relationships/diagramLayout" Target="../diagrams/layout5.xml"/><Relationship Id="rId7" Type="http://schemas.openxmlformats.org/officeDocument/2006/relationships/image" Target="../media/image27.gif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Relationship Id="rId9" Type="http://schemas.openxmlformats.org/officeDocument/2006/relationships/image" Target="../media/image29.gif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9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89" y="1534"/>
            <a:ext cx="3709761" cy="1059627"/>
          </a:xfrm>
          <a:prstGeom prst="rect">
            <a:avLst/>
          </a:prstGeom>
        </p:spPr>
        <p:txBody>
          <a:bodyPr vert="horz" wrap="square" lIns="0" tIns="14583" rIns="0" bIns="0" rtlCol="0" anchor="ctr">
            <a:spAutoFit/>
          </a:bodyPr>
          <a:lstStyle/>
          <a:p>
            <a:pPr marL="12681" algn="l">
              <a:lnSpc>
                <a:spcPct val="100000"/>
              </a:lnSpc>
              <a:spcBef>
                <a:spcPts val="114"/>
              </a:spcBef>
            </a:pPr>
            <a:r>
              <a:rPr lang="ru-RU" sz="3395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339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694578" y="620854"/>
            <a:ext cx="3542469" cy="2993875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ru-RU" sz="2000" b="1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8387">
              <a:spcBef>
                <a:spcPts val="110"/>
              </a:spcBef>
            </a:pPr>
            <a:r>
              <a:rPr lang="ru-RU" sz="20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18387">
              <a:spcBef>
                <a:spcPts val="600"/>
              </a:spcBef>
              <a:spcAft>
                <a:spcPts val="1200"/>
              </a:spcAft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Тема:</a:t>
            </a:r>
          </a:p>
          <a:p>
            <a:pPr marL="18387">
              <a:lnSpc>
                <a:spcPct val="90000"/>
              </a:lnSpc>
              <a:spcBef>
                <a:spcPts val="110"/>
              </a:spcBef>
            </a:pPr>
            <a:r>
              <a:rPr lang="ru-RU" sz="2400" b="1" dirty="0" smtClean="0">
                <a:solidFill>
                  <a:srgbClr val="2365C7"/>
                </a:solidFill>
                <a:latin typeface="Arial"/>
                <a:cs typeface="Arial"/>
              </a:rPr>
              <a:t>Государства Центральной и Южной Африки</a:t>
            </a:r>
          </a:p>
          <a:p>
            <a:pPr marL="18387">
              <a:spcBef>
                <a:spcPts val="110"/>
              </a:spcBef>
            </a:pPr>
            <a:endParaRPr sz="2400" b="1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endParaRPr lang="ru-RU" sz="1747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41879" y="1262284"/>
            <a:ext cx="280392" cy="50177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808551" y="541152"/>
            <a:ext cx="490599" cy="211899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ru-RU" sz="1298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2530" name="AutoShape 2" descr="Франко-прусская война 1870-1871 - Русская историческая библиоте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328183" y="260176"/>
            <a:ext cx="366395" cy="457200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Рисунок 17"/>
          <p:cNvSpPr>
            <a:spLocks noGrp="1"/>
          </p:cNvSpPr>
          <p:nvPr>
            <p:ph type="pic" sz="quarter" idx="12"/>
          </p:nvPr>
        </p:nvSpPr>
        <p:spPr>
          <a:xfrm>
            <a:off x="4451361" y="1548606"/>
            <a:ext cx="1145338" cy="1428760"/>
          </a:xfrm>
        </p:spPr>
      </p:sp>
      <p:sp>
        <p:nvSpPr>
          <p:cNvPr id="39938" name="AutoShape 2" descr="https://upload.wikimedia.org/wikipedia/commons/thumb/1/12/India_1819-1909.svg/350px-India_1819-1909.sv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0" name="AutoShape 2" descr="Карта раздела Африки начала 20 века — Histori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2771" name="Picture 3" descr="C:\Users\Вилена\Desktop\Screenshot_1-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37047" y="1262854"/>
            <a:ext cx="1359652" cy="1785949"/>
          </a:xfrm>
          <a:prstGeom prst="rect">
            <a:avLst/>
          </a:prstGeom>
          <a:noFill/>
        </p:spPr>
      </p:pic>
      <p:sp>
        <p:nvSpPr>
          <p:cNvPr id="19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41879" y="1836068"/>
            <a:ext cx="280392" cy="9361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</p:spTree>
    <p:extLst>
      <p:ext uri="{BB962C8B-B14F-4D97-AF65-F5344CB8AC3E}">
        <p14:creationId xmlns:p14="http://schemas.microsoft.com/office/powerpoint/2010/main" val="84033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4666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Система управления в колониях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Рамка 9"/>
          <p:cNvSpPr/>
          <p:nvPr/>
        </p:nvSpPr>
        <p:spPr>
          <a:xfrm>
            <a:off x="0" y="405598"/>
            <a:ext cx="5759449" cy="2834489"/>
          </a:xfrm>
          <a:prstGeom prst="frame">
            <a:avLst/>
          </a:prstGeom>
          <a:solidFill>
            <a:srgbClr val="FFFFFF"/>
          </a:solidFill>
          <a:ln>
            <a:solidFill>
              <a:srgbClr val="3366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начале </a:t>
            </a:r>
            <a:r>
              <a:rPr lang="en-US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XX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века колониями Франции были: Гамбия, Сьерра-Леоне, Золотой берег, Нигерия, Сенегал, Французская Гвинея, Берег Слоновой кости,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Догомея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колониями Германии: Того, Камерун; </a:t>
            </a:r>
            <a:r>
              <a:rPr lang="ru-RU" sz="12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колонией Португалии – часть Гвинеи.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Европейские колонисты учредили различные системы управления.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Англия, сохранив местные системы управления, подчинила их себе.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Франция, разрушив старые местные системы управления, учредила порядки, удовлетворяющие Францию.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 Западной Африке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665411" y="611932"/>
            <a:ext cx="2928958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spcBef>
                <a:spcPts val="600"/>
              </a:spcBef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В борьбе за колонии в Западной Африке столкнулись интересы Голландии, Бельгии, Португалии, Англии, Германии, Франции и США.</a:t>
            </a:r>
          </a:p>
          <a:p>
            <a:pPr>
              <a:spcBef>
                <a:spcPts val="600"/>
              </a:spcBef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Король Бельгии, создав научную ассоциацию изучения государства Конго, искусно повёл дело под её прикрытием.</a:t>
            </a:r>
          </a:p>
          <a:p>
            <a:pPr>
              <a:spcBef>
                <a:spcPts val="600"/>
              </a:spcBef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На самом деле Конго превратилось   в колонию Бельгии.</a:t>
            </a:r>
          </a:p>
          <a:p>
            <a:pPr>
              <a:spcBef>
                <a:spcPts val="600"/>
              </a:spcBef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Часть Конго досталось Франции, другая часть – Португалии.</a:t>
            </a:r>
          </a:p>
          <a:p>
            <a:pPr>
              <a:spcBef>
                <a:spcPts val="600"/>
              </a:spcBef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spcBef>
                <a:spcPts val="600"/>
              </a:spcBef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2236783" y="691350"/>
            <a:ext cx="428628" cy="285752"/>
          </a:xfrm>
          <a:prstGeom prst="rightArrow">
            <a:avLst/>
          </a:prstGeom>
          <a:solidFill>
            <a:srgbClr val="9B63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236783" y="1405730"/>
            <a:ext cx="428628" cy="285752"/>
          </a:xfrm>
          <a:prstGeom prst="rightArrow">
            <a:avLst/>
          </a:prstGeom>
          <a:solidFill>
            <a:srgbClr val="9B63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236783" y="2191548"/>
            <a:ext cx="428628" cy="285752"/>
          </a:xfrm>
          <a:prstGeom prst="rightArrow">
            <a:avLst/>
          </a:prstGeom>
          <a:solidFill>
            <a:srgbClr val="9B63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2236783" y="2702444"/>
            <a:ext cx="428628" cy="285752"/>
          </a:xfrm>
          <a:prstGeom prst="rightArrow">
            <a:avLst/>
          </a:prstGeom>
          <a:solidFill>
            <a:srgbClr val="9B63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7538" name="AutoShape 2" descr="Колониальное прошлое Африки — урок. География, 7 класс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77539" name="Picture 3" descr="C:\Users\Вилена\Desktop\Колонии 1913 г. 2-w50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477035"/>
            <a:ext cx="2236782" cy="27630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Южная Африка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1665279" y="619913"/>
          <a:ext cx="3929090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75490" name="AutoShape 2" descr="Плеханов, Георгий Валентино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Hristo-Botev-circa-187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650" name="AutoShape 2" descr="MohammadAyoubKhan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De Beers в изложении двух авторов | by vbulahtin | Medi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507" name="Picture 3" descr="C:\Users\Вилена\Desktop\0_RnN9SqHq9ur2O6ky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619913"/>
            <a:ext cx="1509704" cy="24288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«Британская компания»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736849" y="576015"/>
            <a:ext cx="2857520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Овальная выноска 9"/>
          <p:cNvSpPr/>
          <p:nvPr/>
        </p:nvSpPr>
        <p:spPr>
          <a:xfrm>
            <a:off x="160328" y="762788"/>
            <a:ext cx="2581274" cy="1186905"/>
          </a:xfrm>
          <a:prstGeom prst="wedgeEllipseCallout">
            <a:avLst>
              <a:gd name="adj1" fmla="val -23462"/>
              <a:gd name="adj2" fmla="val 69921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 инициативе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Сесила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была создана «Британская привилегированная компания Южной Африки»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вальная выноска 10"/>
          <p:cNvSpPr/>
          <p:nvPr/>
        </p:nvSpPr>
        <p:spPr>
          <a:xfrm>
            <a:off x="2593973" y="477036"/>
            <a:ext cx="3000396" cy="1472657"/>
          </a:xfrm>
          <a:prstGeom prst="wedgeEllipseCallout">
            <a:avLst>
              <a:gd name="adj1" fmla="val -23462"/>
              <a:gd name="adj2" fmla="val 69921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Компания получила разрешение на захватнические действия под лозунгом </a:t>
            </a:r>
            <a:r>
              <a:rPr lang="ru-RU" sz="12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«От Кейптауна до Каира должна быть колония Англии»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Овальная выноска 11"/>
          <p:cNvSpPr/>
          <p:nvPr/>
        </p:nvSpPr>
        <p:spPr>
          <a:xfrm>
            <a:off x="460375" y="1949693"/>
            <a:ext cx="3000396" cy="1071572"/>
          </a:xfrm>
          <a:prstGeom prst="wedgeEllipseCallout">
            <a:avLst>
              <a:gd name="adj1" fmla="val -23462"/>
              <a:gd name="adj2" fmla="val 69921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скором времени в Северной Родезии был установлен английский протекторат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Овальная выноска 12"/>
          <p:cNvSpPr/>
          <p:nvPr/>
        </p:nvSpPr>
        <p:spPr>
          <a:xfrm>
            <a:off x="3544872" y="1949693"/>
            <a:ext cx="2049497" cy="956235"/>
          </a:xfrm>
          <a:prstGeom prst="wedgeEllipseCallout">
            <a:avLst>
              <a:gd name="adj1" fmla="val -23462"/>
              <a:gd name="adj2" fmla="val 69921"/>
            </a:avLst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Англия подготовилась         к новой войне против буров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Образование «ЮАС»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2418" name="AutoShape 2" descr="Багдадская железная дорог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2420" name="AutoShape 4" descr="Baghdad Railway LOC 04665u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6" name="AutoShape 2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ЛЛОЙД ДЖОРДЖ ДЭВИД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 rot="5559316">
            <a:off x="662530" y="568244"/>
            <a:ext cx="386617" cy="285752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03185" y="917386"/>
            <a:ext cx="16335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1899 году началась Англо-бурская война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трелка вправо 11"/>
          <p:cNvSpPr/>
          <p:nvPr/>
        </p:nvSpPr>
        <p:spPr>
          <a:xfrm rot="5400000">
            <a:off x="2543333" y="569272"/>
            <a:ext cx="387032" cy="285752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736717" y="917386"/>
            <a:ext cx="21074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1902 году Республика буров (Трансвааль                            и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Оранж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была присоединена                    к владениям Британии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5239147">
            <a:off x="4391468" y="571516"/>
            <a:ext cx="393051" cy="285752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3808419" y="917386"/>
            <a:ext cx="178595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1910 году бывшие английскими колониями Трансвааль,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Оранж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Наталь, Капни были объединены                             в английский доминион под названием «Южно-африканский союз»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78562" name="Picture 2" descr="Англо-бурская война — Lurkmor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1702987"/>
            <a:ext cx="1581142" cy="1406919"/>
          </a:xfrm>
          <a:prstGeom prst="rect">
            <a:avLst/>
          </a:prstGeom>
          <a:noFill/>
        </p:spPr>
      </p:pic>
      <p:pic>
        <p:nvPicPr>
          <p:cNvPr id="578564" name="Picture 4" descr="Англо-бурская война 1897–1900 годов - Войны и вооруженные конфликты - Форум  Альтернативной Истории (ФАИ)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79593" y="1933049"/>
            <a:ext cx="1857388" cy="117685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Захват Мадагаскара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half" idx="1"/>
          </p:nvPr>
        </p:nvGraphicFramePr>
        <p:xfrm>
          <a:off x="2022469" y="576262"/>
          <a:ext cx="3643338" cy="25439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9458" name="Picture 2" descr="Razafinjatoniary | Heart Language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55575" y="691350"/>
            <a:ext cx="1866894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Война Франции и Мадагаскара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593973" y="619912"/>
            <a:ext cx="3000396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1883 году Франция объявила Мадагаскару войну, и эта война завершилась неравным для сторон договором.</a:t>
            </a:r>
          </a:p>
          <a:p>
            <a:pPr>
              <a:buNone/>
            </a:pPr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Французы установили протекторат над Мадагаскаром и стали контролировать его внешнюю политику.</a:t>
            </a:r>
          </a:p>
          <a:p>
            <a:pPr>
              <a:buNone/>
            </a:pPr>
            <a:endParaRPr lang="ru-RU" sz="12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 1896 году Франция объявила Мадагаскар своей колонией.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>
              <a:buNone/>
            </a:pPr>
            <a:endParaRPr lang="ru-RU" sz="1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2236783" y="691350"/>
            <a:ext cx="428628" cy="285752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>
            <a:off x="2236783" y="1762920"/>
            <a:ext cx="428628" cy="285752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>
            <a:off x="2236783" y="2691614"/>
            <a:ext cx="428628" cy="285752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6633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434" name="AutoShape 2" descr="Вторая франко-малагасийская война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Малагийская армия | Воины и военная техника вики | Fand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7" name="Picture 5" descr="C:\Users\Вилена\Desktop\1029229-first-franco-hova-war-1883-1886-french-assault-on-fort-hov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0"/>
            <a:ext cx="1938332" cy="1285886"/>
          </a:xfrm>
          <a:prstGeom prst="rect">
            <a:avLst/>
          </a:prstGeom>
          <a:noFill/>
        </p:spPr>
      </p:pic>
      <p:pic>
        <p:nvPicPr>
          <p:cNvPr id="18439" name="Picture 7" descr="Война на Мадагаскаре. Источник: http://twitter-com.aurebeshtranslator.net/MadaLibrar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1905796"/>
            <a:ext cx="1938332" cy="12144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Зулусы 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808287" y="691350"/>
            <a:ext cx="2786082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несколько документов 4"/>
          <p:cNvSpPr/>
          <p:nvPr/>
        </p:nvSpPr>
        <p:spPr>
          <a:xfrm>
            <a:off x="2379659" y="619912"/>
            <a:ext cx="3214710" cy="2357454"/>
          </a:xfrm>
          <a:prstGeom prst="flowChartMultidocument">
            <a:avLst/>
          </a:prstGeo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Чтобы подчинить себе зулусов, Англия вела беспощадную войну.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1879 году зулусский правитель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Кетчвайо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трёх схватках наголову разбил 20-тысячную армию англичан.</a:t>
            </a:r>
          </a:p>
        </p:txBody>
      </p:sp>
      <p:pic>
        <p:nvPicPr>
          <p:cNvPr id="579588" name="Picture 4" descr="Рассвет зулусов / Zulu Dawn, Британия, 1979 : iskander_zombie — LiveJour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2"/>
            <a:ext cx="2009770" cy="25003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Победа Англии над зулусами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736849" y="619912"/>
            <a:ext cx="2857520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Однако Англия одержала верх при помощи пушек и, заняв земли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Зулуленда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разделила их на мелкие управления.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Преследовать свои интересы, стравливая правителей </a:t>
            </a:r>
            <a:r>
              <a:rPr lang="ru-RU" sz="16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Зулуленда</a:t>
            </a: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стало характерной чертой английских властей.</a:t>
            </a:r>
          </a:p>
          <a:p>
            <a:pPr>
              <a:buNone/>
            </a:pPr>
            <a:r>
              <a:rPr lang="ru-RU" sz="16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36519" y="2874022"/>
            <a:ext cx="198121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Англо-зулусская война</a:t>
            </a:r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Англо-зулусская война 1879 г. - Сообщество Империал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2"/>
            <a:ext cx="2581274" cy="22541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Сомали и Эфиопия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2" descr="Юлиус фон Блаас. Далматинские стрелки в Бос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10" name="AutoShape 2" descr="Югославия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Выноска со стрелкой вниз 10"/>
          <p:cNvSpPr/>
          <p:nvPr/>
        </p:nvSpPr>
        <p:spPr>
          <a:xfrm>
            <a:off x="879462" y="576015"/>
            <a:ext cx="4286280" cy="914400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связи с открытием Суэцкого канала в 1869 году Эфиопия и Сомали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Выноска со стрелкой вниз 11"/>
          <p:cNvSpPr/>
          <p:nvPr/>
        </p:nvSpPr>
        <p:spPr>
          <a:xfrm>
            <a:off x="879462" y="1490415"/>
            <a:ext cx="4286280" cy="914400"/>
          </a:xfrm>
          <a:prstGeom prst="downArrowCallou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Приобрели особое торгово-экономическое и военно-стратегическое положение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79462" y="2404815"/>
            <a:ext cx="4286280" cy="600074"/>
          </a:xfrm>
          <a:prstGeom prst="rect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Это не оставило колонизаторов равнодушными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1" y="0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3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23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236518" y="576016"/>
            <a:ext cx="5357851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20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22269" y="576016"/>
            <a:ext cx="4643472" cy="32964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О Центральной и Южной Африке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22269" y="905664"/>
            <a:ext cx="4643470" cy="35719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Борьба за Западную и Восточную Африку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2268" y="1262854"/>
            <a:ext cx="4643471" cy="371484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Южная Африка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22268" y="1634338"/>
            <a:ext cx="4643471" cy="35719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4) Захват Мадагаскара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22266" y="1991528"/>
            <a:ext cx="4643473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5) Зулусы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22273" y="2348718"/>
            <a:ext cx="4643473" cy="35719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6) Сомали и Эфиопия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22266" y="2705908"/>
            <a:ext cx="4643473" cy="35719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7)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Гереро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нама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Англо-эфиопская война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217735" y="619912"/>
            <a:ext cx="3376633" cy="2500330"/>
          </a:xfrm>
          <a:solidFill>
            <a:srgbClr val="FFFFFF"/>
          </a:solidFill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Незадолго до этого, в 1867 году, англичане, объявив войну Эфиопии, нанесли урон политике объединения царя («негуса») Феодора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Воспользовавшись поддержкой духовенства, настроенного против Феодора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по причине межрелигиозных конфликтов, англичане разбили войска эфиопов.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Феодор </a:t>
            </a:r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II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совершил самоубийство.</a:t>
            </a:r>
          </a:p>
          <a:p>
            <a:pPr>
              <a:buNone/>
            </a:pP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</a:t>
            </a:r>
            <a:endParaRPr lang="ru-RU" sz="1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2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08" name="AutoShape 4" descr="Italo Turkish war - 1912: стоковое фото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510" name="AutoShape 6" descr="History Lybia Italo Turkish War Italian army Editorial Stock Photo - Stock  Image | Shutter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6" name="AutoShape 2" descr="Шипка, Плевна и Белый Генерал – 7 фактов о русско-турецкой войне |  Православие и ми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950899" y="2874022"/>
            <a:ext cx="126683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0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2" name="AutoShape 2" descr="https://upload.wikimedia.org/wikipedia/commons/thumb/6/6e/T%C3%A9wodros_II_suicide.jpg/220px-T%C3%A9wodros_II_suicide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Теодрос II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366" name="Picture 6" descr="Ethiopia's First Modern Ruler Tewodros II - Africa Defense Forum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619912"/>
            <a:ext cx="2062160" cy="1143008"/>
          </a:xfrm>
          <a:prstGeom prst="rect">
            <a:avLst/>
          </a:prstGeom>
          <a:noFill/>
        </p:spPr>
      </p:pic>
      <p:pic>
        <p:nvPicPr>
          <p:cNvPr id="15367" name="Picture 7" descr="C:\Users\Вилена\Desktop\220px-Téwodros_II_suicid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0375" y="1834358"/>
            <a:ext cx="1438266" cy="12858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Сопротивление Эфиопии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1163" y="576016"/>
            <a:ext cx="2643206" cy="2544226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Табличка 11"/>
          <p:cNvSpPr/>
          <p:nvPr/>
        </p:nvSpPr>
        <p:spPr>
          <a:xfrm>
            <a:off x="2879725" y="1548606"/>
            <a:ext cx="2714644" cy="1357322"/>
          </a:xfrm>
          <a:prstGeom prst="plaque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Но англичане, встретив сопротивление народов Эфиопии, были вынуждены оставить страну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Табличка 13"/>
          <p:cNvSpPr/>
          <p:nvPr/>
        </p:nvSpPr>
        <p:spPr>
          <a:xfrm>
            <a:off x="155575" y="762788"/>
            <a:ext cx="2724150" cy="1285884"/>
          </a:xfrm>
          <a:prstGeom prst="plaque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Представителями власти стали зависимые от англичан силы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Независимость Эфиопии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36849" y="691350"/>
            <a:ext cx="2857520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Загнутый угол 9"/>
          <p:cNvSpPr/>
          <p:nvPr/>
        </p:nvSpPr>
        <p:spPr>
          <a:xfrm>
            <a:off x="2736849" y="762788"/>
            <a:ext cx="2857520" cy="2357454"/>
          </a:xfrm>
          <a:prstGeom prst="foldedCorner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1889 – 1913 годах побережье Красного моря и полуостров Сомали были разделены между Англией, Францией                               и Италией.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Эфиопии Италия попыталась осуществить свои колонизаторские планы, но не смогла добиться этого.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Эфиопия сохранила свою независимость.</a:t>
            </a:r>
          </a:p>
        </p:txBody>
      </p:sp>
      <p:pic>
        <p:nvPicPr>
          <p:cNvPr id="12290" name="Picture 2" descr="ЭФИОПИЯ | Энциклопедия Кругосвет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6" y="668338"/>
            <a:ext cx="2438397" cy="24519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Гереро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и </a:t>
            </a:r>
            <a:r>
              <a:rPr lang="ru-RU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нама</a:t>
            </a:r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БАЛКАНСКИЕ ВОЙНЫ — информация на портале Энциклопедия Всемирная ис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155575" y="2477300"/>
            <a:ext cx="2395532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Лента лицом вверх 20"/>
          <p:cNvSpPr/>
          <p:nvPr/>
        </p:nvSpPr>
        <p:spPr>
          <a:xfrm>
            <a:off x="155575" y="834226"/>
            <a:ext cx="3000396" cy="1571636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 1883 года Германия вела захват северо-западной части Южной Африки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Лента лицом вверх 21"/>
          <p:cNvSpPr/>
          <p:nvPr/>
        </p:nvSpPr>
        <p:spPr>
          <a:xfrm>
            <a:off x="2551107" y="518529"/>
            <a:ext cx="3014690" cy="1285884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Местные племена готтентотов         и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гереро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были согнаны               в резервации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Лента лицом вверх 24"/>
          <p:cNvSpPr/>
          <p:nvPr/>
        </p:nvSpPr>
        <p:spPr>
          <a:xfrm>
            <a:off x="2093907" y="1905796"/>
            <a:ext cx="2828947" cy="1214446"/>
          </a:xfrm>
          <a:prstGeom prst="ribbon2">
            <a:avLst/>
          </a:prstGeom>
          <a:solidFill>
            <a:schemeClr val="bg1"/>
          </a:solidFill>
          <a:ln>
            <a:solidFill>
              <a:srgbClr val="00206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Остальные стали рабами немецких колонистов</a:t>
            </a:r>
            <a:endParaRPr lang="ru-RU" sz="1200" b="1" dirty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Восстание </a:t>
            </a:r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гереро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Блок-схема: внутренняя память 4"/>
          <p:cNvSpPr/>
          <p:nvPr/>
        </p:nvSpPr>
        <p:spPr>
          <a:xfrm>
            <a:off x="2093907" y="619912"/>
            <a:ext cx="3500462" cy="2500330"/>
          </a:xfrm>
          <a:prstGeom prst="flowChartInternalStorage">
            <a:avLst/>
          </a:prstGeom>
          <a:solidFill>
            <a:schemeClr val="bg1">
              <a:lumMod val="95000"/>
            </a:schemeClr>
          </a:solidFill>
          <a:ln w="19050">
            <a:solidFill>
              <a:srgbClr val="623F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 племена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гереро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подняли восстание за независимость против захватчиков под предводительством Самуила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Магареро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Однако восставшие были разбиты     в этой неравной борьбе.</a:t>
            </a:r>
          </a:p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Оставшиеся в живых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гереро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были вынуждены бежать на север страны.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266" name="Picture 2" descr="INDIEKINO MAGAZIN: Filmkritik Waterberg to Waterberg: In the Footsteps of  Samuel Maharero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762788"/>
            <a:ext cx="1724018" cy="192882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307957" y="2713127"/>
            <a:ext cx="144943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Самуил </a:t>
            </a:r>
            <a:r>
              <a:rPr lang="ru-RU" sz="1100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Магареро</a:t>
            </a:r>
            <a:endParaRPr lang="ru-RU" sz="11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51852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Восстание </a:t>
            </a:r>
            <a:r>
              <a:rPr lang="ru-RU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нама</a:t>
            </a:r>
            <a:endParaRPr lang="ru-RU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6" name="AutoShape 2" descr="Из-за чего в США началась «война памятников» - Газета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90 лет Мартину Лютеру Кингу: Как относились к афроамериканцам во времена  жизни великого активиста | BURO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2" name="AutoShape 2" descr="Файл:San-Stefano border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4" name="AutoShape 4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486" name="AutoShape 6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1522403" y="518529"/>
            <a:ext cx="4071966" cy="2721559"/>
          </a:xfrm>
          <a:prstGeom prst="horizontalScroll">
            <a:avLst/>
          </a:prstGeom>
          <a:solidFill>
            <a:schemeClr val="bg1"/>
          </a:solidFill>
          <a:ln>
            <a:solidFill>
              <a:schemeClr val="accent3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28600" indent="-228600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Племена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нама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тоже подняли восстание.</a:t>
            </a:r>
          </a:p>
          <a:p>
            <a:pPr marL="228600" indent="-228600"/>
            <a:r>
              <a:rPr lang="ru-RU" sz="12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Восстание произошло под предводительством </a:t>
            </a:r>
            <a:r>
              <a:rPr lang="ru-RU" sz="1200" b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Хендрика</a:t>
            </a:r>
            <a:r>
              <a:rPr lang="ru-RU" sz="12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Витбоя</a:t>
            </a:r>
            <a:r>
              <a:rPr lang="ru-RU" sz="12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28600" indent="-228600"/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Витбой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добился объединения племён, однако он погиб в бою в 1905 году.</a:t>
            </a:r>
          </a:p>
          <a:p>
            <a:pPr marL="228600" indent="-228600"/>
            <a:r>
              <a:rPr lang="ru-RU" sz="12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После его смерти </a:t>
            </a:r>
            <a:r>
              <a:rPr lang="ru-RU" sz="1200" b="1" dirty="0" err="1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нама</a:t>
            </a:r>
            <a:r>
              <a:rPr lang="ru-RU" sz="1200" b="1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продолжили борьбу ещё в течение двух лет, однако превосходство современной немецкой техники оказалось решающим.</a:t>
            </a:r>
          </a:p>
          <a:p>
            <a:pPr marL="228600" indent="-228600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Немецкие захватчики истребили 140.000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нама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82658" name="Picture 2" descr="Кто сказал &quot;негры&quot;?: belash_family — LiveJournal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905664"/>
            <a:ext cx="1295390" cy="164307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156242" y="2703685"/>
            <a:ext cx="130356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1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Хендрик</a:t>
            </a:r>
            <a:r>
              <a:rPr lang="ru-RU" sz="11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1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Витбой</a:t>
            </a:r>
            <a:endParaRPr lang="ru-RU" sz="11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5759450" cy="40559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Восстание в Восточной Африке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522536" y="691350"/>
            <a:ext cx="3071833" cy="2428892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600" b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6754" name="AutoShape 2" descr="Скандал в отношении линии Дюранда набирает обороты | Центр Льва Гумилё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24-конечная звезда 6"/>
          <p:cNvSpPr/>
          <p:nvPr/>
        </p:nvSpPr>
        <p:spPr>
          <a:xfrm>
            <a:off x="118260" y="405599"/>
            <a:ext cx="4808552" cy="1357322"/>
          </a:xfrm>
          <a:prstGeom prst="star24">
            <a:avLst/>
          </a:prstGeom>
          <a:solidFill>
            <a:schemeClr val="bg1"/>
          </a:solidFill>
          <a:ln>
            <a:solidFill>
              <a:srgbClr val="623F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Восстание за независимость, начавшееся на юге и в центре Восточной Африки (Танганьике), продолжалось более двух лет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24-конечная звезда 7"/>
          <p:cNvSpPr/>
          <p:nvPr/>
        </p:nvSpPr>
        <p:spPr>
          <a:xfrm>
            <a:off x="392094" y="1548607"/>
            <a:ext cx="5367356" cy="1571636"/>
          </a:xfrm>
          <a:prstGeom prst="star24">
            <a:avLst/>
          </a:prstGeom>
          <a:solidFill>
            <a:schemeClr val="bg1"/>
          </a:solidFill>
          <a:ln>
            <a:solidFill>
              <a:srgbClr val="623F7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Немецкие войска жестоко подавили восстание, истребив 120 тысяч африканцев. Исчезли крупные племена, в течение многих веков проживавшие на этой территории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55575" y="477036"/>
            <a:ext cx="539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1) Трансвааль,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Оранж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Наталь, Капни в 1910 году были объединены в английский доминион под названием?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AutoShape 2" descr="Россия - Афр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Выноска-облако 17"/>
          <p:cNvSpPr/>
          <p:nvPr/>
        </p:nvSpPr>
        <p:spPr>
          <a:xfrm>
            <a:off x="155575" y="1119978"/>
            <a:ext cx="2295522" cy="684086"/>
          </a:xfrm>
          <a:prstGeom prst="cloudCallout">
            <a:avLst>
              <a:gd name="adj1" fmla="val -33989"/>
              <a:gd name="adj2" fmla="val 104543"/>
            </a:avLst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Оранжевая республика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Выноска-облако 22"/>
          <p:cNvSpPr/>
          <p:nvPr/>
        </p:nvSpPr>
        <p:spPr>
          <a:xfrm>
            <a:off x="2665412" y="1119978"/>
            <a:ext cx="2880646" cy="684086"/>
          </a:xfrm>
          <a:prstGeom prst="cloudCallout">
            <a:avLst>
              <a:gd name="adj1" fmla="val -33989"/>
              <a:gd name="adj2" fmla="val 104543"/>
            </a:avLst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В) Панафриканский союз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Выноска-облако 23"/>
          <p:cNvSpPr/>
          <p:nvPr/>
        </p:nvSpPr>
        <p:spPr>
          <a:xfrm>
            <a:off x="236519" y="1977234"/>
            <a:ext cx="2571768" cy="684086"/>
          </a:xfrm>
          <a:prstGeom prst="cloudCallout">
            <a:avLst>
              <a:gd name="adj1" fmla="val -39497"/>
              <a:gd name="adj2" fmla="val 100339"/>
            </a:avLst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С) Южно-африканский союз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Выноска-облако 24"/>
          <p:cNvSpPr/>
          <p:nvPr/>
        </p:nvSpPr>
        <p:spPr>
          <a:xfrm>
            <a:off x="3049473" y="1977234"/>
            <a:ext cx="2496585" cy="755524"/>
          </a:xfrm>
          <a:prstGeom prst="cloudCallout">
            <a:avLst>
              <a:gd name="adj1" fmla="val -33989"/>
              <a:gd name="adj2" fmla="val 104543"/>
            </a:avLst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Д) Бурская республика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25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55575" y="477036"/>
            <a:ext cx="539048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2) Какое африканское племя под руководством Самуила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Магареро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 1904 году подняло восстание?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AutoShape 2" descr="Россия - Афр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Выноска-облако 17"/>
          <p:cNvSpPr/>
          <p:nvPr/>
        </p:nvSpPr>
        <p:spPr>
          <a:xfrm>
            <a:off x="460375" y="1119978"/>
            <a:ext cx="2133598" cy="684086"/>
          </a:xfrm>
          <a:prstGeom prst="cloudCallout">
            <a:avLst>
              <a:gd name="adj1" fmla="val -33989"/>
              <a:gd name="adj2" fmla="val 104543"/>
            </a:avLst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зулусы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Выноска-облако 22"/>
          <p:cNvSpPr/>
          <p:nvPr/>
        </p:nvSpPr>
        <p:spPr>
          <a:xfrm>
            <a:off x="3022601" y="1119978"/>
            <a:ext cx="2143139" cy="684086"/>
          </a:xfrm>
          <a:prstGeom prst="cloudCallout">
            <a:avLst>
              <a:gd name="adj1" fmla="val -33989"/>
              <a:gd name="adj2" fmla="val 104543"/>
            </a:avLst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В)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нама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Выноска-облако 23"/>
          <p:cNvSpPr/>
          <p:nvPr/>
        </p:nvSpPr>
        <p:spPr>
          <a:xfrm>
            <a:off x="593709" y="1977234"/>
            <a:ext cx="2000264" cy="684086"/>
          </a:xfrm>
          <a:prstGeom prst="cloudCallout">
            <a:avLst>
              <a:gd name="adj1" fmla="val -39497"/>
              <a:gd name="adj2" fmla="val 100339"/>
            </a:avLst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С) берберы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Выноска-облако 24"/>
          <p:cNvSpPr/>
          <p:nvPr/>
        </p:nvSpPr>
        <p:spPr>
          <a:xfrm>
            <a:off x="3165477" y="1977234"/>
            <a:ext cx="2143139" cy="755524"/>
          </a:xfrm>
          <a:prstGeom prst="cloudCallout">
            <a:avLst>
              <a:gd name="adj1" fmla="val -33989"/>
              <a:gd name="adj2" fmla="val 104543"/>
            </a:avLst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Д)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гереро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25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Решите тест!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55575" y="477036"/>
            <a:ext cx="53904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3) Укажите имя руководителя племени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нама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которое поднялось на восстание в 1905 году против германских колонизаторов?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AutoShape 2" descr="Россия - Афр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Выноска-облако 17"/>
          <p:cNvSpPr/>
          <p:nvPr/>
        </p:nvSpPr>
        <p:spPr>
          <a:xfrm>
            <a:off x="460375" y="1215700"/>
            <a:ext cx="2133598" cy="684086"/>
          </a:xfrm>
          <a:prstGeom prst="cloudCallout">
            <a:avLst>
              <a:gd name="adj1" fmla="val -33989"/>
              <a:gd name="adj2" fmla="val 104543"/>
            </a:avLst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А) Самуил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Магареро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Выноска-облако 22"/>
          <p:cNvSpPr/>
          <p:nvPr/>
        </p:nvSpPr>
        <p:spPr>
          <a:xfrm>
            <a:off x="3022601" y="1119978"/>
            <a:ext cx="2143139" cy="684086"/>
          </a:xfrm>
          <a:prstGeom prst="cloudCallout">
            <a:avLst>
              <a:gd name="adj1" fmla="val -33989"/>
              <a:gd name="adj2" fmla="val 104543"/>
            </a:avLst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В)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Хендрик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Витбой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Выноска-облако 23"/>
          <p:cNvSpPr/>
          <p:nvPr/>
        </p:nvSpPr>
        <p:spPr>
          <a:xfrm>
            <a:off x="950899" y="2120110"/>
            <a:ext cx="2000264" cy="684086"/>
          </a:xfrm>
          <a:prstGeom prst="cloudCallout">
            <a:avLst>
              <a:gd name="adj1" fmla="val -39497"/>
              <a:gd name="adj2" fmla="val 100339"/>
            </a:avLst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С)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Самори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Туре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Выноска-облако 24"/>
          <p:cNvSpPr/>
          <p:nvPr/>
        </p:nvSpPr>
        <p:spPr>
          <a:xfrm>
            <a:off x="3165477" y="1977234"/>
            <a:ext cx="2143139" cy="755524"/>
          </a:xfrm>
          <a:prstGeom prst="cloudCallout">
            <a:avLst>
              <a:gd name="adj1" fmla="val -33989"/>
              <a:gd name="adj2" fmla="val 104543"/>
            </a:avLst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Д)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Пенеро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Пуаси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2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 Центральной и Южной Африке 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айл:San-Stefano borders.jpg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2624492" y="710903"/>
            <a:ext cx="405502" cy="230480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2624491" y="1442923"/>
            <a:ext cx="405502" cy="211365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029993" y="477036"/>
            <a:ext cx="25160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 последней четверти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колониальный захват Африки ещё более усилился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029995" y="1191416"/>
            <a:ext cx="27294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Обнаружение алмазов и золота на землях, богатых полезными ископаемыми, ещё более ускорило «приток» европейцев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>
            <a:off x="2624492" y="2454697"/>
            <a:ext cx="405502" cy="211365"/>
          </a:xfrm>
          <a:prstGeom prst="rightArrow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3029995" y="2120110"/>
            <a:ext cx="2477202" cy="101566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колонизации Южной Африки основное место занимала Англия. Через некоторое время к ней присоединилась и Германия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AutoShape 2" descr="Россия - Африк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699" name="Picture 3" descr="C:\Users\Вилена\Desktop\8174_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477036"/>
            <a:ext cx="2224084" cy="2763051"/>
          </a:xfrm>
          <a:prstGeom prst="rect">
            <a:avLst/>
          </a:prstGeom>
          <a:noFill/>
        </p:spPr>
      </p:pic>
      <p:sp>
        <p:nvSpPr>
          <p:cNvPr id="21" name="Стрелка вправо с вырезом 20"/>
          <p:cNvSpPr/>
          <p:nvPr/>
        </p:nvSpPr>
        <p:spPr>
          <a:xfrm rot="19348236">
            <a:off x="864541" y="2068858"/>
            <a:ext cx="391315" cy="173340"/>
          </a:xfrm>
          <a:prstGeom prst="notchedRightArrow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с вырезом 21"/>
          <p:cNvSpPr/>
          <p:nvPr/>
        </p:nvSpPr>
        <p:spPr>
          <a:xfrm rot="19348236">
            <a:off x="1016940" y="2787770"/>
            <a:ext cx="391315" cy="173340"/>
          </a:xfrm>
          <a:prstGeom prst="notchedRightArrow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619912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ЗАДАНИЯ ДЛЯ САМОСТОЯТЕЛЬНОЙ РАБОТЫ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16968199"/>
              </p:ext>
            </p:extLst>
          </p:nvPr>
        </p:nvGraphicFramePr>
        <p:xfrm>
          <a:off x="165082" y="691350"/>
          <a:ext cx="5429288" cy="24408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073" name="Picture 1" descr="C:\Users\Вилена\Desktop\unnamed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36585" y="691349"/>
            <a:ext cx="857256" cy="642943"/>
          </a:xfrm>
          <a:prstGeom prst="rect">
            <a:avLst/>
          </a:prstGeom>
          <a:noFill/>
        </p:spPr>
      </p:pic>
      <p:pic>
        <p:nvPicPr>
          <p:cNvPr id="3074" name="Picture 2" descr="C:\Users\Вилена\Desktop\admi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36585" y="1548606"/>
            <a:ext cx="857256" cy="714380"/>
          </a:xfrm>
          <a:prstGeom prst="rect">
            <a:avLst/>
          </a:prstGeom>
          <a:noFill/>
        </p:spPr>
      </p:pic>
      <p:pic>
        <p:nvPicPr>
          <p:cNvPr id="3075" name="Picture 3" descr="C:\Users\Вилена\Desktop\giphy.gif"/>
          <p:cNvPicPr>
            <a:picLocks noChangeAspect="1" noChangeArrowheads="1" noCrop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65147" y="2262986"/>
            <a:ext cx="857256" cy="869226"/>
          </a:xfrm>
          <a:prstGeom prst="rect">
            <a:avLst/>
          </a:prstGeom>
          <a:solidFill>
            <a:schemeClr val="bg1"/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5759449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Историческая дробь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94" name="AutoShape 2" descr="Казаки 23-го полка - участники русско-турецкой войны 1877 - 1878 г. г.. Болга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81634" name="AutoShape 2" descr="Берлинский конгресс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Стрелка вправо с вырезом 7"/>
          <p:cNvSpPr/>
          <p:nvPr/>
        </p:nvSpPr>
        <p:spPr>
          <a:xfrm rot="5400000">
            <a:off x="973394" y="1454672"/>
            <a:ext cx="1725524" cy="198880"/>
          </a:xfrm>
          <a:prstGeom prst="notchedRightArrow">
            <a:avLst/>
          </a:prstGeom>
          <a:solidFill>
            <a:srgbClr val="9B63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155574" y="1142003"/>
            <a:ext cx="179545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Алмазы и золото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Захват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Колонизация</a:t>
            </a:r>
          </a:p>
          <a:p>
            <a:r>
              <a:rPr lang="ru-RU" sz="1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Англия, Германия, Португалия</a:t>
            </a:r>
          </a:p>
          <a:p>
            <a:endParaRPr lang="ru-RU" sz="1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28760" y="691350"/>
            <a:ext cx="20654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Западная и </a:t>
            </a:r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Восточная Африка</a:t>
            </a:r>
            <a:endParaRPr lang="ru-RU" sz="1400" b="1" u="sng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5575" y="691350"/>
            <a:ext cx="15811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Центральная и </a:t>
            </a:r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Южная Африка</a:t>
            </a:r>
            <a:endParaRPr lang="ru-RU" sz="1400" b="1" u="sng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Стрелка вправо с вырезом 15"/>
          <p:cNvSpPr/>
          <p:nvPr/>
        </p:nvSpPr>
        <p:spPr>
          <a:xfrm rot="5400000">
            <a:off x="3131969" y="1454672"/>
            <a:ext cx="1725524" cy="198880"/>
          </a:xfrm>
          <a:prstGeom prst="notchedRightArrow">
            <a:avLst/>
          </a:prstGeom>
          <a:solidFill>
            <a:srgbClr val="9B638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4094171" y="834226"/>
            <a:ext cx="166527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Южная Африка</a:t>
            </a:r>
            <a:endParaRPr lang="ru-RU" sz="1400" b="1" u="sng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055117" y="2620176"/>
            <a:ext cx="470433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Напишите в знаменателе подходящие слова для заданной темы в числителе исторической дроби </a:t>
            </a:r>
            <a:endParaRPr lang="ru-RU" sz="1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Управляющая кнопка: справка 19">
            <a:hlinkClick r:id="" action="ppaction://noaction" highlightClick="1"/>
          </p:cNvPr>
          <p:cNvSpPr/>
          <p:nvPr/>
        </p:nvSpPr>
        <p:spPr>
          <a:xfrm>
            <a:off x="2308221" y="1334292"/>
            <a:ext cx="1042416" cy="1042416"/>
          </a:xfrm>
          <a:prstGeom prst="actionButtonHelp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справка 20">
            <a:hlinkClick r:id="" action="ppaction://noaction" highlightClick="1"/>
          </p:cNvPr>
          <p:cNvSpPr/>
          <p:nvPr/>
        </p:nvSpPr>
        <p:spPr>
          <a:xfrm>
            <a:off x="4308485" y="1334292"/>
            <a:ext cx="1042416" cy="1042416"/>
          </a:xfrm>
          <a:prstGeom prst="actionButtonHelp">
            <a:avLst/>
          </a:prstGeom>
          <a:solidFill>
            <a:schemeClr val="bg1"/>
          </a:solidFill>
          <a:ln>
            <a:solidFill>
              <a:srgbClr val="0070C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правляющая кнопка: звук 21">
            <a:hlinkClick r:id="" action="ppaction://noaction" highlightClick="1">
              <a:snd r:embed="rId2" name="applause.wav"/>
            </a:hlinkClick>
          </p:cNvPr>
          <p:cNvSpPr/>
          <p:nvPr/>
        </p:nvSpPr>
        <p:spPr>
          <a:xfrm>
            <a:off x="155574" y="2676242"/>
            <a:ext cx="899541" cy="405599"/>
          </a:xfrm>
          <a:prstGeom prst="actionButtonSound">
            <a:avLst/>
          </a:prstGeom>
          <a:solidFill>
            <a:srgbClr val="00B0F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4467"/>
            <a:ext cx="5759450" cy="50006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Колонизация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79790" y="405599"/>
            <a:ext cx="23796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Португальцы включили        в свои планы объединение таких территорий, как Мозамбик и Ангола 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08352" y="1236596"/>
            <a:ext cx="24510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Одним из основных очагов колонизации стала Республика буров (независимые республики Трансвааль и </a:t>
            </a:r>
            <a:r>
              <a:rPr lang="ru-RU" sz="12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Оранж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право 8"/>
          <p:cNvSpPr/>
          <p:nvPr/>
        </p:nvSpPr>
        <p:spPr>
          <a:xfrm rot="21289231">
            <a:off x="2789936" y="805848"/>
            <a:ext cx="581369" cy="21431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2788577" y="1602279"/>
            <a:ext cx="568159" cy="21431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487334">
            <a:off x="2812132" y="2382700"/>
            <a:ext cx="555305" cy="214314"/>
          </a:xfrm>
          <a:prstGeom prst="right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3379791" y="2252259"/>
            <a:ext cx="237966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Начиная с 70-х годов Англия пыталась создать федерацию, объединив свои колонии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674" name="AutoShape 2" descr="Страны Африки в эпоху европейской колонизации. Видеоурок. Всеобщая история  8 Клас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5" name="Picture 3" descr="C:\Users\Вилена\Desktop\Burskie_respublik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4" y="548474"/>
            <a:ext cx="2554435" cy="25347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504824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Борьба за Западную и Восточную Африку</a:t>
            </a:r>
            <a:endParaRPr lang="ru-RU" sz="2400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2808287" y="691350"/>
            <a:ext cx="2786081" cy="2000264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endParaRPr lang="ru-RU" sz="1400" b="1" dirty="0" smtClean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5842" name="AutoShape 2" descr="https://upload.wikimedia.org/wikipedia/commons/thumb/6/6e/Hyderabad_mills.jpg/250px-Hyderabad_mills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593973" y="2905928"/>
            <a:ext cx="3060397" cy="2769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sz="1200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типовой процесс 12"/>
          <p:cNvSpPr/>
          <p:nvPr/>
        </p:nvSpPr>
        <p:spPr>
          <a:xfrm>
            <a:off x="2165344" y="619912"/>
            <a:ext cx="3429023" cy="2428892"/>
          </a:xfrm>
          <a:prstGeom prst="flowChartPredefinedProcess">
            <a:avLst/>
          </a:prstGeom>
          <a:solidFill>
            <a:schemeClr val="bg1"/>
          </a:solidFill>
          <a:ln w="19050">
            <a:solidFill>
              <a:srgbClr val="9B638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Западный Судан, Сенегал и бассейн реки Нил в конце 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XIX – 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начале</a:t>
            </a:r>
            <a:r>
              <a:rPr lang="en-US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XX</a:t>
            </a:r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века стали яблоком раздора между Францией, Голландией и Англией.</a:t>
            </a:r>
          </a:p>
          <a:p>
            <a:r>
              <a:rPr lang="ru-RU" sz="12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1892 году Западный Судан превратился в колонию Франции.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0" name="Picture 2" descr="Языки и культуры Западной Африки (язык бамана) - Восточный факультет СПбГ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575" y="619911"/>
            <a:ext cx="1938332" cy="242889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Саморе</a:t>
            </a:r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 Туре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араллелограмм 8"/>
          <p:cNvSpPr/>
          <p:nvPr/>
        </p:nvSpPr>
        <p:spPr>
          <a:xfrm>
            <a:off x="155575" y="548474"/>
            <a:ext cx="3724282" cy="1214447"/>
          </a:xfrm>
          <a:prstGeom prst="parallelogram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 борьбе за свободу западных суданцев яркий след оставил </a:t>
            </a:r>
            <a:r>
              <a:rPr lang="ru-RU" sz="14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Самори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Туре. Он был выдающимся полководцем и </a:t>
            </a:r>
            <a:r>
              <a:rPr lang="ru-RU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политиком</a:t>
            </a:r>
            <a:endParaRPr lang="ru-RU" sz="14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1951031" y="1905796"/>
            <a:ext cx="3500462" cy="1214444"/>
          </a:xfrm>
          <a:prstGeom prst="parallelogram">
            <a:avLst/>
          </a:prstGeom>
          <a:solidFill>
            <a:schemeClr val="bg1"/>
          </a:soli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Только в 1898 году французы смогли взять </a:t>
            </a:r>
            <a:r>
              <a:rPr lang="ru-RU" sz="1400" b="1" dirty="0" err="1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Самори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Туре в плен. Он был выслан в Габон                      и скончался </a:t>
            </a:r>
            <a:r>
              <a:rPr lang="ru-RU" sz="1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там</a:t>
            </a:r>
            <a:endParaRPr lang="ru-RU" sz="14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818" name="AutoShape 2" descr="https://upload.wikimedia.org/wikipedia/commons/thumb/c/c1/Street_of_the_Pearl_Dealers_in_Bombay_in_1912.jpg/250px-Street_of_the_Pearl_Dealers_in_Bombay_in_191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The Wassoulou Anthem: to the Glory of the Great Samori Touré – African  Heritag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79857" y="548474"/>
            <a:ext cx="1571636" cy="1214447"/>
          </a:xfrm>
          <a:prstGeom prst="rect">
            <a:avLst/>
          </a:prstGeom>
          <a:noFill/>
        </p:spPr>
      </p:pic>
      <p:pic>
        <p:nvPicPr>
          <p:cNvPr id="26628" name="Picture 4" descr="Samori Touré, l'empereur rebelle - Geo.f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1834358"/>
            <a:ext cx="1795456" cy="128666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5759450" cy="47703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Французская Гвинея и Бельгия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626" name="AutoShape 2" descr="Новый кризис может образоваться на Балканах | INFO-BALKAN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0" name="AutoShape 2" descr="Левский, Васил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4016127292"/>
              </p:ext>
            </p:extLst>
          </p:nvPr>
        </p:nvGraphicFramePr>
        <p:xfrm>
          <a:off x="93643" y="477036"/>
          <a:ext cx="5572164" cy="271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59450" cy="47703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Уганда 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sz="half" idx="1"/>
          </p:nvPr>
        </p:nvGraphicFramePr>
        <p:xfrm>
          <a:off x="2522535" y="619912"/>
          <a:ext cx="3143272" cy="2500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4578" name="Picture 2" descr="УГАНДА - это... Что такое УГАНДА?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65081" y="619912"/>
            <a:ext cx="2214578" cy="2500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27788"/>
            <a:ext cx="5764116" cy="4333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Раздел Занзибара</a:t>
            </a:r>
            <a:endParaRPr lang="ru-RU" sz="2400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0" name="AutoShape 2" descr="Виктор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2" name="AutoShape 4" descr="Виктория (королева Великобритании)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Queen Victoria clothes fetch £17,000 at auction | Tatler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3236916" y="576015"/>
            <a:ext cx="2428891" cy="2544225"/>
          </a:xfrm>
          <a:solidFill>
            <a:schemeClr val="bg1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Арабский султанат Занзибар также, под предлогом борьбы                         с работорговлей, был разделён между немцами, французами и англичанами.</a:t>
            </a:r>
          </a:p>
          <a:p>
            <a:pPr>
              <a:buNone/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В конце </a:t>
            </a:r>
            <a:r>
              <a:rPr lang="en-US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XIX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века Англия захватила государство </a:t>
            </a:r>
            <a:r>
              <a:rPr lang="ru-RU" sz="14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Буноро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</a:p>
        </p:txBody>
      </p:sp>
      <p:sp>
        <p:nvSpPr>
          <p:cNvPr id="23554" name="AutoShape 2" descr="Спис, Август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74466" name="AutoShape 2" descr="Ложь буржуев и правда жизни (труд в индустриальных и других условиях) –  Российская коммунистическая рабочая партия (РКРП-КПСС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55575" y="2477300"/>
            <a:ext cx="135732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рр</a:t>
            </a:r>
            <a:endParaRPr lang="ru-RU" sz="12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12896" y="2754299"/>
            <a:ext cx="19383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Мечеть и католическая церковь в Занзибаре</a:t>
            </a:r>
            <a:endParaRPr lang="ru-RU" sz="12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746" name="AutoShape 2" descr="https://upload.wikimedia.org/wikipedia/commons/thumb/4/40/Assamese_women_in_costume%2C_picking_tea_leaves_by_Bourne_%26_Shepherd.jpg/250px-Assamese_women_in_costume%2C_picking_tea_leaves_by_Bourne_%26_Shepherd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Фонтан в Кабул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Остров Занзибар | Острова - курорты мир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12896" y="477036"/>
            <a:ext cx="1724020" cy="2126855"/>
          </a:xfrm>
          <a:prstGeom prst="rect">
            <a:avLst/>
          </a:prstGeom>
          <a:noFill/>
        </p:spPr>
      </p:pic>
      <p:pic>
        <p:nvPicPr>
          <p:cNvPr id="23556" name="Picture 4" descr="Мечеть и католический собор – эффектные достопримечательности Занзибар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575" y="1477169"/>
            <a:ext cx="1357321" cy="16430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cf36f29d1cbfe6467be3aab9c525b648efa61b"/>
</p:tagLst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158498</TotalTime>
  <Words>1242</Words>
  <Application>Microsoft Office PowerPoint</Application>
  <PresentationFormat>Произвольный</PresentationFormat>
  <Paragraphs>163</Paragraphs>
  <Slides>31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9</vt:i4>
      </vt:variant>
      <vt:variant>
        <vt:lpstr>Заголовки слайдов</vt:lpstr>
      </vt:variant>
      <vt:variant>
        <vt:i4>31</vt:i4>
      </vt:variant>
    </vt:vector>
  </HeadingPairs>
  <TitlesOfParts>
    <vt:vector size="44" baseType="lpstr">
      <vt:lpstr>Arial</vt:lpstr>
      <vt:lpstr>Calibri</vt:lpstr>
      <vt:lpstr>Open Sans</vt:lpstr>
      <vt:lpstr>Open Sans Light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Всемирная история</vt:lpstr>
      <vt:lpstr>ПЛАН</vt:lpstr>
      <vt:lpstr>О Центральной и Южной Африке </vt:lpstr>
      <vt:lpstr>Колонизация </vt:lpstr>
      <vt:lpstr>Борьба за Западную и Восточную Африку</vt:lpstr>
      <vt:lpstr>Саморе Туре</vt:lpstr>
      <vt:lpstr>Французская Гвинея и Бельгия</vt:lpstr>
      <vt:lpstr>Уганда </vt:lpstr>
      <vt:lpstr>Раздел Занзибара</vt:lpstr>
      <vt:lpstr> Система управления в колониях</vt:lpstr>
      <vt:lpstr>В Западной Африке</vt:lpstr>
      <vt:lpstr>Южная Африка</vt:lpstr>
      <vt:lpstr>«Британская компания»</vt:lpstr>
      <vt:lpstr>Образование «ЮАС»</vt:lpstr>
      <vt:lpstr>Захват Мадагаскара</vt:lpstr>
      <vt:lpstr>Война Франции и Мадагаскара</vt:lpstr>
      <vt:lpstr>Зулусы  </vt:lpstr>
      <vt:lpstr>Победа Англии над зулусами</vt:lpstr>
      <vt:lpstr>Сомали и Эфиопия </vt:lpstr>
      <vt:lpstr>Англо-эфиопская война</vt:lpstr>
      <vt:lpstr>Сопротивление Эфиопии</vt:lpstr>
      <vt:lpstr>Независимость Эфиопии</vt:lpstr>
      <vt:lpstr>Гереро и нама </vt:lpstr>
      <vt:lpstr> Восстание гереро</vt:lpstr>
      <vt:lpstr>Восстание нама</vt:lpstr>
      <vt:lpstr> Восстание в Восточной Африке</vt:lpstr>
      <vt:lpstr>Решите тест! </vt:lpstr>
      <vt:lpstr>Решите тест! </vt:lpstr>
      <vt:lpstr>Решите тест! </vt:lpstr>
      <vt:lpstr> ЗАДАНИЯ ДЛЯ САМОСТОЯТЕЛЬНОЙ РАБОТЫ</vt:lpstr>
      <vt:lpstr>Историческая дробь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Закирова Ф.М</cp:lastModifiedBy>
  <cp:revision>2213</cp:revision>
  <dcterms:created xsi:type="dcterms:W3CDTF">2014-10-08T23:03:32Z</dcterms:created>
  <dcterms:modified xsi:type="dcterms:W3CDTF">2020-12-18T01:07:41Z</dcterms:modified>
</cp:coreProperties>
</file>