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2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theme/theme3.xml" ContentType="application/vnd.openxmlformats-officedocument.theme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theme/theme4.xml" ContentType="application/vnd.openxmlformats-officedocument.theme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theme/theme5.xml" ContentType="application/vnd.openxmlformats-officedocument.theme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theme/theme6.xml" ContentType="application/vnd.openxmlformats-officedocument.theme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theme/theme7.xml" ContentType="application/vnd.openxmlformats-officedocument.theme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theme/theme8.xml" ContentType="application/vnd.openxmlformats-officedocument.theme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</p:sldMasterIdLst>
  <p:notesMasterIdLst>
    <p:notesMasterId r:id="rId41"/>
  </p:notesMasterIdLst>
  <p:sldIdLst>
    <p:sldId id="1356" r:id="rId10"/>
    <p:sldId id="1414" r:id="rId11"/>
    <p:sldId id="1486" r:id="rId12"/>
    <p:sldId id="1415" r:id="rId13"/>
    <p:sldId id="1492" r:id="rId14"/>
    <p:sldId id="1510" r:id="rId15"/>
    <p:sldId id="1523" r:id="rId16"/>
    <p:sldId id="1448" r:id="rId17"/>
    <p:sldId id="1524" r:id="rId18"/>
    <p:sldId id="1511" r:id="rId19"/>
    <p:sldId id="1474" r:id="rId20"/>
    <p:sldId id="1517" r:id="rId21"/>
    <p:sldId id="1475" r:id="rId22"/>
    <p:sldId id="1493" r:id="rId23"/>
    <p:sldId id="1449" r:id="rId24"/>
    <p:sldId id="1518" r:id="rId25"/>
    <p:sldId id="1519" r:id="rId26"/>
    <p:sldId id="1525" r:id="rId27"/>
    <p:sldId id="1417" r:id="rId28"/>
    <p:sldId id="1468" r:id="rId29"/>
    <p:sldId id="1494" r:id="rId30"/>
    <p:sldId id="1512" r:id="rId31"/>
    <p:sldId id="1513" r:id="rId32"/>
    <p:sldId id="1527" r:id="rId33"/>
    <p:sldId id="1520" r:id="rId34"/>
    <p:sldId id="1528" r:id="rId35"/>
    <p:sldId id="1521" r:id="rId36"/>
    <p:sldId id="1529" r:id="rId37"/>
    <p:sldId id="1530" r:id="rId38"/>
    <p:sldId id="1499" r:id="rId39"/>
    <p:sldId id="1531" r:id="rId40"/>
  </p:sldIdLst>
  <p:sldSz cx="5759450" cy="3240088"/>
  <p:notesSz cx="6858000" cy="9144000"/>
  <p:custDataLst>
    <p:tags r:id="rId42"/>
  </p:custDataLst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14"/>
            <p14:sldId id="1486"/>
            <p14:sldId id="1415"/>
            <p14:sldId id="1492"/>
            <p14:sldId id="1510"/>
            <p14:sldId id="1523"/>
            <p14:sldId id="1448"/>
            <p14:sldId id="1524"/>
            <p14:sldId id="1511"/>
            <p14:sldId id="1474"/>
            <p14:sldId id="1517"/>
            <p14:sldId id="1475"/>
            <p14:sldId id="1493"/>
            <p14:sldId id="1449"/>
            <p14:sldId id="1518"/>
            <p14:sldId id="1519"/>
            <p14:sldId id="1525"/>
            <p14:sldId id="1417"/>
            <p14:sldId id="1468"/>
            <p14:sldId id="1494"/>
            <p14:sldId id="1512"/>
            <p14:sldId id="1513"/>
            <p14:sldId id="1527"/>
            <p14:sldId id="1520"/>
            <p14:sldId id="1528"/>
            <p14:sldId id="1521"/>
            <p14:sldId id="1529"/>
            <p14:sldId id="1530"/>
            <p14:sldId id="1499"/>
            <p14:sldId id="1531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104D"/>
    <a:srgbClr val="000000"/>
    <a:srgbClr val="5F5F5F"/>
    <a:srgbClr val="7F7F7F"/>
    <a:srgbClr val="327880"/>
    <a:srgbClr val="DDDDDD"/>
    <a:srgbClr val="808080"/>
    <a:srgbClr val="328682"/>
    <a:srgbClr val="B2B2B2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95491" autoAdjust="0"/>
  </p:normalViewPr>
  <p:slideViewPr>
    <p:cSldViewPr snapToObjects="1">
      <p:cViewPr varScale="1">
        <p:scale>
          <a:sx n="102" d="100"/>
          <a:sy n="102" d="100"/>
        </p:scale>
        <p:origin x="792" y="82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tags" Target="tags/tag1.xml"/><Relationship Id="rId47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commentAuthors" Target="commentAuthors.xml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e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ADEDAD-8E0F-472E-A2AC-9F6D3B4B267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EB06571-D8C4-48FB-887B-75B14D869196}">
      <dgm:prSet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pPr rtl="0"/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Эта партия боролась против иноземцев под девизом «Египет – египтянам»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176A6460-53EB-478A-9560-60DC776AB0FF}" type="parTrans" cxnId="{1E64E587-FDE5-4C25-92C0-085BC4D47C7D}">
      <dgm:prSet/>
      <dgm:spPr/>
      <dgm:t>
        <a:bodyPr/>
        <a:lstStyle/>
        <a:p>
          <a:endParaRPr lang="ru-RU"/>
        </a:p>
      </dgm:t>
    </dgm:pt>
    <dgm:pt modelId="{725E43C7-2270-4E86-B8FF-CB942C64D557}" type="sibTrans" cxnId="{1E64E587-FDE5-4C25-92C0-085BC4D47C7D}">
      <dgm:prSet/>
      <dgm:spPr/>
      <dgm:t>
        <a:bodyPr/>
        <a:lstStyle/>
        <a:p>
          <a:endParaRPr lang="ru-RU"/>
        </a:p>
      </dgm:t>
    </dgm:pt>
    <dgm:pt modelId="{1D8D94E1-095A-43FE-BB7B-151980D50593}">
      <dgm:prSet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pPr rtl="0"/>
          <a:r>
            <a:rPr lang="ru-RU" sz="1200" b="1" dirty="0" err="1" smtClean="0">
              <a:solidFill>
                <a:srgbClr val="000000"/>
              </a:solidFill>
            </a:rPr>
            <a:t>Ватановцы</a:t>
          </a:r>
          <a:r>
            <a:rPr lang="ru-RU" sz="1200" b="1" dirty="0" smtClean="0">
              <a:solidFill>
                <a:srgbClr val="000000"/>
              </a:solidFill>
            </a:rPr>
            <a:t> боролись за конституцию, ограничивающую права правителя Хедива</a:t>
          </a:r>
          <a:endParaRPr lang="ru-RU" sz="1200" b="1" dirty="0">
            <a:solidFill>
              <a:srgbClr val="000000"/>
            </a:solidFill>
          </a:endParaRPr>
        </a:p>
      </dgm:t>
    </dgm:pt>
    <dgm:pt modelId="{3BE8EAF1-7228-4EF6-8BE6-6503D99046C1}" type="parTrans" cxnId="{E9216DA5-E441-46E5-A67D-1FE581C18A02}">
      <dgm:prSet/>
      <dgm:spPr/>
      <dgm:t>
        <a:bodyPr/>
        <a:lstStyle/>
        <a:p>
          <a:endParaRPr lang="ru-RU"/>
        </a:p>
      </dgm:t>
    </dgm:pt>
    <dgm:pt modelId="{1CE25AB2-1333-465E-9554-AD4DCFE91437}" type="sibTrans" cxnId="{E9216DA5-E441-46E5-A67D-1FE581C18A02}">
      <dgm:prSet/>
      <dgm:spPr/>
      <dgm:t>
        <a:bodyPr/>
        <a:lstStyle/>
        <a:p>
          <a:endParaRPr lang="ru-RU"/>
        </a:p>
      </dgm:t>
    </dgm:pt>
    <dgm:pt modelId="{660610B4-06DD-4581-B1D4-0A85DDB0D8F8}">
      <dgm:prSet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pPr rtl="0"/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1882 году Хедив был вынужден подписать новый закон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5287BF34-B370-4981-AFF0-B2EA1597456A}" type="parTrans" cxnId="{62382753-5159-4EBC-83D2-B09FE479C7E5}">
      <dgm:prSet/>
      <dgm:spPr/>
      <dgm:t>
        <a:bodyPr/>
        <a:lstStyle/>
        <a:p>
          <a:endParaRPr lang="ru-RU"/>
        </a:p>
      </dgm:t>
    </dgm:pt>
    <dgm:pt modelId="{8300A31D-FEA9-469B-A97D-C52A8FCFF3F0}" type="sibTrans" cxnId="{62382753-5159-4EBC-83D2-B09FE479C7E5}">
      <dgm:prSet/>
      <dgm:spPr/>
      <dgm:t>
        <a:bodyPr/>
        <a:lstStyle/>
        <a:p>
          <a:endParaRPr lang="ru-RU"/>
        </a:p>
      </dgm:t>
    </dgm:pt>
    <dgm:pt modelId="{D4D75941-7828-4AB4-BD0D-7312E0475DC6}" type="pres">
      <dgm:prSet presAssocID="{D9ADEDAD-8E0F-472E-A2AC-9F6D3B4B267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F5D3CC3-D585-440B-8509-82D690152CC5}" type="pres">
      <dgm:prSet presAssocID="{7EB06571-D8C4-48FB-887B-75B14D869196}" presName="parentText" presStyleLbl="node1" presStyleIdx="0" presStyleCnt="3" custLinFactY="-7258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119D91-DDBD-4B04-9040-F5BEB117076B}" type="pres">
      <dgm:prSet presAssocID="{725E43C7-2270-4E86-B8FF-CB942C64D557}" presName="spacer" presStyleCnt="0"/>
      <dgm:spPr/>
    </dgm:pt>
    <dgm:pt modelId="{C3C0924E-F287-4876-8416-71EEC6808DB4}" type="pres">
      <dgm:prSet presAssocID="{1D8D94E1-095A-43FE-BB7B-151980D50593}" presName="parentText" presStyleLbl="node1" presStyleIdx="1" presStyleCnt="3" custLinFactNeighborY="-1606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9FEEA5-19F5-49B6-8BC1-D46507CBE270}" type="pres">
      <dgm:prSet presAssocID="{1CE25AB2-1333-465E-9554-AD4DCFE91437}" presName="spacer" presStyleCnt="0"/>
      <dgm:spPr/>
    </dgm:pt>
    <dgm:pt modelId="{ABE5AA13-53AA-4662-9E11-41C7D9724266}" type="pres">
      <dgm:prSet presAssocID="{660610B4-06DD-4581-B1D4-0A85DDB0D8F8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2382753-5159-4EBC-83D2-B09FE479C7E5}" srcId="{D9ADEDAD-8E0F-472E-A2AC-9F6D3B4B267B}" destId="{660610B4-06DD-4581-B1D4-0A85DDB0D8F8}" srcOrd="2" destOrd="0" parTransId="{5287BF34-B370-4981-AFF0-B2EA1597456A}" sibTransId="{8300A31D-FEA9-469B-A97D-C52A8FCFF3F0}"/>
    <dgm:cxn modelId="{9854995C-1E57-4FE2-B4D0-96E9CD13D048}" type="presOf" srcId="{D9ADEDAD-8E0F-472E-A2AC-9F6D3B4B267B}" destId="{D4D75941-7828-4AB4-BD0D-7312E0475DC6}" srcOrd="0" destOrd="0" presId="urn:microsoft.com/office/officeart/2005/8/layout/vList2"/>
    <dgm:cxn modelId="{E9216DA5-E441-46E5-A67D-1FE581C18A02}" srcId="{D9ADEDAD-8E0F-472E-A2AC-9F6D3B4B267B}" destId="{1D8D94E1-095A-43FE-BB7B-151980D50593}" srcOrd="1" destOrd="0" parTransId="{3BE8EAF1-7228-4EF6-8BE6-6503D99046C1}" sibTransId="{1CE25AB2-1333-465E-9554-AD4DCFE91437}"/>
    <dgm:cxn modelId="{1E64E587-FDE5-4C25-92C0-085BC4D47C7D}" srcId="{D9ADEDAD-8E0F-472E-A2AC-9F6D3B4B267B}" destId="{7EB06571-D8C4-48FB-887B-75B14D869196}" srcOrd="0" destOrd="0" parTransId="{176A6460-53EB-478A-9560-60DC776AB0FF}" sibTransId="{725E43C7-2270-4E86-B8FF-CB942C64D557}"/>
    <dgm:cxn modelId="{5D297982-FE71-487C-A715-2A82F8AB5927}" type="presOf" srcId="{7EB06571-D8C4-48FB-887B-75B14D869196}" destId="{EF5D3CC3-D585-440B-8509-82D690152CC5}" srcOrd="0" destOrd="0" presId="urn:microsoft.com/office/officeart/2005/8/layout/vList2"/>
    <dgm:cxn modelId="{91F96E70-4B87-4356-861D-EBA9311BDC65}" type="presOf" srcId="{660610B4-06DD-4581-B1D4-0A85DDB0D8F8}" destId="{ABE5AA13-53AA-4662-9E11-41C7D9724266}" srcOrd="0" destOrd="0" presId="urn:microsoft.com/office/officeart/2005/8/layout/vList2"/>
    <dgm:cxn modelId="{E730B457-F58A-4AD0-9D48-9D204C2BA9DE}" type="presOf" srcId="{1D8D94E1-095A-43FE-BB7B-151980D50593}" destId="{C3C0924E-F287-4876-8416-71EEC6808DB4}" srcOrd="0" destOrd="0" presId="urn:microsoft.com/office/officeart/2005/8/layout/vList2"/>
    <dgm:cxn modelId="{34D7FF9A-B5AB-4AE7-BB73-7655669B6113}" type="presParOf" srcId="{D4D75941-7828-4AB4-BD0D-7312E0475DC6}" destId="{EF5D3CC3-D585-440B-8509-82D690152CC5}" srcOrd="0" destOrd="0" presId="urn:microsoft.com/office/officeart/2005/8/layout/vList2"/>
    <dgm:cxn modelId="{C7A40894-FDFF-4D48-9BDA-AFDD9DB23B06}" type="presParOf" srcId="{D4D75941-7828-4AB4-BD0D-7312E0475DC6}" destId="{42119D91-DDBD-4B04-9040-F5BEB117076B}" srcOrd="1" destOrd="0" presId="urn:microsoft.com/office/officeart/2005/8/layout/vList2"/>
    <dgm:cxn modelId="{6AA5ABBF-59F1-4C03-AEED-3F4F2D992BF8}" type="presParOf" srcId="{D4D75941-7828-4AB4-BD0D-7312E0475DC6}" destId="{C3C0924E-F287-4876-8416-71EEC6808DB4}" srcOrd="2" destOrd="0" presId="urn:microsoft.com/office/officeart/2005/8/layout/vList2"/>
    <dgm:cxn modelId="{069C310A-10DC-4E46-B9E4-93D27B0310C7}" type="presParOf" srcId="{D4D75941-7828-4AB4-BD0D-7312E0475DC6}" destId="{349FEEA5-19F5-49B6-8BC1-D46507CBE270}" srcOrd="3" destOrd="0" presId="urn:microsoft.com/office/officeart/2005/8/layout/vList2"/>
    <dgm:cxn modelId="{7BFEDEC2-719D-4C56-916D-B88267D0F83F}" type="presParOf" srcId="{D4D75941-7828-4AB4-BD0D-7312E0475DC6}" destId="{ABE5AA13-53AA-4662-9E11-41C7D972426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395FFDA-7526-41ED-A229-953DE6B8F4B1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6FE8D87-39CE-41F1-87D9-392A1C255D46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Англичане, направив ультиматум правительству Египта, потребовали распустить действующее правительство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2A93948C-8E2F-439F-9B55-8E1690E3C0F3}" type="parTrans" cxnId="{C0306275-CCE6-497F-9D7D-32A9D6607DA4}">
      <dgm:prSet/>
      <dgm:spPr/>
      <dgm:t>
        <a:bodyPr/>
        <a:lstStyle/>
        <a:p>
          <a:endParaRPr lang="ru-RU"/>
        </a:p>
      </dgm:t>
    </dgm:pt>
    <dgm:pt modelId="{A6EC1901-BC33-4332-B69B-83F8E964FBAF}" type="sibTrans" cxnId="{C0306275-CCE6-497F-9D7D-32A9D6607DA4}">
      <dgm:prSet/>
      <dgm:spPr>
        <a:solidFill>
          <a:schemeClr val="bg1">
            <a:alpha val="90000"/>
          </a:schemeClr>
        </a:solidFill>
        <a:ln>
          <a:solidFill>
            <a:srgbClr val="00B0F0">
              <a:alpha val="90000"/>
            </a:srgbClr>
          </a:solidFill>
        </a:ln>
      </dgm:spPr>
      <dgm:t>
        <a:bodyPr/>
        <a:lstStyle/>
        <a:p>
          <a:endParaRPr lang="ru-RU"/>
        </a:p>
      </dgm:t>
    </dgm:pt>
    <dgm:pt modelId="{A331B21F-936C-4B3B-9515-78C681043560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Это требование колонизаторов не было выполнено. В ответ в 1882 году англичане обстреляли                                   из пушек Александрию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FAF2809F-70F7-4E01-8423-5D1ABF11C25E}" type="parTrans" cxnId="{14A93E46-AD67-4CAC-A6F7-EF4FA9ACDCA5}">
      <dgm:prSet/>
      <dgm:spPr/>
      <dgm:t>
        <a:bodyPr/>
        <a:lstStyle/>
        <a:p>
          <a:endParaRPr lang="ru-RU"/>
        </a:p>
      </dgm:t>
    </dgm:pt>
    <dgm:pt modelId="{443CC7DD-02EC-4C49-9134-623D7D6A6DC1}" type="sibTrans" cxnId="{14A93E46-AD67-4CAC-A6F7-EF4FA9ACDCA5}">
      <dgm:prSet/>
      <dgm:spPr>
        <a:solidFill>
          <a:schemeClr val="bg1">
            <a:alpha val="90000"/>
          </a:schemeClr>
        </a:solidFill>
        <a:ln>
          <a:solidFill>
            <a:srgbClr val="00B0F0">
              <a:alpha val="90000"/>
            </a:srgbClr>
          </a:solidFill>
        </a:ln>
      </dgm:spPr>
      <dgm:t>
        <a:bodyPr/>
        <a:lstStyle/>
        <a:p>
          <a:endParaRPr lang="ru-RU"/>
        </a:p>
      </dgm:t>
    </dgm:pt>
    <dgm:pt modelId="{883DE7BE-3C68-4D55-BEC4-B941D7846B48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Английский десант занял город. Министр обороны египетской армии Ахмед </a:t>
          </a:r>
          <a:r>
            <a:rPr lang="ru-RU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Араби-бей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создал                                               в Каире Временный совет и собрал многотысячную армию 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D3F82A4-CF3E-4791-8043-A0164BD7C55A}" type="parTrans" cxnId="{C653F580-FFCC-4186-BD70-FD718F20CF6E}">
      <dgm:prSet/>
      <dgm:spPr/>
      <dgm:t>
        <a:bodyPr/>
        <a:lstStyle/>
        <a:p>
          <a:endParaRPr lang="ru-RU"/>
        </a:p>
      </dgm:t>
    </dgm:pt>
    <dgm:pt modelId="{A9BF6F0F-F028-4407-A417-04324910284E}" type="sibTrans" cxnId="{C653F580-FFCC-4186-BD70-FD718F20CF6E}">
      <dgm:prSet/>
      <dgm:spPr/>
      <dgm:t>
        <a:bodyPr/>
        <a:lstStyle/>
        <a:p>
          <a:endParaRPr lang="ru-RU"/>
        </a:p>
      </dgm:t>
    </dgm:pt>
    <dgm:pt modelId="{17CF5FD0-0B3A-460E-93AF-F57C5B28AABD}" type="pres">
      <dgm:prSet presAssocID="{8395FFDA-7526-41ED-A229-953DE6B8F4B1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3305C64-0B5E-4F05-96C1-80CDB5C85C21}" type="pres">
      <dgm:prSet presAssocID="{8395FFDA-7526-41ED-A229-953DE6B8F4B1}" presName="dummyMaxCanvas" presStyleCnt="0">
        <dgm:presLayoutVars/>
      </dgm:prSet>
      <dgm:spPr/>
    </dgm:pt>
    <dgm:pt modelId="{A67FB371-D90D-4BF3-9A8C-F30C7D0BC8DB}" type="pres">
      <dgm:prSet presAssocID="{8395FFDA-7526-41ED-A229-953DE6B8F4B1}" presName="ThreeNodes_1" presStyleLbl="node1" presStyleIdx="0" presStyleCnt="3" custScaleX="117647" custLinFactNeighborX="8823" custLinFactNeighborY="-10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14CC58-8EB2-4CA5-8D9F-CCA16F0276E8}" type="pres">
      <dgm:prSet presAssocID="{8395FFDA-7526-41ED-A229-953DE6B8F4B1}" presName="ThreeNodes_2" presStyleLbl="node1" presStyleIdx="1" presStyleCnt="3" custScaleX="117647" custLinFactNeighborX="-7847" custLinFactNeighborY="-23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DB65B5-07D2-4A2F-B23D-A2A308A7475A}" type="pres">
      <dgm:prSet presAssocID="{8395FFDA-7526-41ED-A229-953DE6B8F4B1}" presName="ThreeNodes_3" presStyleLbl="node1" presStyleIdx="2" presStyleCnt="3" custScaleX="117647" custLinFactNeighborX="-193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9E4E9C-EC7E-4058-B53F-BF0DFB37E027}" type="pres">
      <dgm:prSet presAssocID="{8395FFDA-7526-41ED-A229-953DE6B8F4B1}" presName="ThreeConn_1-2" presStyleLbl="fgAccFollowNode1" presStyleIdx="0" presStyleCnt="2" custLinFactNeighborX="60932" custLinFactNeighborY="5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7148DB-CF44-443A-9593-2AE3731C77B2}" type="pres">
      <dgm:prSet presAssocID="{8395FFDA-7526-41ED-A229-953DE6B8F4B1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AE5B84-9FF0-41CC-BA67-3EDC4D94B65B}" type="pres">
      <dgm:prSet presAssocID="{8395FFDA-7526-41ED-A229-953DE6B8F4B1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15114F-1CB0-49C7-90DD-8B1B55403AB0}" type="pres">
      <dgm:prSet presAssocID="{8395FFDA-7526-41ED-A229-953DE6B8F4B1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E3BA5E-8475-4697-811E-3F644C2E0E6C}" type="pres">
      <dgm:prSet presAssocID="{8395FFDA-7526-41ED-A229-953DE6B8F4B1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A4F5819-C4B8-493B-A460-5C2DD4C45CF0}" type="presOf" srcId="{883DE7BE-3C68-4D55-BEC4-B941D7846B48}" destId="{C1DB65B5-07D2-4A2F-B23D-A2A308A7475A}" srcOrd="0" destOrd="0" presId="urn:microsoft.com/office/officeart/2005/8/layout/vProcess5"/>
    <dgm:cxn modelId="{0A7F7091-77B3-4027-BBEB-CBD7A55797BA}" type="presOf" srcId="{A331B21F-936C-4B3B-9515-78C681043560}" destId="{E214CC58-8EB2-4CA5-8D9F-CCA16F0276E8}" srcOrd="0" destOrd="0" presId="urn:microsoft.com/office/officeart/2005/8/layout/vProcess5"/>
    <dgm:cxn modelId="{7438DF51-473E-42C2-AB53-82821095626E}" type="presOf" srcId="{56FE8D87-39CE-41F1-87D9-392A1C255D46}" destId="{8EAE5B84-9FF0-41CC-BA67-3EDC4D94B65B}" srcOrd="1" destOrd="0" presId="urn:microsoft.com/office/officeart/2005/8/layout/vProcess5"/>
    <dgm:cxn modelId="{9019BF6F-088D-4AB8-9741-5DCE9AF4D291}" type="presOf" srcId="{883DE7BE-3C68-4D55-BEC4-B941D7846B48}" destId="{CCE3BA5E-8475-4697-811E-3F644C2E0E6C}" srcOrd="1" destOrd="0" presId="urn:microsoft.com/office/officeart/2005/8/layout/vProcess5"/>
    <dgm:cxn modelId="{C653F580-FFCC-4186-BD70-FD718F20CF6E}" srcId="{8395FFDA-7526-41ED-A229-953DE6B8F4B1}" destId="{883DE7BE-3C68-4D55-BEC4-B941D7846B48}" srcOrd="2" destOrd="0" parTransId="{9D3F82A4-CF3E-4791-8043-A0164BD7C55A}" sibTransId="{A9BF6F0F-F028-4407-A417-04324910284E}"/>
    <dgm:cxn modelId="{9FB0A338-CA57-4F56-83D1-9EC70818422B}" type="presOf" srcId="{A331B21F-936C-4B3B-9515-78C681043560}" destId="{7A15114F-1CB0-49C7-90DD-8B1B55403AB0}" srcOrd="1" destOrd="0" presId="urn:microsoft.com/office/officeart/2005/8/layout/vProcess5"/>
    <dgm:cxn modelId="{175C3C5E-B53D-4A62-8F2F-78AF326B4426}" type="presOf" srcId="{56FE8D87-39CE-41F1-87D9-392A1C255D46}" destId="{A67FB371-D90D-4BF3-9A8C-F30C7D0BC8DB}" srcOrd="0" destOrd="0" presId="urn:microsoft.com/office/officeart/2005/8/layout/vProcess5"/>
    <dgm:cxn modelId="{14A93E46-AD67-4CAC-A6F7-EF4FA9ACDCA5}" srcId="{8395FFDA-7526-41ED-A229-953DE6B8F4B1}" destId="{A331B21F-936C-4B3B-9515-78C681043560}" srcOrd="1" destOrd="0" parTransId="{FAF2809F-70F7-4E01-8423-5D1ABF11C25E}" sibTransId="{443CC7DD-02EC-4C49-9134-623D7D6A6DC1}"/>
    <dgm:cxn modelId="{6496DBF5-A6A8-4DCB-AC54-662D7D77366C}" type="presOf" srcId="{8395FFDA-7526-41ED-A229-953DE6B8F4B1}" destId="{17CF5FD0-0B3A-460E-93AF-F57C5B28AABD}" srcOrd="0" destOrd="0" presId="urn:microsoft.com/office/officeart/2005/8/layout/vProcess5"/>
    <dgm:cxn modelId="{5DAA950D-ED32-4300-8D29-22F419DD191C}" type="presOf" srcId="{443CC7DD-02EC-4C49-9134-623D7D6A6DC1}" destId="{937148DB-CF44-443A-9593-2AE3731C77B2}" srcOrd="0" destOrd="0" presId="urn:microsoft.com/office/officeart/2005/8/layout/vProcess5"/>
    <dgm:cxn modelId="{C0306275-CCE6-497F-9D7D-32A9D6607DA4}" srcId="{8395FFDA-7526-41ED-A229-953DE6B8F4B1}" destId="{56FE8D87-39CE-41F1-87D9-392A1C255D46}" srcOrd="0" destOrd="0" parTransId="{2A93948C-8E2F-439F-9B55-8E1690E3C0F3}" sibTransId="{A6EC1901-BC33-4332-B69B-83F8E964FBAF}"/>
    <dgm:cxn modelId="{1D83E3F5-91E5-4852-9834-7BD20EF2C51D}" type="presOf" srcId="{A6EC1901-BC33-4332-B69B-83F8E964FBAF}" destId="{7F9E4E9C-EC7E-4058-B53F-BF0DFB37E027}" srcOrd="0" destOrd="0" presId="urn:microsoft.com/office/officeart/2005/8/layout/vProcess5"/>
    <dgm:cxn modelId="{D9AB0F79-C750-43BF-8A92-043CF07CA5E3}" type="presParOf" srcId="{17CF5FD0-0B3A-460E-93AF-F57C5B28AABD}" destId="{03305C64-0B5E-4F05-96C1-80CDB5C85C21}" srcOrd="0" destOrd="0" presId="urn:microsoft.com/office/officeart/2005/8/layout/vProcess5"/>
    <dgm:cxn modelId="{6AD89C27-108D-4599-ACB9-B06C669B1BB0}" type="presParOf" srcId="{17CF5FD0-0B3A-460E-93AF-F57C5B28AABD}" destId="{A67FB371-D90D-4BF3-9A8C-F30C7D0BC8DB}" srcOrd="1" destOrd="0" presId="urn:microsoft.com/office/officeart/2005/8/layout/vProcess5"/>
    <dgm:cxn modelId="{5695F2AA-11D3-4F20-BEA5-15E76A5F6B67}" type="presParOf" srcId="{17CF5FD0-0B3A-460E-93AF-F57C5B28AABD}" destId="{E214CC58-8EB2-4CA5-8D9F-CCA16F0276E8}" srcOrd="2" destOrd="0" presId="urn:microsoft.com/office/officeart/2005/8/layout/vProcess5"/>
    <dgm:cxn modelId="{1F252DE3-580E-49F2-BAE6-2FBE9E217ABE}" type="presParOf" srcId="{17CF5FD0-0B3A-460E-93AF-F57C5B28AABD}" destId="{C1DB65B5-07D2-4A2F-B23D-A2A308A7475A}" srcOrd="3" destOrd="0" presId="urn:microsoft.com/office/officeart/2005/8/layout/vProcess5"/>
    <dgm:cxn modelId="{7EEE8A6D-504B-4EC5-AB34-7A3F5259D53B}" type="presParOf" srcId="{17CF5FD0-0B3A-460E-93AF-F57C5B28AABD}" destId="{7F9E4E9C-EC7E-4058-B53F-BF0DFB37E027}" srcOrd="4" destOrd="0" presId="urn:microsoft.com/office/officeart/2005/8/layout/vProcess5"/>
    <dgm:cxn modelId="{115ED2E8-5A1D-4771-AEF5-A63A8E32FD60}" type="presParOf" srcId="{17CF5FD0-0B3A-460E-93AF-F57C5B28AABD}" destId="{937148DB-CF44-443A-9593-2AE3731C77B2}" srcOrd="5" destOrd="0" presId="urn:microsoft.com/office/officeart/2005/8/layout/vProcess5"/>
    <dgm:cxn modelId="{F4BB52D5-DA8D-42E8-956E-61488F560DD9}" type="presParOf" srcId="{17CF5FD0-0B3A-460E-93AF-F57C5B28AABD}" destId="{8EAE5B84-9FF0-41CC-BA67-3EDC4D94B65B}" srcOrd="6" destOrd="0" presId="urn:microsoft.com/office/officeart/2005/8/layout/vProcess5"/>
    <dgm:cxn modelId="{4D1A46D0-EEE5-4B94-8A60-76657CBB1A4D}" type="presParOf" srcId="{17CF5FD0-0B3A-460E-93AF-F57C5B28AABD}" destId="{7A15114F-1CB0-49C7-90DD-8B1B55403AB0}" srcOrd="7" destOrd="0" presId="urn:microsoft.com/office/officeart/2005/8/layout/vProcess5"/>
    <dgm:cxn modelId="{AACBED71-F8F4-4432-A5FE-C581435DCC42}" type="presParOf" srcId="{17CF5FD0-0B3A-460E-93AF-F57C5B28AABD}" destId="{CCE3BA5E-8475-4697-811E-3F644C2E0E6C}" srcOrd="8" destOrd="0" presId="urn:microsoft.com/office/officeart/2005/8/layout/vProcess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765E951-C0C1-48C4-BD38-20FCF70BFFEE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9661951-0DFB-4EF0-A0FC-3CB0B688032A}">
      <dgm:prSet phldrT="[Текст]" custT="1"/>
      <dgm:spPr>
        <a:solidFill>
          <a:schemeClr val="bg1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1888 году                       в Стамбуле была подписана Конвенция                   о пользовании Суэцким каналом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6B43E03-A06E-40BD-AF78-00B291590F89}" type="parTrans" cxnId="{8C8515F4-9361-40C0-8CC5-DB61D18C3A33}">
      <dgm:prSet/>
      <dgm:spPr/>
      <dgm:t>
        <a:bodyPr/>
        <a:lstStyle/>
        <a:p>
          <a:endParaRPr lang="ru-RU"/>
        </a:p>
      </dgm:t>
    </dgm:pt>
    <dgm:pt modelId="{F6AFD28B-B0E3-4C9D-BEF7-B50F14F1B92F}" type="sibTrans" cxnId="{8C8515F4-9361-40C0-8CC5-DB61D18C3A33}">
      <dgm:prSet/>
      <dgm:spPr>
        <a:solidFill>
          <a:schemeClr val="tx1">
            <a:lumMod val="60000"/>
            <a:lumOff val="40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3B6E7A80-EED3-4FA8-8363-A4A32D201324}">
      <dgm:prSet phldrT="[Текст]" custT="1"/>
      <dgm:spPr>
        <a:solidFill>
          <a:schemeClr val="bg1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Между государствами Англия, Германия, Испания, Италия, Россия, Турция, Франция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62B4032-748C-48EB-BFFB-48FC44314921}" type="parTrans" cxnId="{C8266EF4-C023-4DE2-92F9-1BA1C0FD8037}">
      <dgm:prSet/>
      <dgm:spPr/>
      <dgm:t>
        <a:bodyPr/>
        <a:lstStyle/>
        <a:p>
          <a:endParaRPr lang="ru-RU"/>
        </a:p>
      </dgm:t>
    </dgm:pt>
    <dgm:pt modelId="{A83AF2D9-ADD1-43C2-845B-F7BFF2BC2F6D}" type="sibTrans" cxnId="{C8266EF4-C023-4DE2-92F9-1BA1C0FD8037}">
      <dgm:prSet/>
      <dgm:spPr>
        <a:solidFill>
          <a:schemeClr val="tx1">
            <a:lumMod val="60000"/>
            <a:lumOff val="40000"/>
          </a:schemeClr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1C100149-A484-4F65-ACE6-4C6A0E29669D}">
      <dgm:prSet phldrT="[Текст]" custT="1"/>
      <dgm:spPr>
        <a:solidFill>
          <a:schemeClr val="bg1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Согласно ей, все государства получили право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393BAE74-B1C9-43FF-9AC4-E5DD0EA57897}" type="parTrans" cxnId="{F6EB72AF-65C9-4DD8-9279-8582E0300854}">
      <dgm:prSet/>
      <dgm:spPr/>
      <dgm:t>
        <a:bodyPr/>
        <a:lstStyle/>
        <a:p>
          <a:endParaRPr lang="ru-RU"/>
        </a:p>
      </dgm:t>
    </dgm:pt>
    <dgm:pt modelId="{ED425082-28CC-491D-936E-FD26DCC04496}" type="sibTrans" cxnId="{F6EB72AF-65C9-4DD8-9279-8582E0300854}">
      <dgm:prSet/>
      <dgm:spPr>
        <a:solidFill>
          <a:schemeClr val="tx1">
            <a:lumMod val="60000"/>
            <a:lumOff val="40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8115E337-AEDD-4BF0-91F1-FFCC8A55931D}">
      <dgm:prSet phldrT="[Текст]" custT="1"/>
      <dgm:spPr>
        <a:solidFill>
          <a:schemeClr val="bg1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Свободного пользования каналом и в военное, и в мирное время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76205FD-7FB0-44FC-A926-1B0831ADBFDF}" type="parTrans" cxnId="{F57D1DB4-4F9B-422A-8ABF-C33CCFAEC634}">
      <dgm:prSet/>
      <dgm:spPr/>
      <dgm:t>
        <a:bodyPr/>
        <a:lstStyle/>
        <a:p>
          <a:endParaRPr lang="ru-RU"/>
        </a:p>
      </dgm:t>
    </dgm:pt>
    <dgm:pt modelId="{42B62E80-1036-4895-9E51-7F8C2A99D396}" type="sibTrans" cxnId="{F57D1DB4-4F9B-422A-8ABF-C33CCFAEC634}">
      <dgm:prSet/>
      <dgm:spPr>
        <a:solidFill>
          <a:schemeClr val="tx1">
            <a:lumMod val="60000"/>
            <a:lumOff val="40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C2E6466B-1398-4B78-BCDA-A5000D807583}" type="pres">
      <dgm:prSet presAssocID="{C765E951-C0C1-48C4-BD38-20FCF70BFFE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35E566C-2617-451B-85E6-FA2C1A507A58}" type="pres">
      <dgm:prSet presAssocID="{C9661951-0DFB-4EF0-A0FC-3CB0B688032A}" presName="node" presStyleLbl="node1" presStyleIdx="0" presStyleCnt="4" custScaleX="170615" custScaleY="1526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7D78F0-7AFC-4387-8F71-4E1EBD8F9526}" type="pres">
      <dgm:prSet presAssocID="{F6AFD28B-B0E3-4C9D-BEF7-B50F14F1B92F}" presName="sibTrans" presStyleLbl="sibTrans2D1" presStyleIdx="0" presStyleCnt="3"/>
      <dgm:spPr/>
      <dgm:t>
        <a:bodyPr/>
        <a:lstStyle/>
        <a:p>
          <a:endParaRPr lang="ru-RU"/>
        </a:p>
      </dgm:t>
    </dgm:pt>
    <dgm:pt modelId="{EA5F40B7-D78B-4EBF-A631-C220C2DFBFCA}" type="pres">
      <dgm:prSet presAssocID="{F6AFD28B-B0E3-4C9D-BEF7-B50F14F1B92F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541E2A69-37B4-465F-A4EE-9F0D476E22C6}" type="pres">
      <dgm:prSet presAssocID="{3B6E7A80-EED3-4FA8-8363-A4A32D201324}" presName="node" presStyleLbl="node1" presStyleIdx="1" presStyleCnt="4" custScaleX="159460" custScaleY="1544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CDC096-77B1-45D5-999D-28AD41CFECF6}" type="pres">
      <dgm:prSet presAssocID="{A83AF2D9-ADD1-43C2-845B-F7BFF2BC2F6D}" presName="sibTrans" presStyleLbl="sibTrans2D1" presStyleIdx="1" presStyleCnt="3"/>
      <dgm:spPr/>
      <dgm:t>
        <a:bodyPr/>
        <a:lstStyle/>
        <a:p>
          <a:endParaRPr lang="ru-RU"/>
        </a:p>
      </dgm:t>
    </dgm:pt>
    <dgm:pt modelId="{CB84A8F2-1613-4F9C-8C97-2812BDFDF05F}" type="pres">
      <dgm:prSet presAssocID="{A83AF2D9-ADD1-43C2-845B-F7BFF2BC2F6D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299B642D-8DE1-4161-9260-12BFAA733F89}" type="pres">
      <dgm:prSet presAssocID="{1C100149-A484-4F65-ACE6-4C6A0E29669D}" presName="node" presStyleLbl="node1" presStyleIdx="2" presStyleCnt="4" custScaleX="153527" custScaleY="1566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21A452-1F4B-4080-8D60-EA4961106AD2}" type="pres">
      <dgm:prSet presAssocID="{ED425082-28CC-491D-936E-FD26DCC04496}" presName="sibTrans" presStyleLbl="sibTrans2D1" presStyleIdx="2" presStyleCnt="3"/>
      <dgm:spPr/>
      <dgm:t>
        <a:bodyPr/>
        <a:lstStyle/>
        <a:p>
          <a:endParaRPr lang="ru-RU"/>
        </a:p>
      </dgm:t>
    </dgm:pt>
    <dgm:pt modelId="{E91BFF16-EC2D-4DF8-A2A3-21BEB8B0A45E}" type="pres">
      <dgm:prSet presAssocID="{ED425082-28CC-491D-936E-FD26DCC04496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109C2627-E925-4B9E-AC03-10E872964E6B}" type="pres">
      <dgm:prSet presAssocID="{8115E337-AEDD-4BF0-91F1-FFCC8A55931D}" presName="node" presStyleLbl="node1" presStyleIdx="3" presStyleCnt="4" custScaleX="174698" custScaleY="1561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D033F22-9808-44DE-BE49-85BCEFA6DFFE}" type="presOf" srcId="{ED425082-28CC-491D-936E-FD26DCC04496}" destId="{FE21A452-1F4B-4080-8D60-EA4961106AD2}" srcOrd="0" destOrd="0" presId="urn:microsoft.com/office/officeart/2005/8/layout/process5"/>
    <dgm:cxn modelId="{8C8515F4-9361-40C0-8CC5-DB61D18C3A33}" srcId="{C765E951-C0C1-48C4-BD38-20FCF70BFFEE}" destId="{C9661951-0DFB-4EF0-A0FC-3CB0B688032A}" srcOrd="0" destOrd="0" parTransId="{26B43E03-A06E-40BD-AF78-00B291590F89}" sibTransId="{F6AFD28B-B0E3-4C9D-BEF7-B50F14F1B92F}"/>
    <dgm:cxn modelId="{48FE1580-37DE-4C50-96C8-5A92633619EA}" type="presOf" srcId="{ED425082-28CC-491D-936E-FD26DCC04496}" destId="{E91BFF16-EC2D-4DF8-A2A3-21BEB8B0A45E}" srcOrd="1" destOrd="0" presId="urn:microsoft.com/office/officeart/2005/8/layout/process5"/>
    <dgm:cxn modelId="{39342E31-B47C-47B7-B329-F6880560DB70}" type="presOf" srcId="{F6AFD28B-B0E3-4C9D-BEF7-B50F14F1B92F}" destId="{9C7D78F0-7AFC-4387-8F71-4E1EBD8F9526}" srcOrd="0" destOrd="0" presId="urn:microsoft.com/office/officeart/2005/8/layout/process5"/>
    <dgm:cxn modelId="{FEC5EEB7-51F4-4E70-B711-FACA06328619}" type="presOf" srcId="{A83AF2D9-ADD1-43C2-845B-F7BFF2BC2F6D}" destId="{FFCDC096-77B1-45D5-999D-28AD41CFECF6}" srcOrd="0" destOrd="0" presId="urn:microsoft.com/office/officeart/2005/8/layout/process5"/>
    <dgm:cxn modelId="{E80E430C-8528-49F2-AF79-6BA6157C56D4}" type="presOf" srcId="{C765E951-C0C1-48C4-BD38-20FCF70BFFEE}" destId="{C2E6466B-1398-4B78-BCDA-A5000D807583}" srcOrd="0" destOrd="0" presId="urn:microsoft.com/office/officeart/2005/8/layout/process5"/>
    <dgm:cxn modelId="{23AEAC47-D7E9-455D-B668-C49AD1D24FB3}" type="presOf" srcId="{3B6E7A80-EED3-4FA8-8363-A4A32D201324}" destId="{541E2A69-37B4-465F-A4EE-9F0D476E22C6}" srcOrd="0" destOrd="0" presId="urn:microsoft.com/office/officeart/2005/8/layout/process5"/>
    <dgm:cxn modelId="{434530C7-AFB0-4516-8E28-025459B02A36}" type="presOf" srcId="{1C100149-A484-4F65-ACE6-4C6A0E29669D}" destId="{299B642D-8DE1-4161-9260-12BFAA733F89}" srcOrd="0" destOrd="0" presId="urn:microsoft.com/office/officeart/2005/8/layout/process5"/>
    <dgm:cxn modelId="{610C013E-8C10-483E-B3E4-36643FC0A14F}" type="presOf" srcId="{A83AF2D9-ADD1-43C2-845B-F7BFF2BC2F6D}" destId="{CB84A8F2-1613-4F9C-8C97-2812BDFDF05F}" srcOrd="1" destOrd="0" presId="urn:microsoft.com/office/officeart/2005/8/layout/process5"/>
    <dgm:cxn modelId="{6B659732-C904-4671-B567-61F31B00A838}" type="presOf" srcId="{C9661951-0DFB-4EF0-A0FC-3CB0B688032A}" destId="{935E566C-2617-451B-85E6-FA2C1A507A58}" srcOrd="0" destOrd="0" presId="urn:microsoft.com/office/officeart/2005/8/layout/process5"/>
    <dgm:cxn modelId="{51D9B14F-8A08-4DA6-8C37-D29456213B8F}" type="presOf" srcId="{F6AFD28B-B0E3-4C9D-BEF7-B50F14F1B92F}" destId="{EA5F40B7-D78B-4EBF-A631-C220C2DFBFCA}" srcOrd="1" destOrd="0" presId="urn:microsoft.com/office/officeart/2005/8/layout/process5"/>
    <dgm:cxn modelId="{24BD1D8E-2C96-4D2F-9938-ED4962CB375D}" type="presOf" srcId="{8115E337-AEDD-4BF0-91F1-FFCC8A55931D}" destId="{109C2627-E925-4B9E-AC03-10E872964E6B}" srcOrd="0" destOrd="0" presId="urn:microsoft.com/office/officeart/2005/8/layout/process5"/>
    <dgm:cxn modelId="{F6EB72AF-65C9-4DD8-9279-8582E0300854}" srcId="{C765E951-C0C1-48C4-BD38-20FCF70BFFEE}" destId="{1C100149-A484-4F65-ACE6-4C6A0E29669D}" srcOrd="2" destOrd="0" parTransId="{393BAE74-B1C9-43FF-9AC4-E5DD0EA57897}" sibTransId="{ED425082-28CC-491D-936E-FD26DCC04496}"/>
    <dgm:cxn modelId="{F57D1DB4-4F9B-422A-8ABF-C33CCFAEC634}" srcId="{C765E951-C0C1-48C4-BD38-20FCF70BFFEE}" destId="{8115E337-AEDD-4BF0-91F1-FFCC8A55931D}" srcOrd="3" destOrd="0" parTransId="{C76205FD-7FB0-44FC-A926-1B0831ADBFDF}" sibTransId="{42B62E80-1036-4895-9E51-7F8C2A99D396}"/>
    <dgm:cxn modelId="{C8266EF4-C023-4DE2-92F9-1BA1C0FD8037}" srcId="{C765E951-C0C1-48C4-BD38-20FCF70BFFEE}" destId="{3B6E7A80-EED3-4FA8-8363-A4A32D201324}" srcOrd="1" destOrd="0" parTransId="{C62B4032-748C-48EB-BFFB-48FC44314921}" sibTransId="{A83AF2D9-ADD1-43C2-845B-F7BFF2BC2F6D}"/>
    <dgm:cxn modelId="{E60B456B-E212-495C-B351-08374BF5B4D1}" type="presParOf" srcId="{C2E6466B-1398-4B78-BCDA-A5000D807583}" destId="{935E566C-2617-451B-85E6-FA2C1A507A58}" srcOrd="0" destOrd="0" presId="urn:microsoft.com/office/officeart/2005/8/layout/process5"/>
    <dgm:cxn modelId="{8BF44262-8B13-4164-AD0E-851D62A93583}" type="presParOf" srcId="{C2E6466B-1398-4B78-BCDA-A5000D807583}" destId="{9C7D78F0-7AFC-4387-8F71-4E1EBD8F9526}" srcOrd="1" destOrd="0" presId="urn:microsoft.com/office/officeart/2005/8/layout/process5"/>
    <dgm:cxn modelId="{6A6177A3-0CFE-4179-8EBA-986BA63AD634}" type="presParOf" srcId="{9C7D78F0-7AFC-4387-8F71-4E1EBD8F9526}" destId="{EA5F40B7-D78B-4EBF-A631-C220C2DFBFCA}" srcOrd="0" destOrd="0" presId="urn:microsoft.com/office/officeart/2005/8/layout/process5"/>
    <dgm:cxn modelId="{9BB13C1F-C3EF-414B-A273-50E691C48F56}" type="presParOf" srcId="{C2E6466B-1398-4B78-BCDA-A5000D807583}" destId="{541E2A69-37B4-465F-A4EE-9F0D476E22C6}" srcOrd="2" destOrd="0" presId="urn:microsoft.com/office/officeart/2005/8/layout/process5"/>
    <dgm:cxn modelId="{365B2F73-B104-44F1-808B-683877E7CF9A}" type="presParOf" srcId="{C2E6466B-1398-4B78-BCDA-A5000D807583}" destId="{FFCDC096-77B1-45D5-999D-28AD41CFECF6}" srcOrd="3" destOrd="0" presId="urn:microsoft.com/office/officeart/2005/8/layout/process5"/>
    <dgm:cxn modelId="{C85E6474-AA2B-427F-91C5-688F3CB1953F}" type="presParOf" srcId="{FFCDC096-77B1-45D5-999D-28AD41CFECF6}" destId="{CB84A8F2-1613-4F9C-8C97-2812BDFDF05F}" srcOrd="0" destOrd="0" presId="urn:microsoft.com/office/officeart/2005/8/layout/process5"/>
    <dgm:cxn modelId="{DD4B8182-B9AC-4BCA-B119-252AF1E4BCC7}" type="presParOf" srcId="{C2E6466B-1398-4B78-BCDA-A5000D807583}" destId="{299B642D-8DE1-4161-9260-12BFAA733F89}" srcOrd="4" destOrd="0" presId="urn:microsoft.com/office/officeart/2005/8/layout/process5"/>
    <dgm:cxn modelId="{345EEB42-B92C-4DA0-933F-27ECD229DF2F}" type="presParOf" srcId="{C2E6466B-1398-4B78-BCDA-A5000D807583}" destId="{FE21A452-1F4B-4080-8D60-EA4961106AD2}" srcOrd="5" destOrd="0" presId="urn:microsoft.com/office/officeart/2005/8/layout/process5"/>
    <dgm:cxn modelId="{51A3D4C9-1668-428F-AEA8-17398B3A0FC7}" type="presParOf" srcId="{FE21A452-1F4B-4080-8D60-EA4961106AD2}" destId="{E91BFF16-EC2D-4DF8-A2A3-21BEB8B0A45E}" srcOrd="0" destOrd="0" presId="urn:microsoft.com/office/officeart/2005/8/layout/process5"/>
    <dgm:cxn modelId="{01DAD996-8997-44B6-8FC1-5777C92A3798}" type="presParOf" srcId="{C2E6466B-1398-4B78-BCDA-A5000D807583}" destId="{109C2627-E925-4B9E-AC03-10E872964E6B}" srcOrd="6" destOrd="0" presId="urn:microsoft.com/office/officeart/2005/8/layout/process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77D01AB-C7DE-4B34-B80D-ED371438BF0C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A646BB6-1C2E-48D4-9C87-BD2B42BA2F63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Однако освободительное движение продолжалось, приняв другие формы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8382CF5-9D56-4E14-917C-34E0E6FDB21D}" type="parTrans" cxnId="{E612CF96-B9E5-4464-A10E-EDAF96840B20}">
      <dgm:prSet/>
      <dgm:spPr/>
      <dgm:t>
        <a:bodyPr/>
        <a:lstStyle/>
        <a:p>
          <a:endParaRPr lang="ru-RU"/>
        </a:p>
      </dgm:t>
    </dgm:pt>
    <dgm:pt modelId="{B7B667F9-CC20-4739-A2F6-4BE86B678D40}" type="sibTrans" cxnId="{E612CF96-B9E5-4464-A10E-EDAF96840B20}">
      <dgm:prSet/>
      <dgm:spPr/>
      <dgm:t>
        <a:bodyPr/>
        <a:lstStyle/>
        <a:p>
          <a:endParaRPr lang="ru-RU"/>
        </a:p>
      </dgm:t>
    </dgm:pt>
    <dgm:pt modelId="{75575314-6F62-4EE2-9E89-31F25CE2FB9F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Вице-президент меджлиса (парламента) </a:t>
          </a:r>
          <a:r>
            <a:rPr lang="ru-RU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Саад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Заглул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собрав вокруг себя </a:t>
          </a:r>
          <a:r>
            <a:rPr lang="ru-RU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патриотически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настроенных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9FB76EA-0E67-4E8F-8599-56BBB0F402D0}" type="parTrans" cxnId="{B8C9CC3C-42F7-439E-88E4-3DF2DD0D9E17}">
      <dgm:prSet/>
      <dgm:spPr/>
      <dgm:t>
        <a:bodyPr/>
        <a:lstStyle/>
        <a:p>
          <a:endParaRPr lang="ru-RU"/>
        </a:p>
      </dgm:t>
    </dgm:pt>
    <dgm:pt modelId="{CC80D77C-38C2-4D1E-8C01-BA05B2B4146D}" type="sibTrans" cxnId="{B8C9CC3C-42F7-439E-88E4-3DF2DD0D9E17}">
      <dgm:prSet/>
      <dgm:spPr/>
      <dgm:t>
        <a:bodyPr/>
        <a:lstStyle/>
        <a:p>
          <a:endParaRPr lang="ru-RU"/>
        </a:p>
      </dgm:t>
    </dgm:pt>
    <dgm:pt modelId="{52338DF0-C7F4-4EB4-B1F6-92ABA043B158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Депутатов, добился прохождения резолюции, направленной против господства англичан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1AEAF9EE-473B-4960-8691-F0481671069E}" type="parTrans" cxnId="{2FAEFCC7-60CB-4B64-A556-A9BAD040E1FB}">
      <dgm:prSet/>
      <dgm:spPr/>
      <dgm:t>
        <a:bodyPr/>
        <a:lstStyle/>
        <a:p>
          <a:endParaRPr lang="ru-RU"/>
        </a:p>
      </dgm:t>
    </dgm:pt>
    <dgm:pt modelId="{31FAF9C6-5B73-4985-9908-8E3C6AC9C647}" type="sibTrans" cxnId="{2FAEFCC7-60CB-4B64-A556-A9BAD040E1FB}">
      <dgm:prSet/>
      <dgm:spPr/>
      <dgm:t>
        <a:bodyPr/>
        <a:lstStyle/>
        <a:p>
          <a:endParaRPr lang="ru-RU"/>
        </a:p>
      </dgm:t>
    </dgm:pt>
    <dgm:pt modelId="{E1735A15-AB2E-454A-A93D-2A9598699319}" type="pres">
      <dgm:prSet presAssocID="{377D01AB-C7DE-4B34-B80D-ED371438BF0C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3B47971-D840-4BEF-9553-200F68CF037B}" type="pres">
      <dgm:prSet presAssocID="{377D01AB-C7DE-4B34-B80D-ED371438BF0C}" presName="arrow" presStyleLbl="bgShp" presStyleIdx="0" presStyleCnt="1"/>
      <dgm:spPr>
        <a:ln>
          <a:solidFill>
            <a:srgbClr val="0070C0"/>
          </a:solidFill>
        </a:ln>
      </dgm:spPr>
      <dgm:t>
        <a:bodyPr/>
        <a:lstStyle/>
        <a:p>
          <a:endParaRPr lang="ru-RU"/>
        </a:p>
      </dgm:t>
    </dgm:pt>
    <dgm:pt modelId="{F8D3D3B6-86AE-4D85-B30F-E99355000AA8}" type="pres">
      <dgm:prSet presAssocID="{377D01AB-C7DE-4B34-B80D-ED371438BF0C}" presName="linearProcess" presStyleCnt="0"/>
      <dgm:spPr/>
    </dgm:pt>
    <dgm:pt modelId="{16311E0E-B652-473F-AF7C-45EFB8FC6A82}" type="pres">
      <dgm:prSet presAssocID="{1A646BB6-1C2E-48D4-9C87-BD2B42BA2F63}" presName="textNode" presStyleLbl="node1" presStyleIdx="0" presStyleCnt="3" custScaleY="1150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741504-631C-4BFD-BAAE-3258B55081D0}" type="pres">
      <dgm:prSet presAssocID="{B7B667F9-CC20-4739-A2F6-4BE86B678D40}" presName="sibTrans" presStyleCnt="0"/>
      <dgm:spPr/>
    </dgm:pt>
    <dgm:pt modelId="{53C1E76F-F6FB-4B5D-B011-D0CE55B6AB49}" type="pres">
      <dgm:prSet presAssocID="{75575314-6F62-4EE2-9E89-31F25CE2FB9F}" presName="textNode" presStyleLbl="node1" presStyleIdx="1" presStyleCnt="3" custScaleX="108256" custScaleY="1150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DBB0FF-DC4D-4B33-9F7B-6FC981F074AE}" type="pres">
      <dgm:prSet presAssocID="{CC80D77C-38C2-4D1E-8C01-BA05B2B4146D}" presName="sibTrans" presStyleCnt="0"/>
      <dgm:spPr/>
    </dgm:pt>
    <dgm:pt modelId="{06DD3DE3-ADE4-4C24-AA80-1DF30AB33F11}" type="pres">
      <dgm:prSet presAssocID="{52338DF0-C7F4-4EB4-B1F6-92ABA043B158}" presName="textNode" presStyleLbl="node1" presStyleIdx="2" presStyleCnt="3" custScaleY="1150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8C9CC3C-42F7-439E-88E4-3DF2DD0D9E17}" srcId="{377D01AB-C7DE-4B34-B80D-ED371438BF0C}" destId="{75575314-6F62-4EE2-9E89-31F25CE2FB9F}" srcOrd="1" destOrd="0" parTransId="{99FB76EA-0E67-4E8F-8599-56BBB0F402D0}" sibTransId="{CC80D77C-38C2-4D1E-8C01-BA05B2B4146D}"/>
    <dgm:cxn modelId="{B3FCB9F2-0FCC-4064-AA2C-C4FA3BD22C4D}" type="presOf" srcId="{75575314-6F62-4EE2-9E89-31F25CE2FB9F}" destId="{53C1E76F-F6FB-4B5D-B011-D0CE55B6AB49}" srcOrd="0" destOrd="0" presId="urn:microsoft.com/office/officeart/2005/8/layout/hProcess9"/>
    <dgm:cxn modelId="{E612CF96-B9E5-4464-A10E-EDAF96840B20}" srcId="{377D01AB-C7DE-4B34-B80D-ED371438BF0C}" destId="{1A646BB6-1C2E-48D4-9C87-BD2B42BA2F63}" srcOrd="0" destOrd="0" parTransId="{98382CF5-9D56-4E14-917C-34E0E6FDB21D}" sibTransId="{B7B667F9-CC20-4739-A2F6-4BE86B678D40}"/>
    <dgm:cxn modelId="{B1D27B36-5218-4971-A82E-B150B961E104}" type="presOf" srcId="{377D01AB-C7DE-4B34-B80D-ED371438BF0C}" destId="{E1735A15-AB2E-454A-A93D-2A9598699319}" srcOrd="0" destOrd="0" presId="urn:microsoft.com/office/officeart/2005/8/layout/hProcess9"/>
    <dgm:cxn modelId="{9AB1B768-3884-47E3-A98D-C2A5A3775CCE}" type="presOf" srcId="{52338DF0-C7F4-4EB4-B1F6-92ABA043B158}" destId="{06DD3DE3-ADE4-4C24-AA80-1DF30AB33F11}" srcOrd="0" destOrd="0" presId="urn:microsoft.com/office/officeart/2005/8/layout/hProcess9"/>
    <dgm:cxn modelId="{2FAEFCC7-60CB-4B64-A556-A9BAD040E1FB}" srcId="{377D01AB-C7DE-4B34-B80D-ED371438BF0C}" destId="{52338DF0-C7F4-4EB4-B1F6-92ABA043B158}" srcOrd="2" destOrd="0" parTransId="{1AEAF9EE-473B-4960-8691-F0481671069E}" sibTransId="{31FAF9C6-5B73-4985-9908-8E3C6AC9C647}"/>
    <dgm:cxn modelId="{5B87746E-416D-421E-AC9B-D00802C91983}" type="presOf" srcId="{1A646BB6-1C2E-48D4-9C87-BD2B42BA2F63}" destId="{16311E0E-B652-473F-AF7C-45EFB8FC6A82}" srcOrd="0" destOrd="0" presId="urn:microsoft.com/office/officeart/2005/8/layout/hProcess9"/>
    <dgm:cxn modelId="{BBF74703-09A6-4603-BBBC-5807021416B9}" type="presParOf" srcId="{E1735A15-AB2E-454A-A93D-2A9598699319}" destId="{33B47971-D840-4BEF-9553-200F68CF037B}" srcOrd="0" destOrd="0" presId="urn:microsoft.com/office/officeart/2005/8/layout/hProcess9"/>
    <dgm:cxn modelId="{A763E593-4328-4989-8F9D-0B7403AF32E7}" type="presParOf" srcId="{E1735A15-AB2E-454A-A93D-2A9598699319}" destId="{F8D3D3B6-86AE-4D85-B30F-E99355000AA8}" srcOrd="1" destOrd="0" presId="urn:microsoft.com/office/officeart/2005/8/layout/hProcess9"/>
    <dgm:cxn modelId="{DCC6EE00-CED2-4F52-AFC6-015750A458F5}" type="presParOf" srcId="{F8D3D3B6-86AE-4D85-B30F-E99355000AA8}" destId="{16311E0E-B652-473F-AF7C-45EFB8FC6A82}" srcOrd="0" destOrd="0" presId="urn:microsoft.com/office/officeart/2005/8/layout/hProcess9"/>
    <dgm:cxn modelId="{09F7BD59-60B5-4F72-8CA6-9011F7829164}" type="presParOf" srcId="{F8D3D3B6-86AE-4D85-B30F-E99355000AA8}" destId="{BD741504-631C-4BFD-BAAE-3258B55081D0}" srcOrd="1" destOrd="0" presId="urn:microsoft.com/office/officeart/2005/8/layout/hProcess9"/>
    <dgm:cxn modelId="{ABC31B5A-4E8A-4514-8288-41D1681A98D4}" type="presParOf" srcId="{F8D3D3B6-86AE-4D85-B30F-E99355000AA8}" destId="{53C1E76F-F6FB-4B5D-B011-D0CE55B6AB49}" srcOrd="2" destOrd="0" presId="urn:microsoft.com/office/officeart/2005/8/layout/hProcess9"/>
    <dgm:cxn modelId="{350B6BB9-A89B-4886-9560-651331C85703}" type="presParOf" srcId="{F8D3D3B6-86AE-4D85-B30F-E99355000AA8}" destId="{42DBB0FF-DC4D-4B33-9F7B-6FC981F074AE}" srcOrd="3" destOrd="0" presId="urn:microsoft.com/office/officeart/2005/8/layout/hProcess9"/>
    <dgm:cxn modelId="{EA019DEA-B376-4E6E-8402-FC9317807343}" type="presParOf" srcId="{F8D3D3B6-86AE-4D85-B30F-E99355000AA8}" destId="{06DD3DE3-ADE4-4C24-AA80-1DF30AB33F11}" srcOrd="4" destOrd="0" presId="urn:microsoft.com/office/officeart/2005/8/layout/hProcess9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4AB148F-C4B0-49E0-B8C3-F0454AAE7D26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0ED09590-A065-447E-B309-BC31735A368D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1885 году в Судане было образовано независимое государство </a:t>
          </a:r>
          <a:r>
            <a:rPr lang="ru-RU" sz="12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махдистов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C5F80B6-DA97-495B-AFD5-608DAE071C6C}" type="parTrans" cxnId="{6E72DB4B-E2FF-4DC9-BABD-13EB5E37BD8F}">
      <dgm:prSet/>
      <dgm:spPr/>
      <dgm:t>
        <a:bodyPr/>
        <a:lstStyle/>
        <a:p>
          <a:endParaRPr lang="ru-RU"/>
        </a:p>
      </dgm:t>
    </dgm:pt>
    <dgm:pt modelId="{38DF7F02-BCEF-40F6-8721-1986131AA569}" type="sibTrans" cxnId="{6E72DB4B-E2FF-4DC9-BABD-13EB5E37BD8F}">
      <dgm:prSet/>
      <dgm:spPr/>
      <dgm:t>
        <a:bodyPr/>
        <a:lstStyle/>
        <a:p>
          <a:endParaRPr lang="ru-RU"/>
        </a:p>
      </dgm:t>
    </dgm:pt>
    <dgm:pt modelId="{6159ED44-5495-451D-AB1A-8A0890A87044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После смерти руководителя восстания </a:t>
          </a:r>
          <a:r>
            <a:rPr lang="ru-RU" sz="12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Махди</a:t>
          </a:r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Мухаммеда-Ахмеда его первый халиф </a:t>
          </a:r>
          <a:r>
            <a:rPr lang="ru-RU" sz="12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Абдаллах</a:t>
          </a:r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      (всего было 4 халифа) взял правление в свои руки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B926105B-53B1-4958-87F3-6BCCBE8DEB46}" type="parTrans" cxnId="{9E48B426-E12E-422A-B9AA-B87390059F8E}">
      <dgm:prSet/>
      <dgm:spPr/>
      <dgm:t>
        <a:bodyPr/>
        <a:lstStyle/>
        <a:p>
          <a:endParaRPr lang="ru-RU"/>
        </a:p>
      </dgm:t>
    </dgm:pt>
    <dgm:pt modelId="{9B1E583C-ED6D-4AB7-9007-566E8E253F13}" type="sibTrans" cxnId="{9E48B426-E12E-422A-B9AA-B87390059F8E}">
      <dgm:prSet/>
      <dgm:spPr/>
      <dgm:t>
        <a:bodyPr/>
        <a:lstStyle/>
        <a:p>
          <a:endParaRPr lang="ru-RU"/>
        </a:p>
      </dgm:t>
    </dgm:pt>
    <dgm:pt modelId="{427EDD1E-5378-41A9-BF6E-A7643FE45483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Город </a:t>
          </a:r>
          <a:r>
            <a:rPr lang="ru-RU" sz="12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Омдурман</a:t>
          </a:r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был объявлен столицей. Многотысячное войско стало главной опорой государства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33BC8275-4D4B-40EC-BF43-6642CC6E3777}" type="parTrans" cxnId="{E34CB0A9-4239-4DAE-A13A-A1DC6AD9B90B}">
      <dgm:prSet/>
      <dgm:spPr/>
      <dgm:t>
        <a:bodyPr/>
        <a:lstStyle/>
        <a:p>
          <a:endParaRPr lang="ru-RU"/>
        </a:p>
      </dgm:t>
    </dgm:pt>
    <dgm:pt modelId="{5798288C-27B9-4DC4-BA41-E21E4322DD30}" type="sibTrans" cxnId="{E34CB0A9-4239-4DAE-A13A-A1DC6AD9B90B}">
      <dgm:prSet/>
      <dgm:spPr/>
      <dgm:t>
        <a:bodyPr/>
        <a:lstStyle/>
        <a:p>
          <a:endParaRPr lang="ru-RU"/>
        </a:p>
      </dgm:t>
    </dgm:pt>
    <dgm:pt modelId="{FBE797A0-22AE-4A3F-B653-19F6B9FB8C5F}" type="pres">
      <dgm:prSet presAssocID="{84AB148F-C4B0-49E0-B8C3-F0454AAE7D26}" presName="compositeShape" presStyleCnt="0">
        <dgm:presLayoutVars>
          <dgm:dir/>
          <dgm:resizeHandles/>
        </dgm:presLayoutVars>
      </dgm:prSet>
      <dgm:spPr/>
    </dgm:pt>
    <dgm:pt modelId="{48CFEA62-106F-4D32-9596-1795D7AEB386}" type="pres">
      <dgm:prSet presAssocID="{84AB148F-C4B0-49E0-B8C3-F0454AAE7D26}" presName="pyramid" presStyleLbl="node1" presStyleIdx="0" presStyleCn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</dgm:pt>
    <dgm:pt modelId="{EFAFA6F2-6F68-449F-B58E-6A308FA0479A}" type="pres">
      <dgm:prSet presAssocID="{84AB148F-C4B0-49E0-B8C3-F0454AAE7D26}" presName="theList" presStyleCnt="0"/>
      <dgm:spPr/>
    </dgm:pt>
    <dgm:pt modelId="{D95A4B9F-24B7-4196-8DBF-E316D05C953D}" type="pres">
      <dgm:prSet presAssocID="{0ED09590-A065-447E-B309-BC31735A368D}" presName="aNode" presStyleLbl="fgAcc1" presStyleIdx="0" presStyleCnt="3" custScaleX="1379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2A78BC-21DF-4CED-9295-1704CFEDCE01}" type="pres">
      <dgm:prSet presAssocID="{0ED09590-A065-447E-B309-BC31735A368D}" presName="aSpace" presStyleCnt="0"/>
      <dgm:spPr/>
    </dgm:pt>
    <dgm:pt modelId="{82A65EF1-5FFE-4165-BBE7-AD5659CD6F59}" type="pres">
      <dgm:prSet presAssocID="{6159ED44-5495-451D-AB1A-8A0890A87044}" presName="aNode" presStyleLbl="fgAcc1" presStyleIdx="1" presStyleCnt="3" custScaleX="2817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09AA98-8BF7-4DE6-803E-042ABE6725C2}" type="pres">
      <dgm:prSet presAssocID="{6159ED44-5495-451D-AB1A-8A0890A87044}" presName="aSpace" presStyleCnt="0"/>
      <dgm:spPr/>
    </dgm:pt>
    <dgm:pt modelId="{CDE2A721-5B6D-4E38-BABA-628556EA237C}" type="pres">
      <dgm:prSet presAssocID="{427EDD1E-5378-41A9-BF6E-A7643FE45483}" presName="aNode" presStyleLbl="fgAcc1" presStyleIdx="2" presStyleCnt="3" custScaleX="1796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152B3B-4E3B-47A0-ABA4-665454FF42F6}" type="pres">
      <dgm:prSet presAssocID="{427EDD1E-5378-41A9-BF6E-A7643FE45483}" presName="aSpace" presStyleCnt="0"/>
      <dgm:spPr/>
    </dgm:pt>
  </dgm:ptLst>
  <dgm:cxnLst>
    <dgm:cxn modelId="{8C0F949A-17DC-4E65-9EA9-0EB9A4ACCE23}" type="presOf" srcId="{84AB148F-C4B0-49E0-B8C3-F0454AAE7D26}" destId="{FBE797A0-22AE-4A3F-B653-19F6B9FB8C5F}" srcOrd="0" destOrd="0" presId="urn:microsoft.com/office/officeart/2005/8/layout/pyramid2"/>
    <dgm:cxn modelId="{66C596F8-BBF1-4A0E-B90F-2DEA84659155}" type="presOf" srcId="{6159ED44-5495-451D-AB1A-8A0890A87044}" destId="{82A65EF1-5FFE-4165-BBE7-AD5659CD6F59}" srcOrd="0" destOrd="0" presId="urn:microsoft.com/office/officeart/2005/8/layout/pyramid2"/>
    <dgm:cxn modelId="{05B43129-476D-42F3-A2B6-6EAC5DF9451A}" type="presOf" srcId="{427EDD1E-5378-41A9-BF6E-A7643FE45483}" destId="{CDE2A721-5B6D-4E38-BABA-628556EA237C}" srcOrd="0" destOrd="0" presId="urn:microsoft.com/office/officeart/2005/8/layout/pyramid2"/>
    <dgm:cxn modelId="{E34CB0A9-4239-4DAE-A13A-A1DC6AD9B90B}" srcId="{84AB148F-C4B0-49E0-B8C3-F0454AAE7D26}" destId="{427EDD1E-5378-41A9-BF6E-A7643FE45483}" srcOrd="2" destOrd="0" parTransId="{33BC8275-4D4B-40EC-BF43-6642CC6E3777}" sibTransId="{5798288C-27B9-4DC4-BA41-E21E4322DD30}"/>
    <dgm:cxn modelId="{6E72DB4B-E2FF-4DC9-BABD-13EB5E37BD8F}" srcId="{84AB148F-C4B0-49E0-B8C3-F0454AAE7D26}" destId="{0ED09590-A065-447E-B309-BC31735A368D}" srcOrd="0" destOrd="0" parTransId="{CC5F80B6-DA97-495B-AFD5-608DAE071C6C}" sibTransId="{38DF7F02-BCEF-40F6-8721-1986131AA569}"/>
    <dgm:cxn modelId="{D1DE7640-B5DB-449F-8DA0-7C6EF7A0A44B}" type="presOf" srcId="{0ED09590-A065-447E-B309-BC31735A368D}" destId="{D95A4B9F-24B7-4196-8DBF-E316D05C953D}" srcOrd="0" destOrd="0" presId="urn:microsoft.com/office/officeart/2005/8/layout/pyramid2"/>
    <dgm:cxn modelId="{9E48B426-E12E-422A-B9AA-B87390059F8E}" srcId="{84AB148F-C4B0-49E0-B8C3-F0454AAE7D26}" destId="{6159ED44-5495-451D-AB1A-8A0890A87044}" srcOrd="1" destOrd="0" parTransId="{B926105B-53B1-4958-87F3-6BCCBE8DEB46}" sibTransId="{9B1E583C-ED6D-4AB7-9007-566E8E253F13}"/>
    <dgm:cxn modelId="{F4D38373-0F2B-4489-BB81-BBC7B5D51057}" type="presParOf" srcId="{FBE797A0-22AE-4A3F-B653-19F6B9FB8C5F}" destId="{48CFEA62-106F-4D32-9596-1795D7AEB386}" srcOrd="0" destOrd="0" presId="urn:microsoft.com/office/officeart/2005/8/layout/pyramid2"/>
    <dgm:cxn modelId="{015CB92A-345D-4C66-A8F8-008B5F920D96}" type="presParOf" srcId="{FBE797A0-22AE-4A3F-B653-19F6B9FB8C5F}" destId="{EFAFA6F2-6F68-449F-B58E-6A308FA0479A}" srcOrd="1" destOrd="0" presId="urn:microsoft.com/office/officeart/2005/8/layout/pyramid2"/>
    <dgm:cxn modelId="{7DE54DB7-BA64-49B0-AB4C-FEB7A9D6E4FB}" type="presParOf" srcId="{EFAFA6F2-6F68-449F-B58E-6A308FA0479A}" destId="{D95A4B9F-24B7-4196-8DBF-E316D05C953D}" srcOrd="0" destOrd="0" presId="urn:microsoft.com/office/officeart/2005/8/layout/pyramid2"/>
    <dgm:cxn modelId="{B71CFEC4-710A-4CF0-926D-BEB84CC7EB43}" type="presParOf" srcId="{EFAFA6F2-6F68-449F-B58E-6A308FA0479A}" destId="{062A78BC-21DF-4CED-9295-1704CFEDCE01}" srcOrd="1" destOrd="0" presId="urn:microsoft.com/office/officeart/2005/8/layout/pyramid2"/>
    <dgm:cxn modelId="{214947B0-B3AE-4328-922D-537A96DBB181}" type="presParOf" srcId="{EFAFA6F2-6F68-449F-B58E-6A308FA0479A}" destId="{82A65EF1-5FFE-4165-BBE7-AD5659CD6F59}" srcOrd="2" destOrd="0" presId="urn:microsoft.com/office/officeart/2005/8/layout/pyramid2"/>
    <dgm:cxn modelId="{9E96AF24-1958-4E9E-A155-1A55C5770E89}" type="presParOf" srcId="{EFAFA6F2-6F68-449F-B58E-6A308FA0479A}" destId="{C509AA98-8BF7-4DE6-803E-042ABE6725C2}" srcOrd="3" destOrd="0" presId="urn:microsoft.com/office/officeart/2005/8/layout/pyramid2"/>
    <dgm:cxn modelId="{BD9E878A-AC0D-4C0C-9F06-6814120B0311}" type="presParOf" srcId="{EFAFA6F2-6F68-449F-B58E-6A308FA0479A}" destId="{CDE2A721-5B6D-4E38-BABA-628556EA237C}" srcOrd="4" destOrd="0" presId="urn:microsoft.com/office/officeart/2005/8/layout/pyramid2"/>
    <dgm:cxn modelId="{C284C16A-5759-4A64-918E-913A54FC7953}" type="presParOf" srcId="{EFAFA6F2-6F68-449F-B58E-6A308FA0479A}" destId="{61152B3B-4E3B-47A0-ABA4-665454FF42F6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66DA2BE-BBF6-44C3-A153-50520A51E0DF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8C92F594-D24C-4044-879D-F0D30C1B3265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8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Прочитать</a:t>
          </a:r>
          <a:r>
            <a:rPr lang="ru-RU" sz="20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 параграф       № 33</a:t>
          </a:r>
          <a:endParaRPr lang="ru-RU" sz="20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gm:t>
    </dgm:pt>
    <dgm:pt modelId="{DBF28C85-72EE-4BF1-B583-2ACDC67891DC}" type="parTrans" cxnId="{87ADC851-0E0B-409F-894A-3CB9AB768391}">
      <dgm:prSet/>
      <dgm:spPr/>
      <dgm:t>
        <a:bodyPr/>
        <a:lstStyle/>
        <a:p>
          <a:endParaRPr lang="ru-RU"/>
        </a:p>
      </dgm:t>
    </dgm:pt>
    <dgm:pt modelId="{6FCC85EA-584E-4DB2-A0A0-CD477884AE48}" type="sibTrans" cxnId="{87ADC851-0E0B-409F-894A-3CB9AB768391}">
      <dgm:prSet/>
      <dgm:spPr/>
      <dgm:t>
        <a:bodyPr/>
        <a:lstStyle/>
        <a:p>
          <a:endParaRPr lang="ru-RU"/>
        </a:p>
      </dgm:t>
    </dgm:pt>
    <dgm:pt modelId="{57DC7BA1-B86A-490E-87A7-761B012E2B1B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8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Выпишите в тетрадь термины и даты</a:t>
          </a:r>
          <a:endParaRPr lang="ru-RU" sz="18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gm:t>
    </dgm:pt>
    <dgm:pt modelId="{78C382AD-51EA-455F-ABD1-257A7B25B29A}" type="parTrans" cxnId="{12B8E449-3B0B-45FE-ADDE-7B0B0AB662BB}">
      <dgm:prSet/>
      <dgm:spPr/>
      <dgm:t>
        <a:bodyPr/>
        <a:lstStyle/>
        <a:p>
          <a:endParaRPr lang="ru-RU"/>
        </a:p>
      </dgm:t>
    </dgm:pt>
    <dgm:pt modelId="{0D2A5158-2D03-4BA3-A610-10E8F4FC21F1}" type="sibTrans" cxnId="{12B8E449-3B0B-45FE-ADDE-7B0B0AB662BB}">
      <dgm:prSet/>
      <dgm:spPr/>
      <dgm:t>
        <a:bodyPr/>
        <a:lstStyle/>
        <a:p>
          <a:endParaRPr lang="ru-RU"/>
        </a:p>
      </dgm:t>
    </dgm:pt>
    <dgm:pt modelId="{44E3FC1D-C315-4BA4-B570-B5332F26C1D8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8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Выполните работу по методу «Коллаж»</a:t>
          </a:r>
          <a:endParaRPr lang="ru-RU" sz="18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gm:t>
    </dgm:pt>
    <dgm:pt modelId="{2AAF0E70-345A-4371-877E-95B9D32D745F}" type="parTrans" cxnId="{7DFC0E83-FAC6-4640-8B7B-7CBC6095B687}">
      <dgm:prSet/>
      <dgm:spPr/>
      <dgm:t>
        <a:bodyPr/>
        <a:lstStyle/>
        <a:p>
          <a:endParaRPr lang="ru-RU"/>
        </a:p>
      </dgm:t>
    </dgm:pt>
    <dgm:pt modelId="{98E6D02B-FB65-4173-A2E3-8D006BFA2D87}" type="sibTrans" cxnId="{7DFC0E83-FAC6-4640-8B7B-7CBC6095B687}">
      <dgm:prSet/>
      <dgm:spPr/>
      <dgm:t>
        <a:bodyPr/>
        <a:lstStyle/>
        <a:p>
          <a:endParaRPr lang="ru-RU"/>
        </a:p>
      </dgm:t>
    </dgm:pt>
    <dgm:pt modelId="{3B94F073-D742-4212-A2A0-85C74E3E3138}" type="pres">
      <dgm:prSet presAssocID="{466DA2BE-BBF6-44C3-A153-50520A51E0DF}" presName="linearFlow" presStyleCnt="0">
        <dgm:presLayoutVars>
          <dgm:dir/>
          <dgm:resizeHandles val="exact"/>
        </dgm:presLayoutVars>
      </dgm:prSet>
      <dgm:spPr/>
    </dgm:pt>
    <dgm:pt modelId="{B64A81EE-FFED-4F11-AA7C-1C803141FE85}" type="pres">
      <dgm:prSet presAssocID="{8C92F594-D24C-4044-879D-F0D30C1B3265}" presName="composite" presStyleCnt="0"/>
      <dgm:spPr/>
    </dgm:pt>
    <dgm:pt modelId="{0695C490-E4F3-44F9-95D3-DCB4ADA8C6F8}" type="pres">
      <dgm:prSet presAssocID="{8C92F594-D24C-4044-879D-F0D30C1B3265}" presName="imgShp" presStyleLbl="fgImgPlace1" presStyleIdx="0" presStyleCnt="3"/>
      <dgm:spPr>
        <a:solidFill>
          <a:schemeClr val="bg1"/>
        </a:solidFill>
      </dgm:spPr>
    </dgm:pt>
    <dgm:pt modelId="{6B43DADA-43F7-4619-8643-0DEFA7A9F75B}" type="pres">
      <dgm:prSet presAssocID="{8C92F594-D24C-4044-879D-F0D30C1B3265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6DDE74-47D4-4B6E-8BDF-59D45391C74B}" type="pres">
      <dgm:prSet presAssocID="{6FCC85EA-584E-4DB2-A0A0-CD477884AE48}" presName="spacing" presStyleCnt="0"/>
      <dgm:spPr/>
    </dgm:pt>
    <dgm:pt modelId="{F15048E4-E7F1-476C-9ABA-3210777AB54F}" type="pres">
      <dgm:prSet presAssocID="{57DC7BA1-B86A-490E-87A7-761B012E2B1B}" presName="composite" presStyleCnt="0"/>
      <dgm:spPr/>
    </dgm:pt>
    <dgm:pt modelId="{0A426044-E8F7-487B-91EF-34DFC983F853}" type="pres">
      <dgm:prSet presAssocID="{57DC7BA1-B86A-490E-87A7-761B012E2B1B}" presName="imgShp" presStyleLbl="fgImgPlace1" presStyleIdx="1" presStyleCnt="3"/>
      <dgm:spPr>
        <a:solidFill>
          <a:schemeClr val="bg1"/>
        </a:solidFill>
      </dgm:spPr>
    </dgm:pt>
    <dgm:pt modelId="{66C96DF3-B4EF-4630-AC8E-09B095856621}" type="pres">
      <dgm:prSet presAssocID="{57DC7BA1-B86A-490E-87A7-761B012E2B1B}" presName="txShp" presStyleLbl="node1" presStyleIdx="1" presStyleCnt="3" custScaleX="98052" custScaleY="89232" custLinFactNeighborX="1772" custLinFactNeighborY="-35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809121-478C-4D77-85BA-087F8D1F8BE1}" type="pres">
      <dgm:prSet presAssocID="{0D2A5158-2D03-4BA3-A610-10E8F4FC21F1}" presName="spacing" presStyleCnt="0"/>
      <dgm:spPr/>
    </dgm:pt>
    <dgm:pt modelId="{0A5FDA91-6757-491B-9C9D-6B65379851F0}" type="pres">
      <dgm:prSet presAssocID="{44E3FC1D-C315-4BA4-B570-B5332F26C1D8}" presName="composite" presStyleCnt="0"/>
      <dgm:spPr/>
    </dgm:pt>
    <dgm:pt modelId="{0CB44D7F-0C66-4497-B9EB-5134FE96849A}" type="pres">
      <dgm:prSet presAssocID="{44E3FC1D-C315-4BA4-B570-B5332F26C1D8}" presName="imgShp" presStyleLbl="fgImgPlace1" presStyleIdx="2" presStyleCnt="3"/>
      <dgm:spPr>
        <a:solidFill>
          <a:schemeClr val="bg1"/>
        </a:solidFill>
      </dgm:spPr>
    </dgm:pt>
    <dgm:pt modelId="{8C0F39A9-601B-4C81-B0FF-9C5C457FF622}" type="pres">
      <dgm:prSet presAssocID="{44E3FC1D-C315-4BA4-B570-B5332F26C1D8}" presName="txShp" presStyleLbl="node1" presStyleIdx="2" presStyleCnt="3" custScaleX="101820" custScaleY="120698" custLinFactNeighborX="52" custLinFactNeighborY="-147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D1E58AE-75DC-45BC-996A-6A5A081B6872}" type="presOf" srcId="{8C92F594-D24C-4044-879D-F0D30C1B3265}" destId="{6B43DADA-43F7-4619-8643-0DEFA7A9F75B}" srcOrd="0" destOrd="0" presId="urn:microsoft.com/office/officeart/2005/8/layout/vList3#1"/>
    <dgm:cxn modelId="{12B8E449-3B0B-45FE-ADDE-7B0B0AB662BB}" srcId="{466DA2BE-BBF6-44C3-A153-50520A51E0DF}" destId="{57DC7BA1-B86A-490E-87A7-761B012E2B1B}" srcOrd="1" destOrd="0" parTransId="{78C382AD-51EA-455F-ABD1-257A7B25B29A}" sibTransId="{0D2A5158-2D03-4BA3-A610-10E8F4FC21F1}"/>
    <dgm:cxn modelId="{1DA5DD9D-4A6E-4270-BEA4-828A68188F17}" type="presOf" srcId="{44E3FC1D-C315-4BA4-B570-B5332F26C1D8}" destId="{8C0F39A9-601B-4C81-B0FF-9C5C457FF622}" srcOrd="0" destOrd="0" presId="urn:microsoft.com/office/officeart/2005/8/layout/vList3#1"/>
    <dgm:cxn modelId="{7DFC0E83-FAC6-4640-8B7B-7CBC6095B687}" srcId="{466DA2BE-BBF6-44C3-A153-50520A51E0DF}" destId="{44E3FC1D-C315-4BA4-B570-B5332F26C1D8}" srcOrd="2" destOrd="0" parTransId="{2AAF0E70-345A-4371-877E-95B9D32D745F}" sibTransId="{98E6D02B-FB65-4173-A2E3-8D006BFA2D87}"/>
    <dgm:cxn modelId="{87ADC851-0E0B-409F-894A-3CB9AB768391}" srcId="{466DA2BE-BBF6-44C3-A153-50520A51E0DF}" destId="{8C92F594-D24C-4044-879D-F0D30C1B3265}" srcOrd="0" destOrd="0" parTransId="{DBF28C85-72EE-4BF1-B583-2ACDC67891DC}" sibTransId="{6FCC85EA-584E-4DB2-A0A0-CD477884AE48}"/>
    <dgm:cxn modelId="{486141C3-EDB7-4A5F-AB9B-7FA07FBBE392}" type="presOf" srcId="{466DA2BE-BBF6-44C3-A153-50520A51E0DF}" destId="{3B94F073-D742-4212-A2A0-85C74E3E3138}" srcOrd="0" destOrd="0" presId="urn:microsoft.com/office/officeart/2005/8/layout/vList3#1"/>
    <dgm:cxn modelId="{A63402C8-7DDD-4E47-9770-3849D6AB5880}" type="presOf" srcId="{57DC7BA1-B86A-490E-87A7-761B012E2B1B}" destId="{66C96DF3-B4EF-4630-AC8E-09B095856621}" srcOrd="0" destOrd="0" presId="urn:microsoft.com/office/officeart/2005/8/layout/vList3#1"/>
    <dgm:cxn modelId="{BB5B9FB0-2604-4BDE-86FE-B6DD2F6D7214}" type="presParOf" srcId="{3B94F073-D742-4212-A2A0-85C74E3E3138}" destId="{B64A81EE-FFED-4F11-AA7C-1C803141FE85}" srcOrd="0" destOrd="0" presId="urn:microsoft.com/office/officeart/2005/8/layout/vList3#1"/>
    <dgm:cxn modelId="{59C70407-D7A6-402D-B06B-BF7F68324AB0}" type="presParOf" srcId="{B64A81EE-FFED-4F11-AA7C-1C803141FE85}" destId="{0695C490-E4F3-44F9-95D3-DCB4ADA8C6F8}" srcOrd="0" destOrd="0" presId="urn:microsoft.com/office/officeart/2005/8/layout/vList3#1"/>
    <dgm:cxn modelId="{D8988755-E255-40C5-92D5-2E9389A2B05B}" type="presParOf" srcId="{B64A81EE-FFED-4F11-AA7C-1C803141FE85}" destId="{6B43DADA-43F7-4619-8643-0DEFA7A9F75B}" srcOrd="1" destOrd="0" presId="urn:microsoft.com/office/officeart/2005/8/layout/vList3#1"/>
    <dgm:cxn modelId="{5CAF12D2-7AD6-45F5-880D-0B631D683946}" type="presParOf" srcId="{3B94F073-D742-4212-A2A0-85C74E3E3138}" destId="{A06DDE74-47D4-4B6E-8BDF-59D45391C74B}" srcOrd="1" destOrd="0" presId="urn:microsoft.com/office/officeart/2005/8/layout/vList3#1"/>
    <dgm:cxn modelId="{99E4FC46-B659-4BA5-B818-47C5068D826E}" type="presParOf" srcId="{3B94F073-D742-4212-A2A0-85C74E3E3138}" destId="{F15048E4-E7F1-476C-9ABA-3210777AB54F}" srcOrd="2" destOrd="0" presId="urn:microsoft.com/office/officeart/2005/8/layout/vList3#1"/>
    <dgm:cxn modelId="{164FAA25-E349-4B43-B8CA-0E673F32D000}" type="presParOf" srcId="{F15048E4-E7F1-476C-9ABA-3210777AB54F}" destId="{0A426044-E8F7-487B-91EF-34DFC983F853}" srcOrd="0" destOrd="0" presId="urn:microsoft.com/office/officeart/2005/8/layout/vList3#1"/>
    <dgm:cxn modelId="{F32BF879-8152-46CE-B2D7-F5B54D4ED5F8}" type="presParOf" srcId="{F15048E4-E7F1-476C-9ABA-3210777AB54F}" destId="{66C96DF3-B4EF-4630-AC8E-09B095856621}" srcOrd="1" destOrd="0" presId="urn:microsoft.com/office/officeart/2005/8/layout/vList3#1"/>
    <dgm:cxn modelId="{BF2FE49C-3D32-479C-8F26-B8667998C5C9}" type="presParOf" srcId="{3B94F073-D742-4212-A2A0-85C74E3E3138}" destId="{F3809121-478C-4D77-85BA-087F8D1F8BE1}" srcOrd="3" destOrd="0" presId="urn:microsoft.com/office/officeart/2005/8/layout/vList3#1"/>
    <dgm:cxn modelId="{F1F3B0DB-83A0-402D-BED3-715743EC11B0}" type="presParOf" srcId="{3B94F073-D742-4212-A2A0-85C74E3E3138}" destId="{0A5FDA91-6757-491B-9C9D-6B65379851F0}" srcOrd="4" destOrd="0" presId="urn:microsoft.com/office/officeart/2005/8/layout/vList3#1"/>
    <dgm:cxn modelId="{7E232FA0-07B1-4C03-80F6-643EB5AC0B9B}" type="presParOf" srcId="{0A5FDA91-6757-491B-9C9D-6B65379851F0}" destId="{0CB44D7F-0C66-4497-B9EB-5134FE96849A}" srcOrd="0" destOrd="0" presId="urn:microsoft.com/office/officeart/2005/8/layout/vList3#1"/>
    <dgm:cxn modelId="{83782308-C02D-443C-8854-4A25A78EA3CC}" type="presParOf" srcId="{0A5FDA91-6757-491B-9C9D-6B65379851F0}" destId="{8C0F39A9-601B-4C81-B0FF-9C5C457FF622}" srcOrd="1" destOrd="0" presId="urn:microsoft.com/office/officeart/2005/8/layout/vList3#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5D3CC3-D585-440B-8509-82D690152CC5}">
      <dsp:nvSpPr>
        <dsp:cNvPr id="0" name=""/>
        <dsp:cNvSpPr/>
      </dsp:nvSpPr>
      <dsp:spPr>
        <a:xfrm>
          <a:off x="0" y="0"/>
          <a:ext cx="3214710" cy="74880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Эта партия боролась против иноземцев под девизом «Египет – египтянам»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6553" y="36553"/>
        <a:ext cx="3141604" cy="675694"/>
      </dsp:txXfrm>
    </dsp:sp>
    <dsp:sp modelId="{C3C0924E-F287-4876-8416-71EEC6808DB4}">
      <dsp:nvSpPr>
        <dsp:cNvPr id="0" name=""/>
        <dsp:cNvSpPr/>
      </dsp:nvSpPr>
      <dsp:spPr>
        <a:xfrm>
          <a:off x="0" y="857256"/>
          <a:ext cx="3214710" cy="74880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err="1" smtClean="0">
              <a:solidFill>
                <a:srgbClr val="000000"/>
              </a:solidFill>
            </a:rPr>
            <a:t>Ватановцы</a:t>
          </a:r>
          <a:r>
            <a:rPr lang="ru-RU" sz="1200" b="1" kern="1200" dirty="0" smtClean="0">
              <a:solidFill>
                <a:srgbClr val="000000"/>
              </a:solidFill>
            </a:rPr>
            <a:t> боролись за конституцию, ограничивающую права правителя Хедива</a:t>
          </a:r>
          <a:endParaRPr lang="ru-RU" sz="1200" b="1" kern="1200" dirty="0">
            <a:solidFill>
              <a:srgbClr val="000000"/>
            </a:solidFill>
          </a:endParaRPr>
        </a:p>
      </dsp:txBody>
      <dsp:txXfrm>
        <a:off x="36553" y="893809"/>
        <a:ext cx="3141604" cy="675694"/>
      </dsp:txXfrm>
    </dsp:sp>
    <dsp:sp modelId="{ABE5AA13-53AA-4662-9E11-41C7D9724266}">
      <dsp:nvSpPr>
        <dsp:cNvPr id="0" name=""/>
        <dsp:cNvSpPr/>
      </dsp:nvSpPr>
      <dsp:spPr>
        <a:xfrm>
          <a:off x="0" y="1739764"/>
          <a:ext cx="3214710" cy="74880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1882 году Хедив был вынужден подписать новый закон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6553" y="1776317"/>
        <a:ext cx="3141604" cy="6756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7FB371-D90D-4BF3-9A8C-F30C7D0BC8DB}">
      <dsp:nvSpPr>
        <dsp:cNvPr id="0" name=""/>
        <dsp:cNvSpPr/>
      </dsp:nvSpPr>
      <dsp:spPr>
        <a:xfrm>
          <a:off x="-16" y="0"/>
          <a:ext cx="3857650" cy="786052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Англичане, направив ультиматум правительству Египта, потребовали распустить действующее правительство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3007" y="23023"/>
        <a:ext cx="2867878" cy="740006"/>
      </dsp:txXfrm>
    </dsp:sp>
    <dsp:sp modelId="{E214CC58-8EB2-4CA5-8D9F-CCA16F0276E8}">
      <dsp:nvSpPr>
        <dsp:cNvPr id="0" name=""/>
        <dsp:cNvSpPr/>
      </dsp:nvSpPr>
      <dsp:spPr>
        <a:xfrm>
          <a:off x="0" y="898345"/>
          <a:ext cx="3857650" cy="786052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Это требование колонизаторов не было выполнено. В ответ в 1882 году англичане обстреляли                                   из пушек Александрию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3023" y="921368"/>
        <a:ext cx="2870124" cy="740006"/>
      </dsp:txXfrm>
    </dsp:sp>
    <dsp:sp modelId="{C1DB65B5-07D2-4A2F-B23D-A2A308A7475A}">
      <dsp:nvSpPr>
        <dsp:cNvPr id="0" name=""/>
        <dsp:cNvSpPr/>
      </dsp:nvSpPr>
      <dsp:spPr>
        <a:xfrm>
          <a:off x="0" y="1834123"/>
          <a:ext cx="3857650" cy="786052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Английский десант занял город. Министр обороны египетской армии Ахмед </a:t>
          </a:r>
          <a:r>
            <a:rPr lang="ru-RU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Араби-бей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создал                                               в Каире Временный совет и собрал многотысячную армию 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3023" y="1857146"/>
        <a:ext cx="2870124" cy="740006"/>
      </dsp:txXfrm>
    </dsp:sp>
    <dsp:sp modelId="{7F9E4E9C-EC7E-4058-B53F-BF0DFB37E027}">
      <dsp:nvSpPr>
        <dsp:cNvPr id="0" name=""/>
        <dsp:cNvSpPr/>
      </dsp:nvSpPr>
      <dsp:spPr>
        <a:xfrm>
          <a:off x="3079392" y="598900"/>
          <a:ext cx="510934" cy="510934"/>
        </a:xfrm>
        <a:prstGeom prst="downArrow">
          <a:avLst>
            <a:gd name="adj1" fmla="val 55000"/>
            <a:gd name="adj2" fmla="val 45000"/>
          </a:avLst>
        </a:prstGeom>
        <a:solidFill>
          <a:schemeClr val="bg1">
            <a:alpha val="90000"/>
          </a:schemeClr>
        </a:solidFill>
        <a:ln w="25400" cap="flat" cmpd="sng" algn="ctr">
          <a:solidFill>
            <a:srgbClr val="00B0F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>
        <a:off x="3194352" y="598900"/>
        <a:ext cx="281014" cy="384478"/>
      </dsp:txXfrm>
    </dsp:sp>
    <dsp:sp modelId="{937148DB-CF44-443A-9593-2AE3731C77B2}">
      <dsp:nvSpPr>
        <dsp:cNvPr id="0" name=""/>
        <dsp:cNvSpPr/>
      </dsp:nvSpPr>
      <dsp:spPr>
        <a:xfrm>
          <a:off x="3057393" y="1507911"/>
          <a:ext cx="510934" cy="510934"/>
        </a:xfrm>
        <a:prstGeom prst="downArrow">
          <a:avLst>
            <a:gd name="adj1" fmla="val 55000"/>
            <a:gd name="adj2" fmla="val 45000"/>
          </a:avLst>
        </a:prstGeom>
        <a:solidFill>
          <a:schemeClr val="bg1">
            <a:alpha val="90000"/>
          </a:schemeClr>
        </a:solidFill>
        <a:ln w="25400" cap="flat" cmpd="sng" algn="ctr">
          <a:solidFill>
            <a:srgbClr val="00B0F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>
        <a:off x="3172353" y="1507911"/>
        <a:ext cx="281014" cy="38447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5E566C-2617-451B-85E6-FA2C1A507A58}">
      <dsp:nvSpPr>
        <dsp:cNvPr id="0" name=""/>
        <dsp:cNvSpPr/>
      </dsp:nvSpPr>
      <dsp:spPr>
        <a:xfrm>
          <a:off x="1424" y="53534"/>
          <a:ext cx="1810107" cy="971916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1888 году                       в Стамбуле была подписана Конвенция                   о пользовании Суэцким каналом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9890" y="82000"/>
        <a:ext cx="1753175" cy="914984"/>
      </dsp:txXfrm>
    </dsp:sp>
    <dsp:sp modelId="{9C7D78F0-7AFC-4387-8F71-4E1EBD8F9526}">
      <dsp:nvSpPr>
        <dsp:cNvPr id="0" name=""/>
        <dsp:cNvSpPr/>
      </dsp:nvSpPr>
      <dsp:spPr>
        <a:xfrm>
          <a:off x="1904894" y="407937"/>
          <a:ext cx="224917" cy="263110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60000"/>
            <a:lumOff val="40000"/>
          </a:schemeClr>
        </a:solidFill>
        <a:ln>
          <a:solidFill>
            <a:schemeClr val="accent5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1904894" y="460559"/>
        <a:ext cx="157442" cy="157866"/>
      </dsp:txXfrm>
    </dsp:sp>
    <dsp:sp modelId="{541E2A69-37B4-465F-A4EE-9F0D476E22C6}">
      <dsp:nvSpPr>
        <dsp:cNvPr id="0" name=""/>
        <dsp:cNvSpPr/>
      </dsp:nvSpPr>
      <dsp:spPr>
        <a:xfrm>
          <a:off x="2235904" y="48012"/>
          <a:ext cx="1691760" cy="982961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Между государствами Англия, Германия, Испания, Италия, Россия, Турция, Франция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264694" y="76802"/>
        <a:ext cx="1634180" cy="925381"/>
      </dsp:txXfrm>
    </dsp:sp>
    <dsp:sp modelId="{FFCDC096-77B1-45D5-999D-28AD41CFECF6}">
      <dsp:nvSpPr>
        <dsp:cNvPr id="0" name=""/>
        <dsp:cNvSpPr/>
      </dsp:nvSpPr>
      <dsp:spPr>
        <a:xfrm rot="5323514">
          <a:off x="2984815" y="1105238"/>
          <a:ext cx="224973" cy="263110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60000"/>
            <a:lumOff val="40000"/>
          </a:schemeClr>
        </a:solidFill>
        <a:ln>
          <a:solidFill>
            <a:schemeClr val="accent2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 rot="-5400000">
        <a:off x="3017618" y="1124314"/>
        <a:ext cx="157866" cy="157481"/>
      </dsp:txXfrm>
    </dsp:sp>
    <dsp:sp modelId="{299B642D-8DE1-4161-9260-12BFAA733F89}">
      <dsp:nvSpPr>
        <dsp:cNvPr id="0" name=""/>
        <dsp:cNvSpPr/>
      </dsp:nvSpPr>
      <dsp:spPr>
        <a:xfrm>
          <a:off x="2298849" y="1455345"/>
          <a:ext cx="1628815" cy="996971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Согласно ей, все государства получили право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328049" y="1484545"/>
        <a:ext cx="1570415" cy="938571"/>
      </dsp:txXfrm>
    </dsp:sp>
    <dsp:sp modelId="{FE21A452-1F4B-4080-8D60-EA4961106AD2}">
      <dsp:nvSpPr>
        <dsp:cNvPr id="0" name=""/>
        <dsp:cNvSpPr/>
      </dsp:nvSpPr>
      <dsp:spPr>
        <a:xfrm rot="10800000">
          <a:off x="1980570" y="1822276"/>
          <a:ext cx="224917" cy="263110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60000"/>
            <a:lumOff val="40000"/>
          </a:schemeClr>
        </a:solidFill>
        <a:ln>
          <a:solidFill>
            <a:schemeClr val="accent5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10800000">
        <a:off x="2048045" y="1874898"/>
        <a:ext cx="157442" cy="157866"/>
      </dsp:txXfrm>
    </dsp:sp>
    <dsp:sp modelId="{109C2627-E925-4B9E-AC03-10E872964E6B}">
      <dsp:nvSpPr>
        <dsp:cNvPr id="0" name=""/>
        <dsp:cNvSpPr/>
      </dsp:nvSpPr>
      <dsp:spPr>
        <a:xfrm>
          <a:off x="21051" y="1456927"/>
          <a:ext cx="1853425" cy="993808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Свободного пользования каналом и в военное, и в мирное время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50159" y="1486035"/>
        <a:ext cx="1795209" cy="93559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B47971-D840-4BEF-9553-200F68CF037B}">
      <dsp:nvSpPr>
        <dsp:cNvPr id="0" name=""/>
        <dsp:cNvSpPr/>
      </dsp:nvSpPr>
      <dsp:spPr>
        <a:xfrm>
          <a:off x="417912" y="0"/>
          <a:ext cx="4736339" cy="254398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solidFill>
            <a:srgbClr val="0070C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311E0E-B652-473F-AF7C-45EFB8FC6A82}">
      <dsp:nvSpPr>
        <dsp:cNvPr id="0" name=""/>
        <dsp:cNvSpPr/>
      </dsp:nvSpPr>
      <dsp:spPr>
        <a:xfrm>
          <a:off x="2040" y="686594"/>
          <a:ext cx="1650267" cy="117079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Однако освободительное движение продолжалось, приняв другие формы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59193" y="743747"/>
        <a:ext cx="1535961" cy="1056484"/>
      </dsp:txXfrm>
    </dsp:sp>
    <dsp:sp modelId="{53C1E76F-F6FB-4B5D-B011-D0CE55B6AB49}">
      <dsp:nvSpPr>
        <dsp:cNvPr id="0" name=""/>
        <dsp:cNvSpPr/>
      </dsp:nvSpPr>
      <dsp:spPr>
        <a:xfrm>
          <a:off x="1892825" y="686594"/>
          <a:ext cx="1786513" cy="117079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Вице-президент меджлиса (парламента) </a:t>
          </a:r>
          <a:r>
            <a:rPr lang="ru-RU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Саад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Заглул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собрав вокруг себя </a:t>
          </a:r>
          <a:r>
            <a:rPr lang="ru-RU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патриотически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настроенных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949978" y="743747"/>
        <a:ext cx="1672207" cy="1056484"/>
      </dsp:txXfrm>
    </dsp:sp>
    <dsp:sp modelId="{06DD3DE3-ADE4-4C24-AA80-1DF30AB33F11}">
      <dsp:nvSpPr>
        <dsp:cNvPr id="0" name=""/>
        <dsp:cNvSpPr/>
      </dsp:nvSpPr>
      <dsp:spPr>
        <a:xfrm>
          <a:off x="3919856" y="686594"/>
          <a:ext cx="1650267" cy="117079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Депутатов, добился прохождения резолюции, направленной против господства англичан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977009" y="743747"/>
        <a:ext cx="1535961" cy="105648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CFEA62-106F-4D32-9596-1795D7AEB386}">
      <dsp:nvSpPr>
        <dsp:cNvPr id="0" name=""/>
        <dsp:cNvSpPr/>
      </dsp:nvSpPr>
      <dsp:spPr>
        <a:xfrm>
          <a:off x="254458" y="0"/>
          <a:ext cx="2500330" cy="2500330"/>
        </a:xfrm>
        <a:prstGeom prst="triangle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5A4B9F-24B7-4196-8DBF-E316D05C953D}">
      <dsp:nvSpPr>
        <dsp:cNvPr id="0" name=""/>
        <dsp:cNvSpPr/>
      </dsp:nvSpPr>
      <dsp:spPr>
        <a:xfrm>
          <a:off x="1196588" y="251375"/>
          <a:ext cx="2241284" cy="59187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1885 году в Судане было образовано независимое государство </a:t>
          </a:r>
          <a:r>
            <a:rPr lang="ru-RU" sz="12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махдистов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225481" y="280268"/>
        <a:ext cx="2183498" cy="534088"/>
      </dsp:txXfrm>
    </dsp:sp>
    <dsp:sp modelId="{82A65EF1-5FFE-4165-BBE7-AD5659CD6F59}">
      <dsp:nvSpPr>
        <dsp:cNvPr id="0" name=""/>
        <dsp:cNvSpPr/>
      </dsp:nvSpPr>
      <dsp:spPr>
        <a:xfrm>
          <a:off x="27522" y="917235"/>
          <a:ext cx="4579415" cy="59187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После смерти руководителя восстания </a:t>
          </a:r>
          <a:r>
            <a:rPr lang="ru-RU" sz="12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Махди</a:t>
          </a: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Мухаммеда-Ахмеда его первый халиф </a:t>
          </a:r>
          <a:r>
            <a:rPr lang="ru-RU" sz="12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Абдаллах</a:t>
          </a: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      (всего было 4 халифа) взял правление в свои руки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56415" y="946128"/>
        <a:ext cx="4521629" cy="534088"/>
      </dsp:txXfrm>
    </dsp:sp>
    <dsp:sp modelId="{CDE2A721-5B6D-4E38-BABA-628556EA237C}">
      <dsp:nvSpPr>
        <dsp:cNvPr id="0" name=""/>
        <dsp:cNvSpPr/>
      </dsp:nvSpPr>
      <dsp:spPr>
        <a:xfrm>
          <a:off x="857251" y="1583094"/>
          <a:ext cx="2919957" cy="59187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Город </a:t>
          </a:r>
          <a:r>
            <a:rPr lang="ru-RU" sz="12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Омдурман</a:t>
          </a: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был объявлен столицей. Многотысячное войско стало главной опорой государства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886144" y="1611987"/>
        <a:ext cx="2862171" cy="53408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43DADA-43F7-4619-8643-0DEFA7A9F75B}">
      <dsp:nvSpPr>
        <dsp:cNvPr id="0" name=""/>
        <dsp:cNvSpPr/>
      </dsp:nvSpPr>
      <dsp:spPr>
        <a:xfrm rot="10800000">
          <a:off x="1069706" y="866"/>
          <a:ext cx="3610476" cy="641202"/>
        </a:xfrm>
        <a:prstGeom prst="homePlat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2752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Прочитать</a:t>
          </a:r>
          <a:r>
            <a:rPr lang="ru-RU" sz="2000" kern="12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 параграф       № 33</a:t>
          </a:r>
          <a:endParaRPr lang="ru-RU" sz="2000" kern="12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230006" y="866"/>
        <a:ext cx="3450176" cy="641202"/>
      </dsp:txXfrm>
    </dsp:sp>
    <dsp:sp modelId="{0695C490-E4F3-44F9-95D3-DCB4ADA8C6F8}">
      <dsp:nvSpPr>
        <dsp:cNvPr id="0" name=""/>
        <dsp:cNvSpPr/>
      </dsp:nvSpPr>
      <dsp:spPr>
        <a:xfrm>
          <a:off x="749105" y="866"/>
          <a:ext cx="641202" cy="641202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C96DF3-B4EF-4630-AC8E-09B095856621}">
      <dsp:nvSpPr>
        <dsp:cNvPr id="0" name=""/>
        <dsp:cNvSpPr/>
      </dsp:nvSpPr>
      <dsp:spPr>
        <a:xfrm rot="10800000">
          <a:off x="1186432" y="845385"/>
          <a:ext cx="3540144" cy="572157"/>
        </a:xfrm>
        <a:prstGeom prst="homePlat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2752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Выпишите в тетрадь термины и даты</a:t>
          </a:r>
          <a:endParaRPr lang="ru-RU" sz="1800" kern="12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329471" y="845385"/>
        <a:ext cx="3397105" cy="572157"/>
      </dsp:txXfrm>
    </dsp:sp>
    <dsp:sp modelId="{0A426044-E8F7-487B-91EF-34DFC983F853}">
      <dsp:nvSpPr>
        <dsp:cNvPr id="0" name=""/>
        <dsp:cNvSpPr/>
      </dsp:nvSpPr>
      <dsp:spPr>
        <a:xfrm>
          <a:off x="766688" y="833471"/>
          <a:ext cx="641202" cy="641202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0F39A9-601B-4C81-B0FF-9C5C457FF622}">
      <dsp:nvSpPr>
        <dsp:cNvPr id="0" name=""/>
        <dsp:cNvSpPr/>
      </dsp:nvSpPr>
      <dsp:spPr>
        <a:xfrm rot="10800000">
          <a:off x="1022300" y="1571634"/>
          <a:ext cx="3676187" cy="773918"/>
        </a:xfrm>
        <a:prstGeom prst="homePlat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2752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Выполните работу по методу «Коллаж»</a:t>
          </a:r>
          <a:endParaRPr lang="ru-RU" sz="1800" kern="12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215779" y="1571634"/>
        <a:ext cx="3482708" cy="773918"/>
      </dsp:txXfrm>
    </dsp:sp>
    <dsp:sp modelId="{0CB44D7F-0C66-4497-B9EB-5134FE96849A}">
      <dsp:nvSpPr>
        <dsp:cNvPr id="0" name=""/>
        <dsp:cNvSpPr/>
      </dsp:nvSpPr>
      <dsp:spPr>
        <a:xfrm>
          <a:off x="732677" y="1732435"/>
          <a:ext cx="641202" cy="641202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12/18/2020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0739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8.xml"/><Relationship Id="rId18" Type="http://schemas.openxmlformats.org/officeDocument/2006/relationships/slideLayout" Target="../slideLayouts/slideLayout133.xml"/><Relationship Id="rId26" Type="http://schemas.openxmlformats.org/officeDocument/2006/relationships/slideLayout" Target="../slideLayouts/slideLayout141.xml"/><Relationship Id="rId39" Type="http://schemas.openxmlformats.org/officeDocument/2006/relationships/slideLayout" Target="../slideLayouts/slideLayout154.xml"/><Relationship Id="rId21" Type="http://schemas.openxmlformats.org/officeDocument/2006/relationships/slideLayout" Target="../slideLayouts/slideLayout136.xml"/><Relationship Id="rId34" Type="http://schemas.openxmlformats.org/officeDocument/2006/relationships/slideLayout" Target="../slideLayouts/slideLayout149.xml"/><Relationship Id="rId42" Type="http://schemas.openxmlformats.org/officeDocument/2006/relationships/slideLayout" Target="../slideLayouts/slideLayout157.xml"/><Relationship Id="rId47" Type="http://schemas.openxmlformats.org/officeDocument/2006/relationships/slideLayout" Target="../slideLayouts/slideLayout162.xml"/><Relationship Id="rId50" Type="http://schemas.openxmlformats.org/officeDocument/2006/relationships/slideLayout" Target="../slideLayouts/slideLayout165.xml"/><Relationship Id="rId55" Type="http://schemas.openxmlformats.org/officeDocument/2006/relationships/slideLayout" Target="../slideLayouts/slideLayout170.xml"/><Relationship Id="rId7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17.xml"/><Relationship Id="rId16" Type="http://schemas.openxmlformats.org/officeDocument/2006/relationships/slideLayout" Target="../slideLayouts/slideLayout131.xml"/><Relationship Id="rId20" Type="http://schemas.openxmlformats.org/officeDocument/2006/relationships/slideLayout" Target="../slideLayouts/slideLayout135.xml"/><Relationship Id="rId29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56.xml"/><Relationship Id="rId54" Type="http://schemas.openxmlformats.org/officeDocument/2006/relationships/slideLayout" Target="../slideLayouts/slideLayout16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24" Type="http://schemas.openxmlformats.org/officeDocument/2006/relationships/slideLayout" Target="../slideLayouts/slideLayout139.xml"/><Relationship Id="rId32" Type="http://schemas.openxmlformats.org/officeDocument/2006/relationships/slideLayout" Target="../slideLayouts/slideLayout147.xml"/><Relationship Id="rId37" Type="http://schemas.openxmlformats.org/officeDocument/2006/relationships/slideLayout" Target="../slideLayouts/slideLayout152.xml"/><Relationship Id="rId40" Type="http://schemas.openxmlformats.org/officeDocument/2006/relationships/slideLayout" Target="../slideLayouts/slideLayout155.xml"/><Relationship Id="rId45" Type="http://schemas.openxmlformats.org/officeDocument/2006/relationships/slideLayout" Target="../slideLayouts/slideLayout160.xml"/><Relationship Id="rId53" Type="http://schemas.openxmlformats.org/officeDocument/2006/relationships/slideLayout" Target="../slideLayouts/slideLayout168.xml"/><Relationship Id="rId58" Type="http://schemas.openxmlformats.org/officeDocument/2006/relationships/slideLayout" Target="../slideLayouts/slideLayout173.xml"/><Relationship Id="rId5" Type="http://schemas.openxmlformats.org/officeDocument/2006/relationships/slideLayout" Target="../slideLayouts/slideLayout120.xml"/><Relationship Id="rId15" Type="http://schemas.openxmlformats.org/officeDocument/2006/relationships/slideLayout" Target="../slideLayouts/slideLayout130.xml"/><Relationship Id="rId23" Type="http://schemas.openxmlformats.org/officeDocument/2006/relationships/slideLayout" Target="../slideLayouts/slideLayout138.xml"/><Relationship Id="rId28" Type="http://schemas.openxmlformats.org/officeDocument/2006/relationships/slideLayout" Target="../slideLayouts/slideLayout143.xml"/><Relationship Id="rId36" Type="http://schemas.openxmlformats.org/officeDocument/2006/relationships/slideLayout" Target="../slideLayouts/slideLayout151.xml"/><Relationship Id="rId49" Type="http://schemas.openxmlformats.org/officeDocument/2006/relationships/slideLayout" Target="../slideLayouts/slideLayout164.xml"/><Relationship Id="rId57" Type="http://schemas.openxmlformats.org/officeDocument/2006/relationships/slideLayout" Target="../slideLayouts/slideLayout17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5.xml"/><Relationship Id="rId19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46.xml"/><Relationship Id="rId44" Type="http://schemas.openxmlformats.org/officeDocument/2006/relationships/slideLayout" Target="../slideLayouts/slideLayout159.xml"/><Relationship Id="rId52" Type="http://schemas.openxmlformats.org/officeDocument/2006/relationships/slideLayout" Target="../slideLayouts/slideLayout16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Relationship Id="rId14" Type="http://schemas.openxmlformats.org/officeDocument/2006/relationships/slideLayout" Target="../slideLayouts/slideLayout129.xml"/><Relationship Id="rId22" Type="http://schemas.openxmlformats.org/officeDocument/2006/relationships/slideLayout" Target="../slideLayouts/slideLayout137.xml"/><Relationship Id="rId27" Type="http://schemas.openxmlformats.org/officeDocument/2006/relationships/slideLayout" Target="../slideLayouts/slideLayout142.xml"/><Relationship Id="rId30" Type="http://schemas.openxmlformats.org/officeDocument/2006/relationships/slideLayout" Target="../slideLayouts/slideLayout145.xml"/><Relationship Id="rId35" Type="http://schemas.openxmlformats.org/officeDocument/2006/relationships/slideLayout" Target="../slideLayouts/slideLayout150.xml"/><Relationship Id="rId43" Type="http://schemas.openxmlformats.org/officeDocument/2006/relationships/slideLayout" Target="../slideLayouts/slideLayout158.xml"/><Relationship Id="rId48" Type="http://schemas.openxmlformats.org/officeDocument/2006/relationships/slideLayout" Target="../slideLayouts/slideLayout163.xml"/><Relationship Id="rId56" Type="http://schemas.openxmlformats.org/officeDocument/2006/relationships/slideLayout" Target="../slideLayouts/slideLayout171.xml"/><Relationship Id="rId8" Type="http://schemas.openxmlformats.org/officeDocument/2006/relationships/slideLayout" Target="../slideLayouts/slideLayout123.xml"/><Relationship Id="rId51" Type="http://schemas.openxmlformats.org/officeDocument/2006/relationships/slideLayout" Target="../slideLayouts/slideLayout166.xml"/><Relationship Id="rId3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27.xml"/><Relationship Id="rId17" Type="http://schemas.openxmlformats.org/officeDocument/2006/relationships/slideLayout" Target="../slideLayouts/slideLayout132.xml"/><Relationship Id="rId25" Type="http://schemas.openxmlformats.org/officeDocument/2006/relationships/slideLayout" Target="../slideLayouts/slideLayout140.xml"/><Relationship Id="rId33" Type="http://schemas.openxmlformats.org/officeDocument/2006/relationships/slideLayout" Target="../slideLayouts/slideLayout148.xml"/><Relationship Id="rId38" Type="http://schemas.openxmlformats.org/officeDocument/2006/relationships/slideLayout" Target="../slideLayouts/slideLayout153.xml"/><Relationship Id="rId46" Type="http://schemas.openxmlformats.org/officeDocument/2006/relationships/slideLayout" Target="../slideLayouts/slideLayout161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6.xml"/><Relationship Id="rId18" Type="http://schemas.openxmlformats.org/officeDocument/2006/relationships/slideLayout" Target="../slideLayouts/slideLayout191.xml"/><Relationship Id="rId26" Type="http://schemas.openxmlformats.org/officeDocument/2006/relationships/slideLayout" Target="../slideLayouts/slideLayout199.xml"/><Relationship Id="rId39" Type="http://schemas.openxmlformats.org/officeDocument/2006/relationships/slideLayout" Target="../slideLayouts/slideLayout212.xml"/><Relationship Id="rId21" Type="http://schemas.openxmlformats.org/officeDocument/2006/relationships/slideLayout" Target="../slideLayouts/slideLayout194.xml"/><Relationship Id="rId34" Type="http://schemas.openxmlformats.org/officeDocument/2006/relationships/slideLayout" Target="../slideLayouts/slideLayout207.xml"/><Relationship Id="rId42" Type="http://schemas.openxmlformats.org/officeDocument/2006/relationships/slideLayout" Target="../slideLayouts/slideLayout215.xml"/><Relationship Id="rId47" Type="http://schemas.openxmlformats.org/officeDocument/2006/relationships/slideLayout" Target="../slideLayouts/slideLayout220.xml"/><Relationship Id="rId50" Type="http://schemas.openxmlformats.org/officeDocument/2006/relationships/slideLayout" Target="../slideLayouts/slideLayout223.xml"/><Relationship Id="rId55" Type="http://schemas.openxmlformats.org/officeDocument/2006/relationships/slideLayout" Target="../slideLayouts/slideLayout228.xml"/><Relationship Id="rId7" Type="http://schemas.openxmlformats.org/officeDocument/2006/relationships/slideLayout" Target="../slideLayouts/slideLayout180.xml"/><Relationship Id="rId2" Type="http://schemas.openxmlformats.org/officeDocument/2006/relationships/slideLayout" Target="../slideLayouts/slideLayout175.xml"/><Relationship Id="rId16" Type="http://schemas.openxmlformats.org/officeDocument/2006/relationships/slideLayout" Target="../slideLayouts/slideLayout189.xml"/><Relationship Id="rId20" Type="http://schemas.openxmlformats.org/officeDocument/2006/relationships/slideLayout" Target="../slideLayouts/slideLayout193.xml"/><Relationship Id="rId29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14.xml"/><Relationship Id="rId54" Type="http://schemas.openxmlformats.org/officeDocument/2006/relationships/slideLayout" Target="../slideLayouts/slideLayout22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4.xml"/><Relationship Id="rId6" Type="http://schemas.openxmlformats.org/officeDocument/2006/relationships/slideLayout" Target="../slideLayouts/slideLayout179.xml"/><Relationship Id="rId11" Type="http://schemas.openxmlformats.org/officeDocument/2006/relationships/slideLayout" Target="../slideLayouts/slideLayout184.xml"/><Relationship Id="rId24" Type="http://schemas.openxmlformats.org/officeDocument/2006/relationships/slideLayout" Target="../slideLayouts/slideLayout197.xml"/><Relationship Id="rId32" Type="http://schemas.openxmlformats.org/officeDocument/2006/relationships/slideLayout" Target="../slideLayouts/slideLayout205.xml"/><Relationship Id="rId37" Type="http://schemas.openxmlformats.org/officeDocument/2006/relationships/slideLayout" Target="../slideLayouts/slideLayout210.xml"/><Relationship Id="rId40" Type="http://schemas.openxmlformats.org/officeDocument/2006/relationships/slideLayout" Target="../slideLayouts/slideLayout213.xml"/><Relationship Id="rId45" Type="http://schemas.openxmlformats.org/officeDocument/2006/relationships/slideLayout" Target="../slideLayouts/slideLayout218.xml"/><Relationship Id="rId53" Type="http://schemas.openxmlformats.org/officeDocument/2006/relationships/slideLayout" Target="../slideLayouts/slideLayout226.xml"/><Relationship Id="rId58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178.xml"/><Relationship Id="rId15" Type="http://schemas.openxmlformats.org/officeDocument/2006/relationships/slideLayout" Target="../slideLayouts/slideLayout188.xml"/><Relationship Id="rId23" Type="http://schemas.openxmlformats.org/officeDocument/2006/relationships/slideLayout" Target="../slideLayouts/slideLayout196.xml"/><Relationship Id="rId28" Type="http://schemas.openxmlformats.org/officeDocument/2006/relationships/slideLayout" Target="../slideLayouts/slideLayout201.xml"/><Relationship Id="rId36" Type="http://schemas.openxmlformats.org/officeDocument/2006/relationships/slideLayout" Target="../slideLayouts/slideLayout209.xml"/><Relationship Id="rId49" Type="http://schemas.openxmlformats.org/officeDocument/2006/relationships/slideLayout" Target="../slideLayouts/slideLayout222.xml"/><Relationship Id="rId57" Type="http://schemas.openxmlformats.org/officeDocument/2006/relationships/slideLayout" Target="../slideLayouts/slideLayout23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3.xml"/><Relationship Id="rId19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04.xml"/><Relationship Id="rId44" Type="http://schemas.openxmlformats.org/officeDocument/2006/relationships/slideLayout" Target="../slideLayouts/slideLayout217.xml"/><Relationship Id="rId52" Type="http://schemas.openxmlformats.org/officeDocument/2006/relationships/slideLayout" Target="../slideLayouts/slideLayout22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7.xml"/><Relationship Id="rId9" Type="http://schemas.openxmlformats.org/officeDocument/2006/relationships/slideLayout" Target="../slideLayouts/slideLayout182.xml"/><Relationship Id="rId14" Type="http://schemas.openxmlformats.org/officeDocument/2006/relationships/slideLayout" Target="../slideLayouts/slideLayout187.xml"/><Relationship Id="rId22" Type="http://schemas.openxmlformats.org/officeDocument/2006/relationships/slideLayout" Target="../slideLayouts/slideLayout195.xml"/><Relationship Id="rId27" Type="http://schemas.openxmlformats.org/officeDocument/2006/relationships/slideLayout" Target="../slideLayouts/slideLayout200.xml"/><Relationship Id="rId30" Type="http://schemas.openxmlformats.org/officeDocument/2006/relationships/slideLayout" Target="../slideLayouts/slideLayout203.xml"/><Relationship Id="rId35" Type="http://schemas.openxmlformats.org/officeDocument/2006/relationships/slideLayout" Target="../slideLayouts/slideLayout208.xml"/><Relationship Id="rId43" Type="http://schemas.openxmlformats.org/officeDocument/2006/relationships/slideLayout" Target="../slideLayouts/slideLayout216.xml"/><Relationship Id="rId48" Type="http://schemas.openxmlformats.org/officeDocument/2006/relationships/slideLayout" Target="../slideLayouts/slideLayout221.xml"/><Relationship Id="rId56" Type="http://schemas.openxmlformats.org/officeDocument/2006/relationships/slideLayout" Target="../slideLayouts/slideLayout229.xml"/><Relationship Id="rId8" Type="http://schemas.openxmlformats.org/officeDocument/2006/relationships/slideLayout" Target="../slideLayouts/slideLayout181.xml"/><Relationship Id="rId51" Type="http://schemas.openxmlformats.org/officeDocument/2006/relationships/slideLayout" Target="../slideLayouts/slideLayout224.xml"/><Relationship Id="rId3" Type="http://schemas.openxmlformats.org/officeDocument/2006/relationships/slideLayout" Target="../slideLayouts/slideLayout176.xml"/><Relationship Id="rId12" Type="http://schemas.openxmlformats.org/officeDocument/2006/relationships/slideLayout" Target="../slideLayouts/slideLayout185.xml"/><Relationship Id="rId17" Type="http://schemas.openxmlformats.org/officeDocument/2006/relationships/slideLayout" Target="../slideLayouts/slideLayout190.xml"/><Relationship Id="rId25" Type="http://schemas.openxmlformats.org/officeDocument/2006/relationships/slideLayout" Target="../slideLayouts/slideLayout198.xml"/><Relationship Id="rId33" Type="http://schemas.openxmlformats.org/officeDocument/2006/relationships/slideLayout" Target="../slideLayouts/slideLayout206.xml"/><Relationship Id="rId38" Type="http://schemas.openxmlformats.org/officeDocument/2006/relationships/slideLayout" Target="../slideLayouts/slideLayout211.xml"/><Relationship Id="rId46" Type="http://schemas.openxmlformats.org/officeDocument/2006/relationships/slideLayout" Target="../slideLayouts/slideLayout219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4.xml"/><Relationship Id="rId18" Type="http://schemas.openxmlformats.org/officeDocument/2006/relationships/slideLayout" Target="../slideLayouts/slideLayout249.xml"/><Relationship Id="rId26" Type="http://schemas.openxmlformats.org/officeDocument/2006/relationships/slideLayout" Target="../slideLayouts/slideLayout257.xml"/><Relationship Id="rId39" Type="http://schemas.openxmlformats.org/officeDocument/2006/relationships/slideLayout" Target="../slideLayouts/slideLayout270.xml"/><Relationship Id="rId21" Type="http://schemas.openxmlformats.org/officeDocument/2006/relationships/slideLayout" Target="../slideLayouts/slideLayout252.xml"/><Relationship Id="rId34" Type="http://schemas.openxmlformats.org/officeDocument/2006/relationships/slideLayout" Target="../slideLayouts/slideLayout265.xml"/><Relationship Id="rId42" Type="http://schemas.openxmlformats.org/officeDocument/2006/relationships/slideLayout" Target="../slideLayouts/slideLayout273.xml"/><Relationship Id="rId47" Type="http://schemas.openxmlformats.org/officeDocument/2006/relationships/slideLayout" Target="../slideLayouts/slideLayout278.xml"/><Relationship Id="rId50" Type="http://schemas.openxmlformats.org/officeDocument/2006/relationships/slideLayout" Target="../slideLayouts/slideLayout281.xml"/><Relationship Id="rId55" Type="http://schemas.openxmlformats.org/officeDocument/2006/relationships/slideLayout" Target="../slideLayouts/slideLayout286.xml"/><Relationship Id="rId7" Type="http://schemas.openxmlformats.org/officeDocument/2006/relationships/slideLayout" Target="../slideLayouts/slideLayout238.xml"/><Relationship Id="rId2" Type="http://schemas.openxmlformats.org/officeDocument/2006/relationships/slideLayout" Target="../slideLayouts/slideLayout233.xml"/><Relationship Id="rId16" Type="http://schemas.openxmlformats.org/officeDocument/2006/relationships/slideLayout" Target="../slideLayouts/slideLayout247.xml"/><Relationship Id="rId20" Type="http://schemas.openxmlformats.org/officeDocument/2006/relationships/slideLayout" Target="../slideLayouts/slideLayout251.xml"/><Relationship Id="rId29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72.xml"/><Relationship Id="rId54" Type="http://schemas.openxmlformats.org/officeDocument/2006/relationships/slideLayout" Target="../slideLayouts/slideLayout28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11" Type="http://schemas.openxmlformats.org/officeDocument/2006/relationships/slideLayout" Target="../slideLayouts/slideLayout242.xml"/><Relationship Id="rId24" Type="http://schemas.openxmlformats.org/officeDocument/2006/relationships/slideLayout" Target="../slideLayouts/slideLayout255.xml"/><Relationship Id="rId32" Type="http://schemas.openxmlformats.org/officeDocument/2006/relationships/slideLayout" Target="../slideLayouts/slideLayout263.xml"/><Relationship Id="rId37" Type="http://schemas.openxmlformats.org/officeDocument/2006/relationships/slideLayout" Target="../slideLayouts/slideLayout268.xml"/><Relationship Id="rId40" Type="http://schemas.openxmlformats.org/officeDocument/2006/relationships/slideLayout" Target="../slideLayouts/slideLayout271.xml"/><Relationship Id="rId45" Type="http://schemas.openxmlformats.org/officeDocument/2006/relationships/slideLayout" Target="../slideLayouts/slideLayout276.xml"/><Relationship Id="rId53" Type="http://schemas.openxmlformats.org/officeDocument/2006/relationships/slideLayout" Target="../slideLayouts/slideLayout284.xml"/><Relationship Id="rId58" Type="http://schemas.openxmlformats.org/officeDocument/2006/relationships/slideLayout" Target="../slideLayouts/slideLayout289.xml"/><Relationship Id="rId5" Type="http://schemas.openxmlformats.org/officeDocument/2006/relationships/slideLayout" Target="../slideLayouts/slideLayout236.xml"/><Relationship Id="rId15" Type="http://schemas.openxmlformats.org/officeDocument/2006/relationships/slideLayout" Target="../slideLayouts/slideLayout246.xml"/><Relationship Id="rId23" Type="http://schemas.openxmlformats.org/officeDocument/2006/relationships/slideLayout" Target="../slideLayouts/slideLayout254.xml"/><Relationship Id="rId28" Type="http://schemas.openxmlformats.org/officeDocument/2006/relationships/slideLayout" Target="../slideLayouts/slideLayout259.xml"/><Relationship Id="rId36" Type="http://schemas.openxmlformats.org/officeDocument/2006/relationships/slideLayout" Target="../slideLayouts/slideLayout267.xml"/><Relationship Id="rId49" Type="http://schemas.openxmlformats.org/officeDocument/2006/relationships/slideLayout" Target="../slideLayouts/slideLayout280.xml"/><Relationship Id="rId57" Type="http://schemas.openxmlformats.org/officeDocument/2006/relationships/slideLayout" Target="../slideLayouts/slideLayout28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1.xml"/><Relationship Id="rId19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62.xml"/><Relationship Id="rId44" Type="http://schemas.openxmlformats.org/officeDocument/2006/relationships/slideLayout" Target="../slideLayouts/slideLayout275.xml"/><Relationship Id="rId52" Type="http://schemas.openxmlformats.org/officeDocument/2006/relationships/slideLayout" Target="../slideLayouts/slideLayout28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Relationship Id="rId14" Type="http://schemas.openxmlformats.org/officeDocument/2006/relationships/slideLayout" Target="../slideLayouts/slideLayout245.xml"/><Relationship Id="rId22" Type="http://schemas.openxmlformats.org/officeDocument/2006/relationships/slideLayout" Target="../slideLayouts/slideLayout253.xml"/><Relationship Id="rId27" Type="http://schemas.openxmlformats.org/officeDocument/2006/relationships/slideLayout" Target="../slideLayouts/slideLayout258.xml"/><Relationship Id="rId30" Type="http://schemas.openxmlformats.org/officeDocument/2006/relationships/slideLayout" Target="../slideLayouts/slideLayout261.xml"/><Relationship Id="rId35" Type="http://schemas.openxmlformats.org/officeDocument/2006/relationships/slideLayout" Target="../slideLayouts/slideLayout266.xml"/><Relationship Id="rId43" Type="http://schemas.openxmlformats.org/officeDocument/2006/relationships/slideLayout" Target="../slideLayouts/slideLayout274.xml"/><Relationship Id="rId48" Type="http://schemas.openxmlformats.org/officeDocument/2006/relationships/slideLayout" Target="../slideLayouts/slideLayout279.xml"/><Relationship Id="rId56" Type="http://schemas.openxmlformats.org/officeDocument/2006/relationships/slideLayout" Target="../slideLayouts/slideLayout287.xml"/><Relationship Id="rId8" Type="http://schemas.openxmlformats.org/officeDocument/2006/relationships/slideLayout" Target="../slideLayouts/slideLayout239.xml"/><Relationship Id="rId51" Type="http://schemas.openxmlformats.org/officeDocument/2006/relationships/slideLayout" Target="../slideLayouts/slideLayout282.xml"/><Relationship Id="rId3" Type="http://schemas.openxmlformats.org/officeDocument/2006/relationships/slideLayout" Target="../slideLayouts/slideLayout234.xml"/><Relationship Id="rId12" Type="http://schemas.openxmlformats.org/officeDocument/2006/relationships/slideLayout" Target="../slideLayouts/slideLayout243.xml"/><Relationship Id="rId17" Type="http://schemas.openxmlformats.org/officeDocument/2006/relationships/slideLayout" Target="../slideLayouts/slideLayout248.xml"/><Relationship Id="rId25" Type="http://schemas.openxmlformats.org/officeDocument/2006/relationships/slideLayout" Target="../slideLayouts/slideLayout256.xml"/><Relationship Id="rId33" Type="http://schemas.openxmlformats.org/officeDocument/2006/relationships/slideLayout" Target="../slideLayouts/slideLayout264.xml"/><Relationship Id="rId38" Type="http://schemas.openxmlformats.org/officeDocument/2006/relationships/slideLayout" Target="../slideLayouts/slideLayout269.xml"/><Relationship Id="rId46" Type="http://schemas.openxmlformats.org/officeDocument/2006/relationships/slideLayout" Target="../slideLayouts/slideLayout277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2.xml"/><Relationship Id="rId18" Type="http://schemas.openxmlformats.org/officeDocument/2006/relationships/slideLayout" Target="../slideLayouts/slideLayout307.xml"/><Relationship Id="rId26" Type="http://schemas.openxmlformats.org/officeDocument/2006/relationships/slideLayout" Target="../slideLayouts/slideLayout315.xml"/><Relationship Id="rId39" Type="http://schemas.openxmlformats.org/officeDocument/2006/relationships/slideLayout" Target="../slideLayouts/slideLayout328.xml"/><Relationship Id="rId21" Type="http://schemas.openxmlformats.org/officeDocument/2006/relationships/slideLayout" Target="../slideLayouts/slideLayout310.xml"/><Relationship Id="rId34" Type="http://schemas.openxmlformats.org/officeDocument/2006/relationships/slideLayout" Target="../slideLayouts/slideLayout323.xml"/><Relationship Id="rId42" Type="http://schemas.openxmlformats.org/officeDocument/2006/relationships/slideLayout" Target="../slideLayouts/slideLayout331.xml"/><Relationship Id="rId47" Type="http://schemas.openxmlformats.org/officeDocument/2006/relationships/slideLayout" Target="../slideLayouts/slideLayout336.xml"/><Relationship Id="rId50" Type="http://schemas.openxmlformats.org/officeDocument/2006/relationships/slideLayout" Target="../slideLayouts/slideLayout339.xml"/><Relationship Id="rId55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296.xml"/><Relationship Id="rId2" Type="http://schemas.openxmlformats.org/officeDocument/2006/relationships/slideLayout" Target="../slideLayouts/slideLayout291.xml"/><Relationship Id="rId16" Type="http://schemas.openxmlformats.org/officeDocument/2006/relationships/slideLayout" Target="../slideLayouts/slideLayout305.xml"/><Relationship Id="rId20" Type="http://schemas.openxmlformats.org/officeDocument/2006/relationships/slideLayout" Target="../slideLayouts/slideLayout309.xml"/><Relationship Id="rId29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0.xml"/><Relationship Id="rId54" Type="http://schemas.openxmlformats.org/officeDocument/2006/relationships/slideLayout" Target="../slideLayouts/slideLayout34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0.xml"/><Relationship Id="rId6" Type="http://schemas.openxmlformats.org/officeDocument/2006/relationships/slideLayout" Target="../slideLayouts/slideLayout295.xml"/><Relationship Id="rId11" Type="http://schemas.openxmlformats.org/officeDocument/2006/relationships/slideLayout" Target="../slideLayouts/slideLayout300.xml"/><Relationship Id="rId24" Type="http://schemas.openxmlformats.org/officeDocument/2006/relationships/slideLayout" Target="../slideLayouts/slideLayout313.xml"/><Relationship Id="rId32" Type="http://schemas.openxmlformats.org/officeDocument/2006/relationships/slideLayout" Target="../slideLayouts/slideLayout321.xml"/><Relationship Id="rId37" Type="http://schemas.openxmlformats.org/officeDocument/2006/relationships/slideLayout" Target="../slideLayouts/slideLayout326.xml"/><Relationship Id="rId40" Type="http://schemas.openxmlformats.org/officeDocument/2006/relationships/slideLayout" Target="../slideLayouts/slideLayout329.xml"/><Relationship Id="rId45" Type="http://schemas.openxmlformats.org/officeDocument/2006/relationships/slideLayout" Target="../slideLayouts/slideLayout334.xml"/><Relationship Id="rId53" Type="http://schemas.openxmlformats.org/officeDocument/2006/relationships/slideLayout" Target="../slideLayouts/slideLayout342.xml"/><Relationship Id="rId58" Type="http://schemas.openxmlformats.org/officeDocument/2006/relationships/slideLayout" Target="../slideLayouts/slideLayout347.xml"/><Relationship Id="rId5" Type="http://schemas.openxmlformats.org/officeDocument/2006/relationships/slideLayout" Target="../slideLayouts/slideLayout294.xml"/><Relationship Id="rId15" Type="http://schemas.openxmlformats.org/officeDocument/2006/relationships/slideLayout" Target="../slideLayouts/slideLayout304.xml"/><Relationship Id="rId23" Type="http://schemas.openxmlformats.org/officeDocument/2006/relationships/slideLayout" Target="../slideLayouts/slideLayout312.xml"/><Relationship Id="rId28" Type="http://schemas.openxmlformats.org/officeDocument/2006/relationships/slideLayout" Target="../slideLayouts/slideLayout317.xml"/><Relationship Id="rId36" Type="http://schemas.openxmlformats.org/officeDocument/2006/relationships/slideLayout" Target="../slideLayouts/slideLayout325.xml"/><Relationship Id="rId49" Type="http://schemas.openxmlformats.org/officeDocument/2006/relationships/slideLayout" Target="../slideLayouts/slideLayout338.xml"/><Relationship Id="rId57" Type="http://schemas.openxmlformats.org/officeDocument/2006/relationships/slideLayout" Target="../slideLayouts/slideLayout34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99.xml"/><Relationship Id="rId19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0.xml"/><Relationship Id="rId44" Type="http://schemas.openxmlformats.org/officeDocument/2006/relationships/slideLayout" Target="../slideLayouts/slideLayout333.xml"/><Relationship Id="rId52" Type="http://schemas.openxmlformats.org/officeDocument/2006/relationships/slideLayout" Target="../slideLayouts/slideLayout34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3.xml"/><Relationship Id="rId9" Type="http://schemas.openxmlformats.org/officeDocument/2006/relationships/slideLayout" Target="../slideLayouts/slideLayout298.xml"/><Relationship Id="rId14" Type="http://schemas.openxmlformats.org/officeDocument/2006/relationships/slideLayout" Target="../slideLayouts/slideLayout303.xml"/><Relationship Id="rId22" Type="http://schemas.openxmlformats.org/officeDocument/2006/relationships/slideLayout" Target="../slideLayouts/slideLayout311.xml"/><Relationship Id="rId27" Type="http://schemas.openxmlformats.org/officeDocument/2006/relationships/slideLayout" Target="../slideLayouts/slideLayout316.xml"/><Relationship Id="rId30" Type="http://schemas.openxmlformats.org/officeDocument/2006/relationships/slideLayout" Target="../slideLayouts/slideLayout319.xml"/><Relationship Id="rId35" Type="http://schemas.openxmlformats.org/officeDocument/2006/relationships/slideLayout" Target="../slideLayouts/slideLayout324.xml"/><Relationship Id="rId43" Type="http://schemas.openxmlformats.org/officeDocument/2006/relationships/slideLayout" Target="../slideLayouts/slideLayout332.xml"/><Relationship Id="rId48" Type="http://schemas.openxmlformats.org/officeDocument/2006/relationships/slideLayout" Target="../slideLayouts/slideLayout337.xml"/><Relationship Id="rId56" Type="http://schemas.openxmlformats.org/officeDocument/2006/relationships/slideLayout" Target="../slideLayouts/slideLayout345.xml"/><Relationship Id="rId8" Type="http://schemas.openxmlformats.org/officeDocument/2006/relationships/slideLayout" Target="../slideLayouts/slideLayout297.xml"/><Relationship Id="rId51" Type="http://schemas.openxmlformats.org/officeDocument/2006/relationships/slideLayout" Target="../slideLayouts/slideLayout340.xml"/><Relationship Id="rId3" Type="http://schemas.openxmlformats.org/officeDocument/2006/relationships/slideLayout" Target="../slideLayouts/slideLayout292.xml"/><Relationship Id="rId12" Type="http://schemas.openxmlformats.org/officeDocument/2006/relationships/slideLayout" Target="../slideLayouts/slideLayout301.xml"/><Relationship Id="rId17" Type="http://schemas.openxmlformats.org/officeDocument/2006/relationships/slideLayout" Target="../slideLayouts/slideLayout306.xml"/><Relationship Id="rId25" Type="http://schemas.openxmlformats.org/officeDocument/2006/relationships/slideLayout" Target="../slideLayouts/slideLayout314.xml"/><Relationship Id="rId33" Type="http://schemas.openxmlformats.org/officeDocument/2006/relationships/slideLayout" Target="../slideLayouts/slideLayout322.xml"/><Relationship Id="rId38" Type="http://schemas.openxmlformats.org/officeDocument/2006/relationships/slideLayout" Target="../slideLayouts/slideLayout327.xml"/><Relationship Id="rId46" Type="http://schemas.openxmlformats.org/officeDocument/2006/relationships/slideLayout" Target="../slideLayouts/slideLayout335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0.xml"/><Relationship Id="rId18" Type="http://schemas.openxmlformats.org/officeDocument/2006/relationships/slideLayout" Target="../slideLayouts/slideLayout365.xml"/><Relationship Id="rId26" Type="http://schemas.openxmlformats.org/officeDocument/2006/relationships/slideLayout" Target="../slideLayouts/slideLayout373.xml"/><Relationship Id="rId39" Type="http://schemas.openxmlformats.org/officeDocument/2006/relationships/slideLayout" Target="../slideLayouts/slideLayout386.xml"/><Relationship Id="rId21" Type="http://schemas.openxmlformats.org/officeDocument/2006/relationships/slideLayout" Target="../slideLayouts/slideLayout368.xml"/><Relationship Id="rId34" Type="http://schemas.openxmlformats.org/officeDocument/2006/relationships/slideLayout" Target="../slideLayouts/slideLayout381.xml"/><Relationship Id="rId42" Type="http://schemas.openxmlformats.org/officeDocument/2006/relationships/slideLayout" Target="../slideLayouts/slideLayout389.xml"/><Relationship Id="rId47" Type="http://schemas.openxmlformats.org/officeDocument/2006/relationships/slideLayout" Target="../slideLayouts/slideLayout394.xml"/><Relationship Id="rId50" Type="http://schemas.openxmlformats.org/officeDocument/2006/relationships/slideLayout" Target="../slideLayouts/slideLayout397.xml"/><Relationship Id="rId55" Type="http://schemas.openxmlformats.org/officeDocument/2006/relationships/slideLayout" Target="../slideLayouts/slideLayout402.xml"/><Relationship Id="rId7" Type="http://schemas.openxmlformats.org/officeDocument/2006/relationships/slideLayout" Target="../slideLayouts/slideLayout354.xml"/><Relationship Id="rId2" Type="http://schemas.openxmlformats.org/officeDocument/2006/relationships/slideLayout" Target="../slideLayouts/slideLayout349.xml"/><Relationship Id="rId16" Type="http://schemas.openxmlformats.org/officeDocument/2006/relationships/slideLayout" Target="../slideLayouts/slideLayout363.xml"/><Relationship Id="rId20" Type="http://schemas.openxmlformats.org/officeDocument/2006/relationships/slideLayout" Target="../slideLayouts/slideLayout367.xml"/><Relationship Id="rId29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88.xml"/><Relationship Id="rId54" Type="http://schemas.openxmlformats.org/officeDocument/2006/relationships/slideLayout" Target="../slideLayouts/slideLayout40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48.xml"/><Relationship Id="rId6" Type="http://schemas.openxmlformats.org/officeDocument/2006/relationships/slideLayout" Target="../slideLayouts/slideLayout353.xml"/><Relationship Id="rId11" Type="http://schemas.openxmlformats.org/officeDocument/2006/relationships/slideLayout" Target="../slideLayouts/slideLayout358.xml"/><Relationship Id="rId24" Type="http://schemas.openxmlformats.org/officeDocument/2006/relationships/slideLayout" Target="../slideLayouts/slideLayout371.xml"/><Relationship Id="rId32" Type="http://schemas.openxmlformats.org/officeDocument/2006/relationships/slideLayout" Target="../slideLayouts/slideLayout379.xml"/><Relationship Id="rId37" Type="http://schemas.openxmlformats.org/officeDocument/2006/relationships/slideLayout" Target="../slideLayouts/slideLayout384.xml"/><Relationship Id="rId40" Type="http://schemas.openxmlformats.org/officeDocument/2006/relationships/slideLayout" Target="../slideLayouts/slideLayout387.xml"/><Relationship Id="rId45" Type="http://schemas.openxmlformats.org/officeDocument/2006/relationships/slideLayout" Target="../slideLayouts/slideLayout392.xml"/><Relationship Id="rId53" Type="http://schemas.openxmlformats.org/officeDocument/2006/relationships/slideLayout" Target="../slideLayouts/slideLayout400.xml"/><Relationship Id="rId58" Type="http://schemas.openxmlformats.org/officeDocument/2006/relationships/slideLayout" Target="../slideLayouts/slideLayout405.xml"/><Relationship Id="rId5" Type="http://schemas.openxmlformats.org/officeDocument/2006/relationships/slideLayout" Target="../slideLayouts/slideLayout352.xml"/><Relationship Id="rId15" Type="http://schemas.openxmlformats.org/officeDocument/2006/relationships/slideLayout" Target="../slideLayouts/slideLayout362.xml"/><Relationship Id="rId23" Type="http://schemas.openxmlformats.org/officeDocument/2006/relationships/slideLayout" Target="../slideLayouts/slideLayout370.xml"/><Relationship Id="rId28" Type="http://schemas.openxmlformats.org/officeDocument/2006/relationships/slideLayout" Target="../slideLayouts/slideLayout375.xml"/><Relationship Id="rId36" Type="http://schemas.openxmlformats.org/officeDocument/2006/relationships/slideLayout" Target="../slideLayouts/slideLayout383.xml"/><Relationship Id="rId49" Type="http://schemas.openxmlformats.org/officeDocument/2006/relationships/slideLayout" Target="../slideLayouts/slideLayout396.xml"/><Relationship Id="rId57" Type="http://schemas.openxmlformats.org/officeDocument/2006/relationships/slideLayout" Target="../slideLayouts/slideLayout40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7.xml"/><Relationship Id="rId19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78.xml"/><Relationship Id="rId44" Type="http://schemas.openxmlformats.org/officeDocument/2006/relationships/slideLayout" Target="../slideLayouts/slideLayout391.xml"/><Relationship Id="rId52" Type="http://schemas.openxmlformats.org/officeDocument/2006/relationships/slideLayout" Target="../slideLayouts/slideLayout39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1.xml"/><Relationship Id="rId9" Type="http://schemas.openxmlformats.org/officeDocument/2006/relationships/slideLayout" Target="../slideLayouts/slideLayout356.xml"/><Relationship Id="rId14" Type="http://schemas.openxmlformats.org/officeDocument/2006/relationships/slideLayout" Target="../slideLayouts/slideLayout361.xml"/><Relationship Id="rId22" Type="http://schemas.openxmlformats.org/officeDocument/2006/relationships/slideLayout" Target="../slideLayouts/slideLayout369.xml"/><Relationship Id="rId27" Type="http://schemas.openxmlformats.org/officeDocument/2006/relationships/slideLayout" Target="../slideLayouts/slideLayout374.xml"/><Relationship Id="rId30" Type="http://schemas.openxmlformats.org/officeDocument/2006/relationships/slideLayout" Target="../slideLayouts/slideLayout377.xml"/><Relationship Id="rId35" Type="http://schemas.openxmlformats.org/officeDocument/2006/relationships/slideLayout" Target="../slideLayouts/slideLayout382.xml"/><Relationship Id="rId43" Type="http://schemas.openxmlformats.org/officeDocument/2006/relationships/slideLayout" Target="../slideLayouts/slideLayout390.xml"/><Relationship Id="rId48" Type="http://schemas.openxmlformats.org/officeDocument/2006/relationships/slideLayout" Target="../slideLayouts/slideLayout395.xml"/><Relationship Id="rId56" Type="http://schemas.openxmlformats.org/officeDocument/2006/relationships/slideLayout" Target="../slideLayouts/slideLayout403.xml"/><Relationship Id="rId8" Type="http://schemas.openxmlformats.org/officeDocument/2006/relationships/slideLayout" Target="../slideLayouts/slideLayout355.xml"/><Relationship Id="rId51" Type="http://schemas.openxmlformats.org/officeDocument/2006/relationships/slideLayout" Target="../slideLayouts/slideLayout398.xml"/><Relationship Id="rId3" Type="http://schemas.openxmlformats.org/officeDocument/2006/relationships/slideLayout" Target="../slideLayouts/slideLayout350.xml"/><Relationship Id="rId12" Type="http://schemas.openxmlformats.org/officeDocument/2006/relationships/slideLayout" Target="../slideLayouts/slideLayout359.xml"/><Relationship Id="rId17" Type="http://schemas.openxmlformats.org/officeDocument/2006/relationships/slideLayout" Target="../slideLayouts/slideLayout364.xml"/><Relationship Id="rId25" Type="http://schemas.openxmlformats.org/officeDocument/2006/relationships/slideLayout" Target="../slideLayouts/slideLayout372.xml"/><Relationship Id="rId33" Type="http://schemas.openxmlformats.org/officeDocument/2006/relationships/slideLayout" Target="../slideLayouts/slideLayout380.xml"/><Relationship Id="rId38" Type="http://schemas.openxmlformats.org/officeDocument/2006/relationships/slideLayout" Target="../slideLayouts/slideLayout385.xml"/><Relationship Id="rId46" Type="http://schemas.openxmlformats.org/officeDocument/2006/relationships/slideLayout" Target="../slideLayouts/slideLayout393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8.xml"/><Relationship Id="rId18" Type="http://schemas.openxmlformats.org/officeDocument/2006/relationships/slideLayout" Target="../slideLayouts/slideLayout423.xml"/><Relationship Id="rId26" Type="http://schemas.openxmlformats.org/officeDocument/2006/relationships/slideLayout" Target="../slideLayouts/slideLayout431.xml"/><Relationship Id="rId39" Type="http://schemas.openxmlformats.org/officeDocument/2006/relationships/slideLayout" Target="../slideLayouts/slideLayout444.xml"/><Relationship Id="rId21" Type="http://schemas.openxmlformats.org/officeDocument/2006/relationships/slideLayout" Target="../slideLayouts/slideLayout426.xml"/><Relationship Id="rId34" Type="http://schemas.openxmlformats.org/officeDocument/2006/relationships/slideLayout" Target="../slideLayouts/slideLayout439.xml"/><Relationship Id="rId42" Type="http://schemas.openxmlformats.org/officeDocument/2006/relationships/slideLayout" Target="../slideLayouts/slideLayout447.xml"/><Relationship Id="rId47" Type="http://schemas.openxmlformats.org/officeDocument/2006/relationships/slideLayout" Target="../slideLayouts/slideLayout452.xml"/><Relationship Id="rId50" Type="http://schemas.openxmlformats.org/officeDocument/2006/relationships/slideLayout" Target="../slideLayouts/slideLayout455.xml"/><Relationship Id="rId55" Type="http://schemas.openxmlformats.org/officeDocument/2006/relationships/slideLayout" Target="../slideLayouts/slideLayout460.xml"/><Relationship Id="rId7" Type="http://schemas.openxmlformats.org/officeDocument/2006/relationships/slideLayout" Target="../slideLayouts/slideLayout412.xml"/><Relationship Id="rId2" Type="http://schemas.openxmlformats.org/officeDocument/2006/relationships/slideLayout" Target="../slideLayouts/slideLayout407.xml"/><Relationship Id="rId16" Type="http://schemas.openxmlformats.org/officeDocument/2006/relationships/slideLayout" Target="../slideLayouts/slideLayout421.xml"/><Relationship Id="rId20" Type="http://schemas.openxmlformats.org/officeDocument/2006/relationships/slideLayout" Target="../slideLayouts/slideLayout425.xml"/><Relationship Id="rId29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46.xml"/><Relationship Id="rId54" Type="http://schemas.openxmlformats.org/officeDocument/2006/relationships/slideLayout" Target="../slideLayouts/slideLayout45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6.xml"/><Relationship Id="rId6" Type="http://schemas.openxmlformats.org/officeDocument/2006/relationships/slideLayout" Target="../slideLayouts/slideLayout411.xml"/><Relationship Id="rId11" Type="http://schemas.openxmlformats.org/officeDocument/2006/relationships/slideLayout" Target="../slideLayouts/slideLayout416.xml"/><Relationship Id="rId24" Type="http://schemas.openxmlformats.org/officeDocument/2006/relationships/slideLayout" Target="../slideLayouts/slideLayout429.xml"/><Relationship Id="rId32" Type="http://schemas.openxmlformats.org/officeDocument/2006/relationships/slideLayout" Target="../slideLayouts/slideLayout437.xml"/><Relationship Id="rId37" Type="http://schemas.openxmlformats.org/officeDocument/2006/relationships/slideLayout" Target="../slideLayouts/slideLayout442.xml"/><Relationship Id="rId40" Type="http://schemas.openxmlformats.org/officeDocument/2006/relationships/slideLayout" Target="../slideLayouts/slideLayout445.xml"/><Relationship Id="rId45" Type="http://schemas.openxmlformats.org/officeDocument/2006/relationships/slideLayout" Target="../slideLayouts/slideLayout450.xml"/><Relationship Id="rId53" Type="http://schemas.openxmlformats.org/officeDocument/2006/relationships/slideLayout" Target="../slideLayouts/slideLayout458.xml"/><Relationship Id="rId58" Type="http://schemas.openxmlformats.org/officeDocument/2006/relationships/slideLayout" Target="../slideLayouts/slideLayout463.xml"/><Relationship Id="rId5" Type="http://schemas.openxmlformats.org/officeDocument/2006/relationships/slideLayout" Target="../slideLayouts/slideLayout410.xml"/><Relationship Id="rId15" Type="http://schemas.openxmlformats.org/officeDocument/2006/relationships/slideLayout" Target="../slideLayouts/slideLayout420.xml"/><Relationship Id="rId23" Type="http://schemas.openxmlformats.org/officeDocument/2006/relationships/slideLayout" Target="../slideLayouts/slideLayout428.xml"/><Relationship Id="rId28" Type="http://schemas.openxmlformats.org/officeDocument/2006/relationships/slideLayout" Target="../slideLayouts/slideLayout433.xml"/><Relationship Id="rId36" Type="http://schemas.openxmlformats.org/officeDocument/2006/relationships/slideLayout" Target="../slideLayouts/slideLayout441.xml"/><Relationship Id="rId49" Type="http://schemas.openxmlformats.org/officeDocument/2006/relationships/slideLayout" Target="../slideLayouts/slideLayout454.xml"/><Relationship Id="rId57" Type="http://schemas.openxmlformats.org/officeDocument/2006/relationships/slideLayout" Target="../slideLayouts/slideLayout46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5.xml"/><Relationship Id="rId19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36.xml"/><Relationship Id="rId44" Type="http://schemas.openxmlformats.org/officeDocument/2006/relationships/slideLayout" Target="../slideLayouts/slideLayout449.xml"/><Relationship Id="rId52" Type="http://schemas.openxmlformats.org/officeDocument/2006/relationships/slideLayout" Target="../slideLayouts/slideLayout45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09.xml"/><Relationship Id="rId9" Type="http://schemas.openxmlformats.org/officeDocument/2006/relationships/slideLayout" Target="../slideLayouts/slideLayout414.xml"/><Relationship Id="rId14" Type="http://schemas.openxmlformats.org/officeDocument/2006/relationships/slideLayout" Target="../slideLayouts/slideLayout419.xml"/><Relationship Id="rId22" Type="http://schemas.openxmlformats.org/officeDocument/2006/relationships/slideLayout" Target="../slideLayouts/slideLayout427.xml"/><Relationship Id="rId27" Type="http://schemas.openxmlformats.org/officeDocument/2006/relationships/slideLayout" Target="../slideLayouts/slideLayout432.xml"/><Relationship Id="rId30" Type="http://schemas.openxmlformats.org/officeDocument/2006/relationships/slideLayout" Target="../slideLayouts/slideLayout435.xml"/><Relationship Id="rId35" Type="http://schemas.openxmlformats.org/officeDocument/2006/relationships/slideLayout" Target="../slideLayouts/slideLayout440.xml"/><Relationship Id="rId43" Type="http://schemas.openxmlformats.org/officeDocument/2006/relationships/slideLayout" Target="../slideLayouts/slideLayout448.xml"/><Relationship Id="rId48" Type="http://schemas.openxmlformats.org/officeDocument/2006/relationships/slideLayout" Target="../slideLayouts/slideLayout453.xml"/><Relationship Id="rId56" Type="http://schemas.openxmlformats.org/officeDocument/2006/relationships/slideLayout" Target="../slideLayouts/slideLayout461.xml"/><Relationship Id="rId8" Type="http://schemas.openxmlformats.org/officeDocument/2006/relationships/slideLayout" Target="../slideLayouts/slideLayout413.xml"/><Relationship Id="rId51" Type="http://schemas.openxmlformats.org/officeDocument/2006/relationships/slideLayout" Target="../slideLayouts/slideLayout456.xml"/><Relationship Id="rId3" Type="http://schemas.openxmlformats.org/officeDocument/2006/relationships/slideLayout" Target="../slideLayouts/slideLayout408.xml"/><Relationship Id="rId12" Type="http://schemas.openxmlformats.org/officeDocument/2006/relationships/slideLayout" Target="../slideLayouts/slideLayout417.xml"/><Relationship Id="rId17" Type="http://schemas.openxmlformats.org/officeDocument/2006/relationships/slideLayout" Target="../slideLayouts/slideLayout422.xml"/><Relationship Id="rId25" Type="http://schemas.openxmlformats.org/officeDocument/2006/relationships/slideLayout" Target="../slideLayouts/slideLayout430.xml"/><Relationship Id="rId33" Type="http://schemas.openxmlformats.org/officeDocument/2006/relationships/slideLayout" Target="../slideLayouts/slideLayout438.xml"/><Relationship Id="rId38" Type="http://schemas.openxmlformats.org/officeDocument/2006/relationships/slideLayout" Target="../slideLayouts/slideLayout443.xml"/><Relationship Id="rId46" Type="http://schemas.openxmlformats.org/officeDocument/2006/relationships/slideLayout" Target="../slideLayouts/slideLayout451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6.xml"/><Relationship Id="rId18" Type="http://schemas.openxmlformats.org/officeDocument/2006/relationships/slideLayout" Target="../slideLayouts/slideLayout481.xml"/><Relationship Id="rId26" Type="http://schemas.openxmlformats.org/officeDocument/2006/relationships/slideLayout" Target="../slideLayouts/slideLayout489.xml"/><Relationship Id="rId39" Type="http://schemas.openxmlformats.org/officeDocument/2006/relationships/slideLayout" Target="../slideLayouts/slideLayout502.xml"/><Relationship Id="rId21" Type="http://schemas.openxmlformats.org/officeDocument/2006/relationships/slideLayout" Target="../slideLayouts/slideLayout484.xml"/><Relationship Id="rId34" Type="http://schemas.openxmlformats.org/officeDocument/2006/relationships/slideLayout" Target="../slideLayouts/slideLayout497.xml"/><Relationship Id="rId42" Type="http://schemas.openxmlformats.org/officeDocument/2006/relationships/slideLayout" Target="../slideLayouts/slideLayout505.xml"/><Relationship Id="rId47" Type="http://schemas.openxmlformats.org/officeDocument/2006/relationships/slideLayout" Target="../slideLayouts/slideLayout510.xml"/><Relationship Id="rId50" Type="http://schemas.openxmlformats.org/officeDocument/2006/relationships/slideLayout" Target="../slideLayouts/slideLayout513.xml"/><Relationship Id="rId55" Type="http://schemas.openxmlformats.org/officeDocument/2006/relationships/slideLayout" Target="../slideLayouts/slideLayout518.xml"/><Relationship Id="rId7" Type="http://schemas.openxmlformats.org/officeDocument/2006/relationships/slideLayout" Target="../slideLayouts/slideLayout470.xml"/><Relationship Id="rId2" Type="http://schemas.openxmlformats.org/officeDocument/2006/relationships/slideLayout" Target="../slideLayouts/slideLayout465.xml"/><Relationship Id="rId16" Type="http://schemas.openxmlformats.org/officeDocument/2006/relationships/slideLayout" Target="../slideLayouts/slideLayout479.xml"/><Relationship Id="rId20" Type="http://schemas.openxmlformats.org/officeDocument/2006/relationships/slideLayout" Target="../slideLayouts/slideLayout483.xml"/><Relationship Id="rId29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04.xml"/><Relationship Id="rId54" Type="http://schemas.openxmlformats.org/officeDocument/2006/relationships/slideLayout" Target="../slideLayouts/slideLayout51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4.xml"/><Relationship Id="rId6" Type="http://schemas.openxmlformats.org/officeDocument/2006/relationships/slideLayout" Target="../slideLayouts/slideLayout469.xml"/><Relationship Id="rId11" Type="http://schemas.openxmlformats.org/officeDocument/2006/relationships/slideLayout" Target="../slideLayouts/slideLayout474.xml"/><Relationship Id="rId24" Type="http://schemas.openxmlformats.org/officeDocument/2006/relationships/slideLayout" Target="../slideLayouts/slideLayout487.xml"/><Relationship Id="rId32" Type="http://schemas.openxmlformats.org/officeDocument/2006/relationships/slideLayout" Target="../slideLayouts/slideLayout495.xml"/><Relationship Id="rId37" Type="http://schemas.openxmlformats.org/officeDocument/2006/relationships/slideLayout" Target="../slideLayouts/slideLayout500.xml"/><Relationship Id="rId40" Type="http://schemas.openxmlformats.org/officeDocument/2006/relationships/slideLayout" Target="../slideLayouts/slideLayout503.xml"/><Relationship Id="rId45" Type="http://schemas.openxmlformats.org/officeDocument/2006/relationships/slideLayout" Target="../slideLayouts/slideLayout508.xml"/><Relationship Id="rId53" Type="http://schemas.openxmlformats.org/officeDocument/2006/relationships/slideLayout" Target="../slideLayouts/slideLayout516.xml"/><Relationship Id="rId58" Type="http://schemas.openxmlformats.org/officeDocument/2006/relationships/slideLayout" Target="../slideLayouts/slideLayout521.xml"/><Relationship Id="rId5" Type="http://schemas.openxmlformats.org/officeDocument/2006/relationships/slideLayout" Target="../slideLayouts/slideLayout468.xml"/><Relationship Id="rId15" Type="http://schemas.openxmlformats.org/officeDocument/2006/relationships/slideLayout" Target="../slideLayouts/slideLayout478.xml"/><Relationship Id="rId23" Type="http://schemas.openxmlformats.org/officeDocument/2006/relationships/slideLayout" Target="../slideLayouts/slideLayout486.xml"/><Relationship Id="rId28" Type="http://schemas.openxmlformats.org/officeDocument/2006/relationships/slideLayout" Target="../slideLayouts/slideLayout491.xml"/><Relationship Id="rId36" Type="http://schemas.openxmlformats.org/officeDocument/2006/relationships/slideLayout" Target="../slideLayouts/slideLayout499.xml"/><Relationship Id="rId49" Type="http://schemas.openxmlformats.org/officeDocument/2006/relationships/slideLayout" Target="../slideLayouts/slideLayout512.xml"/><Relationship Id="rId57" Type="http://schemas.openxmlformats.org/officeDocument/2006/relationships/slideLayout" Target="../slideLayouts/slideLayout52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3.xml"/><Relationship Id="rId19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494.xml"/><Relationship Id="rId44" Type="http://schemas.openxmlformats.org/officeDocument/2006/relationships/slideLayout" Target="../slideLayouts/slideLayout507.xml"/><Relationship Id="rId52" Type="http://schemas.openxmlformats.org/officeDocument/2006/relationships/slideLayout" Target="../slideLayouts/slideLayout51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7.xml"/><Relationship Id="rId9" Type="http://schemas.openxmlformats.org/officeDocument/2006/relationships/slideLayout" Target="../slideLayouts/slideLayout472.xml"/><Relationship Id="rId14" Type="http://schemas.openxmlformats.org/officeDocument/2006/relationships/slideLayout" Target="../slideLayouts/slideLayout477.xml"/><Relationship Id="rId22" Type="http://schemas.openxmlformats.org/officeDocument/2006/relationships/slideLayout" Target="../slideLayouts/slideLayout485.xml"/><Relationship Id="rId27" Type="http://schemas.openxmlformats.org/officeDocument/2006/relationships/slideLayout" Target="../slideLayouts/slideLayout490.xml"/><Relationship Id="rId30" Type="http://schemas.openxmlformats.org/officeDocument/2006/relationships/slideLayout" Target="../slideLayouts/slideLayout493.xml"/><Relationship Id="rId35" Type="http://schemas.openxmlformats.org/officeDocument/2006/relationships/slideLayout" Target="../slideLayouts/slideLayout498.xml"/><Relationship Id="rId43" Type="http://schemas.openxmlformats.org/officeDocument/2006/relationships/slideLayout" Target="../slideLayouts/slideLayout506.xml"/><Relationship Id="rId48" Type="http://schemas.openxmlformats.org/officeDocument/2006/relationships/slideLayout" Target="../slideLayouts/slideLayout511.xml"/><Relationship Id="rId56" Type="http://schemas.openxmlformats.org/officeDocument/2006/relationships/slideLayout" Target="../slideLayouts/slideLayout519.xml"/><Relationship Id="rId8" Type="http://schemas.openxmlformats.org/officeDocument/2006/relationships/slideLayout" Target="../slideLayouts/slideLayout471.xml"/><Relationship Id="rId51" Type="http://schemas.openxmlformats.org/officeDocument/2006/relationships/slideLayout" Target="../slideLayouts/slideLayout514.xml"/><Relationship Id="rId3" Type="http://schemas.openxmlformats.org/officeDocument/2006/relationships/slideLayout" Target="../slideLayouts/slideLayout466.xml"/><Relationship Id="rId12" Type="http://schemas.openxmlformats.org/officeDocument/2006/relationships/slideLayout" Target="../slideLayouts/slideLayout475.xml"/><Relationship Id="rId17" Type="http://schemas.openxmlformats.org/officeDocument/2006/relationships/slideLayout" Target="../slideLayouts/slideLayout480.xml"/><Relationship Id="rId25" Type="http://schemas.openxmlformats.org/officeDocument/2006/relationships/slideLayout" Target="../slideLayouts/slideLayout488.xml"/><Relationship Id="rId33" Type="http://schemas.openxmlformats.org/officeDocument/2006/relationships/slideLayout" Target="../slideLayouts/slideLayout496.xml"/><Relationship Id="rId38" Type="http://schemas.openxmlformats.org/officeDocument/2006/relationships/slideLayout" Target="../slideLayouts/slideLayout501.xml"/><Relationship Id="rId46" Type="http://schemas.openxmlformats.org/officeDocument/2006/relationships/slideLayout" Target="../slideLayouts/slideLayout509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9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1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gif"/><Relationship Id="rId3" Type="http://schemas.openxmlformats.org/officeDocument/2006/relationships/diagramLayout" Target="../diagrams/layout6.xml"/><Relationship Id="rId7" Type="http://schemas.openxmlformats.org/officeDocument/2006/relationships/image" Target="../media/image16.gif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Relationship Id="rId9" Type="http://schemas.openxmlformats.org/officeDocument/2006/relationships/image" Target="../media/image18.gif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8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89" y="1534"/>
            <a:ext cx="3709761" cy="1059627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395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Всемирная история</a:t>
            </a:r>
            <a:endParaRPr sz="339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694578" y="830769"/>
            <a:ext cx="3542469" cy="2640445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endParaRPr lang="ru-RU" sz="20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387">
              <a:spcBef>
                <a:spcPts val="110"/>
              </a:spcBef>
            </a:pPr>
            <a:r>
              <a:rPr lang="ru-RU" sz="20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</a:p>
          <a:p>
            <a:pPr marL="18387">
              <a:spcBef>
                <a:spcPts val="110"/>
              </a:spcBef>
            </a:pPr>
            <a:r>
              <a:rPr lang="ru-RU" sz="2400" b="1" dirty="0" smtClean="0">
                <a:solidFill>
                  <a:srgbClr val="2365C7"/>
                </a:solidFill>
                <a:latin typeface="Arial"/>
                <a:cs typeface="Arial"/>
              </a:rPr>
              <a:t>Тема:</a:t>
            </a:r>
          </a:p>
          <a:p>
            <a:pPr marL="18387">
              <a:spcBef>
                <a:spcPts val="110"/>
              </a:spcBef>
            </a:pPr>
            <a:r>
              <a:rPr lang="ru-RU" sz="2800" b="1" dirty="0" smtClean="0">
                <a:solidFill>
                  <a:srgbClr val="2365C7"/>
                </a:solidFill>
                <a:latin typeface="Arial"/>
                <a:cs typeface="Arial"/>
              </a:rPr>
              <a:t>Государства </a:t>
            </a:r>
            <a:r>
              <a:rPr lang="ru-RU" sz="2800" b="1" dirty="0" smtClean="0">
                <a:solidFill>
                  <a:srgbClr val="2365C7"/>
                </a:solidFill>
                <a:latin typeface="Arial"/>
                <a:cs typeface="Arial"/>
              </a:rPr>
              <a:t>Северной Африки</a:t>
            </a:r>
          </a:p>
          <a:p>
            <a:pPr marL="18387">
              <a:spcBef>
                <a:spcPts val="110"/>
              </a:spcBef>
            </a:pPr>
            <a:endParaRPr sz="2400" b="1" dirty="0">
              <a:latin typeface="Arial"/>
              <a:cs typeface="Arial"/>
            </a:endParaRPr>
          </a:p>
          <a:p>
            <a:pPr marL="32335">
              <a:lnSpc>
                <a:spcPts val="2027"/>
              </a:lnSpc>
              <a:spcBef>
                <a:spcPts val="1228"/>
              </a:spcBef>
            </a:pPr>
            <a:endParaRPr lang="ru-RU" sz="1747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41879" y="1332012"/>
            <a:ext cx="280392" cy="50291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918038" y="248656"/>
            <a:ext cx="173101" cy="372198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808551" y="541152"/>
            <a:ext cx="490599" cy="211899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298" spc="-5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298" dirty="0">
              <a:latin typeface="Arial"/>
              <a:cs typeface="Arial"/>
            </a:endParaRPr>
          </a:p>
        </p:txBody>
      </p:sp>
      <p:sp>
        <p:nvSpPr>
          <p:cNvPr id="22530" name="AutoShape 2" descr="Франко-прусская война 1870-1871 - Русская историческая библиоте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object 13">
            <a:extLst>
              <a:ext uri="{FF2B5EF4-FFF2-40B4-BE49-F238E27FC236}">
                <a16:creationId xmlns:a16="http://schemas.microsoft.com/office/drawing/2014/main" xmlns="" id="{FBDC4668-53F8-453D-BAE8-6EC39154C51F}"/>
              </a:ext>
            </a:extLst>
          </p:cNvPr>
          <p:cNvSpPr/>
          <p:nvPr/>
        </p:nvSpPr>
        <p:spPr>
          <a:xfrm>
            <a:off x="328183" y="260176"/>
            <a:ext cx="366395" cy="457200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Рисунок 17"/>
          <p:cNvSpPr>
            <a:spLocks noGrp="1"/>
          </p:cNvSpPr>
          <p:nvPr>
            <p:ph type="pic" sz="quarter" idx="12"/>
          </p:nvPr>
        </p:nvSpPr>
        <p:spPr>
          <a:xfrm>
            <a:off x="4451361" y="1548606"/>
            <a:ext cx="1145338" cy="1428760"/>
          </a:xfrm>
        </p:spPr>
      </p:sp>
      <p:sp>
        <p:nvSpPr>
          <p:cNvPr id="39938" name="AutoShape 2" descr="https://upload.wikimedia.org/wikipedia/commons/thumb/1/12/India_1819-1909.svg/350px-India_1819-1909.sv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2770" name="Picture 2" descr="Зоны карты Африки политической Иллюстрация вектора - иллюстрации  насчитывающей африки, политической: 109388832"/>
          <p:cNvPicPr>
            <a:picLocks noChangeAspect="1" noChangeArrowheads="1"/>
          </p:cNvPicPr>
          <p:nvPr/>
        </p:nvPicPr>
        <p:blipFill>
          <a:blip r:embed="rId3"/>
          <a:srcRect b="9337"/>
          <a:stretch>
            <a:fillRect/>
          </a:stretch>
        </p:blipFill>
        <p:spPr bwMode="auto">
          <a:xfrm>
            <a:off x="4022733" y="1191416"/>
            <a:ext cx="1573967" cy="1857388"/>
          </a:xfrm>
          <a:prstGeom prst="rect">
            <a:avLst/>
          </a:prstGeom>
          <a:noFill/>
        </p:spPr>
      </p:pic>
      <p:sp>
        <p:nvSpPr>
          <p:cNvPr id="19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41879" y="1954228"/>
            <a:ext cx="280392" cy="74593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Ультиматум англичан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786634169"/>
              </p:ext>
            </p:extLst>
          </p:nvPr>
        </p:nvGraphicFramePr>
        <p:xfrm>
          <a:off x="1808155" y="539924"/>
          <a:ext cx="3857652" cy="2620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C:\Users\Вилена\Desktop\Arabi_(1906)_-_TIMEA.jpg"/>
          <p:cNvPicPr>
            <a:picLocks noChangeAspect="1" noChangeArrowheads="1"/>
          </p:cNvPicPr>
          <p:nvPr/>
        </p:nvPicPr>
        <p:blipFill>
          <a:blip r:embed="rId7"/>
          <a:srcRect r="5000"/>
          <a:stretch>
            <a:fillRect/>
          </a:stretch>
        </p:blipFill>
        <p:spPr bwMode="auto">
          <a:xfrm>
            <a:off x="93643" y="619912"/>
            <a:ext cx="1643074" cy="228601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93643" y="2905928"/>
            <a:ext cx="1643074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000" i="1" dirty="0" smtClean="0">
                <a:solidFill>
                  <a:srgbClr val="000000"/>
                </a:solidFill>
              </a:rPr>
              <a:t>Ахмед </a:t>
            </a:r>
            <a:r>
              <a:rPr lang="ru-RU" sz="1000" i="1" dirty="0" err="1" smtClean="0">
                <a:solidFill>
                  <a:srgbClr val="000000"/>
                </a:solidFill>
              </a:rPr>
              <a:t>Араби-бей</a:t>
            </a:r>
            <a:endParaRPr lang="ru-RU" sz="1000" i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43338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Египет – колония Англии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155575" y="576015"/>
            <a:ext cx="1866894" cy="2544225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4466" name="AutoShape 2" descr="Ложь буржуев и правда жизни (труд в индустриальных и других условиях) –  Российская коммунистическая рабочая партия (РКРП-КПСС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46" name="AutoShape 2" descr="https://upload.wikimedia.org/wikipedia/commons/thumb/4/40/Assamese_women_in_costume%2C_picking_tea_leaves_by_Bourne_%26_Shepherd.jpg/250px-Assamese_women_in_costume%2C_picking_tea_leaves_by_Bourne_%26_Shepher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4" name="AutoShape 2" descr="Фонтан в Кабул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Скругленная прямоугольная выноска 17"/>
          <p:cNvSpPr/>
          <p:nvPr/>
        </p:nvSpPr>
        <p:spPr>
          <a:xfrm>
            <a:off x="236519" y="576015"/>
            <a:ext cx="2500330" cy="1115467"/>
          </a:xfrm>
          <a:prstGeom prst="wedgeRoundRectCallout">
            <a:avLst>
              <a:gd name="adj1" fmla="val -20239"/>
              <a:gd name="adj2" fmla="val 78829"/>
              <a:gd name="adj3" fmla="val 16667"/>
            </a:avLst>
          </a:prstGeom>
          <a:solidFill>
            <a:schemeClr val="tx1">
              <a:lumMod val="20000"/>
              <a:lumOff val="80000"/>
            </a:schemeClr>
          </a:solidFill>
          <a:ln>
            <a:solidFill>
              <a:srgbClr val="5F5F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скором времени англичане захватили Суэцкий канал и начали поход на Каир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Скругленная прямоугольная выноска 18"/>
          <p:cNvSpPr/>
          <p:nvPr/>
        </p:nvSpPr>
        <p:spPr>
          <a:xfrm>
            <a:off x="236519" y="2106341"/>
            <a:ext cx="2500330" cy="829715"/>
          </a:xfrm>
          <a:prstGeom prst="wedgeRoundRectCallout">
            <a:avLst>
              <a:gd name="adj1" fmla="val -20239"/>
              <a:gd name="adj2" fmla="val 78829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5F5F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Египетские войска потерпели поражение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кругленная прямоугольная выноска 19"/>
          <p:cNvSpPr/>
          <p:nvPr/>
        </p:nvSpPr>
        <p:spPr>
          <a:xfrm>
            <a:off x="3022601" y="576015"/>
            <a:ext cx="2500330" cy="1115467"/>
          </a:xfrm>
          <a:prstGeom prst="wedgeRoundRectCallout">
            <a:avLst>
              <a:gd name="adj1" fmla="val -20239"/>
              <a:gd name="adj2" fmla="val 78829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5F5F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Полковник Ахмед 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Араби-бей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был сослан пожизненно                   на остров Цейлон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Скругленная прямоугольная выноска 20"/>
          <p:cNvSpPr/>
          <p:nvPr/>
        </p:nvSpPr>
        <p:spPr>
          <a:xfrm>
            <a:off x="3022601" y="2106339"/>
            <a:ext cx="2500330" cy="829717"/>
          </a:xfrm>
          <a:prstGeom prst="wedgeRoundRectCallout">
            <a:avLst>
              <a:gd name="adj1" fmla="val -20239"/>
              <a:gd name="adj2" fmla="val 78829"/>
              <a:gd name="adj3" fmla="val 16667"/>
            </a:avLst>
          </a:prstGeom>
          <a:solidFill>
            <a:schemeClr val="tx1">
              <a:lumMod val="20000"/>
              <a:lumOff val="80000"/>
            </a:schemeClr>
          </a:solidFill>
          <a:ln>
            <a:solidFill>
              <a:srgbClr val="5F5F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Египет превратился                             в колонию англичан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66" y="-27788"/>
            <a:ext cx="5764116" cy="43338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Контроль Англии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460375" y="576015"/>
            <a:ext cx="1990722" cy="2544225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Юлиус фон Блаас. Далматинские стрелки в Босн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Рамка 9"/>
          <p:cNvSpPr/>
          <p:nvPr/>
        </p:nvSpPr>
        <p:spPr>
          <a:xfrm>
            <a:off x="2165345" y="576015"/>
            <a:ext cx="3429024" cy="2544225"/>
          </a:xfrm>
          <a:prstGeom prst="frame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Официально Англия не отменила в Египте власть Османской империи. В Египте формально сохранилась династия Хедивов, Совет министров. Однако контроль над финансами полностью перешёл в руки английских советников.</a:t>
            </a:r>
          </a:p>
        </p:txBody>
      </p:sp>
      <p:pic>
        <p:nvPicPr>
          <p:cNvPr id="3" name="Picture 2" descr="Мусульманский мир"/>
          <p:cNvPicPr>
            <a:picLocks noChangeAspect="1" noChangeArrowheads="1"/>
          </p:cNvPicPr>
          <p:nvPr/>
        </p:nvPicPr>
        <p:blipFill>
          <a:blip r:embed="rId2"/>
          <a:srcRect b="6930"/>
          <a:stretch>
            <a:fillRect/>
          </a:stretch>
        </p:blipFill>
        <p:spPr bwMode="auto">
          <a:xfrm>
            <a:off x="155575" y="576015"/>
            <a:ext cx="1866893" cy="25442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Конвенция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1665279" y="619913"/>
          <a:ext cx="3929090" cy="2500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75490" name="AutoShape 2" descr="Плеханов, Георгий Валентино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Hristo-Botev-circa-187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0" name="AutoShape 2" descr="MohammadAyoubKhan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6" name="AutoShape 2" descr="История Суэцкого канала: masterok — LiveJourn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07" name="Picture 3" descr="C:\Users\Вилена\Desktop\IMG_7787 (Копировать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5575" y="619913"/>
            <a:ext cx="1438266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504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Путь террора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Юлиус фон Блаас. Далматинские стрелки в Босн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8-конечная звезда 10"/>
          <p:cNvSpPr/>
          <p:nvPr/>
        </p:nvSpPr>
        <p:spPr>
          <a:xfrm>
            <a:off x="155575" y="776559"/>
            <a:ext cx="3009902" cy="2258475"/>
          </a:xfrm>
          <a:prstGeom prst="star8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rgbClr val="5F5F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Партия «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Хизб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уль-Ватан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», бывшая активным сторонником национально-освободительного движения, казалась       в глазах англичан наиболее опасной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8-конечная звезда 11"/>
          <p:cNvSpPr/>
          <p:nvPr/>
        </p:nvSpPr>
        <p:spPr>
          <a:xfrm>
            <a:off x="2236783" y="477037"/>
            <a:ext cx="2928958" cy="1428760"/>
          </a:xfrm>
          <a:prstGeom prst="star8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rgbClr val="5F5F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Были приняты неотложные меры для ослабления её влияния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8-конечная звезда 12"/>
          <p:cNvSpPr/>
          <p:nvPr/>
        </p:nvSpPr>
        <p:spPr>
          <a:xfrm>
            <a:off x="2451097" y="1477167"/>
            <a:ext cx="3094039" cy="1643073"/>
          </a:xfrm>
          <a:prstGeom prst="star8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rgbClr val="5F5F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результате партия «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Хизб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уль-Ватан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» перешла в политической борьбе на путь террора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Другие формы движения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93643" y="576262"/>
          <a:ext cx="5572164" cy="25439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Восстание </a:t>
            </a:r>
            <a:r>
              <a:rPr lang="ru-RU" sz="24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махдистов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736849" y="619912"/>
            <a:ext cx="2857520" cy="2500330"/>
          </a:xfrm>
          <a:solidFill>
            <a:srgbClr val="FFFFFF"/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1881 году призвал народ к восстанию – «священной войне» против египетско-турецкого ига  и </a:t>
            </a:r>
            <a:r>
              <a:rPr lang="ru-RU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европейцев</a:t>
            </a:r>
          </a:p>
          <a:p>
            <a:pPr>
              <a:buNone/>
            </a:pPr>
            <a:r>
              <a:rPr lang="ru-RU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buNone/>
            </a:pPr>
            <a:r>
              <a:rPr lang="ru-RU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Мухаммед-Ахмед объявил себя </a:t>
            </a:r>
            <a:r>
              <a:rPr lang="ru-RU" sz="1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Махди</a:t>
            </a:r>
            <a:r>
              <a:rPr lang="ru-RU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(мессией</a:t>
            </a:r>
            <a:r>
              <a:rPr lang="ru-RU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13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13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Военная группа, направленная губернатором, чтобы арестовать </a:t>
            </a:r>
            <a:r>
              <a:rPr lang="ru-RU" sz="1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Махди</a:t>
            </a:r>
            <a:r>
              <a:rPr lang="ru-RU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была уничтожена</a:t>
            </a:r>
          </a:p>
          <a:p>
            <a:pPr>
              <a:buNone/>
            </a:pPr>
            <a:endPara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>
              <a:buNone/>
            </a:pPr>
            <a:endPara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3" name="AutoShape 2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0" name="AutoShape 6" descr="History Lybia Italo Turkish War Italian army Editorial Stock Photo - Stock  Image | Shuttersto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6" name="AutoShape 2" descr="Шипка, Плевна и Белый Генерал – 7 фактов о русско-турецкой войне |  Православие и ми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2308221" y="834226"/>
            <a:ext cx="428628" cy="285752"/>
          </a:xfrm>
          <a:prstGeom prst="rightArrow">
            <a:avLst/>
          </a:prstGeom>
          <a:solidFill>
            <a:srgbClr val="7F7F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2308221" y="1790594"/>
            <a:ext cx="428628" cy="285752"/>
          </a:xfrm>
          <a:prstGeom prst="rightArrow">
            <a:avLst/>
          </a:prstGeom>
          <a:solidFill>
            <a:srgbClr val="7F7F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2308221" y="2477300"/>
            <a:ext cx="428628" cy="285752"/>
          </a:xfrm>
          <a:prstGeom prst="rightArrow">
            <a:avLst/>
          </a:prstGeom>
          <a:solidFill>
            <a:srgbClr val="7F7F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79007" y="619912"/>
            <a:ext cx="215264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конце 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XIX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начале 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XX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веков Восточный Судан находился под властью Египта.</a:t>
            </a:r>
          </a:p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Лидер суданцев Мухаммед-Ахмед - 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4" name="Picture 2" descr="https://topwar.ru/uploads/posts/2016-01/thumbs/1451971460_3.dervishi-mahdisty-atakuyut-anglichan.-jp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3421" y="1986345"/>
            <a:ext cx="2009770" cy="11653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Победа </a:t>
            </a:r>
            <a:r>
              <a:rPr lang="ru-RU" sz="24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махдистов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2418" name="AutoShape 2" descr="Багдадская железная дорога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2420" name="AutoShape 4" descr="Baghdad Railway LOC 04665u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6" name="AutoShape 2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 rot="7690025">
            <a:off x="696715" y="547734"/>
            <a:ext cx="369631" cy="285752"/>
          </a:xfrm>
          <a:prstGeom prst="rightArrow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71413" y="834226"/>
            <a:ext cx="129539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1882 году генерал-губернатором Хартума был назначен египтянин Абдул 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Кадыр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трелка вправо 11"/>
          <p:cNvSpPr/>
          <p:nvPr/>
        </p:nvSpPr>
        <p:spPr>
          <a:xfrm rot="5400000">
            <a:off x="1828655" y="615699"/>
            <a:ext cx="371668" cy="285752"/>
          </a:xfrm>
          <a:prstGeom prst="rightArrow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366803" y="967385"/>
            <a:ext cx="12858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Он пытался подавить движение </a:t>
            </a:r>
            <a:r>
              <a:rPr lang="ru-RU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махдистов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но потерпел поражение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трелка вправо 13"/>
          <p:cNvSpPr/>
          <p:nvPr/>
        </p:nvSpPr>
        <p:spPr>
          <a:xfrm rot="5400000">
            <a:off x="3539658" y="627187"/>
            <a:ext cx="394644" cy="285752"/>
          </a:xfrm>
          <a:prstGeom prst="rightArrow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3022601" y="949844"/>
            <a:ext cx="14413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Англичане направили в Судан военную часть под руководством генерала Гордона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75690" y="2334839"/>
            <a:ext cx="266806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Английское войско под началом генерала 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Хикса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было перебито суданскими 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ансарами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трелка вправо 17"/>
          <p:cNvSpPr/>
          <p:nvPr/>
        </p:nvSpPr>
        <p:spPr>
          <a:xfrm rot="5400000">
            <a:off x="1903507" y="1243005"/>
            <a:ext cx="1666684" cy="285752"/>
          </a:xfrm>
          <a:prstGeom prst="rightArrow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 rot="3286949">
            <a:off x="4713122" y="614823"/>
            <a:ext cx="394644" cy="285752"/>
          </a:xfrm>
          <a:prstGeom prst="rightArrow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4463901" y="924206"/>
            <a:ext cx="12955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Однако                         и эти войска были уничтожены </a:t>
            </a:r>
            <a:r>
              <a:rPr lang="ru-RU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ансарами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                           и Судан был освобождён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Деятельность </a:t>
            </a:r>
            <a:r>
              <a:rPr lang="ru-RU" sz="24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Абдурахмана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217735" y="619912"/>
            <a:ext cx="3376634" cy="2500330"/>
          </a:xfrm>
          <a:solidFill>
            <a:srgbClr val="FFFFFF"/>
          </a:solidFill>
        </p:spPr>
        <p:txBody>
          <a:bodyPr>
            <a:noAutofit/>
          </a:bodyPr>
          <a:lstStyle/>
          <a:p>
            <a:pPr>
              <a:buNone/>
            </a:pPr>
            <a:endPara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endParaRPr lang="ru-RU" sz="1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AutoShape 2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0" name="AutoShape 6" descr="History Lybia Italo Turkish War Italian army Editorial Stock Photo - Stock  Image | Shuttersto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6" name="AutoShape 2" descr="Шипка, Плевна и Белый Генерал – 7 фактов о русско-турецкой войне |  Православие и ми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-549299" y="2874022"/>
            <a:ext cx="1285884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000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ааа</a:t>
            </a:r>
            <a:endParaRPr lang="ru-RU" sz="10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Схема 10"/>
          <p:cNvGraphicFramePr/>
          <p:nvPr/>
        </p:nvGraphicFramePr>
        <p:xfrm>
          <a:off x="959908" y="619912"/>
          <a:ext cx="4634461" cy="2500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504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Эфиопо-суданская</a:t>
            </a:r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война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Юлиус фон Блаас. Далматинские стрелки в Босн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0" name="AutoShape 2" descr="Югославия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Выноска со стрелкой вниз 10"/>
          <p:cNvSpPr/>
          <p:nvPr/>
        </p:nvSpPr>
        <p:spPr>
          <a:xfrm>
            <a:off x="879462" y="576015"/>
            <a:ext cx="4286280" cy="914400"/>
          </a:xfrm>
          <a:prstGeom prst="downArrowCallout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Внутренние распри ослабили 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махдистов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Выноска со стрелкой вниз 11"/>
          <p:cNvSpPr/>
          <p:nvPr/>
        </p:nvSpPr>
        <p:spPr>
          <a:xfrm>
            <a:off x="879462" y="1490415"/>
            <a:ext cx="4286280" cy="914400"/>
          </a:xfrm>
          <a:prstGeom prst="downArrowCallout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Воспользовавшись этим, Англия натравила Эфиопию на Судан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79462" y="2404815"/>
            <a:ext cx="4286280" cy="600074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результате в 1885 году между этими двумя странами начались военные действия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Молния 12"/>
          <p:cNvSpPr/>
          <p:nvPr/>
        </p:nvSpPr>
        <p:spPr>
          <a:xfrm rot="851830">
            <a:off x="3175" y="1718211"/>
            <a:ext cx="914400" cy="914400"/>
          </a:xfrm>
          <a:prstGeom prst="lightningBol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Молния 14"/>
          <p:cNvSpPr/>
          <p:nvPr/>
        </p:nvSpPr>
        <p:spPr>
          <a:xfrm rot="851830">
            <a:off x="3174" y="674185"/>
            <a:ext cx="914400" cy="914400"/>
          </a:xfrm>
          <a:prstGeom prst="lightningBol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" y="0"/>
            <a:ext cx="5759450" cy="47703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3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23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36518" y="576016"/>
            <a:ext cx="5357851" cy="2544226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endPara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2277" y="740840"/>
            <a:ext cx="4643472" cy="329648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1) Социальная и политическая жизнь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2279" y="1262854"/>
            <a:ext cx="4643470" cy="35719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2) Порабощение Египта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2269" y="1834358"/>
            <a:ext cx="4643471" cy="371484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3) Восстание 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махдистов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2269" y="2441581"/>
            <a:ext cx="4643471" cy="35719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4) Политика великих держав в Северной Африке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Разногласия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217735" y="619912"/>
            <a:ext cx="3376634" cy="2500330"/>
          </a:xfrm>
          <a:solidFill>
            <a:srgbClr val="FFFFFF"/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Правитель Эфиопии 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Йохонни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обратившись к 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Абдуллаху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призвал его объединиться против общего врага.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Однако Абдуллах потребовал, чтобы взамен 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Йохонни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принял ислам.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В результате необходимый договор не был составлен.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endParaRPr lang="ru-RU" sz="1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AutoShape 2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0" name="AutoShape 6" descr="History Lybia Italo Turkish War Italian army Editorial Stock Photo - Stock  Image | Shuttersto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6" name="AutoShape 2" descr="Шипка, Плевна и Белый Генерал – 7 фактов о русско-турецкой войне |  Православие и ми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55575" y="2874021"/>
            <a:ext cx="206216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0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Абдуллах , правитель Судана</a:t>
            </a:r>
            <a:endParaRPr lang="ru-RU" sz="10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338" name="AutoShape 2" descr="Абдаллах ибн аль-Саид | Воины и военная техника вики | Fand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39" name="Picture 3" descr="C:\Users\Вилена\Desktop\IMG_128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519" y="691350"/>
            <a:ext cx="1981216" cy="2000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418" name="AutoShape 2" descr="Багдадская железная дорога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2420" name="AutoShape 4" descr="Baghdad Railway LOC 04665u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6" name="AutoShape 2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ятно 1 10"/>
          <p:cNvSpPr/>
          <p:nvPr/>
        </p:nvSpPr>
        <p:spPr>
          <a:xfrm>
            <a:off x="71413" y="0"/>
            <a:ext cx="3071834" cy="2763053"/>
          </a:xfrm>
          <a:prstGeom prst="irregularSeal1">
            <a:avLst/>
          </a:prstGeom>
          <a:solidFill>
            <a:schemeClr val="bg1"/>
          </a:solidFill>
          <a:ln>
            <a:solidFill>
              <a:srgbClr val="8A104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войне между Эфиопией                                  и Суданом было пролито много крови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ятно 1 11"/>
          <p:cNvSpPr/>
          <p:nvPr/>
        </p:nvSpPr>
        <p:spPr>
          <a:xfrm>
            <a:off x="2087637" y="0"/>
            <a:ext cx="3644478" cy="2763053"/>
          </a:xfrm>
          <a:prstGeom prst="irregularSeal1">
            <a:avLst/>
          </a:prstGeom>
          <a:solidFill>
            <a:schemeClr val="bg1"/>
          </a:solidFill>
          <a:ln>
            <a:solidFill>
              <a:srgbClr val="8A104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1889 году император Эфиопии 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Менелик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был вынужден подписать договор, составленный                                     в пользу суданцев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5575" y="2548738"/>
            <a:ext cx="5603875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8A104D"/>
                </a:solidFill>
                <a:latin typeface="Arial" pitchFamily="34" charset="0"/>
                <a:cs typeface="Arial" pitchFamily="34" charset="0"/>
              </a:rPr>
              <a:t>В августе 1889 года объединённые войска Англии и Египта одержали победу над войсками </a:t>
            </a:r>
            <a:r>
              <a:rPr lang="ru-RU" sz="1200" b="1" dirty="0" err="1" smtClean="0">
                <a:solidFill>
                  <a:srgbClr val="8A104D"/>
                </a:solidFill>
                <a:latin typeface="Arial" pitchFamily="34" charset="0"/>
                <a:cs typeface="Arial" pitchFamily="34" charset="0"/>
              </a:rPr>
              <a:t>махдистов</a:t>
            </a:r>
            <a:r>
              <a:rPr lang="ru-RU" sz="1200" b="1" dirty="0" smtClean="0">
                <a:solidFill>
                  <a:srgbClr val="8A104D"/>
                </a:solidFill>
                <a:latin typeface="Arial" pitchFamily="34" charset="0"/>
                <a:cs typeface="Arial" pitchFamily="34" charset="0"/>
              </a:rPr>
              <a:t> и захватили значительную часть Судана</a:t>
            </a:r>
            <a:endParaRPr lang="ru-RU" sz="1200" b="1" dirty="0">
              <a:solidFill>
                <a:srgbClr val="8A104D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69135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Политика великих держав в Северной Африке</a:t>
            </a:r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AutoShape 2" descr="Из-за чего в США началась «война памятников» - Газет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90 лет Мартину Лютеру Кингу: Как относились к афроамериканцам во времена  жизни великого активиста | BURO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Файл:San-Stefano border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4" name="AutoShape 4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Табличка 11"/>
          <p:cNvSpPr/>
          <p:nvPr/>
        </p:nvSpPr>
        <p:spPr>
          <a:xfrm>
            <a:off x="1736717" y="1762920"/>
            <a:ext cx="1785950" cy="1357322"/>
          </a:xfrm>
          <a:prstGeom prst="plaque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Перед этим Франция заняла также Алжир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Табличка 12"/>
          <p:cNvSpPr/>
          <p:nvPr/>
        </p:nvSpPr>
        <p:spPr>
          <a:xfrm>
            <a:off x="3236915" y="762788"/>
            <a:ext cx="2357454" cy="1357322"/>
          </a:xfrm>
          <a:prstGeom prst="plaqu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к.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XIX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века в Алжире проживало более 300 тысяч французов, которым принадлежали плодородные земли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Табличка 13"/>
          <p:cNvSpPr/>
          <p:nvPr/>
        </p:nvSpPr>
        <p:spPr>
          <a:xfrm>
            <a:off x="155575" y="762788"/>
            <a:ext cx="1795456" cy="1428760"/>
          </a:xfrm>
          <a:prstGeom prst="plaqu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1881 году          в Тунисе была установлена власть Франции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055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Требования </a:t>
            </a:r>
            <a:r>
              <a:rPr lang="ru-RU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младоалжирцев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AutoShape 2" descr="Из-за чего в США началась «война памятников» - Газет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90 лет Мартину Лютеру Кингу: Как относились к афроамериканцам во времена  жизни великого активиста | BURO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Файл:San-Stefano border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4" name="AutoShape 4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Загнутый угол 9"/>
          <p:cNvSpPr/>
          <p:nvPr/>
        </p:nvSpPr>
        <p:spPr>
          <a:xfrm>
            <a:off x="155575" y="691350"/>
            <a:ext cx="1581142" cy="2428892"/>
          </a:xfrm>
          <a:prstGeom prst="foldedCorner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Алжире началась борьба против ига колонистов.</a:t>
            </a:r>
          </a:p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1912 году была сформирована </a:t>
            </a:r>
            <a:r>
              <a:rPr lang="ru-RU" sz="1200" b="1" dirty="0" smtClean="0">
                <a:solidFill>
                  <a:srgbClr val="8A104D"/>
                </a:solidFill>
                <a:latin typeface="Arial" pitchFamily="34" charset="0"/>
                <a:cs typeface="Arial" pitchFamily="34" charset="0"/>
              </a:rPr>
              <a:t>партия </a:t>
            </a:r>
            <a:r>
              <a:rPr lang="ru-RU" sz="1200" b="1" dirty="0" err="1" smtClean="0">
                <a:solidFill>
                  <a:srgbClr val="8A104D"/>
                </a:solidFill>
                <a:latin typeface="Arial" pitchFamily="34" charset="0"/>
                <a:cs typeface="Arial" pitchFamily="34" charset="0"/>
              </a:rPr>
              <a:t>младоалжирцев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Эта партия выдвинула такие </a:t>
            </a:r>
            <a:r>
              <a:rPr lang="ru-RU" sz="12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требования</a:t>
            </a:r>
            <a:endParaRPr lang="ru-RU" sz="1200" b="1" u="sng" dirty="0" smtClean="0">
              <a:solidFill>
                <a:srgbClr val="8A10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Горизонтальный свиток 10"/>
          <p:cNvSpPr/>
          <p:nvPr/>
        </p:nvSpPr>
        <p:spPr>
          <a:xfrm>
            <a:off x="1736717" y="405599"/>
            <a:ext cx="3857652" cy="2834489"/>
          </a:xfrm>
          <a:prstGeom prst="horizontalScroll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/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- Отмена применявшегося к алжирцам в судебных делах унизительного порядка под названием «местный кодекс»;</a:t>
            </a:r>
          </a:p>
          <a:p>
            <a:pPr marL="228600" indent="-228600"/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- уравнение налогообложения алжирцев и европейцев;</a:t>
            </a:r>
          </a:p>
          <a:p>
            <a:pPr marL="228600" indent="-228600"/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- расширение народного образования;</a:t>
            </a:r>
          </a:p>
          <a:p>
            <a:pPr marL="228600" indent="-228600"/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- увеличение количества должностей, на которые избирались бы арабы</a:t>
            </a:r>
          </a:p>
          <a:p>
            <a:pPr marL="228600" indent="-228600"/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Дележ колоний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808287" y="691350"/>
            <a:ext cx="2786082" cy="2428892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endPara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Блок-схема: несколько документов 4"/>
          <p:cNvSpPr/>
          <p:nvPr/>
        </p:nvSpPr>
        <p:spPr>
          <a:xfrm>
            <a:off x="879461" y="619912"/>
            <a:ext cx="4714908" cy="2286016"/>
          </a:xfrm>
          <a:prstGeom prst="flowChartMultidocument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 дележе колоний европейскими государствами </a:t>
            </a:r>
            <a:r>
              <a:rPr lang="ru-RU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Франция получила также Марокко.</a:t>
            </a:r>
          </a:p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Италия признала «права» Франции на Марокко.</a:t>
            </a:r>
          </a:p>
          <a:p>
            <a:r>
              <a:rPr lang="ru-RU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Взамен Италия получила «права» на Ливию.</a:t>
            </a:r>
          </a:p>
          <a:p>
            <a:r>
              <a:rPr lang="ru-RU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Война Франции и Марокко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Нашивка 5"/>
          <p:cNvSpPr/>
          <p:nvPr/>
        </p:nvSpPr>
        <p:spPr>
          <a:xfrm>
            <a:off x="165081" y="619912"/>
            <a:ext cx="5500726" cy="2571768"/>
          </a:xfrm>
          <a:prstGeom prst="chevron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Франция искала предлог начать войну против Марокко.</a:t>
            </a:r>
          </a:p>
          <a:p>
            <a:r>
              <a:rPr lang="ru-RU" sz="1200" b="1" dirty="0" smtClean="0">
                <a:solidFill>
                  <a:srgbClr val="8A104D"/>
                </a:solidFill>
                <a:latin typeface="Arial" pitchFamily="34" charset="0"/>
                <a:cs typeface="Arial" pitchFamily="34" charset="0"/>
              </a:rPr>
              <a:t>В 1907 году в городе </a:t>
            </a:r>
            <a:r>
              <a:rPr lang="ru-RU" sz="1200" b="1" dirty="0" err="1" smtClean="0">
                <a:solidFill>
                  <a:srgbClr val="8A104D"/>
                </a:solidFill>
                <a:latin typeface="Arial" pitchFamily="34" charset="0"/>
                <a:cs typeface="Arial" pitchFamily="34" charset="0"/>
              </a:rPr>
              <a:t>Маракеш</a:t>
            </a:r>
            <a:r>
              <a:rPr lang="ru-RU" sz="1200" b="1" dirty="0" smtClean="0">
                <a:solidFill>
                  <a:srgbClr val="8A104D"/>
                </a:solidFill>
                <a:latin typeface="Arial" pitchFamily="34" charset="0"/>
                <a:cs typeface="Arial" pitchFamily="34" charset="0"/>
              </a:rPr>
              <a:t> был убит французский врач.</a:t>
            </a:r>
          </a:p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Франция немедленно начала военные действия.</a:t>
            </a:r>
          </a:p>
          <a:p>
            <a:r>
              <a:rPr lang="ru-RU" sz="1200" b="1" dirty="0" smtClean="0">
                <a:solidFill>
                  <a:srgbClr val="8A104D"/>
                </a:solidFill>
                <a:latin typeface="Arial" pitchFamily="34" charset="0"/>
                <a:cs typeface="Arial" pitchFamily="34" charset="0"/>
              </a:rPr>
              <a:t>За короткий период Франция захватила все основные города Марокко.</a:t>
            </a:r>
          </a:p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Испания также захватила некоторые города страны.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055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Ливия – колония Италии 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AutoShape 2" descr="Из-за чего в США началась «война памятников» - Газет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90 лет Мартину Лютеру Кингу: Как относились к афроамериканцам во времена  жизни великого активиста | BURO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4" name="AutoShape 2" descr="БАЛКАНСКИЕ ВОЙНЫ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155575" y="2477300"/>
            <a:ext cx="239553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Лента лицом вверх 20"/>
          <p:cNvSpPr/>
          <p:nvPr/>
        </p:nvSpPr>
        <p:spPr>
          <a:xfrm>
            <a:off x="155575" y="518529"/>
            <a:ext cx="3000396" cy="1571636"/>
          </a:xfrm>
          <a:prstGeom prst="ribbon2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Ливия долгое время являлась колонией Турции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Лента лицом вверх 21"/>
          <p:cNvSpPr/>
          <p:nvPr/>
        </p:nvSpPr>
        <p:spPr>
          <a:xfrm>
            <a:off x="2665411" y="518529"/>
            <a:ext cx="2900386" cy="1285884"/>
          </a:xfrm>
          <a:prstGeom prst="ribbon2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29 сентября 1911 года Италия начала захватническую войну в Ливии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Лента лицом вверх 24"/>
          <p:cNvSpPr/>
          <p:nvPr/>
        </p:nvSpPr>
        <p:spPr>
          <a:xfrm>
            <a:off x="1236651" y="1905796"/>
            <a:ext cx="3971955" cy="1214446"/>
          </a:xfrm>
          <a:prstGeom prst="ribbon2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Турция не смогла принять ответные меры, и в 1912 году Ливия была объявлена колонией Италии</a:t>
            </a:r>
            <a:endParaRPr lang="ru-RU" sz="1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Решите тест!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5576" y="691350"/>
            <a:ext cx="5438794" cy="714380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marL="360363" indent="-360363"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В Египте в конце 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XIX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века официально сохранилась власть Османской империи, 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  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но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страна фактически превратилась в колонию ?</a:t>
            </a:r>
          </a:p>
        </p:txBody>
      </p:sp>
      <p:sp>
        <p:nvSpPr>
          <p:cNvPr id="586754" name="AutoShape 2" descr="Скандал в отношении линии Дюранда набирает обороты | Центр Льва Гумилё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Загнутый угол 7"/>
          <p:cNvSpPr/>
          <p:nvPr/>
        </p:nvSpPr>
        <p:spPr>
          <a:xfrm>
            <a:off x="307957" y="1477168"/>
            <a:ext cx="1643074" cy="500066"/>
          </a:xfrm>
          <a:prstGeom prst="foldedCorner">
            <a:avLst/>
          </a:prstGeom>
          <a:blipFill>
            <a:blip r:embed="rId2"/>
            <a:tile tx="0" ty="0" sx="100000" sy="100000" flip="none" algn="tl"/>
          </a:blipFill>
          <a:ln>
            <a:solidFill>
              <a:srgbClr val="5F5F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А) Германии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нутый угол 8"/>
          <p:cNvSpPr/>
          <p:nvPr/>
        </p:nvSpPr>
        <p:spPr>
          <a:xfrm>
            <a:off x="2808287" y="1477168"/>
            <a:ext cx="1643074" cy="500066"/>
          </a:xfrm>
          <a:prstGeom prst="foldedCorner">
            <a:avLst/>
          </a:prstGeom>
          <a:blipFill>
            <a:blip r:embed="rId2"/>
            <a:tile tx="0" ty="0" sx="100000" sy="100000" flip="none" algn="tl"/>
          </a:blipFill>
          <a:ln>
            <a:solidFill>
              <a:srgbClr val="5F5F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В) Англии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Загнутый угол 9"/>
          <p:cNvSpPr/>
          <p:nvPr/>
        </p:nvSpPr>
        <p:spPr>
          <a:xfrm>
            <a:off x="307957" y="2262986"/>
            <a:ext cx="1643074" cy="500066"/>
          </a:xfrm>
          <a:prstGeom prst="foldedCorner">
            <a:avLst/>
          </a:prstGeom>
          <a:blipFill>
            <a:blip r:embed="rId2"/>
            <a:tile tx="0" ty="0" sx="100000" sy="100000" flip="none" algn="tl"/>
          </a:blipFill>
          <a:ln>
            <a:solidFill>
              <a:srgbClr val="5F5F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С) Франции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Загнутый угол 10"/>
          <p:cNvSpPr/>
          <p:nvPr/>
        </p:nvSpPr>
        <p:spPr>
          <a:xfrm>
            <a:off x="2808287" y="2262986"/>
            <a:ext cx="1643074" cy="500066"/>
          </a:xfrm>
          <a:prstGeom prst="foldedCorner">
            <a:avLst/>
          </a:prstGeom>
          <a:blipFill>
            <a:blip r:embed="rId2"/>
            <a:tile tx="0" ty="0" sx="100000" sy="100000" flip="none" algn="tl"/>
          </a:blipFill>
          <a:ln>
            <a:solidFill>
              <a:srgbClr val="5F5F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Д) Италии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Решите тест!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5576" y="691350"/>
            <a:ext cx="5438794" cy="571504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360363" indent="-269875">
              <a:buNone/>
            </a:pP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2)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чьём подчинении был Восточный Судан                        в конце 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XIX –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начале 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XX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веков ?</a:t>
            </a:r>
          </a:p>
        </p:txBody>
      </p:sp>
      <p:sp>
        <p:nvSpPr>
          <p:cNvPr id="586754" name="AutoShape 2" descr="Скандал в отношении линии Дюранда набирает обороты | Центр Льва Гумилё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Загнутый угол 7"/>
          <p:cNvSpPr/>
          <p:nvPr/>
        </p:nvSpPr>
        <p:spPr>
          <a:xfrm>
            <a:off x="307957" y="1477168"/>
            <a:ext cx="1643074" cy="500066"/>
          </a:xfrm>
          <a:prstGeom prst="foldedCorner">
            <a:avLst/>
          </a:prstGeom>
          <a:blipFill>
            <a:blip r:embed="rId2"/>
            <a:tile tx="0" ty="0" sx="100000" sy="100000" flip="none" algn="tl"/>
          </a:blipFill>
          <a:ln>
            <a:solidFill>
              <a:srgbClr val="5F5F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А) Франции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нутый угол 8"/>
          <p:cNvSpPr/>
          <p:nvPr/>
        </p:nvSpPr>
        <p:spPr>
          <a:xfrm>
            <a:off x="2808287" y="1477168"/>
            <a:ext cx="1643074" cy="500066"/>
          </a:xfrm>
          <a:prstGeom prst="foldedCorner">
            <a:avLst/>
          </a:prstGeom>
          <a:blipFill>
            <a:blip r:embed="rId2"/>
            <a:tile tx="0" ty="0" sx="100000" sy="100000" flip="none" algn="tl"/>
          </a:blipFill>
          <a:ln>
            <a:solidFill>
              <a:srgbClr val="5F5F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В) Турции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Загнутый угол 9"/>
          <p:cNvSpPr/>
          <p:nvPr/>
        </p:nvSpPr>
        <p:spPr>
          <a:xfrm>
            <a:off x="307957" y="2262986"/>
            <a:ext cx="1643074" cy="500066"/>
          </a:xfrm>
          <a:prstGeom prst="foldedCorner">
            <a:avLst/>
          </a:prstGeom>
          <a:blipFill>
            <a:blip r:embed="rId2"/>
            <a:tile tx="0" ty="0" sx="100000" sy="100000" flip="none" algn="tl"/>
          </a:blipFill>
          <a:ln>
            <a:solidFill>
              <a:srgbClr val="5F5F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С) Австро-Венгрии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Загнутый угол 10"/>
          <p:cNvSpPr/>
          <p:nvPr/>
        </p:nvSpPr>
        <p:spPr>
          <a:xfrm>
            <a:off x="2808287" y="2262986"/>
            <a:ext cx="1643074" cy="500066"/>
          </a:xfrm>
          <a:prstGeom prst="foldedCorner">
            <a:avLst/>
          </a:prstGeom>
          <a:blipFill>
            <a:blip r:embed="rId2"/>
            <a:tile tx="0" ty="0" sx="100000" sy="100000" flip="none" algn="tl"/>
          </a:blipFill>
          <a:ln>
            <a:solidFill>
              <a:srgbClr val="5F5F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Д) Египта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Решите тест!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5576" y="691350"/>
            <a:ext cx="5438794" cy="571504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269875" indent="-269875">
              <a:buNone/>
            </a:pP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3)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Определите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французские колонии в Северной Африке в конце 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XIX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века ?</a:t>
            </a:r>
          </a:p>
        </p:txBody>
      </p:sp>
      <p:sp>
        <p:nvSpPr>
          <p:cNvPr id="586754" name="AutoShape 2" descr="Скандал в отношении линии Дюранда набирает обороты | Центр Льва Гумилё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Загнутый угол 7"/>
          <p:cNvSpPr/>
          <p:nvPr/>
        </p:nvSpPr>
        <p:spPr>
          <a:xfrm>
            <a:off x="307957" y="1477168"/>
            <a:ext cx="2500330" cy="500066"/>
          </a:xfrm>
          <a:prstGeom prst="foldedCorner">
            <a:avLst/>
          </a:prstGeom>
          <a:blipFill>
            <a:blip r:embed="rId2"/>
            <a:tile tx="0" ty="0" sx="100000" sy="100000" flip="none" algn="tl"/>
          </a:blipFill>
          <a:ln>
            <a:solidFill>
              <a:srgbClr val="5F5F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А) Алжир, Судан, Марокко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нутый угол 8"/>
          <p:cNvSpPr/>
          <p:nvPr/>
        </p:nvSpPr>
        <p:spPr>
          <a:xfrm>
            <a:off x="3308354" y="1477168"/>
            <a:ext cx="2286016" cy="500066"/>
          </a:xfrm>
          <a:prstGeom prst="foldedCorner">
            <a:avLst/>
          </a:prstGeom>
          <a:blipFill>
            <a:blip r:embed="rId2"/>
            <a:tile tx="0" ty="0" sx="100000" sy="100000" flip="none" algn="tl"/>
          </a:blipFill>
          <a:ln>
            <a:solidFill>
              <a:srgbClr val="5F5F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В) Тунис, Судан, Алжир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Загнутый угол 9"/>
          <p:cNvSpPr/>
          <p:nvPr/>
        </p:nvSpPr>
        <p:spPr>
          <a:xfrm>
            <a:off x="307957" y="2262986"/>
            <a:ext cx="2500330" cy="500066"/>
          </a:xfrm>
          <a:prstGeom prst="foldedCorner">
            <a:avLst/>
          </a:prstGeom>
          <a:blipFill>
            <a:blip r:embed="rId2"/>
            <a:tile tx="0" ty="0" sx="100000" sy="100000" flip="none" algn="tl"/>
          </a:blipFill>
          <a:ln>
            <a:solidFill>
              <a:srgbClr val="5F5F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С) Тунис, Алжир, Марокко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Загнутый угол 10"/>
          <p:cNvSpPr/>
          <p:nvPr/>
        </p:nvSpPr>
        <p:spPr>
          <a:xfrm>
            <a:off x="3308354" y="2262986"/>
            <a:ext cx="2286016" cy="500066"/>
          </a:xfrm>
          <a:prstGeom prst="foldedCorner">
            <a:avLst/>
          </a:prstGeom>
          <a:blipFill>
            <a:blip r:embed="rId2"/>
            <a:tile tx="0" ty="0" sx="100000" sy="100000" flip="none" algn="tl"/>
          </a:blipFill>
          <a:ln>
            <a:solidFill>
              <a:srgbClr val="5F5F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Д) Ливия, Судан, Тунис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43338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Население  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4" name="AutoShape 2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1688405" y="905664"/>
            <a:ext cx="405502" cy="211365"/>
          </a:xfrm>
          <a:prstGeom prst="rightArrow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379395" y="2120110"/>
            <a:ext cx="11661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Араб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36520" y="2771745"/>
            <a:ext cx="8999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Бербер 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093907" y="548475"/>
            <a:ext cx="35719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Северной части Африки, вплоть    до южных границ Сахары, большинство населения составляли арабы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Стрелка вправо 18"/>
          <p:cNvSpPr/>
          <p:nvPr/>
        </p:nvSpPr>
        <p:spPr>
          <a:xfrm>
            <a:off x="2902851" y="2310347"/>
            <a:ext cx="405502" cy="211365"/>
          </a:xfrm>
          <a:prstGeom prst="rightArrow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3308353" y="1905796"/>
            <a:ext cx="2357454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 этих территориях также проживали берберы, эфиопы                                   и другие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народы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698" name="AutoShape 2" descr="Арабы - Wikiwa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01" name="AutoShape 5" descr="https://upload.wikimedia.org/wikipedia/commons/thumb/9/9e/Nomadic_Berber_in_Morocco.jpg/198px-Nomadic_Berber_in_Morocc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9702" name="Picture 6" descr="C:\Users\Вилена\Desktop\198px-Nomadic_Berber_in_Morocc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5530" y="1548606"/>
            <a:ext cx="1214446" cy="1500138"/>
          </a:xfrm>
          <a:prstGeom prst="rect">
            <a:avLst/>
          </a:prstGeom>
          <a:noFill/>
        </p:spPr>
      </p:pic>
      <p:sp>
        <p:nvSpPr>
          <p:cNvPr id="29704" name="AutoShape 8" descr="Арабы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06" name="AutoShape 10" descr="Как жили бедуины в конце 19 века (Фото) - ТЕЛЕГРАФ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9707" name="Picture 11" descr="C:\Users\Вилена\Desktop\beduiny-retro-foto_1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6520" y="477036"/>
            <a:ext cx="1309010" cy="16430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61991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ЗАДАНИЯ ДЛЯ САМОСТОЯТЕЛЬНОЙ РАБОТЫ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916968199"/>
              </p:ext>
            </p:extLst>
          </p:nvPr>
        </p:nvGraphicFramePr>
        <p:xfrm>
          <a:off x="165082" y="691350"/>
          <a:ext cx="5429288" cy="2440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3" name="Picture 1" descr="C:\Users\Вилена\Desktop\unnamed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36585" y="691349"/>
            <a:ext cx="857256" cy="642943"/>
          </a:xfrm>
          <a:prstGeom prst="rect">
            <a:avLst/>
          </a:prstGeom>
          <a:noFill/>
        </p:spPr>
      </p:pic>
      <p:pic>
        <p:nvPicPr>
          <p:cNvPr id="3074" name="Picture 2" descr="C:\Users\Вилена\Desktop\admi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36585" y="1548606"/>
            <a:ext cx="857256" cy="714380"/>
          </a:xfrm>
          <a:prstGeom prst="rect">
            <a:avLst/>
          </a:prstGeom>
          <a:noFill/>
        </p:spPr>
      </p:pic>
      <p:pic>
        <p:nvPicPr>
          <p:cNvPr id="3075" name="Picture 3" descr="C:\Users\Вилена\Desktop\giphy.gif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36585" y="2262986"/>
            <a:ext cx="928694" cy="869226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7703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Метод «Коллаж»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3643" y="691350"/>
            <a:ext cx="2714074" cy="2428892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Коллаж </a:t>
            </a: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от фр.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Coller</a:t>
            </a: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приклеивание, соединение в одно разнородных элементов.</a:t>
            </a:r>
          </a:p>
          <a:p>
            <a:pPr>
              <a:buNone/>
            </a:pP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800" b="1" dirty="0" smtClean="0">
                <a:solidFill>
                  <a:srgbClr val="8A104D"/>
                </a:solidFill>
                <a:latin typeface="Arial" pitchFamily="34" charset="0"/>
                <a:cs typeface="Arial" pitchFamily="34" charset="0"/>
              </a:rPr>
              <a:t>Рисунками                                  </a:t>
            </a:r>
            <a:r>
              <a:rPr lang="ru-RU" sz="1800" b="1" dirty="0" smtClean="0">
                <a:solidFill>
                  <a:srgbClr val="8A104D"/>
                </a:solidFill>
                <a:latin typeface="Arial" pitchFamily="34" charset="0"/>
                <a:cs typeface="Arial" pitchFamily="34" charset="0"/>
              </a:rPr>
              <a:t>и символами, терминами, высказываниями показать тему.</a:t>
            </a:r>
          </a:p>
        </p:txBody>
      </p:sp>
      <p:pic>
        <p:nvPicPr>
          <p:cNvPr id="578562" name="Picture 2" descr="C:\Users\Вилена\Desktop\коллаж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94105" y="619912"/>
            <a:ext cx="2000264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94467"/>
            <a:ext cx="5759450" cy="50006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Политическая жизнь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Блок-схема: сохраненные данные 9"/>
          <p:cNvSpPr/>
          <p:nvPr/>
        </p:nvSpPr>
        <p:spPr>
          <a:xfrm>
            <a:off x="236519" y="548474"/>
            <a:ext cx="2714644" cy="2500330"/>
          </a:xfrm>
          <a:prstGeom prst="flowChartOnlineStorage">
            <a:avLst/>
          </a:prstGeom>
          <a:solidFill>
            <a:srgbClr val="DDDDDD"/>
          </a:solidFill>
          <a:ln>
            <a:solidFill>
              <a:srgbClr val="5F5F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 70-х годов </a:t>
            </a:r>
            <a:r>
              <a:rPr lang="en-US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XIX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столетия на севере   и северо-востоке Африки, то есть      на землях, где проживали арабы, царила абсолютная монархическая власть.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Блок-схема: сохраненные данные 10"/>
          <p:cNvSpPr/>
          <p:nvPr/>
        </p:nvSpPr>
        <p:spPr>
          <a:xfrm>
            <a:off x="2736849" y="548474"/>
            <a:ext cx="2786082" cy="2500330"/>
          </a:xfrm>
          <a:prstGeom prst="flowChartOnlineStorag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5F5F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Формально входившие в состав Османской империи Египет, Триполитания, Киренаика (сегодня Ливия) и Тунис         на деле                      не подчинялись турецкому султану.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504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Колонизация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808287" y="691350"/>
            <a:ext cx="2786081" cy="2357454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конце </a:t>
            </a:r>
            <a:r>
              <a:rPr lang="en-US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XIX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– начале </a:t>
            </a:r>
            <a:r>
              <a:rPr lang="en-US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XX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веков Египет                          и Судан стали колониями Англии, Тунис, Алжир                     и Марокко – Франции, часть Марокко – Испании, Ливия стала колонией Италии.</a:t>
            </a:r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4466" name="AutoShape 2" descr="Ложь буржуев и правда жизни (труд в индустриальных и других условиях) –  Российская коммунистическая рабочая партия (РКРП-КПСС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42" name="AutoShape 2" descr="https://upload.wikimedia.org/wikipedia/commons/thumb/6/6e/Hyderabad_mills.jpg/250px-Hyderabad_mill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593973" y="2905928"/>
            <a:ext cx="3060397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12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7650" name="Picture 2" descr="Карта областей Африки с одиночными странами"/>
          <p:cNvPicPr>
            <a:picLocks noChangeAspect="1" noChangeArrowheads="1"/>
          </p:cNvPicPr>
          <p:nvPr/>
        </p:nvPicPr>
        <p:blipFill>
          <a:blip r:embed="rId2"/>
          <a:srcRect b="10237"/>
          <a:stretch>
            <a:fillRect/>
          </a:stretch>
        </p:blipFill>
        <p:spPr bwMode="auto">
          <a:xfrm>
            <a:off x="155575" y="619912"/>
            <a:ext cx="2581273" cy="2500330"/>
          </a:xfrm>
          <a:prstGeom prst="rect">
            <a:avLst/>
          </a:prstGeom>
          <a:noFill/>
        </p:spPr>
      </p:pic>
      <p:sp>
        <p:nvSpPr>
          <p:cNvPr id="13" name="Стрелка вниз 12"/>
          <p:cNvSpPr/>
          <p:nvPr/>
        </p:nvSpPr>
        <p:spPr>
          <a:xfrm rot="2379160">
            <a:off x="1857832" y="844658"/>
            <a:ext cx="135714" cy="285752"/>
          </a:xfrm>
          <a:prstGeom prst="downArrow">
            <a:avLst/>
          </a:prstGeom>
          <a:solidFill>
            <a:srgbClr val="8A104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 rot="2379160">
            <a:off x="2001251" y="1151270"/>
            <a:ext cx="135714" cy="285752"/>
          </a:xfrm>
          <a:prstGeom prst="downArrow">
            <a:avLst/>
          </a:prstGeom>
          <a:solidFill>
            <a:srgbClr val="8A104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 rot="2379160">
            <a:off x="1330105" y="700484"/>
            <a:ext cx="114231" cy="237421"/>
          </a:xfrm>
          <a:prstGeom prst="downArrow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950899" y="796684"/>
            <a:ext cx="142876" cy="300714"/>
          </a:xfrm>
          <a:prstGeom prst="downArrow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 rot="19119773">
            <a:off x="598037" y="684846"/>
            <a:ext cx="132228" cy="334275"/>
          </a:xfrm>
          <a:prstGeom prst="downArrow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низ 19"/>
          <p:cNvSpPr/>
          <p:nvPr/>
        </p:nvSpPr>
        <p:spPr>
          <a:xfrm rot="629257">
            <a:off x="1442966" y="802663"/>
            <a:ext cx="161309" cy="340570"/>
          </a:xfrm>
          <a:prstGeom prst="downArrow">
            <a:avLst/>
          </a:prstGeom>
          <a:solidFill>
            <a:srgbClr val="C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43338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Порабощение Египта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4466" name="AutoShape 2" descr="Ложь буржуев и правда жизни (труд в индустриальных и других условиях) –  Российская коммунистическая рабочая партия (РКРП-КПСС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араллелограмм 8"/>
          <p:cNvSpPr/>
          <p:nvPr/>
        </p:nvSpPr>
        <p:spPr>
          <a:xfrm>
            <a:off x="0" y="477036"/>
            <a:ext cx="3879857" cy="1285885"/>
          </a:xfrm>
          <a:prstGeom prst="parallelogram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История Египта в конце 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XIX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начале 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XX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веков стала периодом изменений, происшедших под эгидой освобождения от власти Турции                                                                         и борьбы против колониальной политики англичан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араллелограмм 9"/>
          <p:cNvSpPr/>
          <p:nvPr/>
        </p:nvSpPr>
        <p:spPr>
          <a:xfrm>
            <a:off x="1379527" y="1762921"/>
            <a:ext cx="4384589" cy="1357319"/>
          </a:xfrm>
          <a:prstGeom prst="parallelogram">
            <a:avLst/>
          </a:prstGeom>
          <a:solidFill>
            <a:schemeClr val="bg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Один из мусульманских священников, бывший </a:t>
            </a:r>
            <a:r>
              <a:rPr lang="ru-RU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мударрисом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медресе</a:t>
            </a:r>
            <a:endParaRPr lang="en-US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Аль-</a:t>
            </a:r>
            <a:r>
              <a:rPr lang="ru-RU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Азхар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Джемаль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-ад-дин аль-Афгани </a:t>
            </a:r>
            <a:endParaRPr lang="en-US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его ученики пользовались большим авторитетом в национально-освободительном движении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818" name="AutoShape 2" descr="https://upload.wikimedia.org/wikipedia/commons/thumb/c/c1/Street_of_the_Pearl_Dealers_in_Bombay_in_1912.jpg/250px-Street_of_the_Pearl_Dealers_in_Bombay_in_191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6626" name="Picture 2" descr="https://lifeglobe.net/x/entry/0/different1-9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79857" y="477036"/>
            <a:ext cx="1714511" cy="1214446"/>
          </a:xfrm>
          <a:prstGeom prst="rect">
            <a:avLst/>
          </a:prstGeom>
          <a:noFill/>
        </p:spPr>
      </p:pic>
      <p:sp>
        <p:nvSpPr>
          <p:cNvPr id="26628" name="AutoShape 4" descr="Джамалуддин аль-Афгани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6629" name="Picture 5" descr="C:\Users\Вилена\Desktop\Sayyid_Dschamāl_ad-Dīn_al-Afghānī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5575" y="1905795"/>
            <a:ext cx="1223952" cy="12144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43338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24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Хизб</a:t>
            </a:r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уль-Ватан</a:t>
            </a:r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»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022469" y="576015"/>
            <a:ext cx="1857388" cy="2544225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Джемаль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-ад-дин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аль-Афгани и его ученики призывали всех мусульман объединиться против колонизаторов       и тирании Турции  и установить конституционный строй.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4466" name="AutoShape 2" descr="Ложь буржуев и правда жизни (труд в индустриальных и других условиях) –  Российская коммунистическая рабочая партия (РКРП-КПСС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Штриховая стрелка вправо 9"/>
          <p:cNvSpPr/>
          <p:nvPr/>
        </p:nvSpPr>
        <p:spPr>
          <a:xfrm>
            <a:off x="3736981" y="2035265"/>
            <a:ext cx="428628" cy="223890"/>
          </a:xfrm>
          <a:prstGeom prst="stripedRightArrow">
            <a:avLst/>
          </a:prstGeom>
          <a:solidFill>
            <a:schemeClr val="bg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Штриховая стрелка вправо 11"/>
          <p:cNvSpPr/>
          <p:nvPr/>
        </p:nvSpPr>
        <p:spPr>
          <a:xfrm>
            <a:off x="3736981" y="905664"/>
            <a:ext cx="428628" cy="209503"/>
          </a:xfrm>
          <a:prstGeom prst="stripedRightArrow">
            <a:avLst/>
          </a:prstGeom>
          <a:solidFill>
            <a:schemeClr val="bg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4165608" y="576016"/>
            <a:ext cx="142875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1871 году 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Джемаль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-ад-дин аль-Афгани создал партию «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Хизб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уль-Ватан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» (Партия Родины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746" name="AutoShape 2" descr="https://upload.wikimedia.org/wikipedia/commons/thumb/4/40/Assamese_women_in_costume%2C_picking_tea_leaves_by_Bourne_%26_Shepherd.jpg/250px-Assamese_women_in_costume%2C_picking_tea_leaves_by_Bourne_%26_Shepher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4" name="AutoShape 2" descr="Фонтан в Кабул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7538" name="AutoShape 2" descr="Истоки панисламизма: как Джемаль ад-Дин аль-Афгани учил мусульман  объединяться против угроз Запада - новости политики: ruposters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77539" name="Picture 3" descr="C:\Users\Вилена\Desktop\Без назван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762788"/>
            <a:ext cx="1866894" cy="20717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5759450" cy="47703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Идеи партии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2379659" y="619912"/>
          <a:ext cx="3214710" cy="25003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6626" name="AutoShape 2" descr="Новый кризис может образоваться на Балканах | INFO-BALKAN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0" name="AutoShape 2" descr="Левский, Васил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602" name="Picture 2" descr="Фотографии Египта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" y="477037"/>
            <a:ext cx="2379658" cy="27630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504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Закон 1882 года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3308353" y="834226"/>
            <a:ext cx="2286016" cy="2286014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Это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была большая победа на пути перехода от деспотичного феодального строя                       к системе парламентарной буржуазии.</a:t>
            </a:r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Юлиус фон Блаас. Далматинские стрелки в Босн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155575" y="477037"/>
            <a:ext cx="3009902" cy="2643204"/>
          </a:xfrm>
          <a:prstGeom prst="horizontalScroll">
            <a:avLst/>
          </a:prstGeom>
          <a:solidFill>
            <a:schemeClr val="bg1"/>
          </a:solidFill>
          <a:ln>
            <a:solidFill>
              <a:srgbClr val="32788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Согласно закону, правительство стало подчиняться палате депутатов, парламент получал право контроля над бюджетом, ни один закон                               не мог быть принят без разрешения палаты депутатов.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ede3dd9de13c23304fcb886312d5c981d4"/>
</p:tagLst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158307</TotalTime>
  <Words>1218</Words>
  <Application>Microsoft Office PowerPoint</Application>
  <PresentationFormat>Произвольный</PresentationFormat>
  <Paragraphs>158</Paragraphs>
  <Slides>31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9</vt:i4>
      </vt:variant>
      <vt:variant>
        <vt:lpstr>Заголовки слайдов</vt:lpstr>
      </vt:variant>
      <vt:variant>
        <vt:i4>31</vt:i4>
      </vt:variant>
    </vt:vector>
  </HeadingPairs>
  <TitlesOfParts>
    <vt:vector size="44" baseType="lpstr">
      <vt:lpstr>Arial</vt:lpstr>
      <vt:lpstr>Calibri</vt:lpstr>
      <vt:lpstr>Open Sans</vt:lpstr>
      <vt:lpstr>Open Sans Light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Всемирная история</vt:lpstr>
      <vt:lpstr>ПЛАН</vt:lpstr>
      <vt:lpstr>Население  </vt:lpstr>
      <vt:lpstr>Политическая жизнь</vt:lpstr>
      <vt:lpstr>Колонизация </vt:lpstr>
      <vt:lpstr>Порабощение Египта</vt:lpstr>
      <vt:lpstr>«Хизб уль-Ватан»</vt:lpstr>
      <vt:lpstr>Идеи партии</vt:lpstr>
      <vt:lpstr>Закон 1882 года</vt:lpstr>
      <vt:lpstr>Ультиматум англичан</vt:lpstr>
      <vt:lpstr>Египет – колония Англии</vt:lpstr>
      <vt:lpstr> Контроль Англии</vt:lpstr>
      <vt:lpstr>Конвенция </vt:lpstr>
      <vt:lpstr>Путь террора</vt:lpstr>
      <vt:lpstr>Другие формы движения</vt:lpstr>
      <vt:lpstr>Восстание махдистов</vt:lpstr>
      <vt:lpstr>Победа махдистов</vt:lpstr>
      <vt:lpstr>Деятельность Абдурахмана</vt:lpstr>
      <vt:lpstr> Эфиопо-суданская война</vt:lpstr>
      <vt:lpstr>Разногласия </vt:lpstr>
      <vt:lpstr>Презентация PowerPoint</vt:lpstr>
      <vt:lpstr>Политика великих держав в Северной Африке</vt:lpstr>
      <vt:lpstr>Требования младоалжирцев</vt:lpstr>
      <vt:lpstr> Дележ колоний </vt:lpstr>
      <vt:lpstr>Война Франции и Марокко </vt:lpstr>
      <vt:lpstr>Ливия – колония Италии </vt:lpstr>
      <vt:lpstr> Решите тест!</vt:lpstr>
      <vt:lpstr> Решите тест!</vt:lpstr>
      <vt:lpstr> Решите тест!</vt:lpstr>
      <vt:lpstr> ЗАДАНИЯ ДЛЯ САМОСТОЯТЕЛЬНОЙ РАБОТЫ</vt:lpstr>
      <vt:lpstr>Метод «Коллаж»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Закирова Ф.М</cp:lastModifiedBy>
  <cp:revision>2205</cp:revision>
  <dcterms:created xsi:type="dcterms:W3CDTF">2014-10-08T23:03:32Z</dcterms:created>
  <dcterms:modified xsi:type="dcterms:W3CDTF">2020-12-18T01:02:56Z</dcterms:modified>
</cp:coreProperties>
</file>