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4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6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7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8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41"/>
  </p:notesMasterIdLst>
  <p:sldIdLst>
    <p:sldId id="1356" r:id="rId10"/>
    <p:sldId id="1414" r:id="rId11"/>
    <p:sldId id="1486" r:id="rId12"/>
    <p:sldId id="1415" r:id="rId13"/>
    <p:sldId id="1492" r:id="rId14"/>
    <p:sldId id="1510" r:id="rId15"/>
    <p:sldId id="1448" r:id="rId16"/>
    <p:sldId id="1511" r:id="rId17"/>
    <p:sldId id="1474" r:id="rId18"/>
    <p:sldId id="1517" r:id="rId19"/>
    <p:sldId id="1475" r:id="rId20"/>
    <p:sldId id="1493" r:id="rId21"/>
    <p:sldId id="1449" r:id="rId22"/>
    <p:sldId id="1518" r:id="rId23"/>
    <p:sldId id="1519" r:id="rId24"/>
    <p:sldId id="1417" r:id="rId25"/>
    <p:sldId id="1468" r:id="rId26"/>
    <p:sldId id="1494" r:id="rId27"/>
    <p:sldId id="1512" r:id="rId28"/>
    <p:sldId id="1513" r:id="rId29"/>
    <p:sldId id="1520" r:id="rId30"/>
    <p:sldId id="1521" r:id="rId31"/>
    <p:sldId id="1495" r:id="rId32"/>
    <p:sldId id="1476" r:id="rId33"/>
    <p:sldId id="1522" r:id="rId34"/>
    <p:sldId id="1477" r:id="rId35"/>
    <p:sldId id="1496" r:id="rId36"/>
    <p:sldId id="1489" r:id="rId37"/>
    <p:sldId id="1505" r:id="rId38"/>
    <p:sldId id="1506" r:id="rId39"/>
    <p:sldId id="1499" r:id="rId40"/>
  </p:sldIdLst>
  <p:sldSz cx="5759450" cy="3240088"/>
  <p:notesSz cx="6858000" cy="9144000"/>
  <p:custDataLst>
    <p:tags r:id="rId42"/>
  </p:custDataLst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14"/>
            <p14:sldId id="1486"/>
            <p14:sldId id="1415"/>
            <p14:sldId id="1492"/>
            <p14:sldId id="1510"/>
            <p14:sldId id="1448"/>
            <p14:sldId id="1511"/>
            <p14:sldId id="1474"/>
            <p14:sldId id="1517"/>
            <p14:sldId id="1475"/>
            <p14:sldId id="1493"/>
            <p14:sldId id="1449"/>
            <p14:sldId id="1518"/>
            <p14:sldId id="1519"/>
            <p14:sldId id="1417"/>
            <p14:sldId id="1468"/>
            <p14:sldId id="1494"/>
            <p14:sldId id="1512"/>
            <p14:sldId id="1513"/>
            <p14:sldId id="1520"/>
            <p14:sldId id="1521"/>
            <p14:sldId id="1495"/>
            <p14:sldId id="1476"/>
            <p14:sldId id="1522"/>
            <p14:sldId id="1477"/>
            <p14:sldId id="1496"/>
            <p14:sldId id="1489"/>
            <p14:sldId id="1505"/>
            <p14:sldId id="1506"/>
            <p14:sldId id="149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F7F7F"/>
    <a:srgbClr val="808080"/>
    <a:srgbClr val="328682"/>
    <a:srgbClr val="327880"/>
    <a:srgbClr val="B2B2B2"/>
    <a:srgbClr val="FFFFFF"/>
    <a:srgbClr val="5F5F5F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102" d="100"/>
          <a:sy n="102" d="100"/>
        </p:scale>
        <p:origin x="235" y="8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ADEDAD-8E0F-472E-A2AC-9F6D3B4B26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B06571-D8C4-48FB-887B-75B14D869196}">
      <dgm:prSet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Капитулянтская политика эмира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Якубхана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встретила резкое сопротивление в стране, и в Кабуле вспыхнуло восстание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76A6460-53EB-478A-9560-60DC776AB0FF}" type="parTrans" cxnId="{1E64E587-FDE5-4C25-92C0-085BC4D47C7D}">
      <dgm:prSet/>
      <dgm:spPr/>
      <dgm:t>
        <a:bodyPr/>
        <a:lstStyle/>
        <a:p>
          <a:endParaRPr lang="ru-RU"/>
        </a:p>
      </dgm:t>
    </dgm:pt>
    <dgm:pt modelId="{725E43C7-2270-4E86-B8FF-CB942C64D557}" type="sibTrans" cxnId="{1E64E587-FDE5-4C25-92C0-085BC4D47C7D}">
      <dgm:prSet/>
      <dgm:spPr/>
      <dgm:t>
        <a:bodyPr/>
        <a:lstStyle/>
        <a:p>
          <a:endParaRPr lang="ru-RU"/>
        </a:p>
      </dgm:t>
    </dgm:pt>
    <dgm:pt modelId="{1D8D94E1-095A-43FE-BB7B-151980D50593}">
      <dgm:prSet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000000"/>
              </a:solidFill>
            </a:rPr>
            <a:t>Горожане штурмовали английскую резиденцию и захватили её</a:t>
          </a:r>
          <a:endParaRPr lang="ru-RU" sz="1200" b="1" dirty="0">
            <a:solidFill>
              <a:srgbClr val="000000"/>
            </a:solidFill>
          </a:endParaRPr>
        </a:p>
      </dgm:t>
    </dgm:pt>
    <dgm:pt modelId="{3BE8EAF1-7228-4EF6-8BE6-6503D99046C1}" type="parTrans" cxnId="{E9216DA5-E441-46E5-A67D-1FE581C18A02}">
      <dgm:prSet/>
      <dgm:spPr/>
      <dgm:t>
        <a:bodyPr/>
        <a:lstStyle/>
        <a:p>
          <a:endParaRPr lang="ru-RU"/>
        </a:p>
      </dgm:t>
    </dgm:pt>
    <dgm:pt modelId="{1CE25AB2-1333-465E-9554-AD4DCFE91437}" type="sibTrans" cxnId="{E9216DA5-E441-46E5-A67D-1FE581C18A02}">
      <dgm:prSet/>
      <dgm:spPr/>
      <dgm:t>
        <a:bodyPr/>
        <a:lstStyle/>
        <a:p>
          <a:endParaRPr lang="ru-RU"/>
        </a:p>
      </dgm:t>
    </dgm:pt>
    <dgm:pt modelId="{660610B4-06DD-4581-B1D4-0A85DDB0D8F8}">
      <dgm:prSet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Англичане бросили в Афганистан войска. Возвращённые назад после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Гандамакского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соглашения, и вскоре заняли Кабул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287BF34-B370-4981-AFF0-B2EA1597456A}" type="parTrans" cxnId="{62382753-5159-4EBC-83D2-B09FE479C7E5}">
      <dgm:prSet/>
      <dgm:spPr/>
      <dgm:t>
        <a:bodyPr/>
        <a:lstStyle/>
        <a:p>
          <a:endParaRPr lang="ru-RU"/>
        </a:p>
      </dgm:t>
    </dgm:pt>
    <dgm:pt modelId="{8300A31D-FEA9-469B-A97D-C52A8FCFF3F0}" type="sibTrans" cxnId="{62382753-5159-4EBC-83D2-B09FE479C7E5}">
      <dgm:prSet/>
      <dgm:spPr/>
      <dgm:t>
        <a:bodyPr/>
        <a:lstStyle/>
        <a:p>
          <a:endParaRPr lang="ru-RU"/>
        </a:p>
      </dgm:t>
    </dgm:pt>
    <dgm:pt modelId="{D4D75941-7828-4AB4-BD0D-7312E0475DC6}" type="pres">
      <dgm:prSet presAssocID="{D9ADEDAD-8E0F-472E-A2AC-9F6D3B4B26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5D3CC3-D585-440B-8509-82D690152CC5}" type="pres">
      <dgm:prSet presAssocID="{7EB06571-D8C4-48FB-887B-75B14D86919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19D91-DDBD-4B04-9040-F5BEB117076B}" type="pres">
      <dgm:prSet presAssocID="{725E43C7-2270-4E86-B8FF-CB942C64D557}" presName="spacer" presStyleCnt="0"/>
      <dgm:spPr/>
    </dgm:pt>
    <dgm:pt modelId="{C3C0924E-F287-4876-8416-71EEC6808DB4}" type="pres">
      <dgm:prSet presAssocID="{1D8D94E1-095A-43FE-BB7B-151980D50593}" presName="parentText" presStyleLbl="node1" presStyleIdx="1" presStyleCnt="3" custLinFactY="-183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FEEA5-19F5-49B6-8BC1-D46507CBE270}" type="pres">
      <dgm:prSet presAssocID="{1CE25AB2-1333-465E-9554-AD4DCFE91437}" presName="spacer" presStyleCnt="0"/>
      <dgm:spPr/>
    </dgm:pt>
    <dgm:pt modelId="{ABE5AA13-53AA-4662-9E11-41C7D9724266}" type="pres">
      <dgm:prSet presAssocID="{660610B4-06DD-4581-B1D4-0A85DDB0D8F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382753-5159-4EBC-83D2-B09FE479C7E5}" srcId="{D9ADEDAD-8E0F-472E-A2AC-9F6D3B4B267B}" destId="{660610B4-06DD-4581-B1D4-0A85DDB0D8F8}" srcOrd="2" destOrd="0" parTransId="{5287BF34-B370-4981-AFF0-B2EA1597456A}" sibTransId="{8300A31D-FEA9-469B-A97D-C52A8FCFF3F0}"/>
    <dgm:cxn modelId="{9854995C-1E57-4FE2-B4D0-96E9CD13D048}" type="presOf" srcId="{D9ADEDAD-8E0F-472E-A2AC-9F6D3B4B267B}" destId="{D4D75941-7828-4AB4-BD0D-7312E0475DC6}" srcOrd="0" destOrd="0" presId="urn:microsoft.com/office/officeart/2005/8/layout/vList2"/>
    <dgm:cxn modelId="{E9216DA5-E441-46E5-A67D-1FE581C18A02}" srcId="{D9ADEDAD-8E0F-472E-A2AC-9F6D3B4B267B}" destId="{1D8D94E1-095A-43FE-BB7B-151980D50593}" srcOrd="1" destOrd="0" parTransId="{3BE8EAF1-7228-4EF6-8BE6-6503D99046C1}" sibTransId="{1CE25AB2-1333-465E-9554-AD4DCFE91437}"/>
    <dgm:cxn modelId="{1E64E587-FDE5-4C25-92C0-085BC4D47C7D}" srcId="{D9ADEDAD-8E0F-472E-A2AC-9F6D3B4B267B}" destId="{7EB06571-D8C4-48FB-887B-75B14D869196}" srcOrd="0" destOrd="0" parTransId="{176A6460-53EB-478A-9560-60DC776AB0FF}" sibTransId="{725E43C7-2270-4E86-B8FF-CB942C64D557}"/>
    <dgm:cxn modelId="{5D297982-FE71-487C-A715-2A82F8AB5927}" type="presOf" srcId="{7EB06571-D8C4-48FB-887B-75B14D869196}" destId="{EF5D3CC3-D585-440B-8509-82D690152CC5}" srcOrd="0" destOrd="0" presId="urn:microsoft.com/office/officeart/2005/8/layout/vList2"/>
    <dgm:cxn modelId="{91F96E70-4B87-4356-861D-EBA9311BDC65}" type="presOf" srcId="{660610B4-06DD-4581-B1D4-0A85DDB0D8F8}" destId="{ABE5AA13-53AA-4662-9E11-41C7D9724266}" srcOrd="0" destOrd="0" presId="urn:microsoft.com/office/officeart/2005/8/layout/vList2"/>
    <dgm:cxn modelId="{E730B457-F58A-4AD0-9D48-9D204C2BA9DE}" type="presOf" srcId="{1D8D94E1-095A-43FE-BB7B-151980D50593}" destId="{C3C0924E-F287-4876-8416-71EEC6808DB4}" srcOrd="0" destOrd="0" presId="urn:microsoft.com/office/officeart/2005/8/layout/vList2"/>
    <dgm:cxn modelId="{34D7FF9A-B5AB-4AE7-BB73-7655669B6113}" type="presParOf" srcId="{D4D75941-7828-4AB4-BD0D-7312E0475DC6}" destId="{EF5D3CC3-D585-440B-8509-82D690152CC5}" srcOrd="0" destOrd="0" presId="urn:microsoft.com/office/officeart/2005/8/layout/vList2"/>
    <dgm:cxn modelId="{C7A40894-FDFF-4D48-9BDA-AFDD9DB23B06}" type="presParOf" srcId="{D4D75941-7828-4AB4-BD0D-7312E0475DC6}" destId="{42119D91-DDBD-4B04-9040-F5BEB117076B}" srcOrd="1" destOrd="0" presId="urn:microsoft.com/office/officeart/2005/8/layout/vList2"/>
    <dgm:cxn modelId="{6AA5ABBF-59F1-4C03-AEED-3F4F2D992BF8}" type="presParOf" srcId="{D4D75941-7828-4AB4-BD0D-7312E0475DC6}" destId="{C3C0924E-F287-4876-8416-71EEC6808DB4}" srcOrd="2" destOrd="0" presId="urn:microsoft.com/office/officeart/2005/8/layout/vList2"/>
    <dgm:cxn modelId="{069C310A-10DC-4E46-B9E4-93D27B0310C7}" type="presParOf" srcId="{D4D75941-7828-4AB4-BD0D-7312E0475DC6}" destId="{349FEEA5-19F5-49B6-8BC1-D46507CBE270}" srcOrd="3" destOrd="0" presId="urn:microsoft.com/office/officeart/2005/8/layout/vList2"/>
    <dgm:cxn modelId="{7BFEDEC2-719D-4C56-916D-B88267D0F83F}" type="presParOf" srcId="{D4D75941-7828-4AB4-BD0D-7312E0475DC6}" destId="{ABE5AA13-53AA-4662-9E11-41C7D972426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5FFDA-7526-41ED-A229-953DE6B8F4B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FE8D87-39CE-41F1-87D9-392A1C255D46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это время повстанческое войско     во главе с сыном бывшего эмира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Мухаммада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Афзалхана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Абдурахманом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окружило Кабул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A93948C-8E2F-439F-9B55-8E1690E3C0F3}" type="parTrans" cxnId="{C0306275-CCE6-497F-9D7D-32A9D6607DA4}">
      <dgm:prSet/>
      <dgm:spPr/>
      <dgm:t>
        <a:bodyPr/>
        <a:lstStyle/>
        <a:p>
          <a:endParaRPr lang="ru-RU"/>
        </a:p>
      </dgm:t>
    </dgm:pt>
    <dgm:pt modelId="{A6EC1901-BC33-4332-B69B-83F8E964FBAF}" type="sibTrans" cxnId="{C0306275-CCE6-497F-9D7D-32A9D6607DA4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A331B21F-936C-4B3B-9515-78C681043560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Англичане оказались                                                                  в затруднительном положении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AF2809F-70F7-4E01-8423-5D1ABF11C25E}" type="parTrans" cxnId="{14A93E46-AD67-4CAC-A6F7-EF4FA9ACDCA5}">
      <dgm:prSet/>
      <dgm:spPr/>
      <dgm:t>
        <a:bodyPr/>
        <a:lstStyle/>
        <a:p>
          <a:endParaRPr lang="ru-RU"/>
        </a:p>
      </dgm:t>
    </dgm:pt>
    <dgm:pt modelId="{443CC7DD-02EC-4C49-9134-623D7D6A6DC1}" type="sibTrans" cxnId="{14A93E46-AD67-4CAC-A6F7-EF4FA9ACDCA5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883DE7BE-3C68-4D55-BEC4-B941D7846B48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начале 1880 года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Абдурахман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установил свою власть в Северном Афганистаном 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D3F82A4-CF3E-4791-8043-A0164BD7C55A}" type="parTrans" cxnId="{C653F580-FFCC-4186-BD70-FD718F20CF6E}">
      <dgm:prSet/>
      <dgm:spPr/>
      <dgm:t>
        <a:bodyPr/>
        <a:lstStyle/>
        <a:p>
          <a:endParaRPr lang="ru-RU"/>
        </a:p>
      </dgm:t>
    </dgm:pt>
    <dgm:pt modelId="{A9BF6F0F-F028-4407-A417-04324910284E}" type="sibTrans" cxnId="{C653F580-FFCC-4186-BD70-FD718F20CF6E}">
      <dgm:prSet/>
      <dgm:spPr/>
      <dgm:t>
        <a:bodyPr/>
        <a:lstStyle/>
        <a:p>
          <a:endParaRPr lang="ru-RU"/>
        </a:p>
      </dgm:t>
    </dgm:pt>
    <dgm:pt modelId="{17CF5FD0-0B3A-460E-93AF-F57C5B28AABD}" type="pres">
      <dgm:prSet presAssocID="{8395FFDA-7526-41ED-A229-953DE6B8F4B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305C64-0B5E-4F05-96C1-80CDB5C85C21}" type="pres">
      <dgm:prSet presAssocID="{8395FFDA-7526-41ED-A229-953DE6B8F4B1}" presName="dummyMaxCanvas" presStyleCnt="0">
        <dgm:presLayoutVars/>
      </dgm:prSet>
      <dgm:spPr/>
    </dgm:pt>
    <dgm:pt modelId="{A67FB371-D90D-4BF3-9A8C-F30C7D0BC8DB}" type="pres">
      <dgm:prSet presAssocID="{8395FFDA-7526-41ED-A229-953DE6B8F4B1}" presName="ThreeNodes_1" presStyleLbl="node1" presStyleIdx="0" presStyleCnt="3" custScaleX="113290" custLinFactNeighborX="7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4CC58-8EB2-4CA5-8D9F-CCA16F0276E8}" type="pres">
      <dgm:prSet presAssocID="{8395FFDA-7526-41ED-A229-953DE6B8F4B1}" presName="ThreeNodes_2" presStyleLbl="node1" presStyleIdx="1" presStyleCnt="3" custScaleX="115045" custLinFactNeighborX="-7847" custLinFactNeighborY="-2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B65B5-07D2-4A2F-B23D-A2A308A7475A}" type="pres">
      <dgm:prSet presAssocID="{8395FFDA-7526-41ED-A229-953DE6B8F4B1}" presName="ThreeNodes_3" presStyleLbl="node1" presStyleIdx="2" presStyleCnt="3" custScaleX="115326" custLinFactNeighborX="-19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E4E9C-EC7E-4058-B53F-BF0DFB37E027}" type="pres">
      <dgm:prSet presAssocID="{8395FFDA-7526-41ED-A229-953DE6B8F4B1}" presName="ThreeConn_1-2" presStyleLbl="fgAccFollowNode1" presStyleIdx="0" presStyleCnt="2" custLinFactNeighborX="51647" custLinFactNeighborY="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148DB-CF44-443A-9593-2AE3731C77B2}" type="pres">
      <dgm:prSet presAssocID="{8395FFDA-7526-41ED-A229-953DE6B8F4B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E5B84-9FF0-41CC-BA67-3EDC4D94B65B}" type="pres">
      <dgm:prSet presAssocID="{8395FFDA-7526-41ED-A229-953DE6B8F4B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5114F-1CB0-49C7-90DD-8B1B55403AB0}" type="pres">
      <dgm:prSet presAssocID="{8395FFDA-7526-41ED-A229-953DE6B8F4B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3BA5E-8475-4697-811E-3F644C2E0E6C}" type="pres">
      <dgm:prSet presAssocID="{8395FFDA-7526-41ED-A229-953DE6B8F4B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4F5819-C4B8-493B-A460-5C2DD4C45CF0}" type="presOf" srcId="{883DE7BE-3C68-4D55-BEC4-B941D7846B48}" destId="{C1DB65B5-07D2-4A2F-B23D-A2A308A7475A}" srcOrd="0" destOrd="0" presId="urn:microsoft.com/office/officeart/2005/8/layout/vProcess5"/>
    <dgm:cxn modelId="{0A7F7091-77B3-4027-BBEB-CBD7A55797BA}" type="presOf" srcId="{A331B21F-936C-4B3B-9515-78C681043560}" destId="{E214CC58-8EB2-4CA5-8D9F-CCA16F0276E8}" srcOrd="0" destOrd="0" presId="urn:microsoft.com/office/officeart/2005/8/layout/vProcess5"/>
    <dgm:cxn modelId="{7438DF51-473E-42C2-AB53-82821095626E}" type="presOf" srcId="{56FE8D87-39CE-41F1-87D9-392A1C255D46}" destId="{8EAE5B84-9FF0-41CC-BA67-3EDC4D94B65B}" srcOrd="1" destOrd="0" presId="urn:microsoft.com/office/officeart/2005/8/layout/vProcess5"/>
    <dgm:cxn modelId="{9019BF6F-088D-4AB8-9741-5DCE9AF4D291}" type="presOf" srcId="{883DE7BE-3C68-4D55-BEC4-B941D7846B48}" destId="{CCE3BA5E-8475-4697-811E-3F644C2E0E6C}" srcOrd="1" destOrd="0" presId="urn:microsoft.com/office/officeart/2005/8/layout/vProcess5"/>
    <dgm:cxn modelId="{C653F580-FFCC-4186-BD70-FD718F20CF6E}" srcId="{8395FFDA-7526-41ED-A229-953DE6B8F4B1}" destId="{883DE7BE-3C68-4D55-BEC4-B941D7846B48}" srcOrd="2" destOrd="0" parTransId="{9D3F82A4-CF3E-4791-8043-A0164BD7C55A}" sibTransId="{A9BF6F0F-F028-4407-A417-04324910284E}"/>
    <dgm:cxn modelId="{9FB0A338-CA57-4F56-83D1-9EC70818422B}" type="presOf" srcId="{A331B21F-936C-4B3B-9515-78C681043560}" destId="{7A15114F-1CB0-49C7-90DD-8B1B55403AB0}" srcOrd="1" destOrd="0" presId="urn:microsoft.com/office/officeart/2005/8/layout/vProcess5"/>
    <dgm:cxn modelId="{175C3C5E-B53D-4A62-8F2F-78AF326B4426}" type="presOf" srcId="{56FE8D87-39CE-41F1-87D9-392A1C255D46}" destId="{A67FB371-D90D-4BF3-9A8C-F30C7D0BC8DB}" srcOrd="0" destOrd="0" presId="urn:microsoft.com/office/officeart/2005/8/layout/vProcess5"/>
    <dgm:cxn modelId="{14A93E46-AD67-4CAC-A6F7-EF4FA9ACDCA5}" srcId="{8395FFDA-7526-41ED-A229-953DE6B8F4B1}" destId="{A331B21F-936C-4B3B-9515-78C681043560}" srcOrd="1" destOrd="0" parTransId="{FAF2809F-70F7-4E01-8423-5D1ABF11C25E}" sibTransId="{443CC7DD-02EC-4C49-9134-623D7D6A6DC1}"/>
    <dgm:cxn modelId="{6496DBF5-A6A8-4DCB-AC54-662D7D77366C}" type="presOf" srcId="{8395FFDA-7526-41ED-A229-953DE6B8F4B1}" destId="{17CF5FD0-0B3A-460E-93AF-F57C5B28AABD}" srcOrd="0" destOrd="0" presId="urn:microsoft.com/office/officeart/2005/8/layout/vProcess5"/>
    <dgm:cxn modelId="{5DAA950D-ED32-4300-8D29-22F419DD191C}" type="presOf" srcId="{443CC7DD-02EC-4C49-9134-623D7D6A6DC1}" destId="{937148DB-CF44-443A-9593-2AE3731C77B2}" srcOrd="0" destOrd="0" presId="urn:microsoft.com/office/officeart/2005/8/layout/vProcess5"/>
    <dgm:cxn modelId="{C0306275-CCE6-497F-9D7D-32A9D6607DA4}" srcId="{8395FFDA-7526-41ED-A229-953DE6B8F4B1}" destId="{56FE8D87-39CE-41F1-87D9-392A1C255D46}" srcOrd="0" destOrd="0" parTransId="{2A93948C-8E2F-439F-9B55-8E1690E3C0F3}" sibTransId="{A6EC1901-BC33-4332-B69B-83F8E964FBAF}"/>
    <dgm:cxn modelId="{1D83E3F5-91E5-4852-9834-7BD20EF2C51D}" type="presOf" srcId="{A6EC1901-BC33-4332-B69B-83F8E964FBAF}" destId="{7F9E4E9C-EC7E-4058-B53F-BF0DFB37E027}" srcOrd="0" destOrd="0" presId="urn:microsoft.com/office/officeart/2005/8/layout/vProcess5"/>
    <dgm:cxn modelId="{D9AB0F79-C750-43BF-8A92-043CF07CA5E3}" type="presParOf" srcId="{17CF5FD0-0B3A-460E-93AF-F57C5B28AABD}" destId="{03305C64-0B5E-4F05-96C1-80CDB5C85C21}" srcOrd="0" destOrd="0" presId="urn:microsoft.com/office/officeart/2005/8/layout/vProcess5"/>
    <dgm:cxn modelId="{6AD89C27-108D-4599-ACB9-B06C669B1BB0}" type="presParOf" srcId="{17CF5FD0-0B3A-460E-93AF-F57C5B28AABD}" destId="{A67FB371-D90D-4BF3-9A8C-F30C7D0BC8DB}" srcOrd="1" destOrd="0" presId="urn:microsoft.com/office/officeart/2005/8/layout/vProcess5"/>
    <dgm:cxn modelId="{5695F2AA-11D3-4F20-BEA5-15E76A5F6B67}" type="presParOf" srcId="{17CF5FD0-0B3A-460E-93AF-F57C5B28AABD}" destId="{E214CC58-8EB2-4CA5-8D9F-CCA16F0276E8}" srcOrd="2" destOrd="0" presId="urn:microsoft.com/office/officeart/2005/8/layout/vProcess5"/>
    <dgm:cxn modelId="{1F252DE3-580E-49F2-BAE6-2FBE9E217ABE}" type="presParOf" srcId="{17CF5FD0-0B3A-460E-93AF-F57C5B28AABD}" destId="{C1DB65B5-07D2-4A2F-B23D-A2A308A7475A}" srcOrd="3" destOrd="0" presId="urn:microsoft.com/office/officeart/2005/8/layout/vProcess5"/>
    <dgm:cxn modelId="{7EEE8A6D-504B-4EC5-AB34-7A3F5259D53B}" type="presParOf" srcId="{17CF5FD0-0B3A-460E-93AF-F57C5B28AABD}" destId="{7F9E4E9C-EC7E-4058-B53F-BF0DFB37E027}" srcOrd="4" destOrd="0" presId="urn:microsoft.com/office/officeart/2005/8/layout/vProcess5"/>
    <dgm:cxn modelId="{115ED2E8-5A1D-4771-AEF5-A63A8E32FD60}" type="presParOf" srcId="{17CF5FD0-0B3A-460E-93AF-F57C5B28AABD}" destId="{937148DB-CF44-443A-9593-2AE3731C77B2}" srcOrd="5" destOrd="0" presId="urn:microsoft.com/office/officeart/2005/8/layout/vProcess5"/>
    <dgm:cxn modelId="{F4BB52D5-DA8D-42E8-956E-61488F560DD9}" type="presParOf" srcId="{17CF5FD0-0B3A-460E-93AF-F57C5B28AABD}" destId="{8EAE5B84-9FF0-41CC-BA67-3EDC4D94B65B}" srcOrd="6" destOrd="0" presId="urn:microsoft.com/office/officeart/2005/8/layout/vProcess5"/>
    <dgm:cxn modelId="{4D1A46D0-EEE5-4B94-8A60-76657CBB1A4D}" type="presParOf" srcId="{17CF5FD0-0B3A-460E-93AF-F57C5B28AABD}" destId="{7A15114F-1CB0-49C7-90DD-8B1B55403AB0}" srcOrd="7" destOrd="0" presId="urn:microsoft.com/office/officeart/2005/8/layout/vProcess5"/>
    <dgm:cxn modelId="{AACBED71-F8F4-4432-A5FE-C581435DCC42}" type="presParOf" srcId="{17CF5FD0-0B3A-460E-93AF-F57C5B28AABD}" destId="{CCE3BA5E-8475-4697-811E-3F644C2E0E6C}" srcOrd="8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65E951-C0C1-48C4-BD38-20FCF70BFFE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661951-0DFB-4EF0-A0FC-3CB0B688032A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Законный наследник афганского трона 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6B43E03-A06E-40BD-AF78-00B291590F89}" type="parTrans" cxnId="{8C8515F4-9361-40C0-8CC5-DB61D18C3A33}">
      <dgm:prSet/>
      <dgm:spPr/>
      <dgm:t>
        <a:bodyPr/>
        <a:lstStyle/>
        <a:p>
          <a:endParaRPr lang="ru-RU"/>
        </a:p>
      </dgm:t>
    </dgm:pt>
    <dgm:pt modelId="{F6AFD28B-B0E3-4C9D-BEF7-B50F14F1B92F}" type="sibTrans" cxnId="{8C8515F4-9361-40C0-8CC5-DB61D18C3A33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B6E7A80-EED3-4FA8-8363-A4A32D201324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Сын эмира </a:t>
          </a:r>
          <a:r>
            <a:rPr lang="ru-RU" sz="11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Шералихана</a:t>
          </a:r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1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Аюбхан</a:t>
          </a:r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начал поход                 в Кандагар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62B4032-748C-48EB-BFFB-48FC44314921}" type="parTrans" cxnId="{C8266EF4-C023-4DE2-92F9-1BA1C0FD8037}">
      <dgm:prSet/>
      <dgm:spPr/>
      <dgm:t>
        <a:bodyPr/>
        <a:lstStyle/>
        <a:p>
          <a:endParaRPr lang="ru-RU"/>
        </a:p>
      </dgm:t>
    </dgm:pt>
    <dgm:pt modelId="{A83AF2D9-ADD1-43C2-845B-F7BFF2BC2F6D}" type="sibTrans" cxnId="{C8266EF4-C023-4DE2-92F9-1BA1C0FD8037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C100149-A484-4F65-ACE6-4C6A0E29669D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1880 году английская военная бригада была уничтожена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93BAE74-B1C9-43FF-9AC4-E5DD0EA57897}" type="parTrans" cxnId="{F6EB72AF-65C9-4DD8-9279-8582E0300854}">
      <dgm:prSet/>
      <dgm:spPr/>
      <dgm:t>
        <a:bodyPr/>
        <a:lstStyle/>
        <a:p>
          <a:endParaRPr lang="ru-RU"/>
        </a:p>
      </dgm:t>
    </dgm:pt>
    <dgm:pt modelId="{ED425082-28CC-491D-936E-FD26DCC04496}" type="sibTrans" cxnId="{F6EB72AF-65C9-4DD8-9279-8582E0300854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115E337-AEDD-4BF0-91F1-FFCC8A55931D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Англичане были вынуждены вызывать новые войсковые части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76205FD-7FB0-44FC-A926-1B0831ADBFDF}" type="parTrans" cxnId="{F57D1DB4-4F9B-422A-8ABF-C33CCFAEC634}">
      <dgm:prSet/>
      <dgm:spPr/>
      <dgm:t>
        <a:bodyPr/>
        <a:lstStyle/>
        <a:p>
          <a:endParaRPr lang="ru-RU"/>
        </a:p>
      </dgm:t>
    </dgm:pt>
    <dgm:pt modelId="{42B62E80-1036-4895-9E51-7F8C2A99D396}" type="sibTrans" cxnId="{F57D1DB4-4F9B-422A-8ABF-C33CCFAEC634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2E6466B-1398-4B78-BCDA-A5000D807583}" type="pres">
      <dgm:prSet presAssocID="{C765E951-C0C1-48C4-BD38-20FCF70BFF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5E566C-2617-451B-85E6-FA2C1A507A58}" type="pres">
      <dgm:prSet presAssocID="{C9661951-0DFB-4EF0-A0FC-3CB0B688032A}" presName="node" presStyleLbl="node1" presStyleIdx="0" presStyleCnt="4" custScaleX="155702" custScaleY="152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D78F0-7AFC-4387-8F71-4E1EBD8F9526}" type="pres">
      <dgm:prSet presAssocID="{F6AFD28B-B0E3-4C9D-BEF7-B50F14F1B92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A5F40B7-D78B-4EBF-A631-C220C2DFBFCA}" type="pres">
      <dgm:prSet presAssocID="{F6AFD28B-B0E3-4C9D-BEF7-B50F14F1B92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41E2A69-37B4-465F-A4EE-9F0D476E22C6}" type="pres">
      <dgm:prSet presAssocID="{3B6E7A80-EED3-4FA8-8363-A4A32D201324}" presName="node" presStyleLbl="node1" presStyleIdx="1" presStyleCnt="4" custScaleX="159460" custScaleY="154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DC096-77B1-45D5-999D-28AD41CFECF6}" type="pres">
      <dgm:prSet presAssocID="{A83AF2D9-ADD1-43C2-845B-F7BFF2BC2F6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B84A8F2-1613-4F9C-8C97-2812BDFDF05F}" type="pres">
      <dgm:prSet presAssocID="{A83AF2D9-ADD1-43C2-845B-F7BFF2BC2F6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99B642D-8DE1-4161-9260-12BFAA733F89}" type="pres">
      <dgm:prSet presAssocID="{1C100149-A484-4F65-ACE6-4C6A0E29669D}" presName="node" presStyleLbl="node1" presStyleIdx="2" presStyleCnt="4" custScaleX="153527" custScaleY="156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1A452-1F4B-4080-8D60-EA4961106AD2}" type="pres">
      <dgm:prSet presAssocID="{ED425082-28CC-491D-936E-FD26DCC0449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E91BFF16-EC2D-4DF8-A2A3-21BEB8B0A45E}" type="pres">
      <dgm:prSet presAssocID="{ED425082-28CC-491D-936E-FD26DCC0449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09C2627-E925-4B9E-AC03-10E872964E6B}" type="pres">
      <dgm:prSet presAssocID="{8115E337-AEDD-4BF0-91F1-FFCC8A55931D}" presName="node" presStyleLbl="node1" presStyleIdx="3" presStyleCnt="4" custScaleX="174698" custScaleY="156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033F22-9808-44DE-BE49-85BCEFA6DFFE}" type="presOf" srcId="{ED425082-28CC-491D-936E-FD26DCC04496}" destId="{FE21A452-1F4B-4080-8D60-EA4961106AD2}" srcOrd="0" destOrd="0" presId="urn:microsoft.com/office/officeart/2005/8/layout/process5"/>
    <dgm:cxn modelId="{8C8515F4-9361-40C0-8CC5-DB61D18C3A33}" srcId="{C765E951-C0C1-48C4-BD38-20FCF70BFFEE}" destId="{C9661951-0DFB-4EF0-A0FC-3CB0B688032A}" srcOrd="0" destOrd="0" parTransId="{26B43E03-A06E-40BD-AF78-00B291590F89}" sibTransId="{F6AFD28B-B0E3-4C9D-BEF7-B50F14F1B92F}"/>
    <dgm:cxn modelId="{48FE1580-37DE-4C50-96C8-5A92633619EA}" type="presOf" srcId="{ED425082-28CC-491D-936E-FD26DCC04496}" destId="{E91BFF16-EC2D-4DF8-A2A3-21BEB8B0A45E}" srcOrd="1" destOrd="0" presId="urn:microsoft.com/office/officeart/2005/8/layout/process5"/>
    <dgm:cxn modelId="{39342E31-B47C-47B7-B329-F6880560DB70}" type="presOf" srcId="{F6AFD28B-B0E3-4C9D-BEF7-B50F14F1B92F}" destId="{9C7D78F0-7AFC-4387-8F71-4E1EBD8F9526}" srcOrd="0" destOrd="0" presId="urn:microsoft.com/office/officeart/2005/8/layout/process5"/>
    <dgm:cxn modelId="{FEC5EEB7-51F4-4E70-B711-FACA06328619}" type="presOf" srcId="{A83AF2D9-ADD1-43C2-845B-F7BFF2BC2F6D}" destId="{FFCDC096-77B1-45D5-999D-28AD41CFECF6}" srcOrd="0" destOrd="0" presId="urn:microsoft.com/office/officeart/2005/8/layout/process5"/>
    <dgm:cxn modelId="{E80E430C-8528-49F2-AF79-6BA6157C56D4}" type="presOf" srcId="{C765E951-C0C1-48C4-BD38-20FCF70BFFEE}" destId="{C2E6466B-1398-4B78-BCDA-A5000D807583}" srcOrd="0" destOrd="0" presId="urn:microsoft.com/office/officeart/2005/8/layout/process5"/>
    <dgm:cxn modelId="{23AEAC47-D7E9-455D-B668-C49AD1D24FB3}" type="presOf" srcId="{3B6E7A80-EED3-4FA8-8363-A4A32D201324}" destId="{541E2A69-37B4-465F-A4EE-9F0D476E22C6}" srcOrd="0" destOrd="0" presId="urn:microsoft.com/office/officeart/2005/8/layout/process5"/>
    <dgm:cxn modelId="{434530C7-AFB0-4516-8E28-025459B02A36}" type="presOf" srcId="{1C100149-A484-4F65-ACE6-4C6A0E29669D}" destId="{299B642D-8DE1-4161-9260-12BFAA733F89}" srcOrd="0" destOrd="0" presId="urn:microsoft.com/office/officeart/2005/8/layout/process5"/>
    <dgm:cxn modelId="{610C013E-8C10-483E-B3E4-36643FC0A14F}" type="presOf" srcId="{A83AF2D9-ADD1-43C2-845B-F7BFF2BC2F6D}" destId="{CB84A8F2-1613-4F9C-8C97-2812BDFDF05F}" srcOrd="1" destOrd="0" presId="urn:microsoft.com/office/officeart/2005/8/layout/process5"/>
    <dgm:cxn modelId="{6B659732-C904-4671-B567-61F31B00A838}" type="presOf" srcId="{C9661951-0DFB-4EF0-A0FC-3CB0B688032A}" destId="{935E566C-2617-451B-85E6-FA2C1A507A58}" srcOrd="0" destOrd="0" presId="urn:microsoft.com/office/officeart/2005/8/layout/process5"/>
    <dgm:cxn modelId="{51D9B14F-8A08-4DA6-8C37-D29456213B8F}" type="presOf" srcId="{F6AFD28B-B0E3-4C9D-BEF7-B50F14F1B92F}" destId="{EA5F40B7-D78B-4EBF-A631-C220C2DFBFCA}" srcOrd="1" destOrd="0" presId="urn:microsoft.com/office/officeart/2005/8/layout/process5"/>
    <dgm:cxn modelId="{24BD1D8E-2C96-4D2F-9938-ED4962CB375D}" type="presOf" srcId="{8115E337-AEDD-4BF0-91F1-FFCC8A55931D}" destId="{109C2627-E925-4B9E-AC03-10E872964E6B}" srcOrd="0" destOrd="0" presId="urn:microsoft.com/office/officeart/2005/8/layout/process5"/>
    <dgm:cxn modelId="{F6EB72AF-65C9-4DD8-9279-8582E0300854}" srcId="{C765E951-C0C1-48C4-BD38-20FCF70BFFEE}" destId="{1C100149-A484-4F65-ACE6-4C6A0E29669D}" srcOrd="2" destOrd="0" parTransId="{393BAE74-B1C9-43FF-9AC4-E5DD0EA57897}" sibTransId="{ED425082-28CC-491D-936E-FD26DCC04496}"/>
    <dgm:cxn modelId="{F57D1DB4-4F9B-422A-8ABF-C33CCFAEC634}" srcId="{C765E951-C0C1-48C4-BD38-20FCF70BFFEE}" destId="{8115E337-AEDD-4BF0-91F1-FFCC8A55931D}" srcOrd="3" destOrd="0" parTransId="{C76205FD-7FB0-44FC-A926-1B0831ADBFDF}" sibTransId="{42B62E80-1036-4895-9E51-7F8C2A99D396}"/>
    <dgm:cxn modelId="{C8266EF4-C023-4DE2-92F9-1BA1C0FD8037}" srcId="{C765E951-C0C1-48C4-BD38-20FCF70BFFEE}" destId="{3B6E7A80-EED3-4FA8-8363-A4A32D201324}" srcOrd="1" destOrd="0" parTransId="{C62B4032-748C-48EB-BFFB-48FC44314921}" sibTransId="{A83AF2D9-ADD1-43C2-845B-F7BFF2BC2F6D}"/>
    <dgm:cxn modelId="{E60B456B-E212-495C-B351-08374BF5B4D1}" type="presParOf" srcId="{C2E6466B-1398-4B78-BCDA-A5000D807583}" destId="{935E566C-2617-451B-85E6-FA2C1A507A58}" srcOrd="0" destOrd="0" presId="urn:microsoft.com/office/officeart/2005/8/layout/process5"/>
    <dgm:cxn modelId="{8BF44262-8B13-4164-AD0E-851D62A93583}" type="presParOf" srcId="{C2E6466B-1398-4B78-BCDA-A5000D807583}" destId="{9C7D78F0-7AFC-4387-8F71-4E1EBD8F9526}" srcOrd="1" destOrd="0" presId="urn:microsoft.com/office/officeart/2005/8/layout/process5"/>
    <dgm:cxn modelId="{6A6177A3-0CFE-4179-8EBA-986BA63AD634}" type="presParOf" srcId="{9C7D78F0-7AFC-4387-8F71-4E1EBD8F9526}" destId="{EA5F40B7-D78B-4EBF-A631-C220C2DFBFCA}" srcOrd="0" destOrd="0" presId="urn:microsoft.com/office/officeart/2005/8/layout/process5"/>
    <dgm:cxn modelId="{9BB13C1F-C3EF-414B-A273-50E691C48F56}" type="presParOf" srcId="{C2E6466B-1398-4B78-BCDA-A5000D807583}" destId="{541E2A69-37B4-465F-A4EE-9F0D476E22C6}" srcOrd="2" destOrd="0" presId="urn:microsoft.com/office/officeart/2005/8/layout/process5"/>
    <dgm:cxn modelId="{365B2F73-B104-44F1-808B-683877E7CF9A}" type="presParOf" srcId="{C2E6466B-1398-4B78-BCDA-A5000D807583}" destId="{FFCDC096-77B1-45D5-999D-28AD41CFECF6}" srcOrd="3" destOrd="0" presId="urn:microsoft.com/office/officeart/2005/8/layout/process5"/>
    <dgm:cxn modelId="{C85E6474-AA2B-427F-91C5-688F3CB1953F}" type="presParOf" srcId="{FFCDC096-77B1-45D5-999D-28AD41CFECF6}" destId="{CB84A8F2-1613-4F9C-8C97-2812BDFDF05F}" srcOrd="0" destOrd="0" presId="urn:microsoft.com/office/officeart/2005/8/layout/process5"/>
    <dgm:cxn modelId="{DD4B8182-B9AC-4BCA-B119-252AF1E4BCC7}" type="presParOf" srcId="{C2E6466B-1398-4B78-BCDA-A5000D807583}" destId="{299B642D-8DE1-4161-9260-12BFAA733F89}" srcOrd="4" destOrd="0" presId="urn:microsoft.com/office/officeart/2005/8/layout/process5"/>
    <dgm:cxn modelId="{345EEB42-B92C-4DA0-933F-27ECD229DF2F}" type="presParOf" srcId="{C2E6466B-1398-4B78-BCDA-A5000D807583}" destId="{FE21A452-1F4B-4080-8D60-EA4961106AD2}" srcOrd="5" destOrd="0" presId="urn:microsoft.com/office/officeart/2005/8/layout/process5"/>
    <dgm:cxn modelId="{51A3D4C9-1668-428F-AEA8-17398B3A0FC7}" type="presParOf" srcId="{FE21A452-1F4B-4080-8D60-EA4961106AD2}" destId="{E91BFF16-EC2D-4DF8-A2A3-21BEB8B0A45E}" srcOrd="0" destOrd="0" presId="urn:microsoft.com/office/officeart/2005/8/layout/process5"/>
    <dgm:cxn modelId="{01DAD996-8997-44B6-8FC1-5777C92A3798}" type="presParOf" srcId="{C2E6466B-1398-4B78-BCDA-A5000D807583}" destId="{109C2627-E925-4B9E-AC03-10E872964E6B}" srcOrd="6" destOrd="0" presId="urn:microsoft.com/office/officeart/2005/8/layout/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7D01AB-C7DE-4B34-B80D-ED371438BF0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646BB6-1C2E-48D4-9C87-BD2B42BA2F63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Вскоре начались военные действия между претендентами                     на трон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8382CF5-9D56-4E14-917C-34E0E6FDB21D}" type="parTrans" cxnId="{E612CF96-B9E5-4464-A10E-EDAF96840B20}">
      <dgm:prSet/>
      <dgm:spPr/>
      <dgm:t>
        <a:bodyPr/>
        <a:lstStyle/>
        <a:p>
          <a:endParaRPr lang="ru-RU"/>
        </a:p>
      </dgm:t>
    </dgm:pt>
    <dgm:pt modelId="{B7B667F9-CC20-4739-A2F6-4BE86B678D40}" type="sibTrans" cxnId="{E612CF96-B9E5-4464-A10E-EDAF96840B20}">
      <dgm:prSet/>
      <dgm:spPr/>
      <dgm:t>
        <a:bodyPr/>
        <a:lstStyle/>
        <a:p>
          <a:endParaRPr lang="ru-RU"/>
        </a:p>
      </dgm:t>
    </dgm:pt>
    <dgm:pt modelId="{75575314-6F62-4EE2-9E89-31F25CE2FB9F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1880 году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Абдурахман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нанёс сокрушительный удар войскам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Аюбхана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9FB76EA-0E67-4E8F-8599-56BBB0F402D0}" type="parTrans" cxnId="{B8C9CC3C-42F7-439E-88E4-3DF2DD0D9E17}">
      <dgm:prSet/>
      <dgm:spPr/>
      <dgm:t>
        <a:bodyPr/>
        <a:lstStyle/>
        <a:p>
          <a:endParaRPr lang="ru-RU"/>
        </a:p>
      </dgm:t>
    </dgm:pt>
    <dgm:pt modelId="{CC80D77C-38C2-4D1E-8C01-BA05B2B4146D}" type="sibTrans" cxnId="{B8C9CC3C-42F7-439E-88E4-3DF2DD0D9E17}">
      <dgm:prSet/>
      <dgm:spPr/>
      <dgm:t>
        <a:bodyPr/>
        <a:lstStyle/>
        <a:p>
          <a:endParaRPr lang="ru-RU"/>
        </a:p>
      </dgm:t>
    </dgm:pt>
    <dgm:pt modelId="{52338DF0-C7F4-4EB4-B1F6-92ABA043B158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Аюбхан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был вынужден бежать за границу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AEAF9EE-473B-4960-8691-F0481671069E}" type="parTrans" cxnId="{2FAEFCC7-60CB-4B64-A556-A9BAD040E1FB}">
      <dgm:prSet/>
      <dgm:spPr/>
      <dgm:t>
        <a:bodyPr/>
        <a:lstStyle/>
        <a:p>
          <a:endParaRPr lang="ru-RU"/>
        </a:p>
      </dgm:t>
    </dgm:pt>
    <dgm:pt modelId="{31FAF9C6-5B73-4985-9908-8E3C6AC9C647}" type="sibTrans" cxnId="{2FAEFCC7-60CB-4B64-A556-A9BAD040E1FB}">
      <dgm:prSet/>
      <dgm:spPr/>
      <dgm:t>
        <a:bodyPr/>
        <a:lstStyle/>
        <a:p>
          <a:endParaRPr lang="ru-RU"/>
        </a:p>
      </dgm:t>
    </dgm:pt>
    <dgm:pt modelId="{E1735A15-AB2E-454A-A93D-2A9598699319}" type="pres">
      <dgm:prSet presAssocID="{377D01AB-C7DE-4B34-B80D-ED371438BF0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B47971-D840-4BEF-9553-200F68CF037B}" type="pres">
      <dgm:prSet presAssocID="{377D01AB-C7DE-4B34-B80D-ED371438BF0C}" presName="arrow" presStyleLbl="bgShp" presStyleIdx="0" presStyleCnt="1"/>
      <dgm:spPr/>
    </dgm:pt>
    <dgm:pt modelId="{F8D3D3B6-86AE-4D85-B30F-E99355000AA8}" type="pres">
      <dgm:prSet presAssocID="{377D01AB-C7DE-4B34-B80D-ED371438BF0C}" presName="linearProcess" presStyleCnt="0"/>
      <dgm:spPr/>
    </dgm:pt>
    <dgm:pt modelId="{16311E0E-B652-473F-AF7C-45EFB8FC6A82}" type="pres">
      <dgm:prSet presAssocID="{1A646BB6-1C2E-48D4-9C87-BD2B42BA2F6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41504-631C-4BFD-BAAE-3258B55081D0}" type="pres">
      <dgm:prSet presAssocID="{B7B667F9-CC20-4739-A2F6-4BE86B678D40}" presName="sibTrans" presStyleCnt="0"/>
      <dgm:spPr/>
    </dgm:pt>
    <dgm:pt modelId="{53C1E76F-F6FB-4B5D-B011-D0CE55B6AB49}" type="pres">
      <dgm:prSet presAssocID="{75575314-6F62-4EE2-9E89-31F25CE2FB9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BB0FF-DC4D-4B33-9F7B-6FC981F074AE}" type="pres">
      <dgm:prSet presAssocID="{CC80D77C-38C2-4D1E-8C01-BA05B2B4146D}" presName="sibTrans" presStyleCnt="0"/>
      <dgm:spPr/>
    </dgm:pt>
    <dgm:pt modelId="{06DD3DE3-ADE4-4C24-AA80-1DF30AB33F11}" type="pres">
      <dgm:prSet presAssocID="{52338DF0-C7F4-4EB4-B1F6-92ABA043B15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C9CC3C-42F7-439E-88E4-3DF2DD0D9E17}" srcId="{377D01AB-C7DE-4B34-B80D-ED371438BF0C}" destId="{75575314-6F62-4EE2-9E89-31F25CE2FB9F}" srcOrd="1" destOrd="0" parTransId="{99FB76EA-0E67-4E8F-8599-56BBB0F402D0}" sibTransId="{CC80D77C-38C2-4D1E-8C01-BA05B2B4146D}"/>
    <dgm:cxn modelId="{B3FCB9F2-0FCC-4064-AA2C-C4FA3BD22C4D}" type="presOf" srcId="{75575314-6F62-4EE2-9E89-31F25CE2FB9F}" destId="{53C1E76F-F6FB-4B5D-B011-D0CE55B6AB49}" srcOrd="0" destOrd="0" presId="urn:microsoft.com/office/officeart/2005/8/layout/hProcess9"/>
    <dgm:cxn modelId="{E612CF96-B9E5-4464-A10E-EDAF96840B20}" srcId="{377D01AB-C7DE-4B34-B80D-ED371438BF0C}" destId="{1A646BB6-1C2E-48D4-9C87-BD2B42BA2F63}" srcOrd="0" destOrd="0" parTransId="{98382CF5-9D56-4E14-917C-34E0E6FDB21D}" sibTransId="{B7B667F9-CC20-4739-A2F6-4BE86B678D40}"/>
    <dgm:cxn modelId="{B1D27B36-5218-4971-A82E-B150B961E104}" type="presOf" srcId="{377D01AB-C7DE-4B34-B80D-ED371438BF0C}" destId="{E1735A15-AB2E-454A-A93D-2A9598699319}" srcOrd="0" destOrd="0" presId="urn:microsoft.com/office/officeart/2005/8/layout/hProcess9"/>
    <dgm:cxn modelId="{9AB1B768-3884-47E3-A98D-C2A5A3775CCE}" type="presOf" srcId="{52338DF0-C7F4-4EB4-B1F6-92ABA043B158}" destId="{06DD3DE3-ADE4-4C24-AA80-1DF30AB33F11}" srcOrd="0" destOrd="0" presId="urn:microsoft.com/office/officeart/2005/8/layout/hProcess9"/>
    <dgm:cxn modelId="{2FAEFCC7-60CB-4B64-A556-A9BAD040E1FB}" srcId="{377D01AB-C7DE-4B34-B80D-ED371438BF0C}" destId="{52338DF0-C7F4-4EB4-B1F6-92ABA043B158}" srcOrd="2" destOrd="0" parTransId="{1AEAF9EE-473B-4960-8691-F0481671069E}" sibTransId="{31FAF9C6-5B73-4985-9908-8E3C6AC9C647}"/>
    <dgm:cxn modelId="{5B87746E-416D-421E-AC9B-D00802C91983}" type="presOf" srcId="{1A646BB6-1C2E-48D4-9C87-BD2B42BA2F63}" destId="{16311E0E-B652-473F-AF7C-45EFB8FC6A82}" srcOrd="0" destOrd="0" presId="urn:microsoft.com/office/officeart/2005/8/layout/hProcess9"/>
    <dgm:cxn modelId="{BBF74703-09A6-4603-BBBC-5807021416B9}" type="presParOf" srcId="{E1735A15-AB2E-454A-A93D-2A9598699319}" destId="{33B47971-D840-4BEF-9553-200F68CF037B}" srcOrd="0" destOrd="0" presId="urn:microsoft.com/office/officeart/2005/8/layout/hProcess9"/>
    <dgm:cxn modelId="{A763E593-4328-4989-8F9D-0B7403AF32E7}" type="presParOf" srcId="{E1735A15-AB2E-454A-A93D-2A9598699319}" destId="{F8D3D3B6-86AE-4D85-B30F-E99355000AA8}" srcOrd="1" destOrd="0" presId="urn:microsoft.com/office/officeart/2005/8/layout/hProcess9"/>
    <dgm:cxn modelId="{DCC6EE00-CED2-4F52-AFC6-015750A458F5}" type="presParOf" srcId="{F8D3D3B6-86AE-4D85-B30F-E99355000AA8}" destId="{16311E0E-B652-473F-AF7C-45EFB8FC6A82}" srcOrd="0" destOrd="0" presId="urn:microsoft.com/office/officeart/2005/8/layout/hProcess9"/>
    <dgm:cxn modelId="{09F7BD59-60B5-4F72-8CA6-9011F7829164}" type="presParOf" srcId="{F8D3D3B6-86AE-4D85-B30F-E99355000AA8}" destId="{BD741504-631C-4BFD-BAAE-3258B55081D0}" srcOrd="1" destOrd="0" presId="urn:microsoft.com/office/officeart/2005/8/layout/hProcess9"/>
    <dgm:cxn modelId="{ABC31B5A-4E8A-4514-8288-41D1681A98D4}" type="presParOf" srcId="{F8D3D3B6-86AE-4D85-B30F-E99355000AA8}" destId="{53C1E76F-F6FB-4B5D-B011-D0CE55B6AB49}" srcOrd="2" destOrd="0" presId="urn:microsoft.com/office/officeart/2005/8/layout/hProcess9"/>
    <dgm:cxn modelId="{350B6BB9-A89B-4886-9560-651331C85703}" type="presParOf" srcId="{F8D3D3B6-86AE-4D85-B30F-E99355000AA8}" destId="{42DBB0FF-DC4D-4B33-9F7B-6FC981F074AE}" srcOrd="3" destOrd="0" presId="urn:microsoft.com/office/officeart/2005/8/layout/hProcess9"/>
    <dgm:cxn modelId="{EA019DEA-B376-4E6E-8402-FC9317807343}" type="presParOf" srcId="{F8D3D3B6-86AE-4D85-B30F-E99355000AA8}" destId="{06DD3DE3-ADE4-4C24-AA80-1DF30AB33F11}" srcOrd="4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параграф       № 31</a:t>
          </a:r>
          <a:endParaRPr lang="ru-RU" sz="20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Составьте тесты по теме (7)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44E3FC1D-C315-4BA4-B570-B5332F26C1D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Найдите дополнительный материал на тему: «</a:t>
          </a:r>
          <a:r>
            <a:rPr lang="ru-RU" sz="180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Культура Афганистана»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2AAF0E70-345A-4371-877E-95B9D32D745F}" type="parTrans" cxnId="{7DFC0E83-FAC6-4640-8B7B-7CBC6095B687}">
      <dgm:prSet/>
      <dgm:spPr/>
      <dgm:t>
        <a:bodyPr/>
        <a:lstStyle/>
        <a:p>
          <a:endParaRPr lang="ru-RU"/>
        </a:p>
      </dgm:t>
    </dgm:pt>
    <dgm:pt modelId="{98E6D02B-FB65-4173-A2E3-8D006BFA2D87}" type="sibTrans" cxnId="{7DFC0E83-FAC6-4640-8B7B-7CBC6095B687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3"/>
      <dgm:spPr>
        <a:solidFill>
          <a:schemeClr val="bg1"/>
        </a:solidFill>
      </dgm:spPr>
    </dgm:pt>
    <dgm:pt modelId="{6B43DADA-43F7-4619-8643-0DEFA7A9F75B}" type="pres">
      <dgm:prSet presAssocID="{8C92F594-D24C-4044-879D-F0D30C1B326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3"/>
      <dgm:spPr>
        <a:solidFill>
          <a:schemeClr val="bg1"/>
        </a:solidFill>
      </dgm:spPr>
    </dgm:pt>
    <dgm:pt modelId="{66C96DF3-B4EF-4630-AC8E-09B095856621}" type="pres">
      <dgm:prSet presAssocID="{57DC7BA1-B86A-490E-87A7-761B012E2B1B}" presName="txShp" presStyleLbl="node1" presStyleIdx="1" presStyleCnt="3" custScaleX="98052" custScaleY="89232" custLinFactNeighborX="1772" custLinFactNeighborY="-3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09121-478C-4D77-85BA-087F8D1F8BE1}" type="pres">
      <dgm:prSet presAssocID="{0D2A5158-2D03-4BA3-A610-10E8F4FC21F1}" presName="spacing" presStyleCnt="0"/>
      <dgm:spPr/>
    </dgm:pt>
    <dgm:pt modelId="{0A5FDA91-6757-491B-9C9D-6B65379851F0}" type="pres">
      <dgm:prSet presAssocID="{44E3FC1D-C315-4BA4-B570-B5332F26C1D8}" presName="composite" presStyleCnt="0"/>
      <dgm:spPr/>
    </dgm:pt>
    <dgm:pt modelId="{0CB44D7F-0C66-4497-B9EB-5134FE96849A}" type="pres">
      <dgm:prSet presAssocID="{44E3FC1D-C315-4BA4-B570-B5332F26C1D8}" presName="imgShp" presStyleLbl="fgImgPlace1" presStyleIdx="2" presStyleCnt="3"/>
      <dgm:spPr>
        <a:solidFill>
          <a:schemeClr val="bg1"/>
        </a:solidFill>
      </dgm:spPr>
    </dgm:pt>
    <dgm:pt modelId="{8C0F39A9-601B-4C81-B0FF-9C5C457FF622}" type="pres">
      <dgm:prSet presAssocID="{44E3FC1D-C315-4BA4-B570-B5332F26C1D8}" presName="txShp" presStyleLbl="node1" presStyleIdx="2" presStyleCnt="3" custScaleX="101820" custScaleY="120698" custLinFactNeighborX="52" custLinFactNeighborY="-14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1E58AE-75DC-45BC-996A-6A5A081B6872}" type="presOf" srcId="{8C92F594-D24C-4044-879D-F0D30C1B3265}" destId="{6B43DADA-43F7-4619-8643-0DEFA7A9F75B}" srcOrd="0" destOrd="0" presId="urn:microsoft.com/office/officeart/2005/8/layout/vList3#1"/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1DA5DD9D-4A6E-4270-BEA4-828A68188F17}" type="presOf" srcId="{44E3FC1D-C315-4BA4-B570-B5332F26C1D8}" destId="{8C0F39A9-601B-4C81-B0FF-9C5C457FF622}" srcOrd="0" destOrd="0" presId="urn:microsoft.com/office/officeart/2005/8/layout/vList3#1"/>
    <dgm:cxn modelId="{7DFC0E83-FAC6-4640-8B7B-7CBC6095B687}" srcId="{466DA2BE-BBF6-44C3-A153-50520A51E0DF}" destId="{44E3FC1D-C315-4BA4-B570-B5332F26C1D8}" srcOrd="2" destOrd="0" parTransId="{2AAF0E70-345A-4371-877E-95B9D32D745F}" sibTransId="{98E6D02B-FB65-4173-A2E3-8D006BFA2D87}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486141C3-EDB7-4A5F-AB9B-7FA07FBBE392}" type="presOf" srcId="{466DA2BE-BBF6-44C3-A153-50520A51E0DF}" destId="{3B94F073-D742-4212-A2A0-85C74E3E3138}" srcOrd="0" destOrd="0" presId="urn:microsoft.com/office/officeart/2005/8/layout/vList3#1"/>
    <dgm:cxn modelId="{A63402C8-7DDD-4E47-9770-3849D6AB5880}" type="presOf" srcId="{57DC7BA1-B86A-490E-87A7-761B012E2B1B}" destId="{66C96DF3-B4EF-4630-AC8E-09B095856621}" srcOrd="0" destOrd="0" presId="urn:microsoft.com/office/officeart/2005/8/layout/vList3#1"/>
    <dgm:cxn modelId="{BB5B9FB0-2604-4BDE-86FE-B6DD2F6D7214}" type="presParOf" srcId="{3B94F073-D742-4212-A2A0-85C74E3E3138}" destId="{B64A81EE-FFED-4F11-AA7C-1C803141FE85}" srcOrd="0" destOrd="0" presId="urn:microsoft.com/office/officeart/2005/8/layout/vList3#1"/>
    <dgm:cxn modelId="{59C70407-D7A6-402D-B06B-BF7F68324AB0}" type="presParOf" srcId="{B64A81EE-FFED-4F11-AA7C-1C803141FE85}" destId="{0695C490-E4F3-44F9-95D3-DCB4ADA8C6F8}" srcOrd="0" destOrd="0" presId="urn:microsoft.com/office/officeart/2005/8/layout/vList3#1"/>
    <dgm:cxn modelId="{D8988755-E255-40C5-92D5-2E9389A2B05B}" type="presParOf" srcId="{B64A81EE-FFED-4F11-AA7C-1C803141FE85}" destId="{6B43DADA-43F7-4619-8643-0DEFA7A9F75B}" srcOrd="1" destOrd="0" presId="urn:microsoft.com/office/officeart/2005/8/layout/vList3#1"/>
    <dgm:cxn modelId="{5CAF12D2-7AD6-45F5-880D-0B631D683946}" type="presParOf" srcId="{3B94F073-D742-4212-A2A0-85C74E3E3138}" destId="{A06DDE74-47D4-4B6E-8BDF-59D45391C74B}" srcOrd="1" destOrd="0" presId="urn:microsoft.com/office/officeart/2005/8/layout/vList3#1"/>
    <dgm:cxn modelId="{99E4FC46-B659-4BA5-B818-47C5068D826E}" type="presParOf" srcId="{3B94F073-D742-4212-A2A0-85C74E3E3138}" destId="{F15048E4-E7F1-476C-9ABA-3210777AB54F}" srcOrd="2" destOrd="0" presId="urn:microsoft.com/office/officeart/2005/8/layout/vList3#1"/>
    <dgm:cxn modelId="{164FAA25-E349-4B43-B8CA-0E673F32D000}" type="presParOf" srcId="{F15048E4-E7F1-476C-9ABA-3210777AB54F}" destId="{0A426044-E8F7-487B-91EF-34DFC983F853}" srcOrd="0" destOrd="0" presId="urn:microsoft.com/office/officeart/2005/8/layout/vList3#1"/>
    <dgm:cxn modelId="{F32BF879-8152-46CE-B2D7-F5B54D4ED5F8}" type="presParOf" srcId="{F15048E4-E7F1-476C-9ABA-3210777AB54F}" destId="{66C96DF3-B4EF-4630-AC8E-09B095856621}" srcOrd="1" destOrd="0" presId="urn:microsoft.com/office/officeart/2005/8/layout/vList3#1"/>
    <dgm:cxn modelId="{BF2FE49C-3D32-479C-8F26-B8667998C5C9}" type="presParOf" srcId="{3B94F073-D742-4212-A2A0-85C74E3E3138}" destId="{F3809121-478C-4D77-85BA-087F8D1F8BE1}" srcOrd="3" destOrd="0" presId="urn:microsoft.com/office/officeart/2005/8/layout/vList3#1"/>
    <dgm:cxn modelId="{F1F3B0DB-83A0-402D-BED3-715743EC11B0}" type="presParOf" srcId="{3B94F073-D742-4212-A2A0-85C74E3E3138}" destId="{0A5FDA91-6757-491B-9C9D-6B65379851F0}" srcOrd="4" destOrd="0" presId="urn:microsoft.com/office/officeart/2005/8/layout/vList3#1"/>
    <dgm:cxn modelId="{7E232FA0-07B1-4C03-80F6-643EB5AC0B9B}" type="presParOf" srcId="{0A5FDA91-6757-491B-9C9D-6B65379851F0}" destId="{0CB44D7F-0C66-4497-B9EB-5134FE96849A}" srcOrd="0" destOrd="0" presId="urn:microsoft.com/office/officeart/2005/8/layout/vList3#1"/>
    <dgm:cxn modelId="{83782308-C02D-443C-8854-4A25A78EA3CC}" type="presParOf" srcId="{0A5FDA91-6757-491B-9C9D-6B65379851F0}" destId="{8C0F39A9-601B-4C81-B0FF-9C5C457FF622}" srcOrd="1" destOrd="0" presId="urn:microsoft.com/office/officeart/2005/8/layout/vList3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D3CC3-D585-440B-8509-82D690152CC5}">
      <dsp:nvSpPr>
        <dsp:cNvPr id="0" name=""/>
        <dsp:cNvSpPr/>
      </dsp:nvSpPr>
      <dsp:spPr>
        <a:xfrm>
          <a:off x="0" y="675"/>
          <a:ext cx="3214710" cy="79980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Капитулянтская политика эмира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Якубхана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встретила резкое сопротивление в стране, и в Кабуле вспыхнуло восстание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9043" y="39718"/>
        <a:ext cx="3136624" cy="721718"/>
      </dsp:txXfrm>
    </dsp:sp>
    <dsp:sp modelId="{C3C0924E-F287-4876-8416-71EEC6808DB4}">
      <dsp:nvSpPr>
        <dsp:cNvPr id="0" name=""/>
        <dsp:cNvSpPr/>
      </dsp:nvSpPr>
      <dsp:spPr>
        <a:xfrm>
          <a:off x="0" y="785819"/>
          <a:ext cx="3214710" cy="79980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</a:rPr>
            <a:t>Горожане штурмовали английскую резиденцию и захватили её</a:t>
          </a:r>
          <a:endParaRPr lang="ru-RU" sz="1200" b="1" kern="1200" dirty="0">
            <a:solidFill>
              <a:srgbClr val="000000"/>
            </a:solidFill>
          </a:endParaRPr>
        </a:p>
      </dsp:txBody>
      <dsp:txXfrm>
        <a:off x="39043" y="824862"/>
        <a:ext cx="3136624" cy="721718"/>
      </dsp:txXfrm>
    </dsp:sp>
    <dsp:sp modelId="{ABE5AA13-53AA-4662-9E11-41C7D9724266}">
      <dsp:nvSpPr>
        <dsp:cNvPr id="0" name=""/>
        <dsp:cNvSpPr/>
      </dsp:nvSpPr>
      <dsp:spPr>
        <a:xfrm>
          <a:off x="0" y="1628409"/>
          <a:ext cx="3214710" cy="79980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Англичане бросили в Афганистан войска. Возвращённые назад после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Гандамакского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соглашения, и вскоре заняли Кабул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9043" y="1667452"/>
        <a:ext cx="3136624" cy="721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FB371-D90D-4BF3-9A8C-F30C7D0BC8DB}">
      <dsp:nvSpPr>
        <dsp:cNvPr id="0" name=""/>
        <dsp:cNvSpPr/>
      </dsp:nvSpPr>
      <dsp:spPr>
        <a:xfrm>
          <a:off x="0" y="0"/>
          <a:ext cx="3714783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это время повстанческое войско     во главе с сыном бывшего эмира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Мухаммада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Афзалхана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Абдурахманом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окружило Кабул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970" y="21970"/>
        <a:ext cx="2803636" cy="706159"/>
      </dsp:txXfrm>
    </dsp:sp>
    <dsp:sp modelId="{E214CC58-8EB2-4CA5-8D9F-CCA16F0276E8}">
      <dsp:nvSpPr>
        <dsp:cNvPr id="0" name=""/>
        <dsp:cNvSpPr/>
      </dsp:nvSpPr>
      <dsp:spPr>
        <a:xfrm>
          <a:off x="0" y="857255"/>
          <a:ext cx="3772330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Англичане оказались                                                                  в затруднительном положении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970" y="879225"/>
        <a:ext cx="2834619" cy="706159"/>
      </dsp:txXfrm>
    </dsp:sp>
    <dsp:sp modelId="{C1DB65B5-07D2-4A2F-B23D-A2A308A7475A}">
      <dsp:nvSpPr>
        <dsp:cNvPr id="0" name=""/>
        <dsp:cNvSpPr/>
      </dsp:nvSpPr>
      <dsp:spPr>
        <a:xfrm>
          <a:off x="0" y="1750231"/>
          <a:ext cx="3781544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начале 1880 года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Абдурахман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установил свою власть в Северном Афганистаном 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970" y="1772201"/>
        <a:ext cx="2841650" cy="706159"/>
      </dsp:txXfrm>
    </dsp:sp>
    <dsp:sp modelId="{7F9E4E9C-EC7E-4058-B53F-BF0DFB37E027}">
      <dsp:nvSpPr>
        <dsp:cNvPr id="0" name=""/>
        <dsp:cNvSpPr/>
      </dsp:nvSpPr>
      <dsp:spPr>
        <a:xfrm>
          <a:off x="3026562" y="571501"/>
          <a:ext cx="487564" cy="487564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136264" y="571501"/>
        <a:ext cx="268160" cy="366892"/>
      </dsp:txXfrm>
    </dsp:sp>
    <dsp:sp modelId="{937148DB-CF44-443A-9593-2AE3731C77B2}">
      <dsp:nvSpPr>
        <dsp:cNvPr id="0" name=""/>
        <dsp:cNvSpPr/>
      </dsp:nvSpPr>
      <dsp:spPr>
        <a:xfrm>
          <a:off x="3064073" y="1438939"/>
          <a:ext cx="487564" cy="487564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173775" y="1438939"/>
        <a:ext cx="268160" cy="3668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E566C-2617-451B-85E6-FA2C1A507A58}">
      <dsp:nvSpPr>
        <dsp:cNvPr id="0" name=""/>
        <dsp:cNvSpPr/>
      </dsp:nvSpPr>
      <dsp:spPr>
        <a:xfrm>
          <a:off x="151875" y="7778"/>
          <a:ext cx="1715055" cy="100908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Законный наследник афганского трона 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81430" y="37333"/>
        <a:ext cx="1655945" cy="949970"/>
      </dsp:txXfrm>
    </dsp:sp>
    <dsp:sp modelId="{9C7D78F0-7AFC-4387-8F71-4E1EBD8F9526}">
      <dsp:nvSpPr>
        <dsp:cNvPr id="0" name=""/>
        <dsp:cNvSpPr/>
      </dsp:nvSpPr>
      <dsp:spPr>
        <a:xfrm>
          <a:off x="1963862" y="375732"/>
          <a:ext cx="233517" cy="273171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963862" y="430366"/>
        <a:ext cx="163462" cy="163903"/>
      </dsp:txXfrm>
    </dsp:sp>
    <dsp:sp modelId="{541E2A69-37B4-465F-A4EE-9F0D476E22C6}">
      <dsp:nvSpPr>
        <dsp:cNvPr id="0" name=""/>
        <dsp:cNvSpPr/>
      </dsp:nvSpPr>
      <dsp:spPr>
        <a:xfrm>
          <a:off x="2307529" y="2044"/>
          <a:ext cx="1756449" cy="102054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Сын эмира </a:t>
          </a:r>
          <a:r>
            <a:rPr lang="ru-RU" sz="11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Шералихана</a:t>
          </a: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1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Аюбхан</a:t>
          </a: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начал поход                 в Кандагар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337420" y="31935"/>
        <a:ext cx="1696667" cy="960765"/>
      </dsp:txXfrm>
    </dsp:sp>
    <dsp:sp modelId="{FFCDC096-77B1-45D5-999D-28AD41CFECF6}">
      <dsp:nvSpPr>
        <dsp:cNvPr id="0" name=""/>
        <dsp:cNvSpPr/>
      </dsp:nvSpPr>
      <dsp:spPr>
        <a:xfrm rot="5323514">
          <a:off x="3085077" y="1099696"/>
          <a:ext cx="233575" cy="273171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3119134" y="1119503"/>
        <a:ext cx="163903" cy="163503"/>
      </dsp:txXfrm>
    </dsp:sp>
    <dsp:sp modelId="{299B642D-8DE1-4161-9260-12BFAA733F89}">
      <dsp:nvSpPr>
        <dsp:cNvPr id="0" name=""/>
        <dsp:cNvSpPr/>
      </dsp:nvSpPr>
      <dsp:spPr>
        <a:xfrm>
          <a:off x="2372881" y="1463191"/>
          <a:ext cx="1691097" cy="103509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1880 году английская военная бригада была уничтожена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403198" y="1493508"/>
        <a:ext cx="1630463" cy="974459"/>
      </dsp:txXfrm>
    </dsp:sp>
    <dsp:sp modelId="{FE21A452-1F4B-4080-8D60-EA4961106AD2}">
      <dsp:nvSpPr>
        <dsp:cNvPr id="0" name=""/>
        <dsp:cNvSpPr/>
      </dsp:nvSpPr>
      <dsp:spPr>
        <a:xfrm rot="10800000">
          <a:off x="2042432" y="1844152"/>
          <a:ext cx="233517" cy="273171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112487" y="1898786"/>
        <a:ext cx="163462" cy="163903"/>
      </dsp:txXfrm>
    </dsp:sp>
    <dsp:sp modelId="{109C2627-E925-4B9E-AC03-10E872964E6B}">
      <dsp:nvSpPr>
        <dsp:cNvPr id="0" name=""/>
        <dsp:cNvSpPr/>
      </dsp:nvSpPr>
      <dsp:spPr>
        <a:xfrm>
          <a:off x="7986" y="1464833"/>
          <a:ext cx="1924296" cy="103180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Англичане были вынуждены вызывать новые войсковые части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8207" y="1495054"/>
        <a:ext cx="1863854" cy="9713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47971-D840-4BEF-9553-200F68CF037B}">
      <dsp:nvSpPr>
        <dsp:cNvPr id="0" name=""/>
        <dsp:cNvSpPr/>
      </dsp:nvSpPr>
      <dsp:spPr>
        <a:xfrm>
          <a:off x="417912" y="0"/>
          <a:ext cx="4736339" cy="25439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11E0E-B652-473F-AF7C-45EFB8FC6A82}">
      <dsp:nvSpPr>
        <dsp:cNvPr id="0" name=""/>
        <dsp:cNvSpPr/>
      </dsp:nvSpPr>
      <dsp:spPr>
        <a:xfrm>
          <a:off x="0" y="763193"/>
          <a:ext cx="1671649" cy="101759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Вскоре начались военные действия между претендентами                     на трон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9675" y="812868"/>
        <a:ext cx="1572299" cy="918242"/>
      </dsp:txXfrm>
    </dsp:sp>
    <dsp:sp modelId="{53C1E76F-F6FB-4B5D-B011-D0CE55B6AB49}">
      <dsp:nvSpPr>
        <dsp:cNvPr id="0" name=""/>
        <dsp:cNvSpPr/>
      </dsp:nvSpPr>
      <dsp:spPr>
        <a:xfrm>
          <a:off x="1950257" y="763193"/>
          <a:ext cx="1671649" cy="101759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1880 году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Абдурахман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нанёс сокрушительный удар войскам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Аюбхана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999932" y="812868"/>
        <a:ext cx="1572299" cy="918242"/>
      </dsp:txXfrm>
    </dsp:sp>
    <dsp:sp modelId="{06DD3DE3-ADE4-4C24-AA80-1DF30AB33F11}">
      <dsp:nvSpPr>
        <dsp:cNvPr id="0" name=""/>
        <dsp:cNvSpPr/>
      </dsp:nvSpPr>
      <dsp:spPr>
        <a:xfrm>
          <a:off x="3900514" y="763193"/>
          <a:ext cx="1671649" cy="101759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Аюбхан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был вынужден бежать за границу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950189" y="812868"/>
        <a:ext cx="1572299" cy="9182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1069706" y="866"/>
          <a:ext cx="3610476" cy="641202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5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параграф       № 31</a:t>
          </a:r>
          <a:endParaRPr lang="ru-RU" sz="20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30006" y="866"/>
        <a:ext cx="3450176" cy="641202"/>
      </dsp:txXfrm>
    </dsp:sp>
    <dsp:sp modelId="{0695C490-E4F3-44F9-95D3-DCB4ADA8C6F8}">
      <dsp:nvSpPr>
        <dsp:cNvPr id="0" name=""/>
        <dsp:cNvSpPr/>
      </dsp:nvSpPr>
      <dsp:spPr>
        <a:xfrm>
          <a:off x="749105" y="866"/>
          <a:ext cx="641202" cy="6412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1186432" y="845385"/>
          <a:ext cx="3540144" cy="572157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5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Составьте тесты по теме (7)</a:t>
          </a:r>
          <a:endParaRPr lang="ru-RU" sz="18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329471" y="845385"/>
        <a:ext cx="3397105" cy="572157"/>
      </dsp:txXfrm>
    </dsp:sp>
    <dsp:sp modelId="{0A426044-E8F7-487B-91EF-34DFC983F853}">
      <dsp:nvSpPr>
        <dsp:cNvPr id="0" name=""/>
        <dsp:cNvSpPr/>
      </dsp:nvSpPr>
      <dsp:spPr>
        <a:xfrm>
          <a:off x="766688" y="833471"/>
          <a:ext cx="641202" cy="6412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F39A9-601B-4C81-B0FF-9C5C457FF622}">
      <dsp:nvSpPr>
        <dsp:cNvPr id="0" name=""/>
        <dsp:cNvSpPr/>
      </dsp:nvSpPr>
      <dsp:spPr>
        <a:xfrm rot="10800000">
          <a:off x="1022300" y="1571634"/>
          <a:ext cx="3676187" cy="773918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5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Найдите дополнительный материал на тему: «</a:t>
          </a:r>
          <a:r>
            <a:rPr lang="ru-RU" sz="1800" kern="120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Культура Афганистана»</a:t>
          </a:r>
          <a:endParaRPr lang="ru-RU" sz="18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15779" y="1571634"/>
        <a:ext cx="3482708" cy="773918"/>
      </dsp:txXfrm>
    </dsp:sp>
    <dsp:sp modelId="{0CB44D7F-0C66-4497-B9EB-5134FE96849A}">
      <dsp:nvSpPr>
        <dsp:cNvPr id="0" name=""/>
        <dsp:cNvSpPr/>
      </dsp:nvSpPr>
      <dsp:spPr>
        <a:xfrm>
          <a:off x="732677" y="1732435"/>
          <a:ext cx="641202" cy="6412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2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9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49.xml"/><Relationship Id="rId42" Type="http://schemas.openxmlformats.org/officeDocument/2006/relationships/slideLayout" Target="../slideLayouts/slideLayout157.xml"/><Relationship Id="rId47" Type="http://schemas.openxmlformats.org/officeDocument/2006/relationships/slideLayout" Target="../slideLayouts/slideLayout162.xml"/><Relationship Id="rId50" Type="http://schemas.openxmlformats.org/officeDocument/2006/relationships/slideLayout" Target="../slideLayouts/slideLayout165.xml"/><Relationship Id="rId55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56.xml"/><Relationship Id="rId54" Type="http://schemas.openxmlformats.org/officeDocument/2006/relationships/slideLayout" Target="../slideLayouts/slideLayout1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slideLayout" Target="../slideLayouts/slideLayout147.xml"/><Relationship Id="rId37" Type="http://schemas.openxmlformats.org/officeDocument/2006/relationships/slideLayout" Target="../slideLayouts/slideLayout152.xml"/><Relationship Id="rId40" Type="http://schemas.openxmlformats.org/officeDocument/2006/relationships/slideLayout" Target="../slideLayouts/slideLayout155.xml"/><Relationship Id="rId45" Type="http://schemas.openxmlformats.org/officeDocument/2006/relationships/slideLayout" Target="../slideLayouts/slideLayout160.xml"/><Relationship Id="rId53" Type="http://schemas.openxmlformats.org/officeDocument/2006/relationships/slideLayout" Target="../slideLayouts/slideLayout168.xml"/><Relationship Id="rId58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36" Type="http://schemas.openxmlformats.org/officeDocument/2006/relationships/slideLayout" Target="../slideLayouts/slideLayout151.xml"/><Relationship Id="rId49" Type="http://schemas.openxmlformats.org/officeDocument/2006/relationships/slideLayout" Target="../slideLayouts/slideLayout164.xml"/><Relationship Id="rId57" Type="http://schemas.openxmlformats.org/officeDocument/2006/relationships/slideLayout" Target="../slideLayouts/slideLayout1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159.xml"/><Relationship Id="rId52" Type="http://schemas.openxmlformats.org/officeDocument/2006/relationships/slideLayout" Target="../slideLayouts/slideLayout1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Relationship Id="rId35" Type="http://schemas.openxmlformats.org/officeDocument/2006/relationships/slideLayout" Target="../slideLayouts/slideLayout150.xml"/><Relationship Id="rId43" Type="http://schemas.openxmlformats.org/officeDocument/2006/relationships/slideLayout" Target="../slideLayouts/slideLayout158.xml"/><Relationship Id="rId48" Type="http://schemas.openxmlformats.org/officeDocument/2006/relationships/slideLayout" Target="../slideLayouts/slideLayout163.xml"/><Relationship Id="rId56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23.xml"/><Relationship Id="rId51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slideLayout" Target="../slideLayouts/slideLayout148.xml"/><Relationship Id="rId38" Type="http://schemas.openxmlformats.org/officeDocument/2006/relationships/slideLayout" Target="../slideLayouts/slideLayout153.xml"/><Relationship Id="rId46" Type="http://schemas.openxmlformats.org/officeDocument/2006/relationships/slideLayout" Target="../slideLayouts/slideLayout16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9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194.xml"/><Relationship Id="rId34" Type="http://schemas.openxmlformats.org/officeDocument/2006/relationships/slideLayout" Target="../slideLayouts/slideLayout207.xml"/><Relationship Id="rId42" Type="http://schemas.openxmlformats.org/officeDocument/2006/relationships/slideLayout" Target="../slideLayouts/slideLayout215.xml"/><Relationship Id="rId47" Type="http://schemas.openxmlformats.org/officeDocument/2006/relationships/slideLayout" Target="../slideLayouts/slideLayout220.xml"/><Relationship Id="rId50" Type="http://schemas.openxmlformats.org/officeDocument/2006/relationships/slideLayout" Target="../slideLayouts/slideLayout223.xml"/><Relationship Id="rId55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14.xml"/><Relationship Id="rId54" Type="http://schemas.openxmlformats.org/officeDocument/2006/relationships/slideLayout" Target="../slideLayouts/slideLayout2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32" Type="http://schemas.openxmlformats.org/officeDocument/2006/relationships/slideLayout" Target="../slideLayouts/slideLayout205.xml"/><Relationship Id="rId37" Type="http://schemas.openxmlformats.org/officeDocument/2006/relationships/slideLayout" Target="../slideLayouts/slideLayout210.xml"/><Relationship Id="rId40" Type="http://schemas.openxmlformats.org/officeDocument/2006/relationships/slideLayout" Target="../slideLayouts/slideLayout213.xml"/><Relationship Id="rId45" Type="http://schemas.openxmlformats.org/officeDocument/2006/relationships/slideLayout" Target="../slideLayouts/slideLayout218.xml"/><Relationship Id="rId53" Type="http://schemas.openxmlformats.org/officeDocument/2006/relationships/slideLayout" Target="../slideLayouts/slideLayout226.xml"/><Relationship Id="rId58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36" Type="http://schemas.openxmlformats.org/officeDocument/2006/relationships/slideLayout" Target="../slideLayouts/slideLayout209.xml"/><Relationship Id="rId49" Type="http://schemas.openxmlformats.org/officeDocument/2006/relationships/slideLayout" Target="../slideLayouts/slideLayout222.xml"/><Relationship Id="rId57" Type="http://schemas.openxmlformats.org/officeDocument/2006/relationships/slideLayout" Target="../slideLayouts/slideLayout2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04.xml"/><Relationship Id="rId44" Type="http://schemas.openxmlformats.org/officeDocument/2006/relationships/slideLayout" Target="../slideLayouts/slideLayout217.xml"/><Relationship Id="rId52" Type="http://schemas.openxmlformats.org/officeDocument/2006/relationships/slideLayout" Target="../slideLayouts/slideLayout2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203.xml"/><Relationship Id="rId35" Type="http://schemas.openxmlformats.org/officeDocument/2006/relationships/slideLayout" Target="../slideLayouts/slideLayout208.xml"/><Relationship Id="rId43" Type="http://schemas.openxmlformats.org/officeDocument/2006/relationships/slideLayout" Target="../slideLayouts/slideLayout216.xml"/><Relationship Id="rId48" Type="http://schemas.openxmlformats.org/officeDocument/2006/relationships/slideLayout" Target="../slideLayouts/slideLayout221.xml"/><Relationship Id="rId56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181.xml"/><Relationship Id="rId51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33" Type="http://schemas.openxmlformats.org/officeDocument/2006/relationships/slideLayout" Target="../slideLayouts/slideLayout206.xml"/><Relationship Id="rId38" Type="http://schemas.openxmlformats.org/officeDocument/2006/relationships/slideLayout" Target="../slideLayouts/slideLayout211.xml"/><Relationship Id="rId46" Type="http://schemas.openxmlformats.org/officeDocument/2006/relationships/slideLayout" Target="../slideLayouts/slideLayout21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249.xml"/><Relationship Id="rId26" Type="http://schemas.openxmlformats.org/officeDocument/2006/relationships/slideLayout" Target="../slideLayouts/slideLayout257.xml"/><Relationship Id="rId39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52.xml"/><Relationship Id="rId34" Type="http://schemas.openxmlformats.org/officeDocument/2006/relationships/slideLayout" Target="../slideLayouts/slideLayout265.xml"/><Relationship Id="rId42" Type="http://schemas.openxmlformats.org/officeDocument/2006/relationships/slideLayout" Target="../slideLayouts/slideLayout273.xml"/><Relationship Id="rId47" Type="http://schemas.openxmlformats.org/officeDocument/2006/relationships/slideLayout" Target="../slideLayouts/slideLayout278.xml"/><Relationship Id="rId50" Type="http://schemas.openxmlformats.org/officeDocument/2006/relationships/slideLayout" Target="../slideLayouts/slideLayout281.xml"/><Relationship Id="rId55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20" Type="http://schemas.openxmlformats.org/officeDocument/2006/relationships/slideLayout" Target="../slideLayouts/slideLayout251.xml"/><Relationship Id="rId29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72.xml"/><Relationship Id="rId54" Type="http://schemas.openxmlformats.org/officeDocument/2006/relationships/slideLayout" Target="../slideLayouts/slideLayout2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24" Type="http://schemas.openxmlformats.org/officeDocument/2006/relationships/slideLayout" Target="../slideLayouts/slideLayout255.xml"/><Relationship Id="rId32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268.xml"/><Relationship Id="rId40" Type="http://schemas.openxmlformats.org/officeDocument/2006/relationships/slideLayout" Target="../slideLayouts/slideLayout271.xml"/><Relationship Id="rId45" Type="http://schemas.openxmlformats.org/officeDocument/2006/relationships/slideLayout" Target="../slideLayouts/slideLayout276.xml"/><Relationship Id="rId53" Type="http://schemas.openxmlformats.org/officeDocument/2006/relationships/slideLayout" Target="../slideLayouts/slideLayout284.xml"/><Relationship Id="rId58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23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59.xml"/><Relationship Id="rId36" Type="http://schemas.openxmlformats.org/officeDocument/2006/relationships/slideLayout" Target="../slideLayouts/slideLayout267.xml"/><Relationship Id="rId49" Type="http://schemas.openxmlformats.org/officeDocument/2006/relationships/slideLayout" Target="../slideLayouts/slideLayout280.xml"/><Relationship Id="rId57" Type="http://schemas.openxmlformats.org/officeDocument/2006/relationships/slideLayout" Target="../slideLayouts/slideLayout2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1.xml"/><Relationship Id="rId19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62.xml"/><Relationship Id="rId44" Type="http://schemas.openxmlformats.org/officeDocument/2006/relationships/slideLayout" Target="../slideLayouts/slideLayout275.xml"/><Relationship Id="rId52" Type="http://schemas.openxmlformats.org/officeDocument/2006/relationships/slideLayout" Target="../slideLayouts/slideLayout2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Relationship Id="rId22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58.xml"/><Relationship Id="rId30" Type="http://schemas.openxmlformats.org/officeDocument/2006/relationships/slideLayout" Target="../slideLayouts/slideLayout261.xml"/><Relationship Id="rId35" Type="http://schemas.openxmlformats.org/officeDocument/2006/relationships/slideLayout" Target="../slideLayouts/slideLayout266.xml"/><Relationship Id="rId43" Type="http://schemas.openxmlformats.org/officeDocument/2006/relationships/slideLayout" Target="../slideLayouts/slideLayout274.xml"/><Relationship Id="rId48" Type="http://schemas.openxmlformats.org/officeDocument/2006/relationships/slideLayout" Target="../slideLayouts/slideLayout279.xml"/><Relationship Id="rId56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39.xml"/><Relationship Id="rId51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5" Type="http://schemas.openxmlformats.org/officeDocument/2006/relationships/slideLayout" Target="../slideLayouts/slideLayout256.xml"/><Relationship Id="rId33" Type="http://schemas.openxmlformats.org/officeDocument/2006/relationships/slideLayout" Target="../slideLayouts/slideLayout264.xml"/><Relationship Id="rId38" Type="http://schemas.openxmlformats.org/officeDocument/2006/relationships/slideLayout" Target="../slideLayouts/slideLayout269.xml"/><Relationship Id="rId46" Type="http://schemas.openxmlformats.org/officeDocument/2006/relationships/slideLayout" Target="../slideLayouts/slideLayout27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9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10.xml"/><Relationship Id="rId34" Type="http://schemas.openxmlformats.org/officeDocument/2006/relationships/slideLayout" Target="../slideLayouts/slideLayout323.xml"/><Relationship Id="rId42" Type="http://schemas.openxmlformats.org/officeDocument/2006/relationships/slideLayout" Target="../slideLayouts/slideLayout331.xml"/><Relationship Id="rId47" Type="http://schemas.openxmlformats.org/officeDocument/2006/relationships/slideLayout" Target="../slideLayouts/slideLayout336.xml"/><Relationship Id="rId50" Type="http://schemas.openxmlformats.org/officeDocument/2006/relationships/slideLayout" Target="../slideLayouts/slideLayout339.xml"/><Relationship Id="rId55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0.xml"/><Relationship Id="rId54" Type="http://schemas.openxmlformats.org/officeDocument/2006/relationships/slideLayout" Target="../slideLayouts/slideLayout34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slideLayout" Target="../slideLayouts/slideLayout321.xml"/><Relationship Id="rId37" Type="http://schemas.openxmlformats.org/officeDocument/2006/relationships/slideLayout" Target="../slideLayouts/slideLayout326.xml"/><Relationship Id="rId40" Type="http://schemas.openxmlformats.org/officeDocument/2006/relationships/slideLayout" Target="../slideLayouts/slideLayout329.xml"/><Relationship Id="rId45" Type="http://schemas.openxmlformats.org/officeDocument/2006/relationships/slideLayout" Target="../slideLayouts/slideLayout334.xml"/><Relationship Id="rId53" Type="http://schemas.openxmlformats.org/officeDocument/2006/relationships/slideLayout" Target="../slideLayouts/slideLayout342.xml"/><Relationship Id="rId58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36" Type="http://schemas.openxmlformats.org/officeDocument/2006/relationships/slideLayout" Target="../slideLayouts/slideLayout325.xml"/><Relationship Id="rId49" Type="http://schemas.openxmlformats.org/officeDocument/2006/relationships/slideLayout" Target="../slideLayouts/slideLayout338.xml"/><Relationship Id="rId57" Type="http://schemas.openxmlformats.org/officeDocument/2006/relationships/slideLayout" Target="../slideLayouts/slideLayout34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0.xml"/><Relationship Id="rId44" Type="http://schemas.openxmlformats.org/officeDocument/2006/relationships/slideLayout" Target="../slideLayouts/slideLayout333.xml"/><Relationship Id="rId52" Type="http://schemas.openxmlformats.org/officeDocument/2006/relationships/slideLayout" Target="../slideLayouts/slideLayout34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slideLayout" Target="../slideLayouts/slideLayout319.xml"/><Relationship Id="rId35" Type="http://schemas.openxmlformats.org/officeDocument/2006/relationships/slideLayout" Target="../slideLayouts/slideLayout324.xml"/><Relationship Id="rId43" Type="http://schemas.openxmlformats.org/officeDocument/2006/relationships/slideLayout" Target="../slideLayouts/slideLayout332.xml"/><Relationship Id="rId48" Type="http://schemas.openxmlformats.org/officeDocument/2006/relationships/slideLayout" Target="../slideLayouts/slideLayout337.xml"/><Relationship Id="rId56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297.xml"/><Relationship Id="rId51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slideLayout" Target="../slideLayouts/slideLayout322.xml"/><Relationship Id="rId38" Type="http://schemas.openxmlformats.org/officeDocument/2006/relationships/slideLayout" Target="../slideLayouts/slideLayout327.xml"/><Relationship Id="rId46" Type="http://schemas.openxmlformats.org/officeDocument/2006/relationships/slideLayout" Target="../slideLayouts/slideLayout33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65.xml"/><Relationship Id="rId26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68.xml"/><Relationship Id="rId34" Type="http://schemas.openxmlformats.org/officeDocument/2006/relationships/slideLayout" Target="../slideLayouts/slideLayout381.xml"/><Relationship Id="rId42" Type="http://schemas.openxmlformats.org/officeDocument/2006/relationships/slideLayout" Target="../slideLayouts/slideLayout389.xml"/><Relationship Id="rId47" Type="http://schemas.openxmlformats.org/officeDocument/2006/relationships/slideLayout" Target="../slideLayouts/slideLayout394.xml"/><Relationship Id="rId50" Type="http://schemas.openxmlformats.org/officeDocument/2006/relationships/slideLayout" Target="../slideLayouts/slideLayout397.xml"/><Relationship Id="rId55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0" Type="http://schemas.openxmlformats.org/officeDocument/2006/relationships/slideLayout" Target="../slideLayouts/slideLayout367.xml"/><Relationship Id="rId29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88.xml"/><Relationship Id="rId54" Type="http://schemas.openxmlformats.org/officeDocument/2006/relationships/slideLayout" Target="../slideLayouts/slideLayout40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24" Type="http://schemas.openxmlformats.org/officeDocument/2006/relationships/slideLayout" Target="../slideLayouts/slideLayout371.xml"/><Relationship Id="rId32" Type="http://schemas.openxmlformats.org/officeDocument/2006/relationships/slideLayout" Target="../slideLayouts/slideLayout379.xml"/><Relationship Id="rId37" Type="http://schemas.openxmlformats.org/officeDocument/2006/relationships/slideLayout" Target="../slideLayouts/slideLayout384.xml"/><Relationship Id="rId40" Type="http://schemas.openxmlformats.org/officeDocument/2006/relationships/slideLayout" Target="../slideLayouts/slideLayout387.xml"/><Relationship Id="rId45" Type="http://schemas.openxmlformats.org/officeDocument/2006/relationships/slideLayout" Target="../slideLayouts/slideLayout392.xml"/><Relationship Id="rId53" Type="http://schemas.openxmlformats.org/officeDocument/2006/relationships/slideLayout" Target="../slideLayouts/slideLayout400.xml"/><Relationship Id="rId58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23" Type="http://schemas.openxmlformats.org/officeDocument/2006/relationships/slideLayout" Target="../slideLayouts/slideLayout370.xml"/><Relationship Id="rId28" Type="http://schemas.openxmlformats.org/officeDocument/2006/relationships/slideLayout" Target="../slideLayouts/slideLayout375.xml"/><Relationship Id="rId36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396.xml"/><Relationship Id="rId57" Type="http://schemas.openxmlformats.org/officeDocument/2006/relationships/slideLayout" Target="../slideLayouts/slideLayout40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7.xml"/><Relationship Id="rId19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78.xml"/><Relationship Id="rId44" Type="http://schemas.openxmlformats.org/officeDocument/2006/relationships/slideLayout" Target="../slideLayouts/slideLayout391.xml"/><Relationship Id="rId52" Type="http://schemas.openxmlformats.org/officeDocument/2006/relationships/slideLayout" Target="../slideLayouts/slideLayout39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Relationship Id="rId22" Type="http://schemas.openxmlformats.org/officeDocument/2006/relationships/slideLayout" Target="../slideLayouts/slideLayout369.xml"/><Relationship Id="rId27" Type="http://schemas.openxmlformats.org/officeDocument/2006/relationships/slideLayout" Target="../slideLayouts/slideLayout374.xml"/><Relationship Id="rId30" Type="http://schemas.openxmlformats.org/officeDocument/2006/relationships/slideLayout" Target="../slideLayouts/slideLayout377.xml"/><Relationship Id="rId35" Type="http://schemas.openxmlformats.org/officeDocument/2006/relationships/slideLayout" Target="../slideLayouts/slideLayout382.xml"/><Relationship Id="rId43" Type="http://schemas.openxmlformats.org/officeDocument/2006/relationships/slideLayout" Target="../slideLayouts/slideLayout390.xml"/><Relationship Id="rId48" Type="http://schemas.openxmlformats.org/officeDocument/2006/relationships/slideLayout" Target="../slideLayouts/slideLayout395.xml"/><Relationship Id="rId56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355.xml"/><Relationship Id="rId51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9.xml"/><Relationship Id="rId17" Type="http://schemas.openxmlformats.org/officeDocument/2006/relationships/slideLayout" Target="../slideLayouts/slideLayout364.xml"/><Relationship Id="rId25" Type="http://schemas.openxmlformats.org/officeDocument/2006/relationships/slideLayout" Target="../slideLayouts/slideLayout372.xml"/><Relationship Id="rId33" Type="http://schemas.openxmlformats.org/officeDocument/2006/relationships/slideLayout" Target="../slideLayouts/slideLayout380.xml"/><Relationship Id="rId38" Type="http://schemas.openxmlformats.org/officeDocument/2006/relationships/slideLayout" Target="../slideLayouts/slideLayout385.xml"/><Relationship Id="rId46" Type="http://schemas.openxmlformats.org/officeDocument/2006/relationships/slideLayout" Target="../slideLayouts/slideLayout39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26" Type="http://schemas.openxmlformats.org/officeDocument/2006/relationships/slideLayout" Target="../slideLayouts/slideLayout431.xml"/><Relationship Id="rId39" Type="http://schemas.openxmlformats.org/officeDocument/2006/relationships/slideLayout" Target="../slideLayouts/slideLayout444.xml"/><Relationship Id="rId21" Type="http://schemas.openxmlformats.org/officeDocument/2006/relationships/slideLayout" Target="../slideLayouts/slideLayout426.xml"/><Relationship Id="rId34" Type="http://schemas.openxmlformats.org/officeDocument/2006/relationships/slideLayout" Target="../slideLayouts/slideLayout439.xml"/><Relationship Id="rId42" Type="http://schemas.openxmlformats.org/officeDocument/2006/relationships/slideLayout" Target="../slideLayouts/slideLayout447.xml"/><Relationship Id="rId47" Type="http://schemas.openxmlformats.org/officeDocument/2006/relationships/slideLayout" Target="../slideLayouts/slideLayout452.xml"/><Relationship Id="rId50" Type="http://schemas.openxmlformats.org/officeDocument/2006/relationships/slideLayout" Target="../slideLayouts/slideLayout455.xml"/><Relationship Id="rId55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425.xml"/><Relationship Id="rId29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46.xml"/><Relationship Id="rId54" Type="http://schemas.openxmlformats.org/officeDocument/2006/relationships/slideLayout" Target="../slideLayouts/slideLayout45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24" Type="http://schemas.openxmlformats.org/officeDocument/2006/relationships/slideLayout" Target="../slideLayouts/slideLayout429.xml"/><Relationship Id="rId32" Type="http://schemas.openxmlformats.org/officeDocument/2006/relationships/slideLayout" Target="../slideLayouts/slideLayout437.xml"/><Relationship Id="rId37" Type="http://schemas.openxmlformats.org/officeDocument/2006/relationships/slideLayout" Target="../slideLayouts/slideLayout442.xml"/><Relationship Id="rId40" Type="http://schemas.openxmlformats.org/officeDocument/2006/relationships/slideLayout" Target="../slideLayouts/slideLayout445.xml"/><Relationship Id="rId45" Type="http://schemas.openxmlformats.org/officeDocument/2006/relationships/slideLayout" Target="../slideLayouts/slideLayout450.xml"/><Relationship Id="rId53" Type="http://schemas.openxmlformats.org/officeDocument/2006/relationships/slideLayout" Target="../slideLayouts/slideLayout458.xml"/><Relationship Id="rId58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23" Type="http://schemas.openxmlformats.org/officeDocument/2006/relationships/slideLayout" Target="../slideLayouts/slideLayout428.xml"/><Relationship Id="rId28" Type="http://schemas.openxmlformats.org/officeDocument/2006/relationships/slideLayout" Target="../slideLayouts/slideLayout433.xml"/><Relationship Id="rId36" Type="http://schemas.openxmlformats.org/officeDocument/2006/relationships/slideLayout" Target="../slideLayouts/slideLayout441.xml"/><Relationship Id="rId49" Type="http://schemas.openxmlformats.org/officeDocument/2006/relationships/slideLayout" Target="../slideLayouts/slideLayout454.xml"/><Relationship Id="rId57" Type="http://schemas.openxmlformats.org/officeDocument/2006/relationships/slideLayout" Target="../slideLayouts/slideLayout46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5.xml"/><Relationship Id="rId19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36.xml"/><Relationship Id="rId44" Type="http://schemas.openxmlformats.org/officeDocument/2006/relationships/slideLayout" Target="../slideLayouts/slideLayout449.xml"/><Relationship Id="rId52" Type="http://schemas.openxmlformats.org/officeDocument/2006/relationships/slideLayout" Target="../slideLayouts/slideLayout45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Relationship Id="rId22" Type="http://schemas.openxmlformats.org/officeDocument/2006/relationships/slideLayout" Target="../slideLayouts/slideLayout427.xml"/><Relationship Id="rId27" Type="http://schemas.openxmlformats.org/officeDocument/2006/relationships/slideLayout" Target="../slideLayouts/slideLayout432.xml"/><Relationship Id="rId30" Type="http://schemas.openxmlformats.org/officeDocument/2006/relationships/slideLayout" Target="../slideLayouts/slideLayout435.xml"/><Relationship Id="rId35" Type="http://schemas.openxmlformats.org/officeDocument/2006/relationships/slideLayout" Target="../slideLayouts/slideLayout440.xml"/><Relationship Id="rId43" Type="http://schemas.openxmlformats.org/officeDocument/2006/relationships/slideLayout" Target="../slideLayouts/slideLayout448.xml"/><Relationship Id="rId48" Type="http://schemas.openxmlformats.org/officeDocument/2006/relationships/slideLayout" Target="../slideLayouts/slideLayout453.xml"/><Relationship Id="rId56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13.xml"/><Relationship Id="rId51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5" Type="http://schemas.openxmlformats.org/officeDocument/2006/relationships/slideLayout" Target="../slideLayouts/slideLayout430.xml"/><Relationship Id="rId33" Type="http://schemas.openxmlformats.org/officeDocument/2006/relationships/slideLayout" Target="../slideLayouts/slideLayout438.xml"/><Relationship Id="rId38" Type="http://schemas.openxmlformats.org/officeDocument/2006/relationships/slideLayout" Target="../slideLayouts/slideLayout443.xml"/><Relationship Id="rId46" Type="http://schemas.openxmlformats.org/officeDocument/2006/relationships/slideLayout" Target="../slideLayouts/slideLayout45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9" Type="http://schemas.openxmlformats.org/officeDocument/2006/relationships/slideLayout" Target="../slideLayouts/slideLayout502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42" Type="http://schemas.openxmlformats.org/officeDocument/2006/relationships/slideLayout" Target="../slideLayouts/slideLayout505.xml"/><Relationship Id="rId47" Type="http://schemas.openxmlformats.org/officeDocument/2006/relationships/slideLayout" Target="../slideLayouts/slideLayout510.xml"/><Relationship Id="rId50" Type="http://schemas.openxmlformats.org/officeDocument/2006/relationships/slideLayout" Target="../slideLayouts/slideLayout513.xml"/><Relationship Id="rId55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04.xml"/><Relationship Id="rId54" Type="http://schemas.openxmlformats.org/officeDocument/2006/relationships/slideLayout" Target="../slideLayouts/slideLayout51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37" Type="http://schemas.openxmlformats.org/officeDocument/2006/relationships/slideLayout" Target="../slideLayouts/slideLayout500.xml"/><Relationship Id="rId40" Type="http://schemas.openxmlformats.org/officeDocument/2006/relationships/slideLayout" Target="../slideLayouts/slideLayout503.xml"/><Relationship Id="rId45" Type="http://schemas.openxmlformats.org/officeDocument/2006/relationships/slideLayout" Target="../slideLayouts/slideLayout508.xml"/><Relationship Id="rId53" Type="http://schemas.openxmlformats.org/officeDocument/2006/relationships/slideLayout" Target="../slideLayouts/slideLayout516.xml"/><Relationship Id="rId58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slideLayout" Target="../slideLayouts/slideLayout499.xml"/><Relationship Id="rId49" Type="http://schemas.openxmlformats.org/officeDocument/2006/relationships/slideLayout" Target="../slideLayouts/slideLayout512.xml"/><Relationship Id="rId57" Type="http://schemas.openxmlformats.org/officeDocument/2006/relationships/slideLayout" Target="../slideLayouts/slideLayout52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4" Type="http://schemas.openxmlformats.org/officeDocument/2006/relationships/slideLayout" Target="../slideLayouts/slideLayout507.xml"/><Relationship Id="rId52" Type="http://schemas.openxmlformats.org/officeDocument/2006/relationships/slideLayout" Target="../slideLayouts/slideLayout51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Relationship Id="rId43" Type="http://schemas.openxmlformats.org/officeDocument/2006/relationships/slideLayout" Target="../slideLayouts/slideLayout506.xml"/><Relationship Id="rId48" Type="http://schemas.openxmlformats.org/officeDocument/2006/relationships/slideLayout" Target="../slideLayouts/slideLayout511.xml"/><Relationship Id="rId56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471.xml"/><Relationship Id="rId51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38" Type="http://schemas.openxmlformats.org/officeDocument/2006/relationships/slideLayout" Target="../slideLayouts/slideLayout501.xml"/><Relationship Id="rId46" Type="http://schemas.openxmlformats.org/officeDocument/2006/relationships/slideLayout" Target="../slideLayouts/slideLayout50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diagramLayout" Target="../diagrams/layout5.xml"/><Relationship Id="rId7" Type="http://schemas.openxmlformats.org/officeDocument/2006/relationships/image" Target="../media/image23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1534"/>
            <a:ext cx="3709761" cy="1059627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395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47477" y="830769"/>
            <a:ext cx="3542469" cy="2517335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endParaRPr lang="ru-RU" sz="2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7">
              <a:spcBef>
                <a:spcPts val="110"/>
              </a:spcBef>
            </a:pPr>
            <a:r>
              <a:rPr lang="ru-RU" sz="20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</a:p>
          <a:p>
            <a:pPr marL="18387">
              <a:spcBef>
                <a:spcPts val="110"/>
              </a:spcBef>
            </a:pP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Тема:</a:t>
            </a:r>
          </a:p>
          <a:p>
            <a:pPr marL="18387">
              <a:spcBef>
                <a:spcPts val="110"/>
              </a:spcBef>
            </a:pP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Афганистан </a:t>
            </a: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в </a:t>
            </a: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конце</a:t>
            </a:r>
            <a:endParaRPr lang="en-US" sz="24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7">
              <a:spcBef>
                <a:spcPts val="110"/>
              </a:spcBef>
            </a:pP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XIX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– </a:t>
            </a: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начале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XX</a:t>
            </a: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 веков</a:t>
            </a:r>
          </a:p>
          <a:p>
            <a:pPr marL="18387">
              <a:spcBef>
                <a:spcPts val="110"/>
              </a:spcBef>
            </a:pPr>
            <a:endParaRPr sz="2400" b="1" dirty="0">
              <a:latin typeface="Arial"/>
              <a:cs typeface="Arial"/>
            </a:endParaRPr>
          </a:p>
          <a:p>
            <a:pPr marL="32335">
              <a:lnSpc>
                <a:spcPts val="2027"/>
              </a:lnSpc>
              <a:spcBef>
                <a:spcPts val="1228"/>
              </a:spcBef>
            </a:pPr>
            <a:endParaRPr lang="ru-RU" sz="1747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41879" y="1477168"/>
            <a:ext cx="280392" cy="10001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08551" y="541152"/>
            <a:ext cx="490599" cy="21189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298" spc="-5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2530" name="AutoShape 2" descr="Франко-прусская война 1870-1871 - Русская историческая библио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328183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2"/>
          </p:nvPr>
        </p:nvSpPr>
        <p:spPr>
          <a:xfrm>
            <a:off x="4451361" y="1548606"/>
            <a:ext cx="1145338" cy="1428760"/>
          </a:xfrm>
        </p:spPr>
      </p:sp>
      <p:sp>
        <p:nvSpPr>
          <p:cNvPr id="39938" name="AutoShape 2" descr="https://upload.wikimedia.org/wikipedia/commons/thumb/1/12/India_1819-1909.svg/350px-India_1819-190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6" name="Picture 2" descr="Афганистан: общие сведения и достопримечательн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4171" y="1262854"/>
            <a:ext cx="1502528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66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Обязательство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60375" y="576015"/>
            <a:ext cx="1990722" cy="254422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Рамка 9"/>
          <p:cNvSpPr/>
          <p:nvPr/>
        </p:nvSpPr>
        <p:spPr>
          <a:xfrm>
            <a:off x="2165345" y="576015"/>
            <a:ext cx="3429024" cy="2544225"/>
          </a:xfrm>
          <a:prstGeom prst="fram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Взамен Афганистан взял обязательство                               не устанавливать дипломатические связи                ни с одной иностранной страной, кроме Англии                                   и английской Индии.</a:t>
            </a:r>
          </a:p>
          <a:p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Абдурахман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сохранял суверенитет лишь                          во внутренней политике.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82658" name="Picture 2" descr="https://studref.com/htm/img/9/7034/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576014"/>
            <a:ext cx="1866894" cy="254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Поход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Аюбхана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522403" y="619913"/>
          <a:ext cx="4071966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5490" name="AutoShape 2" descr="Плеханов, Георгий Валенти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Hristo-Botev-circa-18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MohammadAyoubKh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 descr="C:\Users\Вилена\Desktop\MohammadAyoubKha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" y="619913"/>
            <a:ext cx="136682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Конец войны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736849" y="576015"/>
            <a:ext cx="2857520" cy="2544225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Эти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новые силы заставили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Аюбхана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отступить в Герат.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из-за сильного столкновения с местным населением англичане были вынуждены покинуть Кандагар.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Таким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образом, Вторая англо-афганская война закончилась поражением Англии.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Вилена\Desktop\2 англо афганская вой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576015"/>
            <a:ext cx="2581274" cy="254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Внутренние конфликты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93643" y="576262"/>
          <a:ext cx="5572164" cy="254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Правление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Абдурахмана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93973" y="619912"/>
            <a:ext cx="3000396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Афганистане установилась полная власть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Абдурахмана</a:t>
            </a: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За время его правления (1880-1901) Афганистан попал в очень тяжёлое социально-экономическое положение</a:t>
            </a:r>
          </a:p>
          <a:p>
            <a:pPr>
              <a:buNone/>
            </a:pP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Войны с Англией выбили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афганистан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из колеи</a:t>
            </a:r>
          </a:p>
          <a:p>
            <a:pPr>
              <a:buNone/>
            </a:pP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Кабул и другие города были превращены в руины</a:t>
            </a:r>
          </a:p>
          <a:p>
            <a:pPr>
              <a:buNone/>
            </a:pP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Abdur Rahman Khan &quot;The Iron Amir&quot; - 1880-19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548491"/>
            <a:ext cx="1938332" cy="2571751"/>
          </a:xfrm>
          <a:prstGeom prst="rect">
            <a:avLst/>
          </a:prstGeom>
          <a:noFill/>
        </p:spPr>
      </p:pic>
      <p:sp>
        <p:nvSpPr>
          <p:cNvPr id="12" name="Стрелка вправо 11"/>
          <p:cNvSpPr/>
          <p:nvPr/>
        </p:nvSpPr>
        <p:spPr>
          <a:xfrm>
            <a:off x="2165345" y="691350"/>
            <a:ext cx="428628" cy="28575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165345" y="1405730"/>
            <a:ext cx="428628" cy="28575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165345" y="2048672"/>
            <a:ext cx="428628" cy="28575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165345" y="2691614"/>
            <a:ext cx="428628" cy="28575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Политика эмира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888685">
            <a:off x="808020" y="678054"/>
            <a:ext cx="571504" cy="285752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21552" y="1262854"/>
            <a:ext cx="1509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Афганский эмир ввёл в управление страной «закрытую» политику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1951031" y="695414"/>
            <a:ext cx="571504" cy="285752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17603" y="1262854"/>
            <a:ext cx="1357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 запрещён въезд иностранцев, особенно европейцев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4802925">
            <a:off x="3974321" y="681086"/>
            <a:ext cx="571504" cy="285752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527797" y="1262854"/>
            <a:ext cx="1709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Эмир вёл борьбу      за объединение страны                                 в политическом отношении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3775" y="2463183"/>
            <a:ext cx="41434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 образован административный полицейский аппарат управления, улучшавший поступление налогов в казну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2210154" y="1364984"/>
            <a:ext cx="1910645" cy="285752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Безопасность караванных путей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55576" y="576015"/>
            <a:ext cx="723886" cy="254422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Югослав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879462" y="576015"/>
            <a:ext cx="4286280" cy="914400"/>
          </a:xfrm>
          <a:prstGeom prst="downArrowCallou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Была обеспечена безопасность караванных путей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879462" y="1490415"/>
            <a:ext cx="4286280" cy="914400"/>
          </a:xfrm>
          <a:prstGeom prst="downArrowCallou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Разбойников стали жестоко наказывать. Их сажали    в железные клетки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9462" y="2404815"/>
            <a:ext cx="4286280" cy="60007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Вешали на столбах возле дорог, в результате они умирали от голода и жажды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Деятельность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Абдурахмана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217735" y="619912"/>
            <a:ext cx="3376634" cy="2500330"/>
          </a:xfrm>
          <a:solidFill>
            <a:srgbClr val="FFFFFF"/>
          </a:solidFill>
        </p:spPr>
        <p:txBody>
          <a:bodyPr anchor="ctr"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Чтобы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привлечь религиозных деятелей на свою сторону,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Абдурахман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назначил им пособия.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Земли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вакфа частично были переданы государству.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Были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внедрены единая денежная единица, единые меры веса                       и длины.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Благодаря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этим мерам в стране оживилась торговля, производство    и кустарный промысел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 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5575" y="2874022"/>
            <a:ext cx="206216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Эмир </a:t>
            </a:r>
            <a:r>
              <a:rPr lang="ru-RU" sz="1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Абдурахман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s://pics.livejournal.com/rus_turk/pic/0018b32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19912"/>
            <a:ext cx="2062160" cy="2254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Соглашение </a:t>
            </a:r>
            <a:r>
              <a:rPr lang="ru-RU" sz="24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Дюранд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094039" y="576016"/>
            <a:ext cx="2571768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Куб 8"/>
          <p:cNvSpPr/>
          <p:nvPr/>
        </p:nvSpPr>
        <p:spPr>
          <a:xfrm>
            <a:off x="2379659" y="576016"/>
            <a:ext cx="3286148" cy="2544226"/>
          </a:xfrm>
          <a:prstGeom prst="cube">
            <a:avLst>
              <a:gd name="adj" fmla="val 12292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Международное положение Афганистана       в конце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начале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XX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веков полностью зависело от взаимоотношений России                                                   и Англии.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Эмир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Абдурахман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 этой сложной ситуации воспользовался разногласиями двух крупных государств.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s://i1.wp.com/shirshov-lib.ru/wp-content/uploads/2019/03/%D0%90%D0%BD%D0%B3%D0%BB%D0%B8%D1%87%D0%B0%D0%BD%D0%B5-%D0%B2-%D0%90%D1%84%D0%B3%D0%B0%D0%BD%D0%B5.jpg?resize=1200%2C7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91350"/>
            <a:ext cx="215264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Границы государства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1163" y="576016"/>
            <a:ext cx="2643206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Файл:San-Stefano bord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Табличка 11"/>
          <p:cNvSpPr/>
          <p:nvPr/>
        </p:nvSpPr>
        <p:spPr>
          <a:xfrm>
            <a:off x="1951031" y="1191416"/>
            <a:ext cx="1785950" cy="1357322"/>
          </a:xfrm>
          <a:prstGeom prst="plaqu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севере он расширил территорию государства до Амударьи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3736981" y="1655763"/>
            <a:ext cx="1857388" cy="1357322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1887 году          в местах, где проживали туркмены, была определена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афгано-русская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граница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155575" y="762788"/>
            <a:ext cx="1795456" cy="1428760"/>
          </a:xfrm>
          <a:prstGeom prst="plaqu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итоге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Абдурахман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укрепил своё политическое положение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23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36518" y="576016"/>
            <a:ext cx="5357851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269" y="576016"/>
            <a:ext cx="4643472" cy="32964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Столкновение Англии и России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276" y="1048540"/>
            <a:ext cx="4643470" cy="3571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Вторая Англо-афганская война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275" y="1477168"/>
            <a:ext cx="4643471" cy="37148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 Внутренние конфликты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270" y="1905796"/>
            <a:ext cx="4643471" cy="3571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4) Соглашение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Дюранд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273" y="2334424"/>
            <a:ext cx="4643473" cy="35719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5) Период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Хабибуллыхана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273" y="2763052"/>
            <a:ext cx="4643473" cy="3571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6) Просвещение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Объединение племён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6849" y="691350"/>
            <a:ext cx="2857520" cy="242889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Файл:San-Stefano bord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нутый угол 9"/>
          <p:cNvSpPr/>
          <p:nvPr/>
        </p:nvSpPr>
        <p:spPr>
          <a:xfrm>
            <a:off x="2022469" y="668338"/>
            <a:ext cx="3521552" cy="2451904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360363"/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Абдурахман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начал объединение вокруг своего государства афганских племён, проживающих на юге –                          на берегах реки Инд, но с 1849 года подчиняющихся англичанам.</a:t>
            </a:r>
          </a:p>
          <a:p>
            <a:pPr indent="360363"/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Эмир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Абдурахман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объявил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себя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их «духовным покровителем»                             и  призывал к борьбе против англичан, что могло привести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войне с Англией.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Афганистан в геополитике России и Британии конца XIX и начала XX 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038" y="971972"/>
            <a:ext cx="1714512" cy="1666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Племена на юге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172491" y="971972"/>
            <a:ext cx="3643338" cy="1770516"/>
          </a:xfrm>
          <a:prstGeom prst="chevron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Абдурахман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 1893 году был вынужден заключить соглашение, согласно которому территории афганских племён                              на юге Афганистана оставались                          за англичанами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85730" name="Picture 2" descr="https://www.kunstkamera.ru/images/encyclopedia/blijniy_i_sredniy_vostok/naselenie/naselenie_irana_afganistana/4494-14.jpg"/>
          <p:cNvPicPr>
            <a:picLocks noChangeAspect="1" noChangeArrowheads="1"/>
          </p:cNvPicPr>
          <p:nvPr/>
        </p:nvPicPr>
        <p:blipFill>
          <a:blip r:embed="rId2"/>
          <a:srcRect b="8333"/>
          <a:stretch>
            <a:fillRect/>
          </a:stretch>
        </p:blipFill>
        <p:spPr bwMode="auto">
          <a:xfrm>
            <a:off x="3808419" y="619912"/>
            <a:ext cx="178595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Бунт афганцев-горцев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22536" y="691350"/>
            <a:ext cx="3071833" cy="2428892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Англичане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отправили войска на согласованную линию – линию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Дюранд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названную в честь представителя англичан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Дюранда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который вёл переговоры.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ответ на это афганцы-горцы подняли бунт.</a:t>
            </a:r>
          </a:p>
        </p:txBody>
      </p:sp>
      <p:sp>
        <p:nvSpPr>
          <p:cNvPr id="586754" name="AutoShape 2" descr="Скандал в отношении линии Дюранда набирает обороты | Центр Льва Гумилё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6755" name="Picture 3" descr="C:\Users\Вилена\Desktop\дюранд ли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6" y="691350"/>
            <a:ext cx="236696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Период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Хабибуллыхана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626237" y="712774"/>
            <a:ext cx="571504" cy="285752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04335" y="699083"/>
            <a:ext cx="2532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1901 году умер 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Абдурахман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646653">
            <a:off x="1592546" y="1977233"/>
            <a:ext cx="571504" cy="285752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095150" y="2004490"/>
            <a:ext cx="2427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Он пытался установить торговые отношения                                с Россией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1632831" y="1283246"/>
            <a:ext cx="571504" cy="285752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204335" y="1119978"/>
            <a:ext cx="3461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Вместо него эмиром стал его сын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Хабибулла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который, следуя курсу отца, вёл политику объединения афганцев, продолжая борьбу против англичан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AutoShape 2" descr="Хабибулла-хан — Энциклопедия «Вокруг свет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C:\Users\Вилена\Desktop\unname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552537"/>
            <a:ext cx="1295390" cy="156757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55576" y="2650822"/>
            <a:ext cx="29384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ответ Англия применила политику экономической блокады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569590" y="2307259"/>
            <a:ext cx="401372" cy="285752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Требования ИНК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5" y="576016"/>
            <a:ext cx="2295522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Файл:San-Stefano bord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522403" y="576016"/>
            <a:ext cx="4071966" cy="2544226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Одновременно Англия предложила Афганистану заключить соглашение,                       по которому вводился контроль Англии над внешней торговлей, давалось согласие англичанам на постройку                                  в стране железной дороги, разрешение                          на свободный въезд-выезд английских граждан в Афганистан.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Зона интересов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08287" y="691350"/>
            <a:ext cx="2786082" cy="242889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165081" y="619912"/>
            <a:ext cx="5429288" cy="2500330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1907 году было подписано соглашение, в котором были учтены эти вопросы.</a:t>
            </a:r>
          </a:p>
          <a:p>
            <a:pPr indent="360363"/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Афганистан был объявлен зоной интересов Англии,               а России были отданы только торговые права.</a:t>
            </a:r>
          </a:p>
          <a:p>
            <a:pPr indent="360363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начале 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века Афганистан оставался отсталым государством, не имевшим собственной промышленности.</a:t>
            </a:r>
          </a:p>
          <a:p>
            <a:pPr indent="360363"/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Налоги взимались не деньгами, а товаром. </a:t>
            </a:r>
            <a:endParaRPr lang="ru-RU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Просвещение 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БАЛКАНСКИЕ ВОЙНЫ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55575" y="2477300"/>
            <a:ext cx="23955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Лента лицом вверх 20"/>
          <p:cNvSpPr/>
          <p:nvPr/>
        </p:nvSpPr>
        <p:spPr>
          <a:xfrm>
            <a:off x="155575" y="834226"/>
            <a:ext cx="3000396" cy="1571636"/>
          </a:xfrm>
          <a:prstGeom prst="ribbon2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Несмотря на тяжёлые условия, Афганистан не был оторван от внешнего мира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Лента лицом вверх 21"/>
          <p:cNvSpPr/>
          <p:nvPr/>
        </p:nvSpPr>
        <p:spPr>
          <a:xfrm>
            <a:off x="2665411" y="518529"/>
            <a:ext cx="2900386" cy="1285884"/>
          </a:xfrm>
          <a:prstGeom prst="ribbon2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Афганистане появилось движение республиканцев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Лента лицом вверх 24"/>
          <p:cNvSpPr/>
          <p:nvPr/>
        </p:nvSpPr>
        <p:spPr>
          <a:xfrm>
            <a:off x="2379659" y="1905796"/>
            <a:ext cx="2828947" cy="1214446"/>
          </a:xfrm>
          <a:prstGeom prst="ribbon2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Сторонники этого движения назывались </a:t>
            </a:r>
            <a:r>
              <a:rPr lang="ru-RU" sz="1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младоафганцы</a:t>
            </a:r>
            <a:endParaRPr lang="ru-RU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Идеи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младоафганцев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08287" y="691350"/>
            <a:ext cx="2786082" cy="242889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65081" y="548474"/>
            <a:ext cx="5214974" cy="2571768"/>
          </a:xfrm>
          <a:prstGeom prst="verticalScroll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Они продвигали идеи развития образования, культуры, науки и техники, требовали принятия конституции                и превращения Афганистана в конституционную монархию.</a:t>
            </a:r>
          </a:p>
          <a:p>
            <a:pPr algn="ctr">
              <a:spcBef>
                <a:spcPts val="1200"/>
              </a:spcBef>
            </a:pP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Младоафганцы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придерживались передовых взглядов     в вопросах по отмене товарного налога, выплат внутренних пошлин, равноправия племён и многое другое.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Мухаммад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Тарзи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Вторая Балканская война | История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13343">
            <a:off x="3663880" y="981876"/>
            <a:ext cx="574834" cy="347566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573384">
            <a:off x="1534198" y="930899"/>
            <a:ext cx="555859" cy="376541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55575" y="817484"/>
            <a:ext cx="1509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Идеолог                    и вдохновитель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младоафганцев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7047" y="602197"/>
            <a:ext cx="1357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Был родственником эмира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Хабибуллы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Аманулы-хана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на которого реформисты возлагали большие надежды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2671070" y="1971574"/>
            <a:ext cx="388064" cy="399383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079525" y="236529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Редактор газеты «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Сирож-ул-ахбори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афгония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 (Светило новостей Афганистана)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 descr="Mahmud Tarzi in 1920-cropp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 descr="C:\Users\Вилена\Desktop\274px-Mahmud_Tarzi_in_1920-cropp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6782" y="602197"/>
            <a:ext cx="1342843" cy="1303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О ком речь?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1634" name="AutoShape 2" descr="Берлинский конгресс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1829879" y="691350"/>
            <a:ext cx="978408" cy="484632"/>
          </a:xfrm>
          <a:prstGeom prst="notchedRightArrow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1829879" y="1477168"/>
            <a:ext cx="978408" cy="484632"/>
          </a:xfrm>
          <a:prstGeom prst="notchedRightArrow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1829879" y="2416874"/>
            <a:ext cx="978408" cy="484632"/>
          </a:xfrm>
          <a:prstGeom prst="notched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08287" y="691350"/>
            <a:ext cx="295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1879 году в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Гандамаке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заключил договор с Англией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8287" y="1334292"/>
            <a:ext cx="25226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нём Афганистан фактически потерял независимость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08287" y="2416874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Кабуле вспыхнуло восстание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Barak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91350"/>
            <a:ext cx="143826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36194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Англия и Россия 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624492" y="710903"/>
            <a:ext cx="405502" cy="230480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624491" y="1442923"/>
            <a:ext cx="405502" cy="211365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029993" y="477036"/>
            <a:ext cx="2516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70-е годы Афганистан стал страной, ставшей причиной раздора между Россией          и Англией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4" name="Picture 4" descr="Сражение русских войск генерала Комарова с афганцами 1885 года у реки Кушка  | КУЛЬТУРНЫЙ ЛАНДШАФ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77036"/>
            <a:ext cx="2366960" cy="2644680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 rot="8534141">
            <a:off x="1833879" y="2003716"/>
            <a:ext cx="644634" cy="211365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078305" y="1308034"/>
            <a:ext cx="2681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Англия начала концентрировать войска на границе Афганистана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624491" y="1967606"/>
            <a:ext cx="405502" cy="211365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078305" y="1769699"/>
            <a:ext cx="268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Афганский эмир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Шералихан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отправил посла в Россию           с просьбой о помощи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2624491" y="2560380"/>
            <a:ext cx="405502" cy="211365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078305" y="2416030"/>
            <a:ext cx="24288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ответ Россия разместила вблизи границы небольшую воинскую часть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Работа с картой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665411" y="619912"/>
            <a:ext cx="2928958" cy="2500330"/>
          </a:xfrm>
          <a:solidFill>
            <a:srgbClr val="FFFFFF"/>
          </a:solidFill>
        </p:spPr>
        <p:txBody>
          <a:bodyPr anchor="ctr">
            <a:noAutofit/>
          </a:bodyPr>
          <a:lstStyle/>
          <a:p>
            <a:pPr marL="107950" indent="0"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Какое государство изображёно на карте?</a:t>
            </a:r>
          </a:p>
          <a:p>
            <a:pPr marL="107950"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С какими государствами оно граничило?</a:t>
            </a:r>
          </a:p>
          <a:p>
            <a:pPr marL="107950"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Напишите отличительные черты  в политическом и экономическом развитии данного государства?</a:t>
            </a:r>
          </a:p>
          <a:p>
            <a:pPr marL="107950"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Перечислите ключевые термины, связанные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 этим государством.</a:t>
            </a:r>
            <a:endParaRPr lang="ru-RU" sz="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0610" name="AutoShape 2" descr="Фла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2" name="AutoShape 2" descr="Королевство Серб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12928387">
            <a:off x="2012762" y="1789935"/>
            <a:ext cx="652462" cy="209332"/>
          </a:xfrm>
          <a:prstGeom prst="notchedRightArrow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2" descr="Afghanistan on the globe (Afghanistan centered)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Вилена\Desktop\Afghanistan_on_the_globe_(Afghanistan_centered)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147" y="619912"/>
            <a:ext cx="1535915" cy="1406780"/>
          </a:xfrm>
          <a:prstGeom prst="rect">
            <a:avLst/>
          </a:prstGeom>
          <a:noFill/>
        </p:spPr>
      </p:pic>
      <p:pic>
        <p:nvPicPr>
          <p:cNvPr id="2053" name="Picture 5" descr="Контурная карта Афганистана Иллюстрация штока - иллюстрации насчитывающей  афганистана, контурная: 7727356"/>
          <p:cNvPicPr>
            <a:picLocks noChangeAspect="1" noChangeArrowheads="1"/>
          </p:cNvPicPr>
          <p:nvPr/>
        </p:nvPicPr>
        <p:blipFill>
          <a:blip r:embed="rId3"/>
          <a:srcRect r="5226"/>
          <a:stretch>
            <a:fillRect/>
          </a:stretch>
        </p:blipFill>
        <p:spPr bwMode="auto">
          <a:xfrm>
            <a:off x="155575" y="2025872"/>
            <a:ext cx="1295390" cy="1094369"/>
          </a:xfrm>
          <a:prstGeom prst="rect">
            <a:avLst/>
          </a:prstGeom>
          <a:noFill/>
        </p:spPr>
      </p:pic>
      <p:sp>
        <p:nvSpPr>
          <p:cNvPr id="12" name="Стрелка вправо с вырезом 11"/>
          <p:cNvSpPr/>
          <p:nvPr/>
        </p:nvSpPr>
        <p:spPr>
          <a:xfrm rot="10069437">
            <a:off x="1537139" y="2400878"/>
            <a:ext cx="652462" cy="209332"/>
          </a:xfrm>
          <a:prstGeom prst="notchedRightArrow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61991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ЗАДАНИЯ ДЛЯ САМОСТОЯТЕЛЬНОЙ РАБОТЫ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16968199"/>
              </p:ext>
            </p:extLst>
          </p:nvPr>
        </p:nvGraphicFramePr>
        <p:xfrm>
          <a:off x="165082" y="691350"/>
          <a:ext cx="5429288" cy="244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3" name="Picture 1" descr="C:\Users\Вилена\Desktop\unnamed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6585" y="691349"/>
            <a:ext cx="857256" cy="642943"/>
          </a:xfrm>
          <a:prstGeom prst="rect">
            <a:avLst/>
          </a:prstGeom>
          <a:noFill/>
        </p:spPr>
      </p:pic>
      <p:pic>
        <p:nvPicPr>
          <p:cNvPr id="3074" name="Picture 2" descr="C:\Users\Вилена\Desktop\admi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6585" y="1548606"/>
            <a:ext cx="857256" cy="714380"/>
          </a:xfrm>
          <a:prstGeom prst="rect">
            <a:avLst/>
          </a:prstGeom>
          <a:noFill/>
        </p:spPr>
      </p:pic>
      <p:pic>
        <p:nvPicPr>
          <p:cNvPr id="3075" name="Picture 3" descr="C:\Users\Вилена\Desktop\giphy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6585" y="2262986"/>
            <a:ext cx="928694" cy="86922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4467"/>
            <a:ext cx="5759450" cy="50006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Миссия Столетова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9791" y="548474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Кабул была отправлена консульская миссия во главе     с полковником Столетовым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8352" y="1834358"/>
            <a:ext cx="2286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Россия не отважилась       на другие действия из-за проблемы полного подчинения Средней Азии и приближавшейся   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Русско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турецкой войны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21162664">
            <a:off x="2103608" y="1156329"/>
            <a:ext cx="1290283" cy="21431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487334">
            <a:off x="2104305" y="2153041"/>
            <a:ext cx="1208517" cy="21431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794" name="Picture 2" descr="Вершина Столетова. В жизни каждого человека есть своя… | by  Владимиро-Суздальский музей-заповедник | 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19" y="548472"/>
            <a:ext cx="1714513" cy="2571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Вторая Англо-афганская война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08287" y="691350"/>
            <a:ext cx="2786081" cy="200026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1878 году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Шералихан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отказался о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принятия           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Кабуле английской миссии.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стало предлогом для Англии начать захватническую войну против Афганистана.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Начались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военные действия против Афганистана.</a:t>
            </a: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2" name="AutoShape 2" descr="https://upload.wikimedia.org/wikipedia/commons/thumb/6/6e/Hyderabad_mills.jpg/250px-Hyderabad_mil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0" name="Picture 2" descr="https://cdni.rt.com/russian/images/2019.04/original/5cc0527418356102418b45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576015"/>
            <a:ext cx="2438398" cy="256564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93973" y="2905928"/>
            <a:ext cx="306039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Британская колониальная армия, 1890</a:t>
            </a:r>
            <a:endParaRPr lang="ru-RU" sz="12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Договор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Якубхана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араллелограмм 8"/>
          <p:cNvSpPr/>
          <p:nvPr/>
        </p:nvSpPr>
        <p:spPr>
          <a:xfrm>
            <a:off x="1" y="477036"/>
            <a:ext cx="4379922" cy="1285885"/>
          </a:xfrm>
          <a:prstGeom prst="parallelogram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После смерти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Шералихана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занявший трон его сын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Якубхан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в 1879 в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Гандамаке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заключил договор с Англией,  согласно которому Афганистан фактически потерял независимость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араллелограмм 9"/>
          <p:cNvSpPr/>
          <p:nvPr/>
        </p:nvSpPr>
        <p:spPr>
          <a:xfrm>
            <a:off x="808023" y="1762921"/>
            <a:ext cx="4951427" cy="1357319"/>
          </a:xfrm>
          <a:prstGeom prst="parallelogram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Кабуле открылась английская резиденция. Её задачей был контроль над действиями афганского эмира и над расходованием кредитов, отправляемых из Англии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AutoShape 2" descr="https://upload.wikimedia.org/wikipedia/commons/thumb/c/c1/Street_of_the_Pearl_Dealers_in_Bombay_in_1912.jpg/250px-Street_of_the_Pearl_Dealers_in_Bombay_in_19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8" name="Picture 4" descr="Yaqub_Khan.thumb.jpg.eed9b91f5e9fb500509"/>
          <p:cNvPicPr>
            <a:picLocks noChangeAspect="1" noChangeArrowheads="1"/>
          </p:cNvPicPr>
          <p:nvPr/>
        </p:nvPicPr>
        <p:blipFill>
          <a:blip r:embed="rId2"/>
          <a:srcRect b="5882"/>
          <a:stretch>
            <a:fillRect/>
          </a:stretch>
        </p:blipFill>
        <p:spPr bwMode="auto">
          <a:xfrm>
            <a:off x="4308485" y="548474"/>
            <a:ext cx="1357322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Восстание в Кабуле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379659" y="691351"/>
          <a:ext cx="3214710" cy="2428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6" name="AutoShape 2" descr="Новый кризис может образоваться на Балканах | INFO-BALKAN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Левский, Васил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2" name="Picture 2" descr="http://istorja.ru/uploads/monthly_2019_07/Maiwand.thumb.jpg.8e079f5ab7714e1b09faa513ea1afcc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" y="691351"/>
            <a:ext cx="2081208" cy="2357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Эмир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Абдурахман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1808155" y="619912"/>
          <a:ext cx="3857652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698" name="Picture 2" descr="Abdur Rahman Khan &quot;The Iron Amir&quot; - 1880-19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5081" y="702750"/>
            <a:ext cx="1522403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Зоны влияния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55575" y="576015"/>
            <a:ext cx="1866894" cy="2544225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Англичане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были вынуждены начать переговоры        с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Абдурахманом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3736981" y="910526"/>
            <a:ext cx="571504" cy="223890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3736981" y="2259154"/>
            <a:ext cx="571504" cy="209503"/>
          </a:xfrm>
          <a:prstGeom prst="stripedRightArrow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237046" y="762788"/>
            <a:ext cx="1357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Кабул был сдан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Абдурахману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7046" y="2048673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Кандагар остался в зоне влияния Англии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AutoShape 2" descr="https://upload.wikimedia.org/wikipedia/commons/thumb/4/40/Assamese_women_in_costume%2C_picking_tea_leaves_by_Bourne_%26_Shepherd.jpg/250px-Assamese_women_in_costume%2C_picking_tea_leaves_by_Bourne_%26_Shephe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Фонтан в Кабу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7" name="Picture 5" descr="Мусульманская архитектура Афганистана. Кандагар. Гравюра XIX 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2469" y="1857059"/>
            <a:ext cx="1616617" cy="1223196"/>
          </a:xfrm>
          <a:prstGeom prst="rect">
            <a:avLst/>
          </a:prstGeom>
          <a:noFill/>
        </p:spPr>
      </p:pic>
      <p:pic>
        <p:nvPicPr>
          <p:cNvPr id="28679" name="Picture 7" descr="http://lubovbezusl.ru/_pu/42/771375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2469" y="508666"/>
            <a:ext cx="1616617" cy="1205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73432d6b9134a68fa27943c52cbca7bf8134725"/>
</p:tagLst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157813</TotalTime>
  <Words>1089</Words>
  <Application>Microsoft Office PowerPoint</Application>
  <PresentationFormat>Произвольный</PresentationFormat>
  <Paragraphs>143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31</vt:i4>
      </vt:variant>
    </vt:vector>
  </HeadingPairs>
  <TitlesOfParts>
    <vt:vector size="44" baseType="lpstr">
      <vt:lpstr>Arial</vt:lpstr>
      <vt:lpstr>Calibri</vt:lpstr>
      <vt:lpstr>Open Sans</vt:lpstr>
      <vt:lpstr>Open Sans Light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Всемирная история</vt:lpstr>
      <vt:lpstr>ПЛАН</vt:lpstr>
      <vt:lpstr>Англия и Россия </vt:lpstr>
      <vt:lpstr>Миссия Столетова</vt:lpstr>
      <vt:lpstr>Вторая Англо-афганская война</vt:lpstr>
      <vt:lpstr>Договор Якубхана</vt:lpstr>
      <vt:lpstr>Восстание в Кабуле</vt:lpstr>
      <vt:lpstr>Эмир Абдурахман</vt:lpstr>
      <vt:lpstr>Зоны влияния</vt:lpstr>
      <vt:lpstr>Обязательство </vt:lpstr>
      <vt:lpstr> Поход Аюбхана</vt:lpstr>
      <vt:lpstr>Конец войны</vt:lpstr>
      <vt:lpstr>Внутренние конфликты</vt:lpstr>
      <vt:lpstr>Правление Абдурахмана</vt:lpstr>
      <vt:lpstr>Политика эмира</vt:lpstr>
      <vt:lpstr>Безопасность караванных путей </vt:lpstr>
      <vt:lpstr>Деятельность Абдурахмана</vt:lpstr>
      <vt:lpstr>Соглашение Дюранд</vt:lpstr>
      <vt:lpstr>Границы государства</vt:lpstr>
      <vt:lpstr>Объединение племён</vt:lpstr>
      <vt:lpstr>Племена на юге </vt:lpstr>
      <vt:lpstr>Бунт афганцев-горцев </vt:lpstr>
      <vt:lpstr>Период Хабибуллыхана</vt:lpstr>
      <vt:lpstr>Требования ИНК</vt:lpstr>
      <vt:lpstr>Зона интересов </vt:lpstr>
      <vt:lpstr>Просвещение </vt:lpstr>
      <vt:lpstr>Идеи младоафганцев </vt:lpstr>
      <vt:lpstr>Мухаммад Тарзи</vt:lpstr>
      <vt:lpstr>  О ком речь?</vt:lpstr>
      <vt:lpstr>Работа с картой </vt:lpstr>
      <vt:lpstr> ЗАДАНИЯ ДЛЯ САМОСТОЯТЕЛЬНОЙ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Закирова Ф.М</cp:lastModifiedBy>
  <cp:revision>2154</cp:revision>
  <dcterms:created xsi:type="dcterms:W3CDTF">2014-10-08T23:03:32Z</dcterms:created>
  <dcterms:modified xsi:type="dcterms:W3CDTF">2020-12-11T06:04:27Z</dcterms:modified>
</cp:coreProperties>
</file>