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45"/>
  </p:notesMasterIdLst>
  <p:sldIdLst>
    <p:sldId id="1356" r:id="rId10"/>
    <p:sldId id="1414" r:id="rId11"/>
    <p:sldId id="1486" r:id="rId12"/>
    <p:sldId id="1415" r:id="rId13"/>
    <p:sldId id="1492" r:id="rId14"/>
    <p:sldId id="1510" r:id="rId15"/>
    <p:sldId id="1448" r:id="rId16"/>
    <p:sldId id="1511" r:id="rId17"/>
    <p:sldId id="1474" r:id="rId18"/>
    <p:sldId id="1475" r:id="rId19"/>
    <p:sldId id="1493" r:id="rId20"/>
    <p:sldId id="1449" r:id="rId21"/>
    <p:sldId id="1417" r:id="rId22"/>
    <p:sldId id="1468" r:id="rId23"/>
    <p:sldId id="1494" r:id="rId24"/>
    <p:sldId id="1512" r:id="rId25"/>
    <p:sldId id="1513" r:id="rId26"/>
    <p:sldId id="1495" r:id="rId27"/>
    <p:sldId id="1476" r:id="rId28"/>
    <p:sldId id="1477" r:id="rId29"/>
    <p:sldId id="1496" r:id="rId30"/>
    <p:sldId id="1489" r:id="rId31"/>
    <p:sldId id="1479" r:id="rId32"/>
    <p:sldId id="1483" r:id="rId33"/>
    <p:sldId id="1500" r:id="rId34"/>
    <p:sldId id="1501" r:id="rId35"/>
    <p:sldId id="1514" r:id="rId36"/>
    <p:sldId id="1515" r:id="rId37"/>
    <p:sldId id="1516" r:id="rId38"/>
    <p:sldId id="1502" r:id="rId39"/>
    <p:sldId id="1503" r:id="rId40"/>
    <p:sldId id="1504" r:id="rId41"/>
    <p:sldId id="1505" r:id="rId42"/>
    <p:sldId id="1506" r:id="rId43"/>
    <p:sldId id="1499" r:id="rId44"/>
  </p:sldIdLst>
  <p:sldSz cx="5759450" cy="3240088"/>
  <p:notesSz cx="6858000" cy="9144000"/>
  <p:custDataLst>
    <p:tags r:id="rId46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86"/>
            <p14:sldId id="1415"/>
            <p14:sldId id="1492"/>
            <p14:sldId id="1510"/>
            <p14:sldId id="1448"/>
            <p14:sldId id="1511"/>
            <p14:sldId id="1474"/>
            <p14:sldId id="1475"/>
            <p14:sldId id="1493"/>
            <p14:sldId id="1449"/>
            <p14:sldId id="1417"/>
            <p14:sldId id="1468"/>
            <p14:sldId id="1494"/>
            <p14:sldId id="1512"/>
            <p14:sldId id="1513"/>
            <p14:sldId id="1495"/>
            <p14:sldId id="1476"/>
            <p14:sldId id="1477"/>
            <p14:sldId id="1496"/>
            <p14:sldId id="1489"/>
            <p14:sldId id="1479"/>
            <p14:sldId id="1483"/>
            <p14:sldId id="1500"/>
            <p14:sldId id="1501"/>
            <p14:sldId id="1514"/>
            <p14:sldId id="1515"/>
            <p14:sldId id="1516"/>
            <p14:sldId id="1502"/>
            <p14:sldId id="1503"/>
            <p14:sldId id="1504"/>
            <p14:sldId id="1505"/>
            <p14:sldId id="1506"/>
            <p14:sldId id="149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000000"/>
    <a:srgbClr val="808080"/>
    <a:srgbClr val="328682"/>
    <a:srgbClr val="327880"/>
    <a:srgbClr val="B2B2B2"/>
    <a:srgbClr val="FFFFFF"/>
    <a:srgbClr val="5F5F5F"/>
    <a:srgbClr val="DDDDD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792" y="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ADEDAD-8E0F-472E-A2AC-9F6D3B4B26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B06571-D8C4-48FB-887B-75B14D869196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Крестьянская культура агротехники оставалась низкой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76A6460-53EB-478A-9560-60DC776AB0FF}" type="parTrans" cxnId="{1E64E587-FDE5-4C25-92C0-085BC4D47C7D}">
      <dgm:prSet/>
      <dgm:spPr/>
      <dgm:t>
        <a:bodyPr/>
        <a:lstStyle/>
        <a:p>
          <a:endParaRPr lang="ru-RU"/>
        </a:p>
      </dgm:t>
    </dgm:pt>
    <dgm:pt modelId="{725E43C7-2270-4E86-B8FF-CB942C64D557}" type="sibTrans" cxnId="{1E64E587-FDE5-4C25-92C0-085BC4D47C7D}">
      <dgm:prSet/>
      <dgm:spPr/>
      <dgm:t>
        <a:bodyPr/>
        <a:lstStyle/>
        <a:p>
          <a:endParaRPr lang="ru-RU"/>
        </a:p>
      </dgm:t>
    </dgm:pt>
    <dgm:pt modelId="{1D8D94E1-095A-43FE-BB7B-151980D50593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</a:rPr>
            <a:t>Открывшихся колонизаторами оросительных сооружений хватало   на 20% орошения земли</a:t>
          </a:r>
          <a:endParaRPr lang="ru-RU" sz="1200" b="1" dirty="0">
            <a:solidFill>
              <a:srgbClr val="000000"/>
            </a:solidFill>
          </a:endParaRPr>
        </a:p>
      </dgm:t>
    </dgm:pt>
    <dgm:pt modelId="{3BE8EAF1-7228-4EF6-8BE6-6503D99046C1}" type="parTrans" cxnId="{E9216DA5-E441-46E5-A67D-1FE581C18A02}">
      <dgm:prSet/>
      <dgm:spPr/>
      <dgm:t>
        <a:bodyPr/>
        <a:lstStyle/>
        <a:p>
          <a:endParaRPr lang="ru-RU"/>
        </a:p>
      </dgm:t>
    </dgm:pt>
    <dgm:pt modelId="{1CE25AB2-1333-465E-9554-AD4DCFE91437}" type="sibTrans" cxnId="{E9216DA5-E441-46E5-A67D-1FE581C18A02}">
      <dgm:prSet/>
      <dgm:spPr/>
      <dgm:t>
        <a:bodyPr/>
        <a:lstStyle/>
        <a:p>
          <a:endParaRPr lang="ru-RU"/>
        </a:p>
      </dgm:t>
    </dgm:pt>
    <dgm:pt modelId="{660610B4-06DD-4581-B1D4-0A85DDB0D8F8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Земли отдавались в аренду крестьянам с условием выплаты большей частью урожая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87BF34-B370-4981-AFF0-B2EA1597456A}" type="parTrans" cxnId="{62382753-5159-4EBC-83D2-B09FE479C7E5}">
      <dgm:prSet/>
      <dgm:spPr/>
      <dgm:t>
        <a:bodyPr/>
        <a:lstStyle/>
        <a:p>
          <a:endParaRPr lang="ru-RU"/>
        </a:p>
      </dgm:t>
    </dgm:pt>
    <dgm:pt modelId="{8300A31D-FEA9-469B-A97D-C52A8FCFF3F0}" type="sibTrans" cxnId="{62382753-5159-4EBC-83D2-B09FE479C7E5}">
      <dgm:prSet/>
      <dgm:spPr/>
      <dgm:t>
        <a:bodyPr/>
        <a:lstStyle/>
        <a:p>
          <a:endParaRPr lang="ru-RU"/>
        </a:p>
      </dgm:t>
    </dgm:pt>
    <dgm:pt modelId="{D4D75941-7828-4AB4-BD0D-7312E0475DC6}" type="pres">
      <dgm:prSet presAssocID="{D9ADEDAD-8E0F-472E-A2AC-9F6D3B4B26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5D3CC3-D585-440B-8509-82D690152CC5}" type="pres">
      <dgm:prSet presAssocID="{7EB06571-D8C4-48FB-887B-75B14D86919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19D91-DDBD-4B04-9040-F5BEB117076B}" type="pres">
      <dgm:prSet presAssocID="{725E43C7-2270-4E86-B8FF-CB942C64D557}" presName="spacer" presStyleCnt="0"/>
      <dgm:spPr/>
    </dgm:pt>
    <dgm:pt modelId="{C3C0924E-F287-4876-8416-71EEC6808DB4}" type="pres">
      <dgm:prSet presAssocID="{1D8D94E1-095A-43FE-BB7B-151980D50593}" presName="parentText" presStyleLbl="node1" presStyleIdx="1" presStyleCnt="3" custLinFactNeighborY="648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FEEA5-19F5-49B6-8BC1-D46507CBE270}" type="pres">
      <dgm:prSet presAssocID="{1CE25AB2-1333-465E-9554-AD4DCFE91437}" presName="spacer" presStyleCnt="0"/>
      <dgm:spPr/>
    </dgm:pt>
    <dgm:pt modelId="{ABE5AA13-53AA-4662-9E11-41C7D9724266}" type="pres">
      <dgm:prSet presAssocID="{660610B4-06DD-4581-B1D4-0A85DDB0D8F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382753-5159-4EBC-83D2-B09FE479C7E5}" srcId="{D9ADEDAD-8E0F-472E-A2AC-9F6D3B4B267B}" destId="{660610B4-06DD-4581-B1D4-0A85DDB0D8F8}" srcOrd="2" destOrd="0" parTransId="{5287BF34-B370-4981-AFF0-B2EA1597456A}" sibTransId="{8300A31D-FEA9-469B-A97D-C52A8FCFF3F0}"/>
    <dgm:cxn modelId="{9854995C-1E57-4FE2-B4D0-96E9CD13D048}" type="presOf" srcId="{D9ADEDAD-8E0F-472E-A2AC-9F6D3B4B267B}" destId="{D4D75941-7828-4AB4-BD0D-7312E0475DC6}" srcOrd="0" destOrd="0" presId="urn:microsoft.com/office/officeart/2005/8/layout/vList2"/>
    <dgm:cxn modelId="{E9216DA5-E441-46E5-A67D-1FE581C18A02}" srcId="{D9ADEDAD-8E0F-472E-A2AC-9F6D3B4B267B}" destId="{1D8D94E1-095A-43FE-BB7B-151980D50593}" srcOrd="1" destOrd="0" parTransId="{3BE8EAF1-7228-4EF6-8BE6-6503D99046C1}" sibTransId="{1CE25AB2-1333-465E-9554-AD4DCFE91437}"/>
    <dgm:cxn modelId="{1E64E587-FDE5-4C25-92C0-085BC4D47C7D}" srcId="{D9ADEDAD-8E0F-472E-A2AC-9F6D3B4B267B}" destId="{7EB06571-D8C4-48FB-887B-75B14D869196}" srcOrd="0" destOrd="0" parTransId="{176A6460-53EB-478A-9560-60DC776AB0FF}" sibTransId="{725E43C7-2270-4E86-B8FF-CB942C64D557}"/>
    <dgm:cxn modelId="{5D297982-FE71-487C-A715-2A82F8AB5927}" type="presOf" srcId="{7EB06571-D8C4-48FB-887B-75B14D869196}" destId="{EF5D3CC3-D585-440B-8509-82D690152CC5}" srcOrd="0" destOrd="0" presId="urn:microsoft.com/office/officeart/2005/8/layout/vList2"/>
    <dgm:cxn modelId="{91F96E70-4B87-4356-861D-EBA9311BDC65}" type="presOf" srcId="{660610B4-06DD-4581-B1D4-0A85DDB0D8F8}" destId="{ABE5AA13-53AA-4662-9E11-41C7D9724266}" srcOrd="0" destOrd="0" presId="urn:microsoft.com/office/officeart/2005/8/layout/vList2"/>
    <dgm:cxn modelId="{E730B457-F58A-4AD0-9D48-9D204C2BA9DE}" type="presOf" srcId="{1D8D94E1-095A-43FE-BB7B-151980D50593}" destId="{C3C0924E-F287-4876-8416-71EEC6808DB4}" srcOrd="0" destOrd="0" presId="urn:microsoft.com/office/officeart/2005/8/layout/vList2"/>
    <dgm:cxn modelId="{34D7FF9A-B5AB-4AE7-BB73-7655669B6113}" type="presParOf" srcId="{D4D75941-7828-4AB4-BD0D-7312E0475DC6}" destId="{EF5D3CC3-D585-440B-8509-82D690152CC5}" srcOrd="0" destOrd="0" presId="urn:microsoft.com/office/officeart/2005/8/layout/vList2"/>
    <dgm:cxn modelId="{C7A40894-FDFF-4D48-9BDA-AFDD9DB23B06}" type="presParOf" srcId="{D4D75941-7828-4AB4-BD0D-7312E0475DC6}" destId="{42119D91-DDBD-4B04-9040-F5BEB117076B}" srcOrd="1" destOrd="0" presId="urn:microsoft.com/office/officeart/2005/8/layout/vList2"/>
    <dgm:cxn modelId="{6AA5ABBF-59F1-4C03-AEED-3F4F2D992BF8}" type="presParOf" srcId="{D4D75941-7828-4AB4-BD0D-7312E0475DC6}" destId="{C3C0924E-F287-4876-8416-71EEC6808DB4}" srcOrd="2" destOrd="0" presId="urn:microsoft.com/office/officeart/2005/8/layout/vList2"/>
    <dgm:cxn modelId="{069C310A-10DC-4E46-B9E4-93D27B0310C7}" type="presParOf" srcId="{D4D75941-7828-4AB4-BD0D-7312E0475DC6}" destId="{349FEEA5-19F5-49B6-8BC1-D46507CBE270}" srcOrd="3" destOrd="0" presId="urn:microsoft.com/office/officeart/2005/8/layout/vList2"/>
    <dgm:cxn modelId="{7BFEDEC2-719D-4C56-916D-B88267D0F83F}" type="presParOf" srcId="{D4D75941-7828-4AB4-BD0D-7312E0475DC6}" destId="{ABE5AA13-53AA-4662-9E11-41C7D972426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95FFDA-7526-41ED-A229-953DE6B8F4B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FE8D87-39CE-41F1-87D9-392A1C255D46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Всё больше увеличивалось количество людей, вынужденных работать в счёт погашения долга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93948C-8E2F-439F-9B55-8E1690E3C0F3}" type="parTrans" cxnId="{C0306275-CCE6-497F-9D7D-32A9D6607DA4}">
      <dgm:prSet/>
      <dgm:spPr/>
      <dgm:t>
        <a:bodyPr/>
        <a:lstStyle/>
        <a:p>
          <a:endParaRPr lang="ru-RU"/>
        </a:p>
      </dgm:t>
    </dgm:pt>
    <dgm:pt modelId="{A6EC1901-BC33-4332-B69B-83F8E964FBAF}" type="sibTrans" cxnId="{C0306275-CCE6-497F-9D7D-32A9D6607DA4}">
      <dgm:prSet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A331B21F-936C-4B3B-9515-78C68104356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Вложение капитала в самые прибыльные отрасли сельского хозяйства                                   (чай, конопля, хлопок) приносило англичанам большую прибыль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F2809F-70F7-4E01-8423-5D1ABF11C25E}" type="parTrans" cxnId="{14A93E46-AD67-4CAC-A6F7-EF4FA9ACDCA5}">
      <dgm:prSet/>
      <dgm:spPr/>
      <dgm:t>
        <a:bodyPr/>
        <a:lstStyle/>
        <a:p>
          <a:endParaRPr lang="ru-RU"/>
        </a:p>
      </dgm:t>
    </dgm:pt>
    <dgm:pt modelId="{443CC7DD-02EC-4C49-9134-623D7D6A6DC1}" type="sibTrans" cxnId="{14A93E46-AD67-4CAC-A6F7-EF4FA9ACDCA5}">
      <dgm:prSet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883DE7BE-3C68-4D55-BEC4-B941D7846B4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Индия в к.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стала экспортировать                                на мировой рынок в большом количестве промышленную и сельскохозяйственную продукцию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D3F82A4-CF3E-4791-8043-A0164BD7C55A}" type="parTrans" cxnId="{C653F580-FFCC-4186-BD70-FD718F20CF6E}">
      <dgm:prSet/>
      <dgm:spPr/>
      <dgm:t>
        <a:bodyPr/>
        <a:lstStyle/>
        <a:p>
          <a:endParaRPr lang="ru-RU"/>
        </a:p>
      </dgm:t>
    </dgm:pt>
    <dgm:pt modelId="{A9BF6F0F-F028-4407-A417-04324910284E}" type="sibTrans" cxnId="{C653F580-FFCC-4186-BD70-FD718F20CF6E}">
      <dgm:prSet/>
      <dgm:spPr/>
      <dgm:t>
        <a:bodyPr/>
        <a:lstStyle/>
        <a:p>
          <a:endParaRPr lang="ru-RU"/>
        </a:p>
      </dgm:t>
    </dgm:pt>
    <dgm:pt modelId="{17CF5FD0-0B3A-460E-93AF-F57C5B28AABD}" type="pres">
      <dgm:prSet presAssocID="{8395FFDA-7526-41ED-A229-953DE6B8F4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305C64-0B5E-4F05-96C1-80CDB5C85C21}" type="pres">
      <dgm:prSet presAssocID="{8395FFDA-7526-41ED-A229-953DE6B8F4B1}" presName="dummyMaxCanvas" presStyleCnt="0">
        <dgm:presLayoutVars/>
      </dgm:prSet>
      <dgm:spPr/>
    </dgm:pt>
    <dgm:pt modelId="{A67FB371-D90D-4BF3-9A8C-F30C7D0BC8DB}" type="pres">
      <dgm:prSet presAssocID="{8395FFDA-7526-41ED-A229-953DE6B8F4B1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4CC58-8EB2-4CA5-8D9F-CCA16F0276E8}" type="pres">
      <dgm:prSet presAssocID="{8395FFDA-7526-41ED-A229-953DE6B8F4B1}" presName="ThreeNodes_2" presStyleLbl="node1" presStyleIdx="1" presStyleCnt="3" custLinFactNeighborX="-874" custLinFactNeighborY="-2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65B5-07D2-4A2F-B23D-A2A308A7475A}" type="pres">
      <dgm:prSet presAssocID="{8395FFDA-7526-41ED-A229-953DE6B8F4B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E4E9C-EC7E-4058-B53F-BF0DFB37E027}" type="pres">
      <dgm:prSet presAssocID="{8395FFDA-7526-41ED-A229-953DE6B8F4B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48DB-CF44-443A-9593-2AE3731C77B2}" type="pres">
      <dgm:prSet presAssocID="{8395FFDA-7526-41ED-A229-953DE6B8F4B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E5B84-9FF0-41CC-BA67-3EDC4D94B65B}" type="pres">
      <dgm:prSet presAssocID="{8395FFDA-7526-41ED-A229-953DE6B8F4B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5114F-1CB0-49C7-90DD-8B1B55403AB0}" type="pres">
      <dgm:prSet presAssocID="{8395FFDA-7526-41ED-A229-953DE6B8F4B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BA5E-8475-4697-811E-3F644C2E0E6C}" type="pres">
      <dgm:prSet presAssocID="{8395FFDA-7526-41ED-A229-953DE6B8F4B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4F5819-C4B8-493B-A460-5C2DD4C45CF0}" type="presOf" srcId="{883DE7BE-3C68-4D55-BEC4-B941D7846B48}" destId="{C1DB65B5-07D2-4A2F-B23D-A2A308A7475A}" srcOrd="0" destOrd="0" presId="urn:microsoft.com/office/officeart/2005/8/layout/vProcess5"/>
    <dgm:cxn modelId="{0A7F7091-77B3-4027-BBEB-CBD7A55797BA}" type="presOf" srcId="{A331B21F-936C-4B3B-9515-78C681043560}" destId="{E214CC58-8EB2-4CA5-8D9F-CCA16F0276E8}" srcOrd="0" destOrd="0" presId="urn:microsoft.com/office/officeart/2005/8/layout/vProcess5"/>
    <dgm:cxn modelId="{7438DF51-473E-42C2-AB53-82821095626E}" type="presOf" srcId="{56FE8D87-39CE-41F1-87D9-392A1C255D46}" destId="{8EAE5B84-9FF0-41CC-BA67-3EDC4D94B65B}" srcOrd="1" destOrd="0" presId="urn:microsoft.com/office/officeart/2005/8/layout/vProcess5"/>
    <dgm:cxn modelId="{9019BF6F-088D-4AB8-9741-5DCE9AF4D291}" type="presOf" srcId="{883DE7BE-3C68-4D55-BEC4-B941D7846B48}" destId="{CCE3BA5E-8475-4697-811E-3F644C2E0E6C}" srcOrd="1" destOrd="0" presId="urn:microsoft.com/office/officeart/2005/8/layout/vProcess5"/>
    <dgm:cxn modelId="{C653F580-FFCC-4186-BD70-FD718F20CF6E}" srcId="{8395FFDA-7526-41ED-A229-953DE6B8F4B1}" destId="{883DE7BE-3C68-4D55-BEC4-B941D7846B48}" srcOrd="2" destOrd="0" parTransId="{9D3F82A4-CF3E-4791-8043-A0164BD7C55A}" sibTransId="{A9BF6F0F-F028-4407-A417-04324910284E}"/>
    <dgm:cxn modelId="{9FB0A338-CA57-4F56-83D1-9EC70818422B}" type="presOf" srcId="{A331B21F-936C-4B3B-9515-78C681043560}" destId="{7A15114F-1CB0-49C7-90DD-8B1B55403AB0}" srcOrd="1" destOrd="0" presId="urn:microsoft.com/office/officeart/2005/8/layout/vProcess5"/>
    <dgm:cxn modelId="{175C3C5E-B53D-4A62-8F2F-78AF326B4426}" type="presOf" srcId="{56FE8D87-39CE-41F1-87D9-392A1C255D46}" destId="{A67FB371-D90D-4BF3-9A8C-F30C7D0BC8DB}" srcOrd="0" destOrd="0" presId="urn:microsoft.com/office/officeart/2005/8/layout/vProcess5"/>
    <dgm:cxn modelId="{14A93E46-AD67-4CAC-A6F7-EF4FA9ACDCA5}" srcId="{8395FFDA-7526-41ED-A229-953DE6B8F4B1}" destId="{A331B21F-936C-4B3B-9515-78C681043560}" srcOrd="1" destOrd="0" parTransId="{FAF2809F-70F7-4E01-8423-5D1ABF11C25E}" sibTransId="{443CC7DD-02EC-4C49-9134-623D7D6A6DC1}"/>
    <dgm:cxn modelId="{6496DBF5-A6A8-4DCB-AC54-662D7D77366C}" type="presOf" srcId="{8395FFDA-7526-41ED-A229-953DE6B8F4B1}" destId="{17CF5FD0-0B3A-460E-93AF-F57C5B28AABD}" srcOrd="0" destOrd="0" presId="urn:microsoft.com/office/officeart/2005/8/layout/vProcess5"/>
    <dgm:cxn modelId="{5DAA950D-ED32-4300-8D29-22F419DD191C}" type="presOf" srcId="{443CC7DD-02EC-4C49-9134-623D7D6A6DC1}" destId="{937148DB-CF44-443A-9593-2AE3731C77B2}" srcOrd="0" destOrd="0" presId="urn:microsoft.com/office/officeart/2005/8/layout/vProcess5"/>
    <dgm:cxn modelId="{C0306275-CCE6-497F-9D7D-32A9D6607DA4}" srcId="{8395FFDA-7526-41ED-A229-953DE6B8F4B1}" destId="{56FE8D87-39CE-41F1-87D9-392A1C255D46}" srcOrd="0" destOrd="0" parTransId="{2A93948C-8E2F-439F-9B55-8E1690E3C0F3}" sibTransId="{A6EC1901-BC33-4332-B69B-83F8E964FBAF}"/>
    <dgm:cxn modelId="{1D83E3F5-91E5-4852-9834-7BD20EF2C51D}" type="presOf" srcId="{A6EC1901-BC33-4332-B69B-83F8E964FBAF}" destId="{7F9E4E9C-EC7E-4058-B53F-BF0DFB37E027}" srcOrd="0" destOrd="0" presId="urn:microsoft.com/office/officeart/2005/8/layout/vProcess5"/>
    <dgm:cxn modelId="{D9AB0F79-C750-43BF-8A92-043CF07CA5E3}" type="presParOf" srcId="{17CF5FD0-0B3A-460E-93AF-F57C5B28AABD}" destId="{03305C64-0B5E-4F05-96C1-80CDB5C85C21}" srcOrd="0" destOrd="0" presId="urn:microsoft.com/office/officeart/2005/8/layout/vProcess5"/>
    <dgm:cxn modelId="{6AD89C27-108D-4599-ACB9-B06C669B1BB0}" type="presParOf" srcId="{17CF5FD0-0B3A-460E-93AF-F57C5B28AABD}" destId="{A67FB371-D90D-4BF3-9A8C-F30C7D0BC8DB}" srcOrd="1" destOrd="0" presId="urn:microsoft.com/office/officeart/2005/8/layout/vProcess5"/>
    <dgm:cxn modelId="{5695F2AA-11D3-4F20-BEA5-15E76A5F6B67}" type="presParOf" srcId="{17CF5FD0-0B3A-460E-93AF-F57C5B28AABD}" destId="{E214CC58-8EB2-4CA5-8D9F-CCA16F0276E8}" srcOrd="2" destOrd="0" presId="urn:microsoft.com/office/officeart/2005/8/layout/vProcess5"/>
    <dgm:cxn modelId="{1F252DE3-580E-49F2-BAE6-2FBE9E217ABE}" type="presParOf" srcId="{17CF5FD0-0B3A-460E-93AF-F57C5B28AABD}" destId="{C1DB65B5-07D2-4A2F-B23D-A2A308A7475A}" srcOrd="3" destOrd="0" presId="urn:microsoft.com/office/officeart/2005/8/layout/vProcess5"/>
    <dgm:cxn modelId="{7EEE8A6D-504B-4EC5-AB34-7A3F5259D53B}" type="presParOf" srcId="{17CF5FD0-0B3A-460E-93AF-F57C5B28AABD}" destId="{7F9E4E9C-EC7E-4058-B53F-BF0DFB37E027}" srcOrd="4" destOrd="0" presId="urn:microsoft.com/office/officeart/2005/8/layout/vProcess5"/>
    <dgm:cxn modelId="{115ED2E8-5A1D-4771-AEF5-A63A8E32FD60}" type="presParOf" srcId="{17CF5FD0-0B3A-460E-93AF-F57C5B28AABD}" destId="{937148DB-CF44-443A-9593-2AE3731C77B2}" srcOrd="5" destOrd="0" presId="urn:microsoft.com/office/officeart/2005/8/layout/vProcess5"/>
    <dgm:cxn modelId="{F4BB52D5-DA8D-42E8-956E-61488F560DD9}" type="presParOf" srcId="{17CF5FD0-0B3A-460E-93AF-F57C5B28AABD}" destId="{8EAE5B84-9FF0-41CC-BA67-3EDC4D94B65B}" srcOrd="6" destOrd="0" presId="urn:microsoft.com/office/officeart/2005/8/layout/vProcess5"/>
    <dgm:cxn modelId="{4D1A46D0-EEE5-4B94-8A60-76657CBB1A4D}" type="presParOf" srcId="{17CF5FD0-0B3A-460E-93AF-F57C5B28AABD}" destId="{7A15114F-1CB0-49C7-90DD-8B1B55403AB0}" srcOrd="7" destOrd="0" presId="urn:microsoft.com/office/officeart/2005/8/layout/vProcess5"/>
    <dgm:cxn modelId="{AACBED71-F8F4-4432-A5FE-C581435DCC42}" type="presParOf" srcId="{17CF5FD0-0B3A-460E-93AF-F57C5B28AABD}" destId="{CCE3BA5E-8475-4697-811E-3F644C2E0E6C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65E951-C0C1-48C4-BD38-20FCF70BFFE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661951-0DFB-4EF0-A0FC-3CB0B688032A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Землевладельцы, банкиры, ростовщики закабалили крестьян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6B43E03-A06E-40BD-AF78-00B291590F89}" type="parTrans" cxnId="{8C8515F4-9361-40C0-8CC5-DB61D18C3A33}">
      <dgm:prSet/>
      <dgm:spPr/>
      <dgm:t>
        <a:bodyPr/>
        <a:lstStyle/>
        <a:p>
          <a:endParaRPr lang="ru-RU"/>
        </a:p>
      </dgm:t>
    </dgm:pt>
    <dgm:pt modelId="{F6AFD28B-B0E3-4C9D-BEF7-B50F14F1B92F}" type="sibTrans" cxnId="{8C8515F4-9361-40C0-8CC5-DB61D18C3A33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3B6E7A80-EED3-4FA8-8363-A4A32D201324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оложение крестьян было прискорбным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62B4032-748C-48EB-BFFB-48FC44314921}" type="parTrans" cxnId="{C8266EF4-C023-4DE2-92F9-1BA1C0FD8037}">
      <dgm:prSet/>
      <dgm:spPr/>
      <dgm:t>
        <a:bodyPr/>
        <a:lstStyle/>
        <a:p>
          <a:endParaRPr lang="ru-RU"/>
        </a:p>
      </dgm:t>
    </dgm:pt>
    <dgm:pt modelId="{A83AF2D9-ADD1-43C2-845B-F7BFF2BC2F6D}" type="sibTrans" cxnId="{C8266EF4-C023-4DE2-92F9-1BA1C0FD8037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C100149-A484-4F65-ACE6-4C6A0E29669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Между тем коренное население Индии голодало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93BAE74-B1C9-43FF-9AC4-E5DD0EA57897}" type="parTrans" cxnId="{F6EB72AF-65C9-4DD8-9279-8582E0300854}">
      <dgm:prSet/>
      <dgm:spPr/>
      <dgm:t>
        <a:bodyPr/>
        <a:lstStyle/>
        <a:p>
          <a:endParaRPr lang="ru-RU"/>
        </a:p>
      </dgm:t>
    </dgm:pt>
    <dgm:pt modelId="{ED425082-28CC-491D-936E-FD26DCC04496}" type="sibTrans" cxnId="{F6EB72AF-65C9-4DD8-9279-8582E030085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115E337-AEDD-4BF0-91F1-FFCC8A55931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результате чего погибало несчитанное количество людей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76205FD-7FB0-44FC-A926-1B0831ADBFDF}" type="parTrans" cxnId="{F57D1DB4-4F9B-422A-8ABF-C33CCFAEC634}">
      <dgm:prSet/>
      <dgm:spPr/>
      <dgm:t>
        <a:bodyPr/>
        <a:lstStyle/>
        <a:p>
          <a:endParaRPr lang="ru-RU"/>
        </a:p>
      </dgm:t>
    </dgm:pt>
    <dgm:pt modelId="{42B62E80-1036-4895-9E51-7F8C2A99D396}" type="sibTrans" cxnId="{F57D1DB4-4F9B-422A-8ABF-C33CCFAEC63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C2E6466B-1398-4B78-BCDA-A5000D807583}" type="pres">
      <dgm:prSet presAssocID="{C765E951-C0C1-48C4-BD38-20FCF70BFF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5E566C-2617-451B-85E6-FA2C1A507A58}" type="pres">
      <dgm:prSet presAssocID="{C9661951-0DFB-4EF0-A0FC-3CB0B688032A}" presName="node" presStyleLbl="node1" presStyleIdx="0" presStyleCnt="4" custScaleX="155702" custScaleY="152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D78F0-7AFC-4387-8F71-4E1EBD8F9526}" type="pres">
      <dgm:prSet presAssocID="{F6AFD28B-B0E3-4C9D-BEF7-B50F14F1B92F}" presName="sibTrans" presStyleLbl="sibTrans2D1" presStyleIdx="0" presStyleCnt="3"/>
      <dgm:spPr/>
      <dgm:t>
        <a:bodyPr/>
        <a:lstStyle/>
        <a:p>
          <a:endParaRPr lang="ru-RU"/>
        </a:p>
      </dgm:t>
    </dgm:pt>
    <dgm:pt modelId="{EA5F40B7-D78B-4EBF-A631-C220C2DFBFCA}" type="pres">
      <dgm:prSet presAssocID="{F6AFD28B-B0E3-4C9D-BEF7-B50F14F1B92F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541E2A69-37B4-465F-A4EE-9F0D476E22C6}" type="pres">
      <dgm:prSet presAssocID="{3B6E7A80-EED3-4FA8-8363-A4A32D201324}" presName="node" presStyleLbl="node1" presStyleIdx="1" presStyleCnt="4" custScaleX="159460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DC096-77B1-45D5-999D-28AD41CFECF6}" type="pres">
      <dgm:prSet presAssocID="{A83AF2D9-ADD1-43C2-845B-F7BFF2BC2F6D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B84A8F2-1613-4F9C-8C97-2812BDFDF05F}" type="pres">
      <dgm:prSet presAssocID="{A83AF2D9-ADD1-43C2-845B-F7BFF2BC2F6D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99B642D-8DE1-4161-9260-12BFAA733F89}" type="pres">
      <dgm:prSet presAssocID="{1C100149-A484-4F65-ACE6-4C6A0E29669D}" presName="node" presStyleLbl="node1" presStyleIdx="2" presStyleCnt="4" custScaleX="141804" custScaleY="156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A452-1F4B-4080-8D60-EA4961106AD2}" type="pres">
      <dgm:prSet presAssocID="{ED425082-28CC-491D-936E-FD26DCC04496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91BFF16-EC2D-4DF8-A2A3-21BEB8B0A45E}" type="pres">
      <dgm:prSet presAssocID="{ED425082-28CC-491D-936E-FD26DCC04496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109C2627-E925-4B9E-AC03-10E872964E6B}" type="pres">
      <dgm:prSet presAssocID="{8115E337-AEDD-4BF0-91F1-FFCC8A55931D}" presName="node" presStyleLbl="node1" presStyleIdx="3" presStyleCnt="4" custScaleX="174698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033F22-9808-44DE-BE49-85BCEFA6DFFE}" type="presOf" srcId="{ED425082-28CC-491D-936E-FD26DCC04496}" destId="{FE21A452-1F4B-4080-8D60-EA4961106AD2}" srcOrd="0" destOrd="0" presId="urn:microsoft.com/office/officeart/2005/8/layout/process5"/>
    <dgm:cxn modelId="{8C8515F4-9361-40C0-8CC5-DB61D18C3A33}" srcId="{C765E951-C0C1-48C4-BD38-20FCF70BFFEE}" destId="{C9661951-0DFB-4EF0-A0FC-3CB0B688032A}" srcOrd="0" destOrd="0" parTransId="{26B43E03-A06E-40BD-AF78-00B291590F89}" sibTransId="{F6AFD28B-B0E3-4C9D-BEF7-B50F14F1B92F}"/>
    <dgm:cxn modelId="{48FE1580-37DE-4C50-96C8-5A92633619EA}" type="presOf" srcId="{ED425082-28CC-491D-936E-FD26DCC04496}" destId="{E91BFF16-EC2D-4DF8-A2A3-21BEB8B0A45E}" srcOrd="1" destOrd="0" presId="urn:microsoft.com/office/officeart/2005/8/layout/process5"/>
    <dgm:cxn modelId="{39342E31-B47C-47B7-B329-F6880560DB70}" type="presOf" srcId="{F6AFD28B-B0E3-4C9D-BEF7-B50F14F1B92F}" destId="{9C7D78F0-7AFC-4387-8F71-4E1EBD8F9526}" srcOrd="0" destOrd="0" presId="urn:microsoft.com/office/officeart/2005/8/layout/process5"/>
    <dgm:cxn modelId="{FEC5EEB7-51F4-4E70-B711-FACA06328619}" type="presOf" srcId="{A83AF2D9-ADD1-43C2-845B-F7BFF2BC2F6D}" destId="{FFCDC096-77B1-45D5-999D-28AD41CFECF6}" srcOrd="0" destOrd="0" presId="urn:microsoft.com/office/officeart/2005/8/layout/process5"/>
    <dgm:cxn modelId="{E80E430C-8528-49F2-AF79-6BA6157C56D4}" type="presOf" srcId="{C765E951-C0C1-48C4-BD38-20FCF70BFFEE}" destId="{C2E6466B-1398-4B78-BCDA-A5000D807583}" srcOrd="0" destOrd="0" presId="urn:microsoft.com/office/officeart/2005/8/layout/process5"/>
    <dgm:cxn modelId="{23AEAC47-D7E9-455D-B668-C49AD1D24FB3}" type="presOf" srcId="{3B6E7A80-EED3-4FA8-8363-A4A32D201324}" destId="{541E2A69-37B4-465F-A4EE-9F0D476E22C6}" srcOrd="0" destOrd="0" presId="urn:microsoft.com/office/officeart/2005/8/layout/process5"/>
    <dgm:cxn modelId="{434530C7-AFB0-4516-8E28-025459B02A36}" type="presOf" srcId="{1C100149-A484-4F65-ACE6-4C6A0E29669D}" destId="{299B642D-8DE1-4161-9260-12BFAA733F89}" srcOrd="0" destOrd="0" presId="urn:microsoft.com/office/officeart/2005/8/layout/process5"/>
    <dgm:cxn modelId="{610C013E-8C10-483E-B3E4-36643FC0A14F}" type="presOf" srcId="{A83AF2D9-ADD1-43C2-845B-F7BFF2BC2F6D}" destId="{CB84A8F2-1613-4F9C-8C97-2812BDFDF05F}" srcOrd="1" destOrd="0" presId="urn:microsoft.com/office/officeart/2005/8/layout/process5"/>
    <dgm:cxn modelId="{6B659732-C904-4671-B567-61F31B00A838}" type="presOf" srcId="{C9661951-0DFB-4EF0-A0FC-3CB0B688032A}" destId="{935E566C-2617-451B-85E6-FA2C1A507A58}" srcOrd="0" destOrd="0" presId="urn:microsoft.com/office/officeart/2005/8/layout/process5"/>
    <dgm:cxn modelId="{51D9B14F-8A08-4DA6-8C37-D29456213B8F}" type="presOf" srcId="{F6AFD28B-B0E3-4C9D-BEF7-B50F14F1B92F}" destId="{EA5F40B7-D78B-4EBF-A631-C220C2DFBFCA}" srcOrd="1" destOrd="0" presId="urn:microsoft.com/office/officeart/2005/8/layout/process5"/>
    <dgm:cxn modelId="{24BD1D8E-2C96-4D2F-9938-ED4962CB375D}" type="presOf" srcId="{8115E337-AEDD-4BF0-91F1-FFCC8A55931D}" destId="{109C2627-E925-4B9E-AC03-10E872964E6B}" srcOrd="0" destOrd="0" presId="urn:microsoft.com/office/officeart/2005/8/layout/process5"/>
    <dgm:cxn modelId="{F6EB72AF-65C9-4DD8-9279-8582E0300854}" srcId="{C765E951-C0C1-48C4-BD38-20FCF70BFFEE}" destId="{1C100149-A484-4F65-ACE6-4C6A0E29669D}" srcOrd="2" destOrd="0" parTransId="{393BAE74-B1C9-43FF-9AC4-E5DD0EA57897}" sibTransId="{ED425082-28CC-491D-936E-FD26DCC04496}"/>
    <dgm:cxn modelId="{F57D1DB4-4F9B-422A-8ABF-C33CCFAEC634}" srcId="{C765E951-C0C1-48C4-BD38-20FCF70BFFEE}" destId="{8115E337-AEDD-4BF0-91F1-FFCC8A55931D}" srcOrd="3" destOrd="0" parTransId="{C76205FD-7FB0-44FC-A926-1B0831ADBFDF}" sibTransId="{42B62E80-1036-4895-9E51-7F8C2A99D396}"/>
    <dgm:cxn modelId="{C8266EF4-C023-4DE2-92F9-1BA1C0FD8037}" srcId="{C765E951-C0C1-48C4-BD38-20FCF70BFFEE}" destId="{3B6E7A80-EED3-4FA8-8363-A4A32D201324}" srcOrd="1" destOrd="0" parTransId="{C62B4032-748C-48EB-BFFB-48FC44314921}" sibTransId="{A83AF2D9-ADD1-43C2-845B-F7BFF2BC2F6D}"/>
    <dgm:cxn modelId="{E60B456B-E212-495C-B351-08374BF5B4D1}" type="presParOf" srcId="{C2E6466B-1398-4B78-BCDA-A5000D807583}" destId="{935E566C-2617-451B-85E6-FA2C1A507A58}" srcOrd="0" destOrd="0" presId="urn:microsoft.com/office/officeart/2005/8/layout/process5"/>
    <dgm:cxn modelId="{8BF44262-8B13-4164-AD0E-851D62A93583}" type="presParOf" srcId="{C2E6466B-1398-4B78-BCDA-A5000D807583}" destId="{9C7D78F0-7AFC-4387-8F71-4E1EBD8F9526}" srcOrd="1" destOrd="0" presId="urn:microsoft.com/office/officeart/2005/8/layout/process5"/>
    <dgm:cxn modelId="{6A6177A3-0CFE-4179-8EBA-986BA63AD634}" type="presParOf" srcId="{9C7D78F0-7AFC-4387-8F71-4E1EBD8F9526}" destId="{EA5F40B7-D78B-4EBF-A631-C220C2DFBFCA}" srcOrd="0" destOrd="0" presId="urn:microsoft.com/office/officeart/2005/8/layout/process5"/>
    <dgm:cxn modelId="{9BB13C1F-C3EF-414B-A273-50E691C48F56}" type="presParOf" srcId="{C2E6466B-1398-4B78-BCDA-A5000D807583}" destId="{541E2A69-37B4-465F-A4EE-9F0D476E22C6}" srcOrd="2" destOrd="0" presId="urn:microsoft.com/office/officeart/2005/8/layout/process5"/>
    <dgm:cxn modelId="{365B2F73-B104-44F1-808B-683877E7CF9A}" type="presParOf" srcId="{C2E6466B-1398-4B78-BCDA-A5000D807583}" destId="{FFCDC096-77B1-45D5-999D-28AD41CFECF6}" srcOrd="3" destOrd="0" presId="urn:microsoft.com/office/officeart/2005/8/layout/process5"/>
    <dgm:cxn modelId="{C85E6474-AA2B-427F-91C5-688F3CB1953F}" type="presParOf" srcId="{FFCDC096-77B1-45D5-999D-28AD41CFECF6}" destId="{CB84A8F2-1613-4F9C-8C97-2812BDFDF05F}" srcOrd="0" destOrd="0" presId="urn:microsoft.com/office/officeart/2005/8/layout/process5"/>
    <dgm:cxn modelId="{DD4B8182-B9AC-4BCA-B119-252AF1E4BCC7}" type="presParOf" srcId="{C2E6466B-1398-4B78-BCDA-A5000D807583}" destId="{299B642D-8DE1-4161-9260-12BFAA733F89}" srcOrd="4" destOrd="0" presId="urn:microsoft.com/office/officeart/2005/8/layout/process5"/>
    <dgm:cxn modelId="{345EEB42-B92C-4DA0-933F-27ECD229DF2F}" type="presParOf" srcId="{C2E6466B-1398-4B78-BCDA-A5000D807583}" destId="{FE21A452-1F4B-4080-8D60-EA4961106AD2}" srcOrd="5" destOrd="0" presId="urn:microsoft.com/office/officeart/2005/8/layout/process5"/>
    <dgm:cxn modelId="{51A3D4C9-1668-428F-AEA8-17398B3A0FC7}" type="presParOf" srcId="{FE21A452-1F4B-4080-8D60-EA4961106AD2}" destId="{E91BFF16-EC2D-4DF8-A2A3-21BEB8B0A45E}" srcOrd="0" destOrd="0" presId="urn:microsoft.com/office/officeart/2005/8/layout/process5"/>
    <dgm:cxn modelId="{01DAD996-8997-44B6-8FC1-5777C92A3798}" type="presParOf" srcId="{C2E6466B-1398-4B78-BCDA-A5000D807583}" destId="{109C2627-E925-4B9E-AC03-10E872964E6B}" srcOrd="6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7D01AB-C7DE-4B34-B80D-ED371438BF0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A646BB6-1C2E-48D4-9C87-BD2B42BA2F63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Англия в то же время делала вид, будто идёт                на уступки местной буржуазии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8382CF5-9D56-4E14-917C-34E0E6FDB21D}" type="parTrans" cxnId="{E612CF96-B9E5-4464-A10E-EDAF96840B20}">
      <dgm:prSet/>
      <dgm:spPr/>
      <dgm:t>
        <a:bodyPr/>
        <a:lstStyle/>
        <a:p>
          <a:endParaRPr lang="ru-RU"/>
        </a:p>
      </dgm:t>
    </dgm:pt>
    <dgm:pt modelId="{B7B667F9-CC20-4739-A2F6-4BE86B678D40}" type="sibTrans" cxnId="{E612CF96-B9E5-4464-A10E-EDAF96840B20}">
      <dgm:prSet/>
      <dgm:spPr/>
      <dgm:t>
        <a:bodyPr/>
        <a:lstStyle/>
        <a:p>
          <a:endParaRPr lang="ru-RU"/>
        </a:p>
      </dgm:t>
    </dgm:pt>
    <dgm:pt modelId="{75575314-6F62-4EE2-9E89-31F25CE2FB9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Представители местной буржуазии избирались                в администрацию города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9FB76EA-0E67-4E8F-8599-56BBB0F402D0}" type="parTrans" cxnId="{B8C9CC3C-42F7-439E-88E4-3DF2DD0D9E17}">
      <dgm:prSet/>
      <dgm:spPr/>
      <dgm:t>
        <a:bodyPr/>
        <a:lstStyle/>
        <a:p>
          <a:endParaRPr lang="ru-RU"/>
        </a:p>
      </dgm:t>
    </dgm:pt>
    <dgm:pt modelId="{CC80D77C-38C2-4D1E-8C01-BA05B2B4146D}" type="sibTrans" cxnId="{B8C9CC3C-42F7-439E-88E4-3DF2DD0D9E17}">
      <dgm:prSet/>
      <dgm:spPr/>
      <dgm:t>
        <a:bodyPr/>
        <a:lstStyle/>
        <a:p>
          <a:endParaRPr lang="ru-RU"/>
        </a:p>
      </dgm:t>
    </dgm:pt>
    <dgm:pt modelId="{E1735A15-AB2E-454A-A93D-2A9598699319}" type="pres">
      <dgm:prSet presAssocID="{377D01AB-C7DE-4B34-B80D-ED371438BF0C}" presName="CompostProcess" presStyleCnt="0">
        <dgm:presLayoutVars>
          <dgm:dir/>
          <dgm:resizeHandles val="exact"/>
        </dgm:presLayoutVars>
      </dgm:prSet>
      <dgm:spPr/>
    </dgm:pt>
    <dgm:pt modelId="{33B47971-D840-4BEF-9553-200F68CF037B}" type="pres">
      <dgm:prSet presAssocID="{377D01AB-C7DE-4B34-B80D-ED371438BF0C}" presName="arrow" presStyleLbl="bgShp" presStyleIdx="0" presStyleCnt="1"/>
      <dgm:spPr/>
    </dgm:pt>
    <dgm:pt modelId="{F8D3D3B6-86AE-4D85-B30F-E99355000AA8}" type="pres">
      <dgm:prSet presAssocID="{377D01AB-C7DE-4B34-B80D-ED371438BF0C}" presName="linearProcess" presStyleCnt="0"/>
      <dgm:spPr/>
    </dgm:pt>
    <dgm:pt modelId="{16311E0E-B652-473F-AF7C-45EFB8FC6A82}" type="pres">
      <dgm:prSet presAssocID="{1A646BB6-1C2E-48D4-9C87-BD2B42BA2F63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41504-631C-4BFD-BAAE-3258B55081D0}" type="pres">
      <dgm:prSet presAssocID="{B7B667F9-CC20-4739-A2F6-4BE86B678D40}" presName="sibTrans" presStyleCnt="0"/>
      <dgm:spPr/>
    </dgm:pt>
    <dgm:pt modelId="{53C1E76F-F6FB-4B5D-B011-D0CE55B6AB49}" type="pres">
      <dgm:prSet presAssocID="{75575314-6F62-4EE2-9E89-31F25CE2FB9F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D27B36-5218-4971-A82E-B150B961E104}" type="presOf" srcId="{377D01AB-C7DE-4B34-B80D-ED371438BF0C}" destId="{E1735A15-AB2E-454A-A93D-2A9598699319}" srcOrd="0" destOrd="0" presId="urn:microsoft.com/office/officeart/2005/8/layout/hProcess9"/>
    <dgm:cxn modelId="{5B87746E-416D-421E-AC9B-D00802C91983}" type="presOf" srcId="{1A646BB6-1C2E-48D4-9C87-BD2B42BA2F63}" destId="{16311E0E-B652-473F-AF7C-45EFB8FC6A82}" srcOrd="0" destOrd="0" presId="urn:microsoft.com/office/officeart/2005/8/layout/hProcess9"/>
    <dgm:cxn modelId="{E612CF96-B9E5-4464-A10E-EDAF96840B20}" srcId="{377D01AB-C7DE-4B34-B80D-ED371438BF0C}" destId="{1A646BB6-1C2E-48D4-9C87-BD2B42BA2F63}" srcOrd="0" destOrd="0" parTransId="{98382CF5-9D56-4E14-917C-34E0E6FDB21D}" sibTransId="{B7B667F9-CC20-4739-A2F6-4BE86B678D40}"/>
    <dgm:cxn modelId="{B3FCB9F2-0FCC-4064-AA2C-C4FA3BD22C4D}" type="presOf" srcId="{75575314-6F62-4EE2-9E89-31F25CE2FB9F}" destId="{53C1E76F-F6FB-4B5D-B011-D0CE55B6AB49}" srcOrd="0" destOrd="0" presId="urn:microsoft.com/office/officeart/2005/8/layout/hProcess9"/>
    <dgm:cxn modelId="{B8C9CC3C-42F7-439E-88E4-3DF2DD0D9E17}" srcId="{377D01AB-C7DE-4B34-B80D-ED371438BF0C}" destId="{75575314-6F62-4EE2-9E89-31F25CE2FB9F}" srcOrd="1" destOrd="0" parTransId="{99FB76EA-0E67-4E8F-8599-56BBB0F402D0}" sibTransId="{CC80D77C-38C2-4D1E-8C01-BA05B2B4146D}"/>
    <dgm:cxn modelId="{BBF74703-09A6-4603-BBBC-5807021416B9}" type="presParOf" srcId="{E1735A15-AB2E-454A-A93D-2A9598699319}" destId="{33B47971-D840-4BEF-9553-200F68CF037B}" srcOrd="0" destOrd="0" presId="urn:microsoft.com/office/officeart/2005/8/layout/hProcess9"/>
    <dgm:cxn modelId="{A763E593-4328-4989-8F9D-0B7403AF32E7}" type="presParOf" srcId="{E1735A15-AB2E-454A-A93D-2A9598699319}" destId="{F8D3D3B6-86AE-4D85-B30F-E99355000AA8}" srcOrd="1" destOrd="0" presId="urn:microsoft.com/office/officeart/2005/8/layout/hProcess9"/>
    <dgm:cxn modelId="{DCC6EE00-CED2-4F52-AFC6-015750A458F5}" type="presParOf" srcId="{F8D3D3B6-86AE-4D85-B30F-E99355000AA8}" destId="{16311E0E-B652-473F-AF7C-45EFB8FC6A82}" srcOrd="0" destOrd="0" presId="urn:microsoft.com/office/officeart/2005/8/layout/hProcess9"/>
    <dgm:cxn modelId="{09F7BD59-60B5-4F72-8CA6-9011F7829164}" type="presParOf" srcId="{F8D3D3B6-86AE-4D85-B30F-E99355000AA8}" destId="{BD741504-631C-4BFD-BAAE-3258B55081D0}" srcOrd="1" destOrd="0" presId="urn:microsoft.com/office/officeart/2005/8/layout/hProcess9"/>
    <dgm:cxn modelId="{ABC31B5A-4E8A-4514-8288-41D1681A98D4}" type="presParOf" srcId="{F8D3D3B6-86AE-4D85-B30F-E99355000AA8}" destId="{53C1E76F-F6FB-4B5D-B011-D0CE55B6AB49}" srcOrd="2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37CCA1-BC8A-437E-A909-ACC2CD0894E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8075097-65C7-401E-97C6-68C4F3286BC8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Сторонники 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Тилака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пропагандировали среди народных масс ненависть     к колонизаторам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FE175B5-1F32-412E-8070-989540C1A5A5}" type="parTrans" cxnId="{D1546A32-5728-40C4-B84C-B6834D43B855}">
      <dgm:prSet/>
      <dgm:spPr/>
      <dgm:t>
        <a:bodyPr/>
        <a:lstStyle/>
        <a:p>
          <a:endParaRPr lang="ru-RU"/>
        </a:p>
      </dgm:t>
    </dgm:pt>
    <dgm:pt modelId="{5CFDD0A1-6A32-4F57-9A6D-5E212C405B92}" type="sibTrans" cxnId="{D1546A32-5728-40C4-B84C-B6834D43B855}">
      <dgm:prSet/>
      <dgm:spPr/>
      <dgm:t>
        <a:bodyPr/>
        <a:lstStyle/>
        <a:p>
          <a:endParaRPr lang="ru-RU"/>
        </a:p>
      </dgm:t>
    </dgm:pt>
    <dgm:pt modelId="{8D6A8BD7-8A5D-48EE-BF7C-C141AF2FF6AD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Поэтому англичане в 1897 году взяли под арест 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Тилака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       на полтора года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A5E03C8-B8AE-4EC0-8182-5B2B29EE7421}" type="parTrans" cxnId="{7437A2EC-8E59-45A4-8044-D863C4E33DE7}">
      <dgm:prSet/>
      <dgm:spPr/>
      <dgm:t>
        <a:bodyPr/>
        <a:lstStyle/>
        <a:p>
          <a:endParaRPr lang="ru-RU"/>
        </a:p>
      </dgm:t>
    </dgm:pt>
    <dgm:pt modelId="{5EF868DA-BA29-4A16-83A5-6BD1A8586A3F}" type="sibTrans" cxnId="{7437A2EC-8E59-45A4-8044-D863C4E33DE7}">
      <dgm:prSet/>
      <dgm:spPr/>
      <dgm:t>
        <a:bodyPr/>
        <a:lstStyle/>
        <a:p>
          <a:endParaRPr lang="ru-RU"/>
        </a:p>
      </dgm:t>
    </dgm:pt>
    <dgm:pt modelId="{1DE35B72-8DF8-46EC-A8B0-882ECFCFFE5E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 вскоре они были вынуждены освободить его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FCB5A1E-FA9C-4892-8D2D-8FA273538757}" type="parTrans" cxnId="{887E4C64-E20D-4B27-A4A2-5D85A0DCF89B}">
      <dgm:prSet/>
      <dgm:spPr/>
      <dgm:t>
        <a:bodyPr/>
        <a:lstStyle/>
        <a:p>
          <a:endParaRPr lang="ru-RU"/>
        </a:p>
      </dgm:t>
    </dgm:pt>
    <dgm:pt modelId="{49C0EB59-15E4-42E1-B6F9-FA8932AF621C}" type="sibTrans" cxnId="{887E4C64-E20D-4B27-A4A2-5D85A0DCF89B}">
      <dgm:prSet/>
      <dgm:spPr/>
      <dgm:t>
        <a:bodyPr/>
        <a:lstStyle/>
        <a:p>
          <a:endParaRPr lang="ru-RU"/>
        </a:p>
      </dgm:t>
    </dgm:pt>
    <dgm:pt modelId="{ABABA084-7E0E-4FE3-8D0E-1EB55EED400E}" type="pres">
      <dgm:prSet presAssocID="{3537CCA1-BC8A-437E-A909-ACC2CD0894EB}" presName="CompostProcess" presStyleCnt="0">
        <dgm:presLayoutVars>
          <dgm:dir/>
          <dgm:resizeHandles val="exact"/>
        </dgm:presLayoutVars>
      </dgm:prSet>
      <dgm:spPr/>
    </dgm:pt>
    <dgm:pt modelId="{88F841FD-46A0-4C56-B5E0-024F856F5851}" type="pres">
      <dgm:prSet presAssocID="{3537CCA1-BC8A-437E-A909-ACC2CD0894EB}" presName="arrow" presStyleLbl="bgShp" presStyleIdx="0" presStyleCnt="1"/>
      <dgm:spPr>
        <a:solidFill>
          <a:schemeClr val="bg1"/>
        </a:solidFill>
        <a:ln>
          <a:solidFill>
            <a:srgbClr val="00B0F0"/>
          </a:solidFill>
        </a:ln>
      </dgm:spPr>
    </dgm:pt>
    <dgm:pt modelId="{3743EE68-76E8-48F6-864A-E70BA15E9327}" type="pres">
      <dgm:prSet presAssocID="{3537CCA1-BC8A-437E-A909-ACC2CD0894EB}" presName="linearProcess" presStyleCnt="0"/>
      <dgm:spPr/>
    </dgm:pt>
    <dgm:pt modelId="{7D8712F7-9294-4671-89B6-F87931B10210}" type="pres">
      <dgm:prSet presAssocID="{B8075097-65C7-401E-97C6-68C4F3286BC8}" presName="textNode" presStyleLbl="node1" presStyleIdx="0" presStyleCnt="3" custScaleX="113087" custScaleY="137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9D837-54FC-4802-8509-DECF71A640B2}" type="pres">
      <dgm:prSet presAssocID="{5CFDD0A1-6A32-4F57-9A6D-5E212C405B92}" presName="sibTrans" presStyleCnt="0"/>
      <dgm:spPr/>
    </dgm:pt>
    <dgm:pt modelId="{A93262C1-6FFA-4AF9-A05E-41D4CADC6BCD}" type="pres">
      <dgm:prSet presAssocID="{8D6A8BD7-8A5D-48EE-BF7C-C141AF2FF6AD}" presName="textNode" presStyleLbl="node1" presStyleIdx="1" presStyleCnt="3" custScaleX="111914" custScaleY="137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9DD767-821A-447F-94C2-A7F8052C341D}" type="pres">
      <dgm:prSet presAssocID="{5EF868DA-BA29-4A16-83A5-6BD1A8586A3F}" presName="sibTrans" presStyleCnt="0"/>
      <dgm:spPr/>
    </dgm:pt>
    <dgm:pt modelId="{2F80CB4B-970F-462A-9040-851BB9FE902F}" type="pres">
      <dgm:prSet presAssocID="{1DE35B72-8DF8-46EC-A8B0-882ECFCFFE5E}" presName="textNode" presStyleLbl="node1" presStyleIdx="2" presStyleCnt="3" custScaleX="112279" custScaleY="137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546A32-5728-40C4-B84C-B6834D43B855}" srcId="{3537CCA1-BC8A-437E-A909-ACC2CD0894EB}" destId="{B8075097-65C7-401E-97C6-68C4F3286BC8}" srcOrd="0" destOrd="0" parTransId="{BFE175B5-1F32-412E-8070-989540C1A5A5}" sibTransId="{5CFDD0A1-6A32-4F57-9A6D-5E212C405B92}"/>
    <dgm:cxn modelId="{E877B0C9-96D2-41B3-8189-10E0325CFAE2}" type="presOf" srcId="{B8075097-65C7-401E-97C6-68C4F3286BC8}" destId="{7D8712F7-9294-4671-89B6-F87931B10210}" srcOrd="0" destOrd="0" presId="urn:microsoft.com/office/officeart/2005/8/layout/hProcess9"/>
    <dgm:cxn modelId="{760F07F0-8922-461A-B7D6-26AD4794002C}" type="presOf" srcId="{8D6A8BD7-8A5D-48EE-BF7C-C141AF2FF6AD}" destId="{A93262C1-6FFA-4AF9-A05E-41D4CADC6BCD}" srcOrd="0" destOrd="0" presId="urn:microsoft.com/office/officeart/2005/8/layout/hProcess9"/>
    <dgm:cxn modelId="{7437A2EC-8E59-45A4-8044-D863C4E33DE7}" srcId="{3537CCA1-BC8A-437E-A909-ACC2CD0894EB}" destId="{8D6A8BD7-8A5D-48EE-BF7C-C141AF2FF6AD}" srcOrd="1" destOrd="0" parTransId="{1A5E03C8-B8AE-4EC0-8182-5B2B29EE7421}" sibTransId="{5EF868DA-BA29-4A16-83A5-6BD1A8586A3F}"/>
    <dgm:cxn modelId="{568ECE46-AFC6-4402-AF5F-FBAF6D9BCA6D}" type="presOf" srcId="{1DE35B72-8DF8-46EC-A8B0-882ECFCFFE5E}" destId="{2F80CB4B-970F-462A-9040-851BB9FE902F}" srcOrd="0" destOrd="0" presId="urn:microsoft.com/office/officeart/2005/8/layout/hProcess9"/>
    <dgm:cxn modelId="{887E4C64-E20D-4B27-A4A2-5D85A0DCF89B}" srcId="{3537CCA1-BC8A-437E-A909-ACC2CD0894EB}" destId="{1DE35B72-8DF8-46EC-A8B0-882ECFCFFE5E}" srcOrd="2" destOrd="0" parTransId="{FFCB5A1E-FA9C-4892-8D2D-8FA273538757}" sibTransId="{49C0EB59-15E4-42E1-B6F9-FA8932AF621C}"/>
    <dgm:cxn modelId="{8BD19C35-7014-44D3-A87A-6E4FA68ECA49}" type="presOf" srcId="{3537CCA1-BC8A-437E-A909-ACC2CD0894EB}" destId="{ABABA084-7E0E-4FE3-8D0E-1EB55EED400E}" srcOrd="0" destOrd="0" presId="urn:microsoft.com/office/officeart/2005/8/layout/hProcess9"/>
    <dgm:cxn modelId="{54C52A21-7AA2-4876-AA7D-BE9EA51B8AF9}" type="presParOf" srcId="{ABABA084-7E0E-4FE3-8D0E-1EB55EED400E}" destId="{88F841FD-46A0-4C56-B5E0-024F856F5851}" srcOrd="0" destOrd="0" presId="urn:microsoft.com/office/officeart/2005/8/layout/hProcess9"/>
    <dgm:cxn modelId="{40501667-AEAA-4EA4-8089-BC33080ED174}" type="presParOf" srcId="{ABABA084-7E0E-4FE3-8D0E-1EB55EED400E}" destId="{3743EE68-76E8-48F6-864A-E70BA15E9327}" srcOrd="1" destOrd="0" presId="urn:microsoft.com/office/officeart/2005/8/layout/hProcess9"/>
    <dgm:cxn modelId="{CC83C189-8AA7-4917-8812-D47E008CC601}" type="presParOf" srcId="{3743EE68-76E8-48F6-864A-E70BA15E9327}" destId="{7D8712F7-9294-4671-89B6-F87931B10210}" srcOrd="0" destOrd="0" presId="urn:microsoft.com/office/officeart/2005/8/layout/hProcess9"/>
    <dgm:cxn modelId="{CCC360A6-681A-4018-B2F4-F8FB4FA99D0B}" type="presParOf" srcId="{3743EE68-76E8-48F6-864A-E70BA15E9327}" destId="{A149D837-54FC-4802-8509-DECF71A640B2}" srcOrd="1" destOrd="0" presId="urn:microsoft.com/office/officeart/2005/8/layout/hProcess9"/>
    <dgm:cxn modelId="{8855423F-0E87-484E-942C-3E5851241019}" type="presParOf" srcId="{3743EE68-76E8-48F6-864A-E70BA15E9327}" destId="{A93262C1-6FFA-4AF9-A05E-41D4CADC6BCD}" srcOrd="2" destOrd="0" presId="urn:microsoft.com/office/officeart/2005/8/layout/hProcess9"/>
    <dgm:cxn modelId="{86E90B05-19BF-45FE-BC8D-391EB1D6C870}" type="presParOf" srcId="{3743EE68-76E8-48F6-864A-E70BA15E9327}" destId="{9C9DD767-821A-447F-94C2-A7F8052C341D}" srcOrd="3" destOrd="0" presId="urn:microsoft.com/office/officeart/2005/8/layout/hProcess9"/>
    <dgm:cxn modelId="{7543E8C6-1B40-45CA-9C17-EA56728483B6}" type="presParOf" srcId="{3743EE68-76E8-48F6-864A-E70BA15E9327}" destId="{2F80CB4B-970F-462A-9040-851BB9FE902F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38258FC-99FD-4052-B20F-0DF5235102EB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3723D2-2571-46EC-B513-AC0AE473DF2F}">
      <dgm:prSet phldrT="[Текст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Стремясь задушить национально-освободительное движение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0D68DA0-8AF5-469F-8B87-2887E63D7612}" type="parTrans" cxnId="{F347E20D-204C-45DE-8636-BA56EF1C0BC1}">
      <dgm:prSet/>
      <dgm:spPr/>
      <dgm:t>
        <a:bodyPr/>
        <a:lstStyle/>
        <a:p>
          <a:endParaRPr lang="ru-RU"/>
        </a:p>
      </dgm:t>
    </dgm:pt>
    <dgm:pt modelId="{507AF02F-BF2B-463C-A3A2-8961D3ECCAD6}" type="sibTrans" cxnId="{F347E20D-204C-45DE-8636-BA56EF1C0BC1}">
      <dgm:prSet/>
      <dgm:spPr>
        <a:solidFill>
          <a:schemeClr val="tx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72ABDCB7-1B6A-463C-BC49-B7C66DE0750B}">
      <dgm:prSet phldrT="[Текст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Английские колонизаторы в 1905 году разделили Бенгалию на 2 части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60A6FC-2F09-4F45-BFF2-63629C6B41D4}" type="parTrans" cxnId="{BB0200B2-D0FB-436C-9EBC-D18D3396CB7E}">
      <dgm:prSet/>
      <dgm:spPr/>
      <dgm:t>
        <a:bodyPr/>
        <a:lstStyle/>
        <a:p>
          <a:endParaRPr lang="ru-RU"/>
        </a:p>
      </dgm:t>
    </dgm:pt>
    <dgm:pt modelId="{2D991236-336B-4640-9E4F-D22DBFEAC910}" type="sibTrans" cxnId="{BB0200B2-D0FB-436C-9EBC-D18D3396CB7E}">
      <dgm:prSet/>
      <dgm:spPr>
        <a:solidFill>
          <a:schemeClr val="tx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FA68EEA1-8A69-4A13-8094-FC9EAF432D9B}">
      <dgm:prSet phldrT="[Текст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Потому что Бенгалия превратилась   в один из самых сильных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BA93DDDE-983B-442F-BFF6-38D6255DF50D}" type="parTrans" cxnId="{C904466F-2EBF-49F2-9130-DA754703A834}">
      <dgm:prSet/>
      <dgm:spPr/>
      <dgm:t>
        <a:bodyPr/>
        <a:lstStyle/>
        <a:p>
          <a:endParaRPr lang="ru-RU"/>
        </a:p>
      </dgm:t>
    </dgm:pt>
    <dgm:pt modelId="{ED302069-2BD7-4815-91D6-660E43BB1214}" type="sibTrans" cxnId="{C904466F-2EBF-49F2-9130-DA754703A834}">
      <dgm:prSet/>
      <dgm:spPr>
        <a:solidFill>
          <a:schemeClr val="tx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52441285-9DA1-49D2-BC0E-8D6C9C7BF79A}">
      <dgm:prSet phldrT="[Текст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Центров движения борьбы против колонизаторов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6C578C1-EC75-4895-AD20-FCD8FAF7361A}" type="parTrans" cxnId="{6513A661-6A4C-4825-B6AB-F12C55845F4F}">
      <dgm:prSet/>
      <dgm:spPr/>
      <dgm:t>
        <a:bodyPr/>
        <a:lstStyle/>
        <a:p>
          <a:endParaRPr lang="ru-RU"/>
        </a:p>
      </dgm:t>
    </dgm:pt>
    <dgm:pt modelId="{4399F6F7-FE91-4DF6-B40B-BC68B47B5410}" type="sibTrans" cxnId="{6513A661-6A4C-4825-B6AB-F12C55845F4F}">
      <dgm:prSet/>
      <dgm:spPr>
        <a:solidFill>
          <a:schemeClr val="tx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B97558F9-9C21-428D-8B22-6F1A4BC55B72}">
      <dgm:prSet phldrT="[Текст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Эта мера возымела обратное действие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5558B8E-BA56-49DB-8916-012274250292}" type="parTrans" cxnId="{B3B66CC7-8804-4BA5-8CFE-8E6E1A998D90}">
      <dgm:prSet/>
      <dgm:spPr/>
      <dgm:t>
        <a:bodyPr/>
        <a:lstStyle/>
        <a:p>
          <a:endParaRPr lang="ru-RU"/>
        </a:p>
      </dgm:t>
    </dgm:pt>
    <dgm:pt modelId="{76AA581C-0D7D-4917-88B5-ADD966BC8376}" type="sibTrans" cxnId="{B3B66CC7-8804-4BA5-8CFE-8E6E1A998D90}">
      <dgm:prSet/>
      <dgm:spPr/>
      <dgm:t>
        <a:bodyPr/>
        <a:lstStyle/>
        <a:p>
          <a:endParaRPr lang="ru-RU"/>
        </a:p>
      </dgm:t>
    </dgm:pt>
    <dgm:pt modelId="{CE4F2DE9-E143-4065-B154-235C36977F98}" type="pres">
      <dgm:prSet presAssocID="{438258FC-99FD-4052-B20F-0DF5235102E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0CC0C6-46E8-4048-AC78-CE1A166F33A9}" type="pres">
      <dgm:prSet presAssocID="{E23723D2-2571-46EC-B513-AC0AE473DF2F}" presName="node" presStyleLbl="node1" presStyleIdx="0" presStyleCnt="5" custScaleX="1180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1ACFEE-ED65-4EF3-BE43-0A30921BDF17}" type="pres">
      <dgm:prSet presAssocID="{507AF02F-BF2B-463C-A3A2-8961D3ECCAD6}" presName="sibTrans" presStyleLbl="sibTrans2D1" presStyleIdx="0" presStyleCnt="4"/>
      <dgm:spPr/>
      <dgm:t>
        <a:bodyPr/>
        <a:lstStyle/>
        <a:p>
          <a:endParaRPr lang="ru-RU"/>
        </a:p>
      </dgm:t>
    </dgm:pt>
    <dgm:pt modelId="{1771D93C-C12A-4F30-8C5D-CF63EA71A775}" type="pres">
      <dgm:prSet presAssocID="{507AF02F-BF2B-463C-A3A2-8961D3ECCAD6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952E3BAC-4356-45C6-BF71-19B3C77A4EEE}" type="pres">
      <dgm:prSet presAssocID="{72ABDCB7-1B6A-463C-BC49-B7C66DE0750B}" presName="node" presStyleLbl="node1" presStyleIdx="1" presStyleCnt="5" custScaleX="1286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F34064-BD92-44F0-A543-EA70408715B1}" type="pres">
      <dgm:prSet presAssocID="{2D991236-336B-4640-9E4F-D22DBFEAC910}" presName="sibTrans" presStyleLbl="sibTrans2D1" presStyleIdx="1" presStyleCnt="4" custAng="489399"/>
      <dgm:spPr/>
      <dgm:t>
        <a:bodyPr/>
        <a:lstStyle/>
        <a:p>
          <a:endParaRPr lang="ru-RU"/>
        </a:p>
      </dgm:t>
    </dgm:pt>
    <dgm:pt modelId="{78886DE0-3E6D-4781-9FA0-B156E331E865}" type="pres">
      <dgm:prSet presAssocID="{2D991236-336B-4640-9E4F-D22DBFEAC910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A12D94E3-EDB6-4935-8C9D-9EB4196E7943}" type="pres">
      <dgm:prSet presAssocID="{FA68EEA1-8A69-4A13-8094-FC9EAF432D9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0771FC-D04C-42CC-BC89-4F1B86B1C73F}" type="pres">
      <dgm:prSet presAssocID="{ED302069-2BD7-4815-91D6-660E43BB1214}" presName="sibTrans" presStyleLbl="sibTrans2D1" presStyleIdx="2" presStyleCnt="4"/>
      <dgm:spPr/>
      <dgm:t>
        <a:bodyPr/>
        <a:lstStyle/>
        <a:p>
          <a:endParaRPr lang="ru-RU"/>
        </a:p>
      </dgm:t>
    </dgm:pt>
    <dgm:pt modelId="{14112D81-8ADB-4548-8A32-13D834D817BC}" type="pres">
      <dgm:prSet presAssocID="{ED302069-2BD7-4815-91D6-660E43BB1214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CA317DBF-3FFD-47E5-B1CF-84E5AD0BF41D}" type="pres">
      <dgm:prSet presAssocID="{52441285-9DA1-49D2-BC0E-8D6C9C7BF7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44CBFD-6584-47EA-B0CD-849E700AF6C1}" type="pres">
      <dgm:prSet presAssocID="{4399F6F7-FE91-4DF6-B40B-BC68B47B5410}" presName="sibTrans" presStyleLbl="sibTrans2D1" presStyleIdx="3" presStyleCnt="4"/>
      <dgm:spPr/>
      <dgm:t>
        <a:bodyPr/>
        <a:lstStyle/>
        <a:p>
          <a:endParaRPr lang="ru-RU"/>
        </a:p>
      </dgm:t>
    </dgm:pt>
    <dgm:pt modelId="{84AEE873-AD74-48CF-8AE1-7412F756A96C}" type="pres">
      <dgm:prSet presAssocID="{4399F6F7-FE91-4DF6-B40B-BC68B47B5410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2DD9E4CA-4640-4B0D-8187-5C2BDFC664A9}" type="pres">
      <dgm:prSet presAssocID="{B97558F9-9C21-428D-8B22-6F1A4BC55B7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55B0B6-4824-4D3A-8DBE-52B074EA77BB}" type="presOf" srcId="{2D991236-336B-4640-9E4F-D22DBFEAC910}" destId="{78886DE0-3E6D-4781-9FA0-B156E331E865}" srcOrd="1" destOrd="0" presId="urn:microsoft.com/office/officeart/2005/8/layout/process5"/>
    <dgm:cxn modelId="{8E18B8F9-DF92-4A62-9631-93E78E0F648A}" type="presOf" srcId="{B97558F9-9C21-428D-8B22-6F1A4BC55B72}" destId="{2DD9E4CA-4640-4B0D-8187-5C2BDFC664A9}" srcOrd="0" destOrd="0" presId="urn:microsoft.com/office/officeart/2005/8/layout/process5"/>
    <dgm:cxn modelId="{F347E20D-204C-45DE-8636-BA56EF1C0BC1}" srcId="{438258FC-99FD-4052-B20F-0DF5235102EB}" destId="{E23723D2-2571-46EC-B513-AC0AE473DF2F}" srcOrd="0" destOrd="0" parTransId="{E0D68DA0-8AF5-469F-8B87-2887E63D7612}" sibTransId="{507AF02F-BF2B-463C-A3A2-8961D3ECCAD6}"/>
    <dgm:cxn modelId="{B3B66CC7-8804-4BA5-8CFE-8E6E1A998D90}" srcId="{438258FC-99FD-4052-B20F-0DF5235102EB}" destId="{B97558F9-9C21-428D-8B22-6F1A4BC55B72}" srcOrd="4" destOrd="0" parTransId="{E5558B8E-BA56-49DB-8916-012274250292}" sibTransId="{76AA581C-0D7D-4917-88B5-ADD966BC8376}"/>
    <dgm:cxn modelId="{91DD0075-3F48-413C-8BAC-3FE178621FEF}" type="presOf" srcId="{2D991236-336B-4640-9E4F-D22DBFEAC910}" destId="{88F34064-BD92-44F0-A543-EA70408715B1}" srcOrd="0" destOrd="0" presId="urn:microsoft.com/office/officeart/2005/8/layout/process5"/>
    <dgm:cxn modelId="{C904466F-2EBF-49F2-9130-DA754703A834}" srcId="{438258FC-99FD-4052-B20F-0DF5235102EB}" destId="{FA68EEA1-8A69-4A13-8094-FC9EAF432D9B}" srcOrd="2" destOrd="0" parTransId="{BA93DDDE-983B-442F-BFF6-38D6255DF50D}" sibTransId="{ED302069-2BD7-4815-91D6-660E43BB1214}"/>
    <dgm:cxn modelId="{3F888BA8-36E6-471F-A337-63D46C8C15C9}" type="presOf" srcId="{507AF02F-BF2B-463C-A3A2-8961D3ECCAD6}" destId="{1771D93C-C12A-4F30-8C5D-CF63EA71A775}" srcOrd="1" destOrd="0" presId="urn:microsoft.com/office/officeart/2005/8/layout/process5"/>
    <dgm:cxn modelId="{D76064B0-FB67-4E0D-9521-1F0C4D254E57}" type="presOf" srcId="{438258FC-99FD-4052-B20F-0DF5235102EB}" destId="{CE4F2DE9-E143-4065-B154-235C36977F98}" srcOrd="0" destOrd="0" presId="urn:microsoft.com/office/officeart/2005/8/layout/process5"/>
    <dgm:cxn modelId="{5452461C-2566-4CA1-87A2-466B6A1933AF}" type="presOf" srcId="{507AF02F-BF2B-463C-A3A2-8961D3ECCAD6}" destId="{5D1ACFEE-ED65-4EF3-BE43-0A30921BDF17}" srcOrd="0" destOrd="0" presId="urn:microsoft.com/office/officeart/2005/8/layout/process5"/>
    <dgm:cxn modelId="{5A9E864C-5C10-44F0-9588-F31F540F794E}" type="presOf" srcId="{4399F6F7-FE91-4DF6-B40B-BC68B47B5410}" destId="{84AEE873-AD74-48CF-8AE1-7412F756A96C}" srcOrd="1" destOrd="0" presId="urn:microsoft.com/office/officeart/2005/8/layout/process5"/>
    <dgm:cxn modelId="{6513A661-6A4C-4825-B6AB-F12C55845F4F}" srcId="{438258FC-99FD-4052-B20F-0DF5235102EB}" destId="{52441285-9DA1-49D2-BC0E-8D6C9C7BF79A}" srcOrd="3" destOrd="0" parTransId="{E6C578C1-EC75-4895-AD20-FCD8FAF7361A}" sibTransId="{4399F6F7-FE91-4DF6-B40B-BC68B47B5410}"/>
    <dgm:cxn modelId="{88D0DFFB-35C0-477A-B0A0-EEDB4B40160C}" type="presOf" srcId="{4399F6F7-FE91-4DF6-B40B-BC68B47B5410}" destId="{8344CBFD-6584-47EA-B0CD-849E700AF6C1}" srcOrd="0" destOrd="0" presId="urn:microsoft.com/office/officeart/2005/8/layout/process5"/>
    <dgm:cxn modelId="{BB0200B2-D0FB-436C-9EBC-D18D3396CB7E}" srcId="{438258FC-99FD-4052-B20F-0DF5235102EB}" destId="{72ABDCB7-1B6A-463C-BC49-B7C66DE0750B}" srcOrd="1" destOrd="0" parTransId="{2A60A6FC-2F09-4F45-BFF2-63629C6B41D4}" sibTransId="{2D991236-336B-4640-9E4F-D22DBFEAC910}"/>
    <dgm:cxn modelId="{3F803982-5DFF-47C0-8820-12C3C1FBA20A}" type="presOf" srcId="{FA68EEA1-8A69-4A13-8094-FC9EAF432D9B}" destId="{A12D94E3-EDB6-4935-8C9D-9EB4196E7943}" srcOrd="0" destOrd="0" presId="urn:microsoft.com/office/officeart/2005/8/layout/process5"/>
    <dgm:cxn modelId="{EDFB7018-DE8A-4840-8EC6-FE159840677E}" type="presOf" srcId="{52441285-9DA1-49D2-BC0E-8D6C9C7BF79A}" destId="{CA317DBF-3FFD-47E5-B1CF-84E5AD0BF41D}" srcOrd="0" destOrd="0" presId="urn:microsoft.com/office/officeart/2005/8/layout/process5"/>
    <dgm:cxn modelId="{04297A0A-ECA1-4E28-8BEE-36811D74BC6F}" type="presOf" srcId="{ED302069-2BD7-4815-91D6-660E43BB1214}" destId="{14112D81-8ADB-4548-8A32-13D834D817BC}" srcOrd="1" destOrd="0" presId="urn:microsoft.com/office/officeart/2005/8/layout/process5"/>
    <dgm:cxn modelId="{E187C9BE-2F93-4684-A512-6918D0BA75C2}" type="presOf" srcId="{E23723D2-2571-46EC-B513-AC0AE473DF2F}" destId="{E40CC0C6-46E8-4048-AC78-CE1A166F33A9}" srcOrd="0" destOrd="0" presId="urn:microsoft.com/office/officeart/2005/8/layout/process5"/>
    <dgm:cxn modelId="{80189F23-182A-402A-8CDB-4268C6010BDE}" type="presOf" srcId="{72ABDCB7-1B6A-463C-BC49-B7C66DE0750B}" destId="{952E3BAC-4356-45C6-BF71-19B3C77A4EEE}" srcOrd="0" destOrd="0" presId="urn:microsoft.com/office/officeart/2005/8/layout/process5"/>
    <dgm:cxn modelId="{A8EEF135-DFC4-463F-85B8-B5D1085691DA}" type="presOf" srcId="{ED302069-2BD7-4815-91D6-660E43BB1214}" destId="{BC0771FC-D04C-42CC-BC89-4F1B86B1C73F}" srcOrd="0" destOrd="0" presId="urn:microsoft.com/office/officeart/2005/8/layout/process5"/>
    <dgm:cxn modelId="{5CCD2EA3-63A1-4A0D-9402-08C28B8DE21E}" type="presParOf" srcId="{CE4F2DE9-E143-4065-B154-235C36977F98}" destId="{E40CC0C6-46E8-4048-AC78-CE1A166F33A9}" srcOrd="0" destOrd="0" presId="urn:microsoft.com/office/officeart/2005/8/layout/process5"/>
    <dgm:cxn modelId="{8DAB6531-FFA0-45BB-9800-06F57349CC6A}" type="presParOf" srcId="{CE4F2DE9-E143-4065-B154-235C36977F98}" destId="{5D1ACFEE-ED65-4EF3-BE43-0A30921BDF17}" srcOrd="1" destOrd="0" presId="urn:microsoft.com/office/officeart/2005/8/layout/process5"/>
    <dgm:cxn modelId="{6C80F264-6EF5-482C-93EA-3509D4993E46}" type="presParOf" srcId="{5D1ACFEE-ED65-4EF3-BE43-0A30921BDF17}" destId="{1771D93C-C12A-4F30-8C5D-CF63EA71A775}" srcOrd="0" destOrd="0" presId="urn:microsoft.com/office/officeart/2005/8/layout/process5"/>
    <dgm:cxn modelId="{190AED69-DAE8-4C02-8240-8F252D11C003}" type="presParOf" srcId="{CE4F2DE9-E143-4065-B154-235C36977F98}" destId="{952E3BAC-4356-45C6-BF71-19B3C77A4EEE}" srcOrd="2" destOrd="0" presId="urn:microsoft.com/office/officeart/2005/8/layout/process5"/>
    <dgm:cxn modelId="{3C1BF1C9-95D3-47F3-B3B1-A9BF30E9B078}" type="presParOf" srcId="{CE4F2DE9-E143-4065-B154-235C36977F98}" destId="{88F34064-BD92-44F0-A543-EA70408715B1}" srcOrd="3" destOrd="0" presId="urn:microsoft.com/office/officeart/2005/8/layout/process5"/>
    <dgm:cxn modelId="{22B0F551-DCA8-4ADA-85D5-F8613BCC4E4A}" type="presParOf" srcId="{88F34064-BD92-44F0-A543-EA70408715B1}" destId="{78886DE0-3E6D-4781-9FA0-B156E331E865}" srcOrd="0" destOrd="0" presId="urn:microsoft.com/office/officeart/2005/8/layout/process5"/>
    <dgm:cxn modelId="{086AD8AF-33A8-49AF-801B-60719B48F174}" type="presParOf" srcId="{CE4F2DE9-E143-4065-B154-235C36977F98}" destId="{A12D94E3-EDB6-4935-8C9D-9EB4196E7943}" srcOrd="4" destOrd="0" presId="urn:microsoft.com/office/officeart/2005/8/layout/process5"/>
    <dgm:cxn modelId="{8828A0B6-C1C6-4054-9861-836D76BC0B1D}" type="presParOf" srcId="{CE4F2DE9-E143-4065-B154-235C36977F98}" destId="{BC0771FC-D04C-42CC-BC89-4F1B86B1C73F}" srcOrd="5" destOrd="0" presId="urn:microsoft.com/office/officeart/2005/8/layout/process5"/>
    <dgm:cxn modelId="{83EFF9D4-81CA-4558-BAEA-1BD8AD8F6659}" type="presParOf" srcId="{BC0771FC-D04C-42CC-BC89-4F1B86B1C73F}" destId="{14112D81-8ADB-4548-8A32-13D834D817BC}" srcOrd="0" destOrd="0" presId="urn:microsoft.com/office/officeart/2005/8/layout/process5"/>
    <dgm:cxn modelId="{1A15F29F-8CEE-4CC7-AC8D-C267D5A7F732}" type="presParOf" srcId="{CE4F2DE9-E143-4065-B154-235C36977F98}" destId="{CA317DBF-3FFD-47E5-B1CF-84E5AD0BF41D}" srcOrd="6" destOrd="0" presId="urn:microsoft.com/office/officeart/2005/8/layout/process5"/>
    <dgm:cxn modelId="{EC57BB24-6A5A-48B3-9A5F-589D3083D600}" type="presParOf" srcId="{CE4F2DE9-E143-4065-B154-235C36977F98}" destId="{8344CBFD-6584-47EA-B0CD-849E700AF6C1}" srcOrd="7" destOrd="0" presId="urn:microsoft.com/office/officeart/2005/8/layout/process5"/>
    <dgm:cxn modelId="{359A55CA-AD0B-4712-9C9E-81ADC8B04290}" type="presParOf" srcId="{8344CBFD-6584-47EA-B0CD-849E700AF6C1}" destId="{84AEE873-AD74-48CF-8AE1-7412F756A96C}" srcOrd="0" destOrd="0" presId="urn:microsoft.com/office/officeart/2005/8/layout/process5"/>
    <dgm:cxn modelId="{A1D912AE-C117-42F3-9FF2-EE12799520F4}" type="presParOf" srcId="{CE4F2DE9-E143-4065-B154-235C36977F98}" destId="{2DD9E4CA-4640-4B0D-8187-5C2BDFC664A9}" srcOrd="8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2A25EA1-7C65-44B6-9E72-DB6948C02B8F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23CBE9DA-EC4A-4AD1-B1EB-6F178C04E582}">
      <dgm:prSet phldrT="[Текст]" custT="1"/>
      <dgm:spPr>
        <a:solidFill>
          <a:schemeClr val="bg1"/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городе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Сурат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Бомбейского округа состоялся съезд ИНК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07488BF-89BF-48CE-BC8E-553261824A76}" type="parTrans" cxnId="{F2FBFE92-90CC-475C-BBE4-5876C8E4DEFC}">
      <dgm:prSet/>
      <dgm:spPr/>
      <dgm:t>
        <a:bodyPr/>
        <a:lstStyle/>
        <a:p>
          <a:endParaRPr lang="ru-RU"/>
        </a:p>
      </dgm:t>
    </dgm:pt>
    <dgm:pt modelId="{6D84FDF0-7A9B-4B65-AE2D-097FE438684F}" type="sibTrans" cxnId="{F2FBFE92-90CC-475C-BBE4-5876C8E4DEFC}">
      <dgm:prSet/>
      <dgm:spPr>
        <a:solidFill>
          <a:srgbClr val="7030A0"/>
        </a:solidFill>
        <a:ln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DA08AD27-FA71-4810-965D-10376B2E8C66}">
      <dgm:prSet phldrT="[Текст]" custT="1"/>
      <dgm:spPr>
        <a:solidFill>
          <a:schemeClr val="bg1"/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Умеренное течение одобрило резолюцию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остаться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составе английской империи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7A3E2E2-F8F0-4DA4-91F3-440833F89AC5}" type="parTrans" cxnId="{6E8A6A31-7C9D-4906-A5B3-80BF2FE0AA16}">
      <dgm:prSet/>
      <dgm:spPr/>
      <dgm:t>
        <a:bodyPr/>
        <a:lstStyle/>
        <a:p>
          <a:endParaRPr lang="ru-RU"/>
        </a:p>
      </dgm:t>
    </dgm:pt>
    <dgm:pt modelId="{F9919957-5DD3-4CC5-8E46-C0E741733097}" type="sibTrans" cxnId="{6E8A6A31-7C9D-4906-A5B3-80BF2FE0AA16}">
      <dgm:prSet/>
      <dgm:spPr>
        <a:solidFill>
          <a:srgbClr val="7030A0"/>
        </a:solidFill>
        <a:ln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04FE8B10-2F07-4188-93A2-D4D2AC865BB0}">
      <dgm:prSet phldrT="[Текст]" custT="1"/>
      <dgm:spPr>
        <a:solidFill>
          <a:schemeClr val="bg1"/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одновременно получить право на самоуправление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D34A526-5AA3-48DC-A764-329394EAD84F}" type="parTrans" cxnId="{7095A1A7-FBCE-42EC-81D1-69CF793328EF}">
      <dgm:prSet/>
      <dgm:spPr/>
      <dgm:t>
        <a:bodyPr/>
        <a:lstStyle/>
        <a:p>
          <a:endParaRPr lang="ru-RU"/>
        </a:p>
      </dgm:t>
    </dgm:pt>
    <dgm:pt modelId="{154AA3A9-CC36-492B-AC6F-5C46AD5F2016}" type="sibTrans" cxnId="{7095A1A7-FBCE-42EC-81D1-69CF793328EF}">
      <dgm:prSet/>
      <dgm:spPr/>
      <dgm:t>
        <a:bodyPr/>
        <a:lstStyle/>
        <a:p>
          <a:endParaRPr lang="ru-RU"/>
        </a:p>
      </dgm:t>
    </dgm:pt>
    <dgm:pt modelId="{73EF909B-D475-4066-9ACF-E0A42DD179B1}" type="pres">
      <dgm:prSet presAssocID="{F2A25EA1-7C65-44B6-9E72-DB6948C02B8F}" presName="linearFlow" presStyleCnt="0">
        <dgm:presLayoutVars>
          <dgm:resizeHandles val="exact"/>
        </dgm:presLayoutVars>
      </dgm:prSet>
      <dgm:spPr/>
    </dgm:pt>
    <dgm:pt modelId="{4CE59441-1613-4AE5-97C7-6604A7F43504}" type="pres">
      <dgm:prSet presAssocID="{23CBE9DA-EC4A-4AD1-B1EB-6F178C04E582}" presName="node" presStyleLbl="node1" presStyleIdx="0" presStyleCnt="3" custScaleX="1306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8ED968-6EFB-452C-BF30-A5C2F47DE8EE}" type="pres">
      <dgm:prSet presAssocID="{6D84FDF0-7A9B-4B65-AE2D-097FE438684F}" presName="sibTrans" presStyleLbl="sibTrans2D1" presStyleIdx="0" presStyleCnt="2"/>
      <dgm:spPr/>
      <dgm:t>
        <a:bodyPr/>
        <a:lstStyle/>
        <a:p>
          <a:endParaRPr lang="ru-RU"/>
        </a:p>
      </dgm:t>
    </dgm:pt>
    <dgm:pt modelId="{EA647009-6A65-4414-B045-CBEC971B3061}" type="pres">
      <dgm:prSet presAssocID="{6D84FDF0-7A9B-4B65-AE2D-097FE438684F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71DAF609-7AA4-4970-9318-77D79646948F}" type="pres">
      <dgm:prSet presAssocID="{DA08AD27-FA71-4810-965D-10376B2E8C66}" presName="node" presStyleLbl="node1" presStyleIdx="1" presStyleCnt="3" custScaleX="1306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06CDF6-AD6B-4276-8F67-CBD9D8973800}" type="pres">
      <dgm:prSet presAssocID="{F9919957-5DD3-4CC5-8E46-C0E741733097}" presName="sibTrans" presStyleLbl="sibTrans2D1" presStyleIdx="1" presStyleCnt="2"/>
      <dgm:spPr/>
      <dgm:t>
        <a:bodyPr/>
        <a:lstStyle/>
        <a:p>
          <a:endParaRPr lang="ru-RU"/>
        </a:p>
      </dgm:t>
    </dgm:pt>
    <dgm:pt modelId="{9D416DF7-C295-4ADA-B1EA-AD416EE5EC09}" type="pres">
      <dgm:prSet presAssocID="{F9919957-5DD3-4CC5-8E46-C0E741733097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1909BC0C-2BCA-42E7-B3FB-EFFBB40839BB}" type="pres">
      <dgm:prSet presAssocID="{04FE8B10-2F07-4188-93A2-D4D2AC865BB0}" presName="node" presStyleLbl="node1" presStyleIdx="2" presStyleCnt="3" custScaleX="1306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DE5A04-0A0B-4A65-AA09-6C0E302EE79E}" type="presOf" srcId="{23CBE9DA-EC4A-4AD1-B1EB-6F178C04E582}" destId="{4CE59441-1613-4AE5-97C7-6604A7F43504}" srcOrd="0" destOrd="0" presId="urn:microsoft.com/office/officeart/2005/8/layout/process2"/>
    <dgm:cxn modelId="{CD837265-C3A7-49C3-B570-EED65C0EDD4D}" type="presOf" srcId="{F9919957-5DD3-4CC5-8E46-C0E741733097}" destId="{9D416DF7-C295-4ADA-B1EA-AD416EE5EC09}" srcOrd="1" destOrd="0" presId="urn:microsoft.com/office/officeart/2005/8/layout/process2"/>
    <dgm:cxn modelId="{5E5F2E62-8DA0-4F90-BFC7-5BC7B54A4A95}" type="presOf" srcId="{DA08AD27-FA71-4810-965D-10376B2E8C66}" destId="{71DAF609-7AA4-4970-9318-77D79646948F}" srcOrd="0" destOrd="0" presId="urn:microsoft.com/office/officeart/2005/8/layout/process2"/>
    <dgm:cxn modelId="{6E8A6A31-7C9D-4906-A5B3-80BF2FE0AA16}" srcId="{F2A25EA1-7C65-44B6-9E72-DB6948C02B8F}" destId="{DA08AD27-FA71-4810-965D-10376B2E8C66}" srcOrd="1" destOrd="0" parTransId="{E7A3E2E2-F8F0-4DA4-91F3-440833F89AC5}" sibTransId="{F9919957-5DD3-4CC5-8E46-C0E741733097}"/>
    <dgm:cxn modelId="{D1D2CC0B-7E41-4013-AAC8-10B85A087D3C}" type="presOf" srcId="{6D84FDF0-7A9B-4B65-AE2D-097FE438684F}" destId="{EA647009-6A65-4414-B045-CBEC971B3061}" srcOrd="1" destOrd="0" presId="urn:microsoft.com/office/officeart/2005/8/layout/process2"/>
    <dgm:cxn modelId="{F2FBFE92-90CC-475C-BBE4-5876C8E4DEFC}" srcId="{F2A25EA1-7C65-44B6-9E72-DB6948C02B8F}" destId="{23CBE9DA-EC4A-4AD1-B1EB-6F178C04E582}" srcOrd="0" destOrd="0" parTransId="{907488BF-89BF-48CE-BC8E-553261824A76}" sibTransId="{6D84FDF0-7A9B-4B65-AE2D-097FE438684F}"/>
    <dgm:cxn modelId="{B4052630-0B0F-43AD-B848-0D1C0C1AA583}" type="presOf" srcId="{F9919957-5DD3-4CC5-8E46-C0E741733097}" destId="{CE06CDF6-AD6B-4276-8F67-CBD9D8973800}" srcOrd="0" destOrd="0" presId="urn:microsoft.com/office/officeart/2005/8/layout/process2"/>
    <dgm:cxn modelId="{BE606185-D072-4BFB-BAFD-F6CC6E5472E0}" type="presOf" srcId="{04FE8B10-2F07-4188-93A2-D4D2AC865BB0}" destId="{1909BC0C-2BCA-42E7-B3FB-EFFBB40839BB}" srcOrd="0" destOrd="0" presId="urn:microsoft.com/office/officeart/2005/8/layout/process2"/>
    <dgm:cxn modelId="{7095A1A7-FBCE-42EC-81D1-69CF793328EF}" srcId="{F2A25EA1-7C65-44B6-9E72-DB6948C02B8F}" destId="{04FE8B10-2F07-4188-93A2-D4D2AC865BB0}" srcOrd="2" destOrd="0" parTransId="{2D34A526-5AA3-48DC-A764-329394EAD84F}" sibTransId="{154AA3A9-CC36-492B-AC6F-5C46AD5F2016}"/>
    <dgm:cxn modelId="{CBE86BF3-0694-4BC4-83C4-7CEF3B713715}" type="presOf" srcId="{6D84FDF0-7A9B-4B65-AE2D-097FE438684F}" destId="{C78ED968-6EFB-452C-BF30-A5C2F47DE8EE}" srcOrd="0" destOrd="0" presId="urn:microsoft.com/office/officeart/2005/8/layout/process2"/>
    <dgm:cxn modelId="{9C083E95-D2C7-421F-94D6-0003BF28B8E7}" type="presOf" srcId="{F2A25EA1-7C65-44B6-9E72-DB6948C02B8F}" destId="{73EF909B-D475-4066-9ACF-E0A42DD179B1}" srcOrd="0" destOrd="0" presId="urn:microsoft.com/office/officeart/2005/8/layout/process2"/>
    <dgm:cxn modelId="{7145D562-8CFF-486D-B7AC-81502E61BF62}" type="presParOf" srcId="{73EF909B-D475-4066-9ACF-E0A42DD179B1}" destId="{4CE59441-1613-4AE5-97C7-6604A7F43504}" srcOrd="0" destOrd="0" presId="urn:microsoft.com/office/officeart/2005/8/layout/process2"/>
    <dgm:cxn modelId="{4AA8812E-6646-4E31-98BE-146DA5A49CCA}" type="presParOf" srcId="{73EF909B-D475-4066-9ACF-E0A42DD179B1}" destId="{C78ED968-6EFB-452C-BF30-A5C2F47DE8EE}" srcOrd="1" destOrd="0" presId="urn:microsoft.com/office/officeart/2005/8/layout/process2"/>
    <dgm:cxn modelId="{DB23054F-986A-4978-8790-6D5C1FA0BF8D}" type="presParOf" srcId="{C78ED968-6EFB-452C-BF30-A5C2F47DE8EE}" destId="{EA647009-6A65-4414-B045-CBEC971B3061}" srcOrd="0" destOrd="0" presId="urn:microsoft.com/office/officeart/2005/8/layout/process2"/>
    <dgm:cxn modelId="{AB1E15F6-0C66-4970-8256-304DE77285C9}" type="presParOf" srcId="{73EF909B-D475-4066-9ACF-E0A42DD179B1}" destId="{71DAF609-7AA4-4970-9318-77D79646948F}" srcOrd="2" destOrd="0" presId="urn:microsoft.com/office/officeart/2005/8/layout/process2"/>
    <dgm:cxn modelId="{97FB4C68-BD18-4613-B900-2C933CC8158E}" type="presParOf" srcId="{73EF909B-D475-4066-9ACF-E0A42DD179B1}" destId="{CE06CDF6-AD6B-4276-8F67-CBD9D8973800}" srcOrd="3" destOrd="0" presId="urn:microsoft.com/office/officeart/2005/8/layout/process2"/>
    <dgm:cxn modelId="{B22C2BCC-FC99-4368-BEC3-4C919A4B0D4B}" type="presParOf" srcId="{CE06CDF6-AD6B-4276-8F67-CBD9D8973800}" destId="{9D416DF7-C295-4ADA-B1EA-AD416EE5EC09}" srcOrd="0" destOrd="0" presId="urn:microsoft.com/office/officeart/2005/8/layout/process2"/>
    <dgm:cxn modelId="{6F6F912E-04B4-4B3D-9EA6-9DD78C17E61C}" type="presParOf" srcId="{73EF909B-D475-4066-9ACF-E0A42DD179B1}" destId="{1909BC0C-2BCA-42E7-B3FB-EFFBB40839BB}" srcOrd="4" destOrd="0" presId="urn:microsoft.com/office/officeart/2005/8/layout/process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92507A0-78D3-4333-97F7-4498F6E25A5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AB480F-1131-4A23-9BD9-A715E86FABC2}">
      <dgm:prSet phldrT="[Текст]" custT="1"/>
      <dgm:spPr>
        <a:solidFill>
          <a:schemeClr val="bg1"/>
        </a:solidFill>
        <a:ln>
          <a:solidFill>
            <a:srgbClr val="80808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Местные господствующие круги Индии, согласованно                          с английским колониальным управлением, приняли Закон      «О советах Индии»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B43AC6CD-E626-4477-BD70-E4C8337B6EB7}" type="parTrans" cxnId="{CB189DBB-6C8E-4DAF-8D22-9B99E534B999}">
      <dgm:prSet/>
      <dgm:spPr/>
      <dgm:t>
        <a:bodyPr/>
        <a:lstStyle/>
        <a:p>
          <a:endParaRPr lang="ru-RU"/>
        </a:p>
      </dgm:t>
    </dgm:pt>
    <dgm:pt modelId="{157B2170-A898-4E27-8A58-8DA642702D3C}" type="sibTrans" cxnId="{CB189DBB-6C8E-4DAF-8D22-9B99E534B999}">
      <dgm:prSet/>
      <dgm:spPr/>
      <dgm:t>
        <a:bodyPr/>
        <a:lstStyle/>
        <a:p>
          <a:endParaRPr lang="ru-RU"/>
        </a:p>
      </dgm:t>
    </dgm:pt>
    <dgm:pt modelId="{2C96C967-49AB-4F83-94CC-9C0A481342B0}">
      <dgm:prSet phldrT="[Текст]" custT="1"/>
      <dgm:spPr>
        <a:solidFill>
          <a:schemeClr val="bg1"/>
        </a:solidFill>
        <a:ln>
          <a:solidFill>
            <a:srgbClr val="80808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Согласно Закону, всего половина процента населения получила право на выборы. Выборы решили проводить раздельно по религиозным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конфессиям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религиозных общин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B57A32CB-1D1A-4825-AA93-0276D525F833}" type="parTrans" cxnId="{868B6654-3AA3-421C-ABBE-168AB49DB6C4}">
      <dgm:prSet/>
      <dgm:spPr/>
      <dgm:t>
        <a:bodyPr/>
        <a:lstStyle/>
        <a:p>
          <a:endParaRPr lang="ru-RU"/>
        </a:p>
      </dgm:t>
    </dgm:pt>
    <dgm:pt modelId="{C03E00F9-9D04-4143-9E0A-D44751C69C50}" type="sibTrans" cxnId="{868B6654-3AA3-421C-ABBE-168AB49DB6C4}">
      <dgm:prSet/>
      <dgm:spPr/>
      <dgm:t>
        <a:bodyPr/>
        <a:lstStyle/>
        <a:p>
          <a:endParaRPr lang="ru-RU"/>
        </a:p>
      </dgm:t>
    </dgm:pt>
    <dgm:pt modelId="{7FCD0650-C915-4A7C-A95C-C6CBDAB43F93}">
      <dgm:prSet phldrT="[Текст]" custT="1"/>
      <dgm:spPr>
        <a:solidFill>
          <a:schemeClr val="bg1"/>
        </a:solidFill>
        <a:ln>
          <a:solidFill>
            <a:srgbClr val="80808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Цель этой «выборной игры» - сеять распри между индусами  и мусульманами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6211FF9-8104-46BF-9561-0DC394FD4C54}" type="parTrans" cxnId="{AC556144-F74D-4AD0-8528-59FB7DDD4633}">
      <dgm:prSet/>
      <dgm:spPr/>
      <dgm:t>
        <a:bodyPr/>
        <a:lstStyle/>
        <a:p>
          <a:endParaRPr lang="ru-RU"/>
        </a:p>
      </dgm:t>
    </dgm:pt>
    <dgm:pt modelId="{9009B51D-A67D-4892-91F2-B4604A82E0B3}" type="sibTrans" cxnId="{AC556144-F74D-4AD0-8528-59FB7DDD4633}">
      <dgm:prSet/>
      <dgm:spPr/>
      <dgm:t>
        <a:bodyPr/>
        <a:lstStyle/>
        <a:p>
          <a:endParaRPr lang="ru-RU"/>
        </a:p>
      </dgm:t>
    </dgm:pt>
    <dgm:pt modelId="{5EA4199A-70F9-4C53-813D-5F206AEF6F8E}" type="pres">
      <dgm:prSet presAssocID="{992507A0-78D3-4333-97F7-4498F6E25A5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210F11-E31A-4D92-B5C5-3C37701BBEEB}" type="pres">
      <dgm:prSet presAssocID="{DDAB480F-1131-4A23-9BD9-A715E86FABC2}" presName="parentLin" presStyleCnt="0"/>
      <dgm:spPr/>
    </dgm:pt>
    <dgm:pt modelId="{42801AD0-248E-4ADE-83CD-5C9E2CA91F85}" type="pres">
      <dgm:prSet presAssocID="{DDAB480F-1131-4A23-9BD9-A715E86FABC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74D58C6-AC8A-4B2C-A839-A6C9628924F5}" type="pres">
      <dgm:prSet presAssocID="{DDAB480F-1131-4A23-9BD9-A715E86FABC2}" presName="parentText" presStyleLbl="node1" presStyleIdx="0" presStyleCnt="3" custScaleX="1376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A60725-A077-4F2C-B346-82C575F5D20F}" type="pres">
      <dgm:prSet presAssocID="{DDAB480F-1131-4A23-9BD9-A715E86FABC2}" presName="negativeSpace" presStyleCnt="0"/>
      <dgm:spPr/>
    </dgm:pt>
    <dgm:pt modelId="{5DF5E86F-5681-48BF-BBEC-8B4377108594}" type="pres">
      <dgm:prSet presAssocID="{DDAB480F-1131-4A23-9BD9-A715E86FABC2}" presName="childText" presStyleLbl="conFgAcc1" presStyleIdx="0" presStyleCnt="3">
        <dgm:presLayoutVars>
          <dgm:bulletEnabled val="1"/>
        </dgm:presLayoutVars>
      </dgm:prSet>
      <dgm:spPr/>
    </dgm:pt>
    <dgm:pt modelId="{C95C28A3-7726-493F-B917-4CAE4A249FD6}" type="pres">
      <dgm:prSet presAssocID="{157B2170-A898-4E27-8A58-8DA642702D3C}" presName="spaceBetweenRectangles" presStyleCnt="0"/>
      <dgm:spPr/>
    </dgm:pt>
    <dgm:pt modelId="{19B215B8-FBFB-4CFB-8989-5576CF12E513}" type="pres">
      <dgm:prSet presAssocID="{2C96C967-49AB-4F83-94CC-9C0A481342B0}" presName="parentLin" presStyleCnt="0"/>
      <dgm:spPr/>
    </dgm:pt>
    <dgm:pt modelId="{67AA4726-6EAA-4843-A684-3B57C666652B}" type="pres">
      <dgm:prSet presAssocID="{2C96C967-49AB-4F83-94CC-9C0A481342B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97C0C5A-B684-40F7-BA41-813E87F2CFCF}" type="pres">
      <dgm:prSet presAssocID="{2C96C967-49AB-4F83-94CC-9C0A481342B0}" presName="parentText" presStyleLbl="node1" presStyleIdx="1" presStyleCnt="3" custScaleX="1375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B2B8CE-AC53-4903-80FF-7EB504687C83}" type="pres">
      <dgm:prSet presAssocID="{2C96C967-49AB-4F83-94CC-9C0A481342B0}" presName="negativeSpace" presStyleCnt="0"/>
      <dgm:spPr/>
    </dgm:pt>
    <dgm:pt modelId="{FBCEC627-CDBF-4FFD-9BAE-0F5FB15EEBD4}" type="pres">
      <dgm:prSet presAssocID="{2C96C967-49AB-4F83-94CC-9C0A481342B0}" presName="childText" presStyleLbl="conFgAcc1" presStyleIdx="1" presStyleCnt="3">
        <dgm:presLayoutVars>
          <dgm:bulletEnabled val="1"/>
        </dgm:presLayoutVars>
      </dgm:prSet>
      <dgm:spPr>
        <a:solidFill>
          <a:schemeClr val="bg1">
            <a:alpha val="90000"/>
          </a:schemeClr>
        </a:solidFill>
      </dgm:spPr>
    </dgm:pt>
    <dgm:pt modelId="{D96955E8-D0E1-45AC-B7CD-FFAF3210654E}" type="pres">
      <dgm:prSet presAssocID="{C03E00F9-9D04-4143-9E0A-D44751C69C50}" presName="spaceBetweenRectangles" presStyleCnt="0"/>
      <dgm:spPr/>
    </dgm:pt>
    <dgm:pt modelId="{1763A121-5174-45C4-BAC4-6128BD599A55}" type="pres">
      <dgm:prSet presAssocID="{7FCD0650-C915-4A7C-A95C-C6CBDAB43F93}" presName="parentLin" presStyleCnt="0"/>
      <dgm:spPr/>
    </dgm:pt>
    <dgm:pt modelId="{D712F683-5E97-4577-BAB1-4CFD2B06B22B}" type="pres">
      <dgm:prSet presAssocID="{7FCD0650-C915-4A7C-A95C-C6CBDAB43F93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52F05B71-A261-4ED1-BD69-A0F9AD30F54F}" type="pres">
      <dgm:prSet presAssocID="{7FCD0650-C915-4A7C-A95C-C6CBDAB43F93}" presName="parentText" presStyleLbl="node1" presStyleIdx="2" presStyleCnt="3" custScaleX="1375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0CDDA-48DD-41ED-BDAC-DDE090F82726}" type="pres">
      <dgm:prSet presAssocID="{7FCD0650-C915-4A7C-A95C-C6CBDAB43F93}" presName="negativeSpace" presStyleCnt="0"/>
      <dgm:spPr/>
    </dgm:pt>
    <dgm:pt modelId="{9A4EA875-3CF0-4C6C-8689-188BDD227E8A}" type="pres">
      <dgm:prSet presAssocID="{7FCD0650-C915-4A7C-A95C-C6CBDAB43F9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564DB28-6E4C-4695-9F97-7E8C349B3243}" type="presOf" srcId="{7FCD0650-C915-4A7C-A95C-C6CBDAB43F93}" destId="{D712F683-5E97-4577-BAB1-4CFD2B06B22B}" srcOrd="0" destOrd="0" presId="urn:microsoft.com/office/officeart/2005/8/layout/list1"/>
    <dgm:cxn modelId="{BE035560-65CE-402F-9F93-3C12C8CA7A12}" type="presOf" srcId="{2C96C967-49AB-4F83-94CC-9C0A481342B0}" destId="{67AA4726-6EAA-4843-A684-3B57C666652B}" srcOrd="0" destOrd="0" presId="urn:microsoft.com/office/officeart/2005/8/layout/list1"/>
    <dgm:cxn modelId="{240F9C77-EE82-4D55-830C-94C8D3F657E3}" type="presOf" srcId="{2C96C967-49AB-4F83-94CC-9C0A481342B0}" destId="{D97C0C5A-B684-40F7-BA41-813E87F2CFCF}" srcOrd="1" destOrd="0" presId="urn:microsoft.com/office/officeart/2005/8/layout/list1"/>
    <dgm:cxn modelId="{868B6654-3AA3-421C-ABBE-168AB49DB6C4}" srcId="{992507A0-78D3-4333-97F7-4498F6E25A5E}" destId="{2C96C967-49AB-4F83-94CC-9C0A481342B0}" srcOrd="1" destOrd="0" parTransId="{B57A32CB-1D1A-4825-AA93-0276D525F833}" sibTransId="{C03E00F9-9D04-4143-9E0A-D44751C69C50}"/>
    <dgm:cxn modelId="{DAFFD053-27F1-40F3-A536-DEEE88B4F6DB}" type="presOf" srcId="{DDAB480F-1131-4A23-9BD9-A715E86FABC2}" destId="{42801AD0-248E-4ADE-83CD-5C9E2CA91F85}" srcOrd="0" destOrd="0" presId="urn:microsoft.com/office/officeart/2005/8/layout/list1"/>
    <dgm:cxn modelId="{58F2EA33-0A80-4271-ACC3-889BF0158FB0}" type="presOf" srcId="{992507A0-78D3-4333-97F7-4498F6E25A5E}" destId="{5EA4199A-70F9-4C53-813D-5F206AEF6F8E}" srcOrd="0" destOrd="0" presId="urn:microsoft.com/office/officeart/2005/8/layout/list1"/>
    <dgm:cxn modelId="{CB189DBB-6C8E-4DAF-8D22-9B99E534B999}" srcId="{992507A0-78D3-4333-97F7-4498F6E25A5E}" destId="{DDAB480F-1131-4A23-9BD9-A715E86FABC2}" srcOrd="0" destOrd="0" parTransId="{B43AC6CD-E626-4477-BD70-E4C8337B6EB7}" sibTransId="{157B2170-A898-4E27-8A58-8DA642702D3C}"/>
    <dgm:cxn modelId="{98592F21-ECC4-4242-94B7-9FE9BA3C1880}" type="presOf" srcId="{DDAB480F-1131-4A23-9BD9-A715E86FABC2}" destId="{374D58C6-AC8A-4B2C-A839-A6C9628924F5}" srcOrd="1" destOrd="0" presId="urn:microsoft.com/office/officeart/2005/8/layout/list1"/>
    <dgm:cxn modelId="{E7C6C949-610D-4C7A-A8D4-B02DCD1748BF}" type="presOf" srcId="{7FCD0650-C915-4A7C-A95C-C6CBDAB43F93}" destId="{52F05B71-A261-4ED1-BD69-A0F9AD30F54F}" srcOrd="1" destOrd="0" presId="urn:microsoft.com/office/officeart/2005/8/layout/list1"/>
    <dgm:cxn modelId="{AC556144-F74D-4AD0-8528-59FB7DDD4633}" srcId="{992507A0-78D3-4333-97F7-4498F6E25A5E}" destId="{7FCD0650-C915-4A7C-A95C-C6CBDAB43F93}" srcOrd="2" destOrd="0" parTransId="{66211FF9-8104-46BF-9561-0DC394FD4C54}" sibTransId="{9009B51D-A67D-4892-91F2-B4604A82E0B3}"/>
    <dgm:cxn modelId="{A4255DB7-FE84-467F-9F11-203156EF8A11}" type="presParOf" srcId="{5EA4199A-70F9-4C53-813D-5F206AEF6F8E}" destId="{E3210F11-E31A-4D92-B5C5-3C37701BBEEB}" srcOrd="0" destOrd="0" presId="urn:microsoft.com/office/officeart/2005/8/layout/list1"/>
    <dgm:cxn modelId="{770492FC-61FF-4112-8B30-7682230939F9}" type="presParOf" srcId="{E3210F11-E31A-4D92-B5C5-3C37701BBEEB}" destId="{42801AD0-248E-4ADE-83CD-5C9E2CA91F85}" srcOrd="0" destOrd="0" presId="urn:microsoft.com/office/officeart/2005/8/layout/list1"/>
    <dgm:cxn modelId="{0C41BD35-E36D-4DFB-882C-C27054AC858E}" type="presParOf" srcId="{E3210F11-E31A-4D92-B5C5-3C37701BBEEB}" destId="{374D58C6-AC8A-4B2C-A839-A6C9628924F5}" srcOrd="1" destOrd="0" presId="urn:microsoft.com/office/officeart/2005/8/layout/list1"/>
    <dgm:cxn modelId="{DE78528C-56BE-4B77-9F67-8A3D77210C6A}" type="presParOf" srcId="{5EA4199A-70F9-4C53-813D-5F206AEF6F8E}" destId="{FBA60725-A077-4F2C-B346-82C575F5D20F}" srcOrd="1" destOrd="0" presId="urn:microsoft.com/office/officeart/2005/8/layout/list1"/>
    <dgm:cxn modelId="{58688946-C2E6-41B1-A415-DB4889420DDC}" type="presParOf" srcId="{5EA4199A-70F9-4C53-813D-5F206AEF6F8E}" destId="{5DF5E86F-5681-48BF-BBEC-8B4377108594}" srcOrd="2" destOrd="0" presId="urn:microsoft.com/office/officeart/2005/8/layout/list1"/>
    <dgm:cxn modelId="{ACAF3393-310D-4F5C-AE93-0839570934CC}" type="presParOf" srcId="{5EA4199A-70F9-4C53-813D-5F206AEF6F8E}" destId="{C95C28A3-7726-493F-B917-4CAE4A249FD6}" srcOrd="3" destOrd="0" presId="urn:microsoft.com/office/officeart/2005/8/layout/list1"/>
    <dgm:cxn modelId="{65954606-6172-494B-88E6-DE45D15B2472}" type="presParOf" srcId="{5EA4199A-70F9-4C53-813D-5F206AEF6F8E}" destId="{19B215B8-FBFB-4CFB-8989-5576CF12E513}" srcOrd="4" destOrd="0" presId="urn:microsoft.com/office/officeart/2005/8/layout/list1"/>
    <dgm:cxn modelId="{E3D5F7AA-F5EB-423D-ABC3-036F70E0BCC6}" type="presParOf" srcId="{19B215B8-FBFB-4CFB-8989-5576CF12E513}" destId="{67AA4726-6EAA-4843-A684-3B57C666652B}" srcOrd="0" destOrd="0" presId="urn:microsoft.com/office/officeart/2005/8/layout/list1"/>
    <dgm:cxn modelId="{275E7F9D-48E5-4A16-A45D-EAA9C9ADE4F6}" type="presParOf" srcId="{19B215B8-FBFB-4CFB-8989-5576CF12E513}" destId="{D97C0C5A-B684-40F7-BA41-813E87F2CFCF}" srcOrd="1" destOrd="0" presId="urn:microsoft.com/office/officeart/2005/8/layout/list1"/>
    <dgm:cxn modelId="{8E08A120-2D0C-4C6B-8A60-1D05C992DC74}" type="presParOf" srcId="{5EA4199A-70F9-4C53-813D-5F206AEF6F8E}" destId="{BBB2B8CE-AC53-4903-80FF-7EB504687C83}" srcOrd="5" destOrd="0" presId="urn:microsoft.com/office/officeart/2005/8/layout/list1"/>
    <dgm:cxn modelId="{998A4E55-CB68-493C-A76E-350F5DC3F579}" type="presParOf" srcId="{5EA4199A-70F9-4C53-813D-5F206AEF6F8E}" destId="{FBCEC627-CDBF-4FFD-9BAE-0F5FB15EEBD4}" srcOrd="6" destOrd="0" presId="urn:microsoft.com/office/officeart/2005/8/layout/list1"/>
    <dgm:cxn modelId="{C5AC5997-E91B-43C4-B1AA-B9DA4112B268}" type="presParOf" srcId="{5EA4199A-70F9-4C53-813D-5F206AEF6F8E}" destId="{D96955E8-D0E1-45AC-B7CD-FFAF3210654E}" srcOrd="7" destOrd="0" presId="urn:microsoft.com/office/officeart/2005/8/layout/list1"/>
    <dgm:cxn modelId="{D945EF20-677A-4229-B73B-A4BC20604C5D}" type="presParOf" srcId="{5EA4199A-70F9-4C53-813D-5F206AEF6F8E}" destId="{1763A121-5174-45C4-BAC4-6128BD599A55}" srcOrd="8" destOrd="0" presId="urn:microsoft.com/office/officeart/2005/8/layout/list1"/>
    <dgm:cxn modelId="{6678E99A-D195-4A80-B937-BFDF565BD40D}" type="presParOf" srcId="{1763A121-5174-45C4-BAC4-6128BD599A55}" destId="{D712F683-5E97-4577-BAB1-4CFD2B06B22B}" srcOrd="0" destOrd="0" presId="urn:microsoft.com/office/officeart/2005/8/layout/list1"/>
    <dgm:cxn modelId="{839591CD-C3C8-45C6-B0C9-6696BA7F5A5D}" type="presParOf" srcId="{1763A121-5174-45C4-BAC4-6128BD599A55}" destId="{52F05B71-A261-4ED1-BD69-A0F9AD30F54F}" srcOrd="1" destOrd="0" presId="urn:microsoft.com/office/officeart/2005/8/layout/list1"/>
    <dgm:cxn modelId="{A1D6F323-1F96-427C-BD98-AD29C3D6AA4B}" type="presParOf" srcId="{5EA4199A-70F9-4C53-813D-5F206AEF6F8E}" destId="{CCE0CDDA-48DD-41ED-BDAC-DDE090F82726}" srcOrd="9" destOrd="0" presId="urn:microsoft.com/office/officeart/2005/8/layout/list1"/>
    <dgm:cxn modelId="{3C652125-BC7D-43D1-9CB8-DE47F0266C19}" type="presParOf" srcId="{5EA4199A-70F9-4C53-813D-5F206AEF6F8E}" destId="{9A4EA875-3CF0-4C6C-8689-188BDD227E8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29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Составьте тесты по теме (5)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«Архитектурный памятник Индии: вчера и сегодня»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3" custScaleX="98052" custScaleY="89232" custLinFactNeighborX="1772" custLinFactNeighborY="-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solidFill>
          <a:schemeClr val="bg1"/>
        </a:solidFill>
      </dgm:spPr>
    </dgm:pt>
    <dgm:pt modelId="{8C0F39A9-601B-4C81-B0FF-9C5C457FF622}" type="pres">
      <dgm:prSet presAssocID="{44E3FC1D-C315-4BA4-B570-B5332F26C1D8}" presName="txShp" presStyleLbl="node1" presStyleIdx="2" presStyleCnt="3" custScaleX="101820" custScaleY="120698" custLinFactNeighborX="52" custLinFactNeighborY="-14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1E58AE-75DC-45BC-996A-6A5A081B6872}" type="presOf" srcId="{8C92F594-D24C-4044-879D-F0D30C1B3265}" destId="{6B43DADA-43F7-4619-8643-0DEFA7A9F75B}" srcOrd="0" destOrd="0" presId="urn:microsoft.com/office/officeart/2005/8/layout/vList3#1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1DA5DD9D-4A6E-4270-BEA4-828A68188F17}" type="presOf" srcId="{44E3FC1D-C315-4BA4-B570-B5332F26C1D8}" destId="{8C0F39A9-601B-4C81-B0FF-9C5C457FF622}" srcOrd="0" destOrd="0" presId="urn:microsoft.com/office/officeart/2005/8/layout/vList3#1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486141C3-EDB7-4A5F-AB9B-7FA07FBBE392}" type="presOf" srcId="{466DA2BE-BBF6-44C3-A153-50520A51E0DF}" destId="{3B94F073-D742-4212-A2A0-85C74E3E3138}" srcOrd="0" destOrd="0" presId="urn:microsoft.com/office/officeart/2005/8/layout/vList3#1"/>
    <dgm:cxn modelId="{A63402C8-7DDD-4E47-9770-3849D6AB5880}" type="presOf" srcId="{57DC7BA1-B86A-490E-87A7-761B012E2B1B}" destId="{66C96DF3-B4EF-4630-AC8E-09B095856621}" srcOrd="0" destOrd="0" presId="urn:microsoft.com/office/officeart/2005/8/layout/vList3#1"/>
    <dgm:cxn modelId="{BB5B9FB0-2604-4BDE-86FE-B6DD2F6D7214}" type="presParOf" srcId="{3B94F073-D742-4212-A2A0-85C74E3E3138}" destId="{B64A81EE-FFED-4F11-AA7C-1C803141FE85}" srcOrd="0" destOrd="0" presId="urn:microsoft.com/office/officeart/2005/8/layout/vList3#1"/>
    <dgm:cxn modelId="{59C70407-D7A6-402D-B06B-BF7F68324AB0}" type="presParOf" srcId="{B64A81EE-FFED-4F11-AA7C-1C803141FE85}" destId="{0695C490-E4F3-44F9-95D3-DCB4ADA8C6F8}" srcOrd="0" destOrd="0" presId="urn:microsoft.com/office/officeart/2005/8/layout/vList3#1"/>
    <dgm:cxn modelId="{D8988755-E255-40C5-92D5-2E9389A2B05B}" type="presParOf" srcId="{B64A81EE-FFED-4F11-AA7C-1C803141FE85}" destId="{6B43DADA-43F7-4619-8643-0DEFA7A9F75B}" srcOrd="1" destOrd="0" presId="urn:microsoft.com/office/officeart/2005/8/layout/vList3#1"/>
    <dgm:cxn modelId="{5CAF12D2-7AD6-45F5-880D-0B631D683946}" type="presParOf" srcId="{3B94F073-D742-4212-A2A0-85C74E3E3138}" destId="{A06DDE74-47D4-4B6E-8BDF-59D45391C74B}" srcOrd="1" destOrd="0" presId="urn:microsoft.com/office/officeart/2005/8/layout/vList3#1"/>
    <dgm:cxn modelId="{99E4FC46-B659-4BA5-B818-47C5068D826E}" type="presParOf" srcId="{3B94F073-D742-4212-A2A0-85C74E3E3138}" destId="{F15048E4-E7F1-476C-9ABA-3210777AB54F}" srcOrd="2" destOrd="0" presId="urn:microsoft.com/office/officeart/2005/8/layout/vList3#1"/>
    <dgm:cxn modelId="{164FAA25-E349-4B43-B8CA-0E673F32D000}" type="presParOf" srcId="{F15048E4-E7F1-476C-9ABA-3210777AB54F}" destId="{0A426044-E8F7-487B-91EF-34DFC983F853}" srcOrd="0" destOrd="0" presId="urn:microsoft.com/office/officeart/2005/8/layout/vList3#1"/>
    <dgm:cxn modelId="{F32BF879-8152-46CE-B2D7-F5B54D4ED5F8}" type="presParOf" srcId="{F15048E4-E7F1-476C-9ABA-3210777AB54F}" destId="{66C96DF3-B4EF-4630-AC8E-09B095856621}" srcOrd="1" destOrd="0" presId="urn:microsoft.com/office/officeart/2005/8/layout/vList3#1"/>
    <dgm:cxn modelId="{BF2FE49C-3D32-479C-8F26-B8667998C5C9}" type="presParOf" srcId="{3B94F073-D742-4212-A2A0-85C74E3E3138}" destId="{F3809121-478C-4D77-85BA-087F8D1F8BE1}" srcOrd="3" destOrd="0" presId="urn:microsoft.com/office/officeart/2005/8/layout/vList3#1"/>
    <dgm:cxn modelId="{F1F3B0DB-83A0-402D-BED3-715743EC11B0}" type="presParOf" srcId="{3B94F073-D742-4212-A2A0-85C74E3E3138}" destId="{0A5FDA91-6757-491B-9C9D-6B65379851F0}" srcOrd="4" destOrd="0" presId="urn:microsoft.com/office/officeart/2005/8/layout/vList3#1"/>
    <dgm:cxn modelId="{7E232FA0-07B1-4C03-80F6-643EB5AC0B9B}" type="presParOf" srcId="{0A5FDA91-6757-491B-9C9D-6B65379851F0}" destId="{0CB44D7F-0C66-4497-B9EB-5134FE96849A}" srcOrd="0" destOrd="0" presId="urn:microsoft.com/office/officeart/2005/8/layout/vList3#1"/>
    <dgm:cxn modelId="{83782308-C02D-443C-8854-4A25A78EA3CC}" type="presParOf" srcId="{0A5FDA91-6757-491B-9C9D-6B65379851F0}" destId="{8C0F39A9-601B-4C81-B0FF-9C5C457FF622}" srcOrd="1" destOrd="0" presId="urn:microsoft.com/office/officeart/2005/8/layout/vList3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5D3CC3-D585-440B-8509-82D690152CC5}">
      <dsp:nvSpPr>
        <dsp:cNvPr id="0" name=""/>
        <dsp:cNvSpPr/>
      </dsp:nvSpPr>
      <dsp:spPr>
        <a:xfrm>
          <a:off x="0" y="7004"/>
          <a:ext cx="3143272" cy="7300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Крестьянская культура агротехники оставалась низкой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5640" y="42644"/>
        <a:ext cx="3071992" cy="658800"/>
      </dsp:txXfrm>
    </dsp:sp>
    <dsp:sp modelId="{C3C0924E-F287-4876-8416-71EEC6808DB4}">
      <dsp:nvSpPr>
        <dsp:cNvPr id="0" name=""/>
        <dsp:cNvSpPr/>
      </dsp:nvSpPr>
      <dsp:spPr>
        <a:xfrm>
          <a:off x="0" y="856685"/>
          <a:ext cx="3143272" cy="7300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</a:rPr>
            <a:t>Открывшихся колонизаторами оросительных сооружений хватало   на 20% орошения земли</a:t>
          </a:r>
          <a:endParaRPr lang="ru-RU" sz="1200" b="1" kern="1200" dirty="0">
            <a:solidFill>
              <a:srgbClr val="000000"/>
            </a:solidFill>
          </a:endParaRPr>
        </a:p>
      </dsp:txBody>
      <dsp:txXfrm>
        <a:off x="35640" y="892325"/>
        <a:ext cx="3071992" cy="658800"/>
      </dsp:txXfrm>
    </dsp:sp>
    <dsp:sp modelId="{ABE5AA13-53AA-4662-9E11-41C7D9724266}">
      <dsp:nvSpPr>
        <dsp:cNvPr id="0" name=""/>
        <dsp:cNvSpPr/>
      </dsp:nvSpPr>
      <dsp:spPr>
        <a:xfrm>
          <a:off x="0" y="1691805"/>
          <a:ext cx="3143272" cy="7300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Земли отдавались в аренду крестьянам с условием выплаты большей частью урожая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5640" y="1727445"/>
        <a:ext cx="3071992" cy="658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FB371-D90D-4BF3-9A8C-F30C7D0BC8DB}">
      <dsp:nvSpPr>
        <dsp:cNvPr id="0" name=""/>
        <dsp:cNvSpPr/>
      </dsp:nvSpPr>
      <dsp:spPr>
        <a:xfrm>
          <a:off x="0" y="0"/>
          <a:ext cx="4736339" cy="72866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Всё больше увеличивалось количество людей, вынужденных работать в счёт погашения долга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342" y="21342"/>
        <a:ext cx="3950050" cy="685983"/>
      </dsp:txXfrm>
    </dsp:sp>
    <dsp:sp modelId="{E214CC58-8EB2-4CA5-8D9F-CCA16F0276E8}">
      <dsp:nvSpPr>
        <dsp:cNvPr id="0" name=""/>
        <dsp:cNvSpPr/>
      </dsp:nvSpPr>
      <dsp:spPr>
        <a:xfrm>
          <a:off x="376516" y="848101"/>
          <a:ext cx="4736339" cy="72866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Вложение капитала в самые прибыльные отрасли сельского хозяйства                                   (чай, конопля, хлопок) приносило англичанам большую прибыль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7858" y="869443"/>
        <a:ext cx="3802109" cy="685983"/>
      </dsp:txXfrm>
    </dsp:sp>
    <dsp:sp modelId="{C1DB65B5-07D2-4A2F-B23D-A2A308A7475A}">
      <dsp:nvSpPr>
        <dsp:cNvPr id="0" name=""/>
        <dsp:cNvSpPr/>
      </dsp:nvSpPr>
      <dsp:spPr>
        <a:xfrm>
          <a:off x="835824" y="1700224"/>
          <a:ext cx="4736339" cy="72866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Индия в к.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стала экспортировать                                на мировой рынок в большом количестве промышленную и сельскохозяйственную продукцию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57166" y="1721566"/>
        <a:ext cx="3802109" cy="685983"/>
      </dsp:txXfrm>
    </dsp:sp>
    <dsp:sp modelId="{7F9E4E9C-EC7E-4058-B53F-BF0DFB37E027}">
      <dsp:nvSpPr>
        <dsp:cNvPr id="0" name=""/>
        <dsp:cNvSpPr/>
      </dsp:nvSpPr>
      <dsp:spPr>
        <a:xfrm>
          <a:off x="4262705" y="552572"/>
          <a:ext cx="473633" cy="473633"/>
        </a:xfrm>
        <a:prstGeom prst="downArrow">
          <a:avLst>
            <a:gd name="adj1" fmla="val 55000"/>
            <a:gd name="adj2" fmla="val 45000"/>
          </a:avLst>
        </a:prstGeom>
        <a:solidFill>
          <a:schemeClr val="tx2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4369272" y="552572"/>
        <a:ext cx="260499" cy="356409"/>
      </dsp:txXfrm>
    </dsp:sp>
    <dsp:sp modelId="{937148DB-CF44-443A-9593-2AE3731C77B2}">
      <dsp:nvSpPr>
        <dsp:cNvPr id="0" name=""/>
        <dsp:cNvSpPr/>
      </dsp:nvSpPr>
      <dsp:spPr>
        <a:xfrm>
          <a:off x="4680617" y="1397827"/>
          <a:ext cx="473633" cy="473633"/>
        </a:xfrm>
        <a:prstGeom prst="downArrow">
          <a:avLst>
            <a:gd name="adj1" fmla="val 55000"/>
            <a:gd name="adj2" fmla="val 45000"/>
          </a:avLst>
        </a:prstGeom>
        <a:solidFill>
          <a:schemeClr val="tx2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4787184" y="1397827"/>
        <a:ext cx="260499" cy="3564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5E566C-2617-451B-85E6-FA2C1A507A58}">
      <dsp:nvSpPr>
        <dsp:cNvPr id="0" name=""/>
        <dsp:cNvSpPr/>
      </dsp:nvSpPr>
      <dsp:spPr>
        <a:xfrm>
          <a:off x="87310" y="7778"/>
          <a:ext cx="1715055" cy="100908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Землевладельцы, банкиры, ростовщики закабалили крестьян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16865" y="37333"/>
        <a:ext cx="1655945" cy="949970"/>
      </dsp:txXfrm>
    </dsp:sp>
    <dsp:sp modelId="{9C7D78F0-7AFC-4387-8F71-4E1EBD8F9526}">
      <dsp:nvSpPr>
        <dsp:cNvPr id="0" name=""/>
        <dsp:cNvSpPr/>
      </dsp:nvSpPr>
      <dsp:spPr>
        <a:xfrm>
          <a:off x="1899298" y="375732"/>
          <a:ext cx="233517" cy="273171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899298" y="430366"/>
        <a:ext cx="163462" cy="163903"/>
      </dsp:txXfrm>
    </dsp:sp>
    <dsp:sp modelId="{541E2A69-37B4-465F-A4EE-9F0D476E22C6}">
      <dsp:nvSpPr>
        <dsp:cNvPr id="0" name=""/>
        <dsp:cNvSpPr/>
      </dsp:nvSpPr>
      <dsp:spPr>
        <a:xfrm>
          <a:off x="2242965" y="2044"/>
          <a:ext cx="1756449" cy="102054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оложение крестьян было прискорбным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272856" y="31935"/>
        <a:ext cx="1696667" cy="960765"/>
      </dsp:txXfrm>
    </dsp:sp>
    <dsp:sp modelId="{FFCDC096-77B1-45D5-999D-28AD41CFECF6}">
      <dsp:nvSpPr>
        <dsp:cNvPr id="0" name=""/>
        <dsp:cNvSpPr/>
      </dsp:nvSpPr>
      <dsp:spPr>
        <a:xfrm rot="5172681">
          <a:off x="3052117" y="1099696"/>
          <a:ext cx="234029" cy="273171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3084861" y="1119343"/>
        <a:ext cx="163903" cy="163820"/>
      </dsp:txXfrm>
    </dsp:sp>
    <dsp:sp modelId="{299B642D-8DE1-4161-9260-12BFAA733F89}">
      <dsp:nvSpPr>
        <dsp:cNvPr id="0" name=""/>
        <dsp:cNvSpPr/>
      </dsp:nvSpPr>
      <dsp:spPr>
        <a:xfrm>
          <a:off x="2437446" y="1463191"/>
          <a:ext cx="1561969" cy="103509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Между тем коренное население Индии голодало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467763" y="1493508"/>
        <a:ext cx="1501335" cy="974459"/>
      </dsp:txXfrm>
    </dsp:sp>
    <dsp:sp modelId="{FE21A452-1F4B-4080-8D60-EA4961106AD2}">
      <dsp:nvSpPr>
        <dsp:cNvPr id="0" name=""/>
        <dsp:cNvSpPr/>
      </dsp:nvSpPr>
      <dsp:spPr>
        <a:xfrm rot="10800000">
          <a:off x="2106996" y="1844152"/>
          <a:ext cx="233517" cy="273171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2177051" y="1898786"/>
        <a:ext cx="163462" cy="163903"/>
      </dsp:txXfrm>
    </dsp:sp>
    <dsp:sp modelId="{109C2627-E925-4B9E-AC03-10E872964E6B}">
      <dsp:nvSpPr>
        <dsp:cNvPr id="0" name=""/>
        <dsp:cNvSpPr/>
      </dsp:nvSpPr>
      <dsp:spPr>
        <a:xfrm>
          <a:off x="72550" y="1464833"/>
          <a:ext cx="1924296" cy="103180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результате чего погибало несчитанное количество людей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02771" y="1495054"/>
        <a:ext cx="1863854" cy="9713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47971-D840-4BEF-9553-200F68CF037B}">
      <dsp:nvSpPr>
        <dsp:cNvPr id="0" name=""/>
        <dsp:cNvSpPr/>
      </dsp:nvSpPr>
      <dsp:spPr>
        <a:xfrm>
          <a:off x="417912" y="0"/>
          <a:ext cx="4736339" cy="254398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311E0E-B652-473F-AF7C-45EFB8FC6A82}">
      <dsp:nvSpPr>
        <dsp:cNvPr id="0" name=""/>
        <dsp:cNvSpPr/>
      </dsp:nvSpPr>
      <dsp:spPr>
        <a:xfrm>
          <a:off x="853237" y="763193"/>
          <a:ext cx="1793540" cy="101759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Англия в то же время делала вид, будто идёт                на уступки местной буржуазии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902912" y="812868"/>
        <a:ext cx="1694190" cy="918242"/>
      </dsp:txXfrm>
    </dsp:sp>
    <dsp:sp modelId="{53C1E76F-F6FB-4B5D-B011-D0CE55B6AB49}">
      <dsp:nvSpPr>
        <dsp:cNvPr id="0" name=""/>
        <dsp:cNvSpPr/>
      </dsp:nvSpPr>
      <dsp:spPr>
        <a:xfrm>
          <a:off x="2925386" y="763193"/>
          <a:ext cx="1793540" cy="101759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Представители местной буржуазии избирались                в администрацию города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975061" y="812868"/>
        <a:ext cx="1694190" cy="91824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841FD-46A0-4C56-B5E0-024F856F5851}">
      <dsp:nvSpPr>
        <dsp:cNvPr id="0" name=""/>
        <dsp:cNvSpPr/>
      </dsp:nvSpPr>
      <dsp:spPr>
        <a:xfrm>
          <a:off x="407195" y="0"/>
          <a:ext cx="4614878" cy="2544762"/>
        </a:xfrm>
        <a:prstGeom prst="rightArrow">
          <a:avLst/>
        </a:prstGeom>
        <a:solidFill>
          <a:schemeClr val="bg1"/>
        </a:solidFill>
        <a:ln>
          <a:solidFill>
            <a:srgbClr val="00B0F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8712F7-9294-4671-89B6-F87931B10210}">
      <dsp:nvSpPr>
        <dsp:cNvPr id="0" name=""/>
        <dsp:cNvSpPr/>
      </dsp:nvSpPr>
      <dsp:spPr>
        <a:xfrm>
          <a:off x="2147" y="572286"/>
          <a:ext cx="1665528" cy="1400189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Сторонники 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Тилака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пропагандировали среди народных масс ненависть     к колонизаторам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0499" y="640638"/>
        <a:ext cx="1528824" cy="1263485"/>
      </dsp:txXfrm>
    </dsp:sp>
    <dsp:sp modelId="{A93262C1-6FFA-4AF9-A05E-41D4CADC6BCD}">
      <dsp:nvSpPr>
        <dsp:cNvPr id="0" name=""/>
        <dsp:cNvSpPr/>
      </dsp:nvSpPr>
      <dsp:spPr>
        <a:xfrm>
          <a:off x="1896458" y="572286"/>
          <a:ext cx="1648252" cy="1400189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Поэтому англичане в 1897 году взяли под арест 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Тилака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       на полтора года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64810" y="640638"/>
        <a:ext cx="1511548" cy="1263485"/>
      </dsp:txXfrm>
    </dsp:sp>
    <dsp:sp modelId="{2F80CB4B-970F-462A-9040-851BB9FE902F}">
      <dsp:nvSpPr>
        <dsp:cNvPr id="0" name=""/>
        <dsp:cNvSpPr/>
      </dsp:nvSpPr>
      <dsp:spPr>
        <a:xfrm>
          <a:off x="3773493" y="572286"/>
          <a:ext cx="1653628" cy="1400189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 вскоре они были вынуждены освободить его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841845" y="640638"/>
        <a:ext cx="1516924" cy="12634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0CC0C6-46E8-4048-AC78-CE1A166F33A9}">
      <dsp:nvSpPr>
        <dsp:cNvPr id="0" name=""/>
        <dsp:cNvSpPr/>
      </dsp:nvSpPr>
      <dsp:spPr>
        <a:xfrm>
          <a:off x="1338256" y="107168"/>
          <a:ext cx="1685948" cy="85724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Стремясь задушить национально-освободительное движение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363364" y="132276"/>
        <a:ext cx="1635732" cy="807031"/>
      </dsp:txXfrm>
    </dsp:sp>
    <dsp:sp modelId="{5D1ACFEE-ED65-4EF3-BE43-0A30921BDF17}">
      <dsp:nvSpPr>
        <dsp:cNvPr id="0" name=""/>
        <dsp:cNvSpPr/>
      </dsp:nvSpPr>
      <dsp:spPr>
        <a:xfrm>
          <a:off x="3149934" y="358627"/>
          <a:ext cx="302894" cy="354328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40000"/>
            <a:lumOff val="6000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149934" y="429493"/>
        <a:ext cx="212026" cy="212596"/>
      </dsp:txXfrm>
    </dsp:sp>
    <dsp:sp modelId="{952E3BAC-4356-45C6-BF71-19B3C77A4EEE}">
      <dsp:nvSpPr>
        <dsp:cNvPr id="0" name=""/>
        <dsp:cNvSpPr/>
      </dsp:nvSpPr>
      <dsp:spPr>
        <a:xfrm>
          <a:off x="3595703" y="107168"/>
          <a:ext cx="1838309" cy="85724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Английские колонизаторы в 1905 году разделили Бенгалию на 2 части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620811" y="132276"/>
        <a:ext cx="1788093" cy="807031"/>
      </dsp:txXfrm>
    </dsp:sp>
    <dsp:sp modelId="{88F34064-BD92-44F0-A543-EA70408715B1}">
      <dsp:nvSpPr>
        <dsp:cNvPr id="0" name=""/>
        <dsp:cNvSpPr/>
      </dsp:nvSpPr>
      <dsp:spPr>
        <a:xfrm rot="5400000">
          <a:off x="4463025" y="1064428"/>
          <a:ext cx="305989" cy="354328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40000"/>
            <a:lumOff val="6000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-5400000">
        <a:off x="4509722" y="1088598"/>
        <a:ext cx="212596" cy="214192"/>
      </dsp:txXfrm>
    </dsp:sp>
    <dsp:sp modelId="{A12D94E3-EDB6-4935-8C9D-9EB4196E7943}">
      <dsp:nvSpPr>
        <dsp:cNvPr id="0" name=""/>
        <dsp:cNvSpPr/>
      </dsp:nvSpPr>
      <dsp:spPr>
        <a:xfrm>
          <a:off x="4005267" y="1535914"/>
          <a:ext cx="1428745" cy="85724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Потому что Бенгалия превратилась   в один из самых сильных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030375" y="1561022"/>
        <a:ext cx="1378529" cy="807031"/>
      </dsp:txXfrm>
    </dsp:sp>
    <dsp:sp modelId="{BC0771FC-D04C-42CC-BC89-4F1B86B1C73F}">
      <dsp:nvSpPr>
        <dsp:cNvPr id="0" name=""/>
        <dsp:cNvSpPr/>
      </dsp:nvSpPr>
      <dsp:spPr>
        <a:xfrm rot="10800000">
          <a:off x="3576643" y="1787373"/>
          <a:ext cx="302894" cy="354328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40000"/>
            <a:lumOff val="6000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3667511" y="1858239"/>
        <a:ext cx="212026" cy="212596"/>
      </dsp:txXfrm>
    </dsp:sp>
    <dsp:sp modelId="{CA317DBF-3FFD-47E5-B1CF-84E5AD0BF41D}">
      <dsp:nvSpPr>
        <dsp:cNvPr id="0" name=""/>
        <dsp:cNvSpPr/>
      </dsp:nvSpPr>
      <dsp:spPr>
        <a:xfrm>
          <a:off x="2005023" y="1535914"/>
          <a:ext cx="1428745" cy="85724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Центров движения борьбы против колонизаторов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030131" y="1561022"/>
        <a:ext cx="1378529" cy="807031"/>
      </dsp:txXfrm>
    </dsp:sp>
    <dsp:sp modelId="{8344CBFD-6584-47EA-B0CD-849E700AF6C1}">
      <dsp:nvSpPr>
        <dsp:cNvPr id="0" name=""/>
        <dsp:cNvSpPr/>
      </dsp:nvSpPr>
      <dsp:spPr>
        <a:xfrm rot="10800000">
          <a:off x="1576400" y="1787373"/>
          <a:ext cx="302894" cy="354328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40000"/>
            <a:lumOff val="6000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1667268" y="1858239"/>
        <a:ext cx="212026" cy="212596"/>
      </dsp:txXfrm>
    </dsp:sp>
    <dsp:sp modelId="{2DD9E4CA-4640-4B0D-8187-5C2BDFC664A9}">
      <dsp:nvSpPr>
        <dsp:cNvPr id="0" name=""/>
        <dsp:cNvSpPr/>
      </dsp:nvSpPr>
      <dsp:spPr>
        <a:xfrm>
          <a:off x="4780" y="1535914"/>
          <a:ext cx="1428745" cy="85724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Эта мера возымела обратное действие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9888" y="1561022"/>
        <a:ext cx="1378529" cy="80703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E59441-1613-4AE5-97C7-6604A7F43504}">
      <dsp:nvSpPr>
        <dsp:cNvPr id="0" name=""/>
        <dsp:cNvSpPr/>
      </dsp:nvSpPr>
      <dsp:spPr>
        <a:xfrm>
          <a:off x="1156251" y="0"/>
          <a:ext cx="3126290" cy="60861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городе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Сурат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Бомбейского округа состоялся съезд ИНК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174077" y="17826"/>
        <a:ext cx="3090638" cy="572958"/>
      </dsp:txXfrm>
    </dsp:sp>
    <dsp:sp modelId="{C78ED968-6EFB-452C-BF30-A5C2F47DE8EE}">
      <dsp:nvSpPr>
        <dsp:cNvPr id="0" name=""/>
        <dsp:cNvSpPr/>
      </dsp:nvSpPr>
      <dsp:spPr>
        <a:xfrm rot="5400000">
          <a:off x="2605282" y="623825"/>
          <a:ext cx="228228" cy="273874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solidFill>
            <a:srgbClr val="7030A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2637234" y="646648"/>
        <a:ext cx="164324" cy="159760"/>
      </dsp:txXfrm>
    </dsp:sp>
    <dsp:sp modelId="{71DAF609-7AA4-4970-9318-77D79646948F}">
      <dsp:nvSpPr>
        <dsp:cNvPr id="0" name=""/>
        <dsp:cNvSpPr/>
      </dsp:nvSpPr>
      <dsp:spPr>
        <a:xfrm>
          <a:off x="1156251" y="912915"/>
          <a:ext cx="3126290" cy="60861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Умеренное течение одобрило резолюцию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остаться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составе английской империи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174077" y="930741"/>
        <a:ext cx="3090638" cy="572958"/>
      </dsp:txXfrm>
    </dsp:sp>
    <dsp:sp modelId="{CE06CDF6-AD6B-4276-8F67-CBD9D8973800}">
      <dsp:nvSpPr>
        <dsp:cNvPr id="0" name=""/>
        <dsp:cNvSpPr/>
      </dsp:nvSpPr>
      <dsp:spPr>
        <a:xfrm rot="5400000">
          <a:off x="2605282" y="1536741"/>
          <a:ext cx="228228" cy="273874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solidFill>
            <a:srgbClr val="7030A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2637234" y="1559564"/>
        <a:ext cx="164324" cy="159760"/>
      </dsp:txXfrm>
    </dsp:sp>
    <dsp:sp modelId="{1909BC0C-2BCA-42E7-B3FB-EFFBB40839BB}">
      <dsp:nvSpPr>
        <dsp:cNvPr id="0" name=""/>
        <dsp:cNvSpPr/>
      </dsp:nvSpPr>
      <dsp:spPr>
        <a:xfrm>
          <a:off x="1156251" y="1825831"/>
          <a:ext cx="3126290" cy="60861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одновременно получить право на самоуправление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174077" y="1843657"/>
        <a:ext cx="3090638" cy="57295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F5E86F-5681-48BF-BBEC-8B4377108594}">
      <dsp:nvSpPr>
        <dsp:cNvPr id="0" name=""/>
        <dsp:cNvSpPr/>
      </dsp:nvSpPr>
      <dsp:spPr>
        <a:xfrm>
          <a:off x="0" y="289144"/>
          <a:ext cx="543879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4D58C6-AC8A-4B2C-A839-A6C9628924F5}">
      <dsp:nvSpPr>
        <dsp:cNvPr id="0" name=""/>
        <dsp:cNvSpPr/>
      </dsp:nvSpPr>
      <dsp:spPr>
        <a:xfrm>
          <a:off x="268221" y="8704"/>
          <a:ext cx="5169052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80808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01" tIns="0" rIns="143901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Местные господствующие круги Индии, согласованно                          с английским колониальным управлением, приняли Закон      «О советах Индии»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95601" y="36084"/>
        <a:ext cx="5114292" cy="506120"/>
      </dsp:txXfrm>
    </dsp:sp>
    <dsp:sp modelId="{FBCEC627-CDBF-4FFD-9BAE-0F5FB15EEBD4}">
      <dsp:nvSpPr>
        <dsp:cNvPr id="0" name=""/>
        <dsp:cNvSpPr/>
      </dsp:nvSpPr>
      <dsp:spPr>
        <a:xfrm>
          <a:off x="0" y="1150985"/>
          <a:ext cx="5438794" cy="4788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7C0C5A-B684-40F7-BA41-813E87F2CFCF}">
      <dsp:nvSpPr>
        <dsp:cNvPr id="0" name=""/>
        <dsp:cNvSpPr/>
      </dsp:nvSpPr>
      <dsp:spPr>
        <a:xfrm>
          <a:off x="268487" y="870544"/>
          <a:ext cx="5169471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80808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01" tIns="0" rIns="143901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Согласно Закону, всего половина процента населения получила право на выборы. Выборы решили проводить раздельно по религиозным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конфессиям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религиозных общин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95867" y="897924"/>
        <a:ext cx="5114711" cy="506120"/>
      </dsp:txXfrm>
    </dsp:sp>
    <dsp:sp modelId="{9A4EA875-3CF0-4C6C-8689-188BDD227E8A}">
      <dsp:nvSpPr>
        <dsp:cNvPr id="0" name=""/>
        <dsp:cNvSpPr/>
      </dsp:nvSpPr>
      <dsp:spPr>
        <a:xfrm>
          <a:off x="0" y="2012825"/>
          <a:ext cx="543879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F05B71-A261-4ED1-BD69-A0F9AD30F54F}">
      <dsp:nvSpPr>
        <dsp:cNvPr id="0" name=""/>
        <dsp:cNvSpPr/>
      </dsp:nvSpPr>
      <dsp:spPr>
        <a:xfrm>
          <a:off x="268487" y="1732385"/>
          <a:ext cx="5169471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80808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01" tIns="0" rIns="143901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Цель этой «выборной игры» - сеять распри между индусами  и мусульманами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95867" y="1759765"/>
        <a:ext cx="5114711" cy="5061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069706" y="866"/>
          <a:ext cx="3610476" cy="641202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752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29</a:t>
          </a:r>
          <a:endParaRPr lang="ru-RU" sz="20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30006" y="866"/>
        <a:ext cx="3450176" cy="641202"/>
      </dsp:txXfrm>
    </dsp:sp>
    <dsp:sp modelId="{0695C490-E4F3-44F9-95D3-DCB4ADA8C6F8}">
      <dsp:nvSpPr>
        <dsp:cNvPr id="0" name=""/>
        <dsp:cNvSpPr/>
      </dsp:nvSpPr>
      <dsp:spPr>
        <a:xfrm>
          <a:off x="749105" y="866"/>
          <a:ext cx="641202" cy="64120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186432" y="845385"/>
          <a:ext cx="3540144" cy="572157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752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Составьте тесты по теме (5)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329471" y="845385"/>
        <a:ext cx="3397105" cy="572157"/>
      </dsp:txXfrm>
    </dsp:sp>
    <dsp:sp modelId="{0A426044-E8F7-487B-91EF-34DFC983F853}">
      <dsp:nvSpPr>
        <dsp:cNvPr id="0" name=""/>
        <dsp:cNvSpPr/>
      </dsp:nvSpPr>
      <dsp:spPr>
        <a:xfrm>
          <a:off x="766688" y="833471"/>
          <a:ext cx="641202" cy="64120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1022300" y="1571634"/>
          <a:ext cx="3676187" cy="773918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752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«Архитектурный памятник Индии: вчера и сегодня»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15779" y="1571634"/>
        <a:ext cx="3482708" cy="773918"/>
      </dsp:txXfrm>
    </dsp:sp>
    <dsp:sp modelId="{0CB44D7F-0C66-4497-B9EB-5134FE96849A}">
      <dsp:nvSpPr>
        <dsp:cNvPr id="0" name=""/>
        <dsp:cNvSpPr/>
      </dsp:nvSpPr>
      <dsp:spPr>
        <a:xfrm>
          <a:off x="732677" y="1732435"/>
          <a:ext cx="641202" cy="64120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964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st4.depositphotos.com/3423429/38405/v/1600/depositphotos_384054176-stock-illustration-protesting-people-fists-raised-public.jpg" TargetMode="Externa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diagramLayout" Target="../diagrams/layout9.xml"/><Relationship Id="rId7" Type="http://schemas.openxmlformats.org/officeDocument/2006/relationships/image" Target="../media/image25.gif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27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94578" y="830769"/>
            <a:ext cx="3542469" cy="251733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Индия 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в конце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XIX – 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начале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XX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 веков</a:t>
            </a:r>
          </a:p>
          <a:p>
            <a:pPr marL="18387">
              <a:spcBef>
                <a:spcPts val="110"/>
              </a:spcBef>
            </a:pPr>
            <a:endParaRPr sz="24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1747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41879" y="1477168"/>
            <a:ext cx="280392" cy="10001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4451361" y="1548606"/>
            <a:ext cx="1145338" cy="1428760"/>
          </a:xfrm>
        </p:spPr>
      </p:sp>
      <p:sp>
        <p:nvSpPr>
          <p:cNvPr id="39938" name="AutoShape 2" descr="https://upload.wikimedia.org/wikipedia/commons/thumb/1/12/India_1819-1909.svg/350px-India_1819-1909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0" name="Picture 4" descr="Путешествие в Индию и Непал: От Тадж - Махала до Аннапурны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2733" y="1334292"/>
            <a:ext cx="1573966" cy="1752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Положение населения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9029844"/>
              </p:ext>
            </p:extLst>
          </p:nvPr>
        </p:nvGraphicFramePr>
        <p:xfrm>
          <a:off x="1522403" y="619913"/>
          <a:ext cx="4071966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risto-Botev-circa-18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2" name="Picture 2" descr="https://runivers.ru/images/date/2010_april/12/g_18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6" y="762787"/>
            <a:ext cx="1366828" cy="23574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Закон об индийской прессе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736849" y="576015"/>
            <a:ext cx="2857520" cy="2544225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Английская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администрация приняла закон об индийской прессе, издаваемой                 на национальном языке.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закону все газеты были переведены под контроль англичан.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Вскоре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был принят акт        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 запрещении хранения огнестрельного оружия.</a:t>
            </a:r>
            <a:endPara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698" name="Picture 2" descr="Фото: 80 - Как выглядела Индия в 19 веке. Уникальные фото, сделанные  британским банковским клерком - Главк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76014"/>
            <a:ext cx="2581273" cy="2544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Местная буржуазия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93643" y="576262"/>
          <a:ext cx="5572164" cy="2543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Экономическое положение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6" y="576015"/>
            <a:ext cx="723886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8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Югослав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879462" y="576015"/>
            <a:ext cx="4286280" cy="914400"/>
          </a:xfrm>
          <a:prstGeom prst="downArrowCallou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начале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в Индии капитализм начал развиваться, хотя и медленно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879462" y="1490415"/>
            <a:ext cx="4286280" cy="914400"/>
          </a:xfrm>
          <a:prstGeom prst="downArrowCallou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 1910 году число фабрик конопляного волокна увеличилось в 2 раза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9462" y="2404815"/>
            <a:ext cx="4286280" cy="6000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Предприятие по подготовке хлопка-сырца, бязевые ткацкие фабрики были во владении индийских капиталистов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Английский контроль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619912"/>
            <a:ext cx="3000396" cy="2500330"/>
          </a:xfrm>
          <a:solidFill>
            <a:srgbClr val="FFFFFF"/>
          </a:solidFill>
        </p:spPr>
        <p:txBody>
          <a:bodyPr anchor="ctr"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Росло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количество рабочих, занятых в промышленности.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Англия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прибрала к своим рукам все угольные бассейны, кенафную промышленность, чайные плантации, транспорт    и страховые общества                                   и установила контроль над системой производства всей Индии.</a:t>
            </a: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https://s018.radikal.ru/i500/1209/f9/c052a2aa6845.jpg"/>
          <p:cNvPicPr>
            <a:picLocks noChangeAspect="1" noChangeArrowheads="1"/>
          </p:cNvPicPr>
          <p:nvPr/>
        </p:nvPicPr>
        <p:blipFill>
          <a:blip r:embed="rId2"/>
          <a:srcRect l="8918" t="13333" r="8539" b="10000"/>
          <a:stretch>
            <a:fillRect/>
          </a:stretch>
        </p:blipFill>
        <p:spPr bwMode="auto">
          <a:xfrm>
            <a:off x="155575" y="619912"/>
            <a:ext cx="2438398" cy="214314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60375" y="2763052"/>
            <a:ext cx="24274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Просеивание чая в </a:t>
            </a:r>
            <a:r>
              <a:rPr lang="ru-RU" sz="10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Ассаме</a:t>
            </a:r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Положение народа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094039" y="576016"/>
            <a:ext cx="2449982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Английский капитал очень быстро вырос.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состояние народа было ужасающим.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1896 – 1906 годы        в стране от голода умерло более 10 млн. человек.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Albom fotografii indiiskoi arhitektury vzgliadov liudei 25"/>
          <p:cNvPicPr>
            <a:picLocks noChangeAspect="1" noChangeArrowheads="1"/>
          </p:cNvPicPr>
          <p:nvPr/>
        </p:nvPicPr>
        <p:blipFill>
          <a:blip r:embed="rId2"/>
          <a:srcRect l="7436" t="10442" r="9494" b="5778"/>
          <a:stretch>
            <a:fillRect/>
          </a:stretch>
        </p:blipFill>
        <p:spPr bwMode="auto">
          <a:xfrm>
            <a:off x="155575" y="576016"/>
            <a:ext cx="2724150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Университеты Индии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1163" y="576016"/>
            <a:ext cx="2643206" cy="2544226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 раза повысилась плата за обучение в университетах.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университетах закрылись правовые факультеты.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запрещено поступление в университеты демократически настроенных студентов, защищающих интересы народа.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4706" name="Picture 2" descr="Университет Мумбаи, Ин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0"/>
            <a:ext cx="2724150" cy="221457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36519" y="2905928"/>
            <a:ext cx="2004075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Университет </a:t>
            </a:r>
            <a:r>
              <a:rPr lang="ru-RU" sz="1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Мумбаи</a:t>
            </a:r>
            <a:r>
              <a:rPr lang="ru-RU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1835 г.</a:t>
            </a:r>
            <a:endParaRPr lang="ru-RU" sz="1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ИНК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36849" y="691350"/>
            <a:ext cx="2857520" cy="2428892"/>
          </a:xfrm>
          <a:solidFill>
            <a:schemeClr val="bg1"/>
          </a:solidFill>
        </p:spPr>
        <p:txBody>
          <a:bodyPr anchor="ctr">
            <a:normAutofit fontScale="85000" lnSpcReduction="1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Народы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Индии вели освободительную борьбу против колониального гнёта.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1885 году в Бомбее образовалась политическая партия – Индийский национальный конгресс (ИНК), имеющая конкретную программу.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Одновременно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образовалась и Мусульманская лига.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Теперь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англичане всё больше усилили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индуистско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-мусульманское противостояние.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5730" name="Picture 2" descr="C:\Users\Вилена\Desktop\инк инд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0"/>
            <a:ext cx="2581274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ИНК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5888685">
            <a:off x="808020" y="678054"/>
            <a:ext cx="571504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55575" y="1262854"/>
            <a:ext cx="15097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Объединил представителей торгово-промышленного капитала, либеральных помещиков, национальную интеллигенцию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2307081" y="695414"/>
            <a:ext cx="571504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799605" y="1262854"/>
            <a:ext cx="17145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Поначалу административное управление английской колонии                            не противилось ИНК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4802925">
            <a:off x="3844025" y="675022"/>
            <a:ext cx="571504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599805" y="1262854"/>
            <a:ext cx="18573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Вице-король Англии лорд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Дафферин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комментировал такое отношение так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  «</a:t>
            </a:r>
            <a:r>
              <a:rPr lang="ru-RU" sz="1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ИНК обойдётся дешевле, чем революция»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Требования ИНК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5" y="576016"/>
            <a:ext cx="2295522" cy="2544226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думали англичане, в первое время требования Национального конгресса были очень умеренны.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Эти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требования предусматривали проведение некоторых реформ при сохранении господства Британии, например: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2665411" y="576016"/>
            <a:ext cx="2928958" cy="2664072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arenR"/>
            </a:pP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Назначить пошлину                              на привозные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/б ткани</a:t>
            </a:r>
          </a:p>
          <a:p>
            <a:pPr marL="228600" indent="-228600">
              <a:buAutoNum type="arabicParenR"/>
            </a:pP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Расширить права местных представительных учреждений</a:t>
            </a:r>
          </a:p>
          <a:p>
            <a:pPr marL="228600" indent="-228600">
              <a:buAutoNum type="arabicParenR"/>
            </a:pP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Привлечь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индийцев            к управленческим делам</a:t>
            </a:r>
          </a:p>
          <a:p>
            <a:pPr marL="228600" indent="-228600">
              <a:buAutoNum type="arabicParenR"/>
            </a:pP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Организовать техническое образование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36518" y="576016"/>
            <a:ext cx="5357851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271" y="576016"/>
            <a:ext cx="4643472" cy="329648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Колонизация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271" y="1048540"/>
            <a:ext cx="4643470" cy="35719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Экономическое положение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2270" y="1548606"/>
            <a:ext cx="4643471" cy="37148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Национально – освободительное движение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270" y="2048672"/>
            <a:ext cx="4643471" cy="35719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4) Разделение Бенгалии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2271" y="2548738"/>
            <a:ext cx="4643473" cy="357190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5) Накануне войны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Бал </a:t>
            </a:r>
            <a:r>
              <a:rPr lang="ru-RU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Гангадхара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Тилак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БАЛКАНСКИЕ ВОЙНЫ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0" name="Picture 2" descr="Интернет-портал ВСЁ О ГИПЕРБОРЕ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57" y="576016"/>
            <a:ext cx="1285884" cy="1472656"/>
          </a:xfrm>
          <a:prstGeom prst="rect">
            <a:avLst/>
          </a:prstGeom>
          <a:noFill/>
        </p:spPr>
      </p:pic>
      <p:cxnSp>
        <p:nvCxnSpPr>
          <p:cNvPr id="10" name="Прямая со стрелкой 9"/>
          <p:cNvCxnSpPr/>
          <p:nvPr/>
        </p:nvCxnSpPr>
        <p:spPr>
          <a:xfrm>
            <a:off x="1665279" y="834226"/>
            <a:ext cx="1000132" cy="142876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665411" y="1368316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Руководил «левым» радикальным течением, сформированным в 1890 году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665279" y="1477168"/>
            <a:ext cx="885828" cy="142876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665411" y="838602"/>
            <a:ext cx="1957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Годы жизни 1856 - 1920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1779583" y="2048672"/>
            <a:ext cx="885828" cy="285752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736849" y="2153501"/>
            <a:ext cx="2500330" cy="790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Шёл по пути пробуждения национального самосознания индийского народа, роста национальной гордости</a:t>
            </a:r>
            <a:endParaRPr 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654462" y="2280078"/>
            <a:ext cx="251567" cy="158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55575" y="2477300"/>
            <a:ext cx="239553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Дал высокую оценку религии, её объединяющей массы силе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Деятельность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Тилака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08287" y="691350"/>
            <a:ext cx="2786082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Вскоре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городе Пуна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Тилак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построил независимую среднюю школу и начал воспитывать учеников в духе патриотизма.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Тилак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издал газету «Кесари» (Лев).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Газета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стала пропагандировать среди молодёжи идеи патриотизма.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Бал Гангадхар Тилак (1856-1920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2"/>
            <a:ext cx="2652712" cy="25003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Способ борьбы </a:t>
            </a:r>
            <a:r>
              <a:rPr lang="ru-RU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Тилака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Вторая Балканская война | История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2" name="Picture 2" descr="Чем известен Тилак. | ВКонтак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5346" y="548474"/>
            <a:ext cx="1357322" cy="1240627"/>
          </a:xfrm>
          <a:prstGeom prst="rect">
            <a:avLst/>
          </a:prstGeom>
          <a:noFill/>
        </p:spPr>
      </p:pic>
      <p:sp>
        <p:nvSpPr>
          <p:cNvPr id="9" name="Стрелка вправо 8"/>
          <p:cNvSpPr/>
          <p:nvPr/>
        </p:nvSpPr>
        <p:spPr>
          <a:xfrm rot="213343">
            <a:off x="3594104" y="806223"/>
            <a:ext cx="571504" cy="484632"/>
          </a:xfrm>
          <a:prstGeom prst="rightArrow">
            <a:avLst/>
          </a:prstGeom>
          <a:solidFill>
            <a:srgbClr val="328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4587161" y="1368834"/>
            <a:ext cx="355908" cy="484632"/>
          </a:xfrm>
          <a:prstGeom prst="rightArrow">
            <a:avLst/>
          </a:prstGeom>
          <a:solidFill>
            <a:srgbClr val="328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573384">
            <a:off x="1537761" y="806749"/>
            <a:ext cx="555859" cy="484632"/>
          </a:xfrm>
          <a:prstGeom prst="rightArrow">
            <a:avLst/>
          </a:prstGeom>
          <a:solidFill>
            <a:srgbClr val="328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55575" y="691350"/>
            <a:ext cx="15097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 существующем положении нет возможности обрести свободу путём вооружённого восстания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65609" y="602197"/>
            <a:ext cx="1357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 сторонником «неприменения силы»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2664165" y="1893231"/>
            <a:ext cx="459501" cy="484632"/>
          </a:xfrm>
          <a:prstGeom prst="rightArrow">
            <a:avLst/>
          </a:prstGeom>
          <a:solidFill>
            <a:srgbClr val="328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3879857" y="1816642"/>
            <a:ext cx="18795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 этом способе борьбы основное внимание уделялось бойкотированию английских товаров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65279" y="2276144"/>
            <a:ext cx="22145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 говорил</a:t>
            </a:r>
            <a:r>
              <a:rPr lang="ru-RU" sz="12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en-US" sz="1200" b="1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2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Бог никогда не дарил Индию иностранным государствам»</a:t>
            </a:r>
            <a:endParaRPr lang="ru-RU" sz="12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Сторонники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Тилака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65100" y="576263"/>
          <a:ext cx="5429269" cy="254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Разделение Бенгалии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619912"/>
            <a:ext cx="3000396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63348141"/>
              </p:ext>
            </p:extLst>
          </p:nvPr>
        </p:nvGraphicFramePr>
        <p:xfrm>
          <a:off x="155575" y="619912"/>
          <a:ext cx="5438793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Демонстрации 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619912"/>
            <a:ext cx="3000396" cy="2500330"/>
          </a:xfrm>
          <a:solidFill>
            <a:srgbClr val="FFFFFF"/>
          </a:solidFill>
        </p:spPr>
        <p:txBody>
          <a:bodyPr anchor="ctr"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Индии вновь усилилось национально-освободительное движение.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Калькутте прошла очень крупная демонстрация.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Затем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демонстрации протеста охватили большую часть страны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  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Национально-освободительное движение Индии в период между мировыми войнами  | РОТ ФРО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1" name="Picture 3" descr="C:\Users\Вилена\Desktop\20160314_india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19" y="619912"/>
            <a:ext cx="235745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Движения в Индии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22535" y="619912"/>
            <a:ext cx="3071834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декабре 1906 года по требованию «левого» радикального течения ИНК принял дополнительное постановление.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Движения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«Сварадж» (Своё правление), «Свадеши» (Собственное производство), «Бойкот английским товарам» имели большой авторитет среди народа.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18" name="AutoShape 2" descr="ФЕРДИНАНД I КОБУРГСКИЙ — информация на портале Энциклопедия Всемирная 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6" name="Picture 2" descr="Протестующие Поднятыми Кулаками Иллюстрация Общественного Протеста Шаблон Текстовым Местом Баннеров — стоковый вектор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b="7407"/>
          <a:stretch>
            <a:fillRect/>
          </a:stretch>
        </p:blipFill>
        <p:spPr bwMode="auto">
          <a:xfrm>
            <a:off x="155575" y="477035"/>
            <a:ext cx="2224084" cy="26432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Тилак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призывал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42" name="AutoShape 2" descr="Тройственный союз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Двойная волна 9"/>
          <p:cNvSpPr/>
          <p:nvPr/>
        </p:nvSpPr>
        <p:spPr>
          <a:xfrm>
            <a:off x="3379791" y="743740"/>
            <a:ext cx="1928826" cy="1076324"/>
          </a:xfrm>
          <a:prstGeom prst="doubleWav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Местную буржуазию построить фабрики     и заводы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Двойная волна 10"/>
          <p:cNvSpPr/>
          <p:nvPr/>
        </p:nvSpPr>
        <p:spPr>
          <a:xfrm>
            <a:off x="236519" y="619912"/>
            <a:ext cx="2143140" cy="1285884"/>
          </a:xfrm>
          <a:prstGeom prst="doubleWav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Отказаться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только </a:t>
            </a:r>
            <a:endPara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английских товаров, но и от английского правления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Двойная волна 11"/>
          <p:cNvSpPr/>
          <p:nvPr/>
        </p:nvSpPr>
        <p:spPr>
          <a:xfrm>
            <a:off x="2379659" y="1820064"/>
            <a:ext cx="2000264" cy="1228740"/>
          </a:xfrm>
          <a:prstGeom prst="doubleWave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Национализировать управление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Съезд ИНК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42" name="AutoShape 2" descr="Тройственный союз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41997697"/>
              </p:ext>
            </p:extLst>
          </p:nvPr>
        </p:nvGraphicFramePr>
        <p:xfrm>
          <a:off x="155575" y="685800"/>
          <a:ext cx="5438794" cy="2434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Репрессии 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665411" y="619912"/>
            <a:ext cx="2928958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Радикальное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течение          во главе с </a:t>
            </a:r>
            <a:r>
              <a:rPr lang="ru-RU" sz="1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Тилаком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было выведено из состава ИНК.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Английские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администраторы вскоре издали законы, запрещающие «противозаконные» собрания и прессу                  и усилили репрессии.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18" name="AutoShape 2" descr="ФЕРДИНАНД I КОБУРГСКИЙ — информация на портале Энциклопедия Всемирная 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6514" name="AutoShape 2" descr="История Сербии — Википедия с видео // WIKI 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6517" name="AutoShape 5" descr="История Сербии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6519" name="AutoShape 7" descr="История Серби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s://studref.com/htm/img/9/7109/39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2"/>
            <a:ext cx="2509836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Колонизация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5" y="619912"/>
            <a:ext cx="5510232" cy="250033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Индия в конце </a:t>
            </a: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– начале </a:t>
            </a: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веков</a:t>
            </a:r>
          </a:p>
          <a:p>
            <a:pPr>
              <a:buNone/>
            </a:pP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07950" indent="-17463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была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колонией Англии           метрополия управляла Индией с помощью должностных лиц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во главе с вице-королём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и полицейским аппаратом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2736849" y="1227137"/>
            <a:ext cx="405502" cy="211365"/>
          </a:xfrm>
          <a:prstGeom prst="rightArrow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2203807" y="933301"/>
            <a:ext cx="357191" cy="230480"/>
          </a:xfrm>
          <a:prstGeom prst="rightArrow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176776" y="1765869"/>
            <a:ext cx="405502" cy="211365"/>
          </a:xfrm>
          <a:prstGeom prst="rightArrow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1176776" y="2023951"/>
            <a:ext cx="405502" cy="211365"/>
          </a:xfrm>
          <a:prstGeom prst="rightArrow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890" name="Picture 2" descr="англичанин в зап Бенгалии (514x700, 285Kb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8485" y="1548606"/>
            <a:ext cx="1357322" cy="128588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951295" y="2834490"/>
            <a:ext cx="17145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Англичанин в Бенгалии</a:t>
            </a:r>
            <a:endParaRPr lang="ru-RU" sz="10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2" name="Picture 4" descr="англичане (700x478, 230Kb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6" y="1765870"/>
            <a:ext cx="938199" cy="13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Закон «О советах Индии»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619912"/>
            <a:ext cx="3000396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155576" y="619912"/>
          <a:ext cx="5438794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Накануне войны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619912"/>
            <a:ext cx="3000396" cy="2500330"/>
          </a:xfrm>
          <a:solidFill>
            <a:srgbClr val="FFFFFF"/>
          </a:solidFill>
        </p:spPr>
        <p:txBody>
          <a:bodyPr anchor="ctr"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 этот период Индия стала играть важную роль в планах Англии в преддверии грядущей мировой войны.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Поэтому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Англия стремилась смягчить обстановку.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колониальная администрация приняла закон об ограничении рабочего времени 12 часами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42" name="AutoShape 2" descr="Тройственный союз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8" name="Picture 2" descr="Dmitry Mingalyov — альбом «Первая Мировая Война в Цвете.» на Яндекс.Фотках  | Первая мировая война, Военная история, Мировая вой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2"/>
            <a:ext cx="2438398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Уступки администрации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5" y="1977234"/>
            <a:ext cx="5438794" cy="1143008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107950" indent="0" algn="just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1911 году колониальные администраторы, напуганные действиями трудящихся, были вынуждены объединить разделённую Бенгалию.</a:t>
            </a:r>
          </a:p>
          <a:p>
            <a:pPr marL="107950" indent="0" algn="just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Столица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была перенесена в Дели, который находился     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более безопасном месте.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18" name="AutoShape 2" descr="ФЕРДИНАНД I КОБУРГСКИЙ — информация на портале Энциклопедия Всемирная 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6514" name="AutoShape 2" descr="История Сербии — Википедия с видео // WIKI 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6517" name="AutoShape 5" descr="История Сербии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6519" name="AutoShape 7" descr="История Серби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 descr="https://ic.pics.livejournal.com/maximus101/19795028/1805879/1805879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375" y="619912"/>
            <a:ext cx="2347912" cy="1357322"/>
          </a:xfrm>
          <a:prstGeom prst="rect">
            <a:avLst/>
          </a:prstGeom>
          <a:noFill/>
        </p:spPr>
      </p:pic>
      <p:pic>
        <p:nvPicPr>
          <p:cNvPr id="13316" name="Picture 4" descr="Делийская соборная мечеть (Дели, Индия) » mahalla1.ru - Доступно об ислам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22601" y="619912"/>
            <a:ext cx="2286016" cy="1357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О чём речь?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1634" name="AutoShape 2" descr="Берлинский конгресс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>
            <a:off x="1829879" y="762788"/>
            <a:ext cx="978408" cy="484632"/>
          </a:xfrm>
          <a:prstGeom prst="notchedRightArrow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1829879" y="1477168"/>
            <a:ext cx="978408" cy="484632"/>
          </a:xfrm>
          <a:prstGeom prst="notchedRightArrow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нутый угол 11"/>
          <p:cNvSpPr/>
          <p:nvPr/>
        </p:nvSpPr>
        <p:spPr>
          <a:xfrm>
            <a:off x="379395" y="762788"/>
            <a:ext cx="1143008" cy="1282602"/>
          </a:xfrm>
          <a:prstGeom prst="foldedCorner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isometricOffAxis1Right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ИНК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с вырезом 12"/>
          <p:cNvSpPr/>
          <p:nvPr/>
        </p:nvSpPr>
        <p:spPr>
          <a:xfrm rot="1515498">
            <a:off x="885571" y="2230965"/>
            <a:ext cx="978408" cy="484632"/>
          </a:xfrm>
          <a:prstGeom prst="notchedRightArrow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808287" y="842610"/>
            <a:ext cx="2103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Политическая партия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08287" y="1548607"/>
            <a:ext cx="25226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Образовалась в 1885 году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36717" y="2262986"/>
            <a:ext cx="39290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Объединил в своих рядах капиталистов, либеральных помещиков и национальную интеллигенцию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Работа с картой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665411" y="619912"/>
            <a:ext cx="2928958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Какой географический объект изображён на карте?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Какое государство здесь располагалось?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С какими государствами оно граничило?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Напишите отличительные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черты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политическом и экономическом развитии данного государства?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Перечислите ключевые термины, связанные с этим государством.</a:t>
            </a:r>
            <a:endParaRPr lang="ru-RU" sz="1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0610" name="AutoShape 2" descr="Фла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2" name="AutoShape 2" descr="Королевство Серб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Контурные карты Индии"/>
          <p:cNvPicPr>
            <a:picLocks noChangeAspect="1" noChangeArrowheads="1"/>
          </p:cNvPicPr>
          <p:nvPr/>
        </p:nvPicPr>
        <p:blipFill>
          <a:blip r:embed="rId2"/>
          <a:srcRect b="14286"/>
          <a:stretch>
            <a:fillRect/>
          </a:stretch>
        </p:blipFill>
        <p:spPr bwMode="auto">
          <a:xfrm>
            <a:off x="155575" y="619913"/>
            <a:ext cx="2509835" cy="2500329"/>
          </a:xfrm>
          <a:prstGeom prst="rect">
            <a:avLst/>
          </a:prstGeom>
          <a:noFill/>
        </p:spPr>
      </p:pic>
      <p:sp>
        <p:nvSpPr>
          <p:cNvPr id="9" name="Стрелка вправо с вырезом 8"/>
          <p:cNvSpPr/>
          <p:nvPr/>
        </p:nvSpPr>
        <p:spPr>
          <a:xfrm rot="12928387">
            <a:off x="1630568" y="2195765"/>
            <a:ext cx="652462" cy="209332"/>
          </a:xfrm>
          <a:prstGeom prst="notchedRightArrow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16968199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6585" y="691349"/>
            <a:ext cx="857256" cy="642943"/>
          </a:xfrm>
          <a:prstGeom prst="rect">
            <a:avLst/>
          </a:prstGeom>
          <a:noFill/>
        </p:spPr>
      </p:pic>
      <p:pic>
        <p:nvPicPr>
          <p:cNvPr id="3074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6585" y="1548606"/>
            <a:ext cx="857256" cy="714380"/>
          </a:xfrm>
          <a:prstGeom prst="rect">
            <a:avLst/>
          </a:prstGeom>
          <a:noFill/>
        </p:spPr>
      </p:pic>
      <p:pic>
        <p:nvPicPr>
          <p:cNvPr id="3075" name="Picture 3" descr="C:\Users\Вилена\Desktop\giphy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6585" y="2262986"/>
            <a:ext cx="928694" cy="86922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5000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Появление капитализма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22667" y="548474"/>
            <a:ext cx="15001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условиях английской колонизации</a:t>
            </a:r>
            <a:endParaRPr lang="ru-RU" sz="14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51733" y="1287138"/>
            <a:ext cx="22860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Началось строительство предприятий  (инвестиции)</a:t>
            </a:r>
            <a:endParaRPr lang="ru-RU" sz="14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01837" y="2457402"/>
            <a:ext cx="2592531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1886 г. – в текстильной промышленности 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95 </a:t>
            </a:r>
            <a:r>
              <a:rPr lang="ru-RU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фабрик</a:t>
            </a:r>
            <a:endParaRPr lang="ru-RU" sz="14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44611" y="2105516"/>
            <a:ext cx="3000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Увеличилось количество шахт, протяжённость ж/</a:t>
            </a:r>
            <a:r>
              <a:rPr lang="ru-RU" sz="1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сети</a:t>
            </a:r>
            <a:endParaRPr lang="ru-RU" sz="14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half" idx="1"/>
          </p:nvPr>
        </p:nvSpPr>
        <p:spPr>
          <a:xfrm>
            <a:off x="374834" y="905664"/>
            <a:ext cx="1928827" cy="18086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Появление </a:t>
            </a:r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капиталистической системы в Индии</a:t>
            </a:r>
            <a:endParaRPr lang="ru-RU" sz="1400" b="1" u="sng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21028801">
            <a:off x="2451667" y="909186"/>
            <a:ext cx="1000132" cy="21431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705290">
            <a:off x="2315199" y="1534663"/>
            <a:ext cx="981708" cy="21431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5400000">
            <a:off x="1153106" y="1738089"/>
            <a:ext cx="406852" cy="21431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5400000">
            <a:off x="3985529" y="2278450"/>
            <a:ext cx="288724" cy="21431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Влияние Англии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08287" y="576015"/>
            <a:ext cx="2786081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Англия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старалась разместить с выгодой для себя промышленные предприятия в Индии.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промышленные предприятия предусмотрительно строили вблизи приморских портовых городов, чтобы было дешевле и легче вывозить богатства Индии.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upload.wikimedia.org/wikipedia/commons/thumb/6/6e/Hyderabad_mills.jpg/250px-Hyderabad_mill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3" name="Picture 3" descr="C:\Users\Вилена\Desktop\хайдараба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76015"/>
            <a:ext cx="2581274" cy="2544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Торговля с Англией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араллелограмм 8"/>
          <p:cNvSpPr/>
          <p:nvPr/>
        </p:nvSpPr>
        <p:spPr>
          <a:xfrm>
            <a:off x="460375" y="576016"/>
            <a:ext cx="2990854" cy="1071570"/>
          </a:xfrm>
          <a:prstGeom prst="parallelogram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Торговля Индии              с Англией всё больше увеличивалась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араллелограмм 9"/>
          <p:cNvSpPr/>
          <p:nvPr/>
        </p:nvSpPr>
        <p:spPr>
          <a:xfrm>
            <a:off x="2390907" y="2048670"/>
            <a:ext cx="2917710" cy="1071570"/>
          </a:xfrm>
          <a:prstGeom prst="parallelogram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Индия превратилась    в зону капиталовложения английской буржуазии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AutoShape 2" descr="https://upload.wikimedia.org/wikipedia/commons/thumb/c/c1/Street_of_the_Pearl_Dealers_in_Bombay_in_1912.jpg/250px-Street_of_the_Pearl_Dealers_in_Bombay_in_19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19" name="Picture 3" descr="C:\Users\Вилена\Desktop\Street_of_the_Pearl_Dealers_in_Bombay_in_19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8419" y="576016"/>
            <a:ext cx="1643074" cy="1186904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3808419" y="1762920"/>
            <a:ext cx="17235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Торговая улица в Бомбее</a:t>
            </a:r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20" name="Picture 4" descr="C:\Users\Вилена\Desktop\рыно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6229" y="1762920"/>
            <a:ext cx="1746240" cy="1143008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155575" y="2905928"/>
            <a:ext cx="185863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Новый рынок Калькутты</a:t>
            </a:r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57626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Оросительные сооружения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27366476"/>
              </p:ext>
            </p:extLst>
          </p:nvPr>
        </p:nvGraphicFramePr>
        <p:xfrm>
          <a:off x="165081" y="691351"/>
          <a:ext cx="3143272" cy="2428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626" name="AutoShape 2" descr="Новый кризис может образоваться на Балканах | INFO-BALKAN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Левский, Васил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Вилена\Desktop\колониальэксплуатация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5831" y="691351"/>
            <a:ext cx="2239976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 сельском хозяйстве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18144263"/>
              </p:ext>
            </p:extLst>
          </p:nvPr>
        </p:nvGraphicFramePr>
        <p:xfrm>
          <a:off x="93643" y="691350"/>
          <a:ext cx="5572164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Монокультура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07958" y="576015"/>
            <a:ext cx="2071702" cy="2544225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Полученный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доход обогащал английских колонизаторов.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сельском хозяйстве утвердилась монокультура.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Штриховая стрелка вправо 9"/>
          <p:cNvSpPr/>
          <p:nvPr/>
        </p:nvSpPr>
        <p:spPr>
          <a:xfrm rot="19327356">
            <a:off x="1732227" y="1532569"/>
            <a:ext cx="1031895" cy="223890"/>
          </a:xfrm>
          <a:prstGeom prst="striped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риховая стрелка вправо 10"/>
          <p:cNvSpPr/>
          <p:nvPr/>
        </p:nvSpPr>
        <p:spPr>
          <a:xfrm rot="20840392">
            <a:off x="1883130" y="1829318"/>
            <a:ext cx="1074396" cy="228544"/>
          </a:xfrm>
          <a:prstGeom prst="striped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триховая стрелка вправо 11"/>
          <p:cNvSpPr/>
          <p:nvPr/>
        </p:nvSpPr>
        <p:spPr>
          <a:xfrm rot="21303991">
            <a:off x="1981508" y="2236595"/>
            <a:ext cx="978408" cy="209503"/>
          </a:xfrm>
          <a:prstGeom prst="striped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триховая стрелка вправо 12"/>
          <p:cNvSpPr/>
          <p:nvPr/>
        </p:nvSpPr>
        <p:spPr>
          <a:xfrm rot="644789">
            <a:off x="1980787" y="2618445"/>
            <a:ext cx="1111899" cy="198882"/>
          </a:xfrm>
          <a:prstGeom prst="striped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51097" y="1077750"/>
            <a:ext cx="1679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Бенгалия - конопля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1163" y="1620045"/>
            <a:ext cx="13566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Ассам - чай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67592" y="2048673"/>
            <a:ext cx="2000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Бомбей и Центральная Индия - хлопок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94039" y="2691614"/>
            <a:ext cx="1643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Пенджаб - пшено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AutoShape 2" descr="https://upload.wikimedia.org/wikipedia/commons/thumb/4/40/Assamese_women_in_costume%2C_picking_tea_leaves_by_Bourne_%26_Shepherd.jpg/250px-Assamese_women_in_costume%2C_picking_tea_leaves_by_Bourne_%26_Shepher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7" name="Picture 3" descr="C:\Users\Вилена\Desktop\чайные плантаци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30916" y="477036"/>
            <a:ext cx="1534891" cy="1571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5212efc98adf6f08aabcf5f851cf128b490ad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157177</TotalTime>
  <Words>1236</Words>
  <Application>Microsoft Office PowerPoint</Application>
  <PresentationFormat>Произвольный</PresentationFormat>
  <Paragraphs>177</Paragraphs>
  <Slides>35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35</vt:i4>
      </vt:variant>
    </vt:vector>
  </HeadingPairs>
  <TitlesOfParts>
    <vt:vector size="48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Колонизация </vt:lpstr>
      <vt:lpstr>Появление капитализма</vt:lpstr>
      <vt:lpstr>Влияние Англии</vt:lpstr>
      <vt:lpstr>Торговля с Англией</vt:lpstr>
      <vt:lpstr>Оросительные сооружения</vt:lpstr>
      <vt:lpstr>В сельском хозяйстве</vt:lpstr>
      <vt:lpstr>Монокультура </vt:lpstr>
      <vt:lpstr>Положение населения </vt:lpstr>
      <vt:lpstr>Закон об индийской прессе</vt:lpstr>
      <vt:lpstr>Местная буржуазия</vt:lpstr>
      <vt:lpstr>Экономическое положение </vt:lpstr>
      <vt:lpstr>Английский контроль</vt:lpstr>
      <vt:lpstr>Положение народа</vt:lpstr>
      <vt:lpstr>Университеты Индии</vt:lpstr>
      <vt:lpstr>Образование ИНК</vt:lpstr>
      <vt:lpstr>ИНК</vt:lpstr>
      <vt:lpstr>Требования ИНК</vt:lpstr>
      <vt:lpstr>Бал Гангадхара Тилак</vt:lpstr>
      <vt:lpstr>Деятельность Тилака </vt:lpstr>
      <vt:lpstr>Способ борьбы Тилака</vt:lpstr>
      <vt:lpstr>Сторонники Тилака </vt:lpstr>
      <vt:lpstr>Разделение Бенгалии  </vt:lpstr>
      <vt:lpstr>Демонстрации   </vt:lpstr>
      <vt:lpstr> Движения в Индии </vt:lpstr>
      <vt:lpstr>Тилак призывал  </vt:lpstr>
      <vt:lpstr>Съезд ИНК  </vt:lpstr>
      <vt:lpstr>Репрессии   </vt:lpstr>
      <vt:lpstr> Закон «О советах Индии»</vt:lpstr>
      <vt:lpstr>Накануне войны  </vt:lpstr>
      <vt:lpstr>Уступки администрации  </vt:lpstr>
      <vt:lpstr>  О чём речь?</vt:lpstr>
      <vt:lpstr>Работа с картой </vt:lpstr>
      <vt:lpstr> ЗАДАНИЯ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2106</cp:revision>
  <dcterms:created xsi:type="dcterms:W3CDTF">2014-10-08T23:03:32Z</dcterms:created>
  <dcterms:modified xsi:type="dcterms:W3CDTF">2020-12-08T12:11:22Z</dcterms:modified>
</cp:coreProperties>
</file>