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5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448" r:id="rId16"/>
    <p:sldId id="1511" r:id="rId17"/>
    <p:sldId id="1474" r:id="rId18"/>
    <p:sldId id="1475" r:id="rId19"/>
    <p:sldId id="1493" r:id="rId20"/>
    <p:sldId id="1449" r:id="rId21"/>
    <p:sldId id="1417" r:id="rId22"/>
    <p:sldId id="1468" r:id="rId23"/>
    <p:sldId id="1494" r:id="rId24"/>
    <p:sldId id="1512" r:id="rId25"/>
    <p:sldId id="1513" r:id="rId26"/>
    <p:sldId id="1495" r:id="rId27"/>
    <p:sldId id="1476" r:id="rId28"/>
    <p:sldId id="1477" r:id="rId29"/>
    <p:sldId id="1496" r:id="rId30"/>
    <p:sldId id="1489" r:id="rId31"/>
    <p:sldId id="1479" r:id="rId32"/>
    <p:sldId id="1483" r:id="rId33"/>
    <p:sldId id="1500" r:id="rId34"/>
    <p:sldId id="1501" r:id="rId35"/>
    <p:sldId id="1514" r:id="rId36"/>
    <p:sldId id="1515" r:id="rId37"/>
    <p:sldId id="1516" r:id="rId38"/>
    <p:sldId id="1502" r:id="rId39"/>
    <p:sldId id="1503" r:id="rId40"/>
    <p:sldId id="1504" r:id="rId41"/>
    <p:sldId id="1505" r:id="rId42"/>
    <p:sldId id="1506" r:id="rId43"/>
    <p:sldId id="1499" r:id="rId44"/>
  </p:sldIdLst>
  <p:sldSz cx="5759450" cy="3240088"/>
  <p:notesSz cx="6858000" cy="9144000"/>
  <p:custDataLst>
    <p:tags r:id="rId46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448"/>
            <p14:sldId id="1511"/>
            <p14:sldId id="1474"/>
            <p14:sldId id="1475"/>
            <p14:sldId id="1493"/>
            <p14:sldId id="1449"/>
            <p14:sldId id="1417"/>
            <p14:sldId id="1468"/>
            <p14:sldId id="1494"/>
            <p14:sldId id="1512"/>
            <p14:sldId id="1513"/>
            <p14:sldId id="1495"/>
            <p14:sldId id="1476"/>
            <p14:sldId id="1477"/>
            <p14:sldId id="1496"/>
            <p14:sldId id="1489"/>
            <p14:sldId id="1479"/>
            <p14:sldId id="1483"/>
            <p14:sldId id="1500"/>
            <p14:sldId id="1501"/>
            <p14:sldId id="1514"/>
            <p14:sldId id="1515"/>
            <p14:sldId id="1516"/>
            <p14:sldId id="1502"/>
            <p14:sldId id="1503"/>
            <p14:sldId id="1504"/>
            <p14:sldId id="1505"/>
            <p14:sldId id="1506"/>
            <p14:sldId id="149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808080"/>
    <a:srgbClr val="328682"/>
    <a:srgbClr val="327880"/>
    <a:srgbClr val="B2B2B2"/>
    <a:srgbClr val="FFFFFF"/>
    <a:srgbClr val="5F5F5F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Крестьянская культура агротехники оставалась низкой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Открывшихся колонизаторами оросительных сооружений хватало   на 20% орошения земли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отдавались в аренду крестьянам с условием выплаты большей частью урожая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NeighborY="6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Всё больше увеличивалось количество людей, вынужденных работать в счёт погашения долга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Вложение капитала в самые прибыльные отрасли сельского хозяйства                                   (чай, конопля, хлопок) приносило англичанам большую прибыль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Индия в к.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стала экспортировать                                на мировой рынок в большом количестве промышленную и сельскохозяйственную продукцию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LinFactNeighborX="-874" custLinFactNeighborY="-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Землевладельцы, банкиры, ростовщики закабалили крестьян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оложение крестьян было прискорбным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тем коренное население Индии голодало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результате чего погибало несчитанное количество людей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41804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7469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 в то же время делала вид, будто идёт                на уступки местной буржуазии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Представители местной буржуазии избирались                в администрацию города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</dgm:pt>
    <dgm:pt modelId="{33B47971-D840-4BEF-9553-200F68CF037B}" type="pres">
      <dgm:prSet presAssocID="{377D01AB-C7DE-4B34-B80D-ED371438BF0C}" presName="arrow" presStyleLbl="bgShp" presStyleIdx="0" presStyleCnt="1"/>
      <dgm:spPr/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Сторонники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Тилака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пропагандировали среди народных масс ненависть     к колонизаторам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Поэтому англичане в 1897 году взяли под арест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Тилака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на полтора года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 вскоре они были вынуждены освободить его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B0F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ScaleX="113087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ScaleX="111914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ScaleX="112279" custScaleY="137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E877B0C9-96D2-41B3-8189-10E0325CFAE2}" type="presOf" srcId="{B8075097-65C7-401E-97C6-68C4F3286BC8}" destId="{7D8712F7-9294-4671-89B6-F87931B10210}" srcOrd="0" destOrd="0" presId="urn:microsoft.com/office/officeart/2005/8/layout/hProcess9"/>
    <dgm:cxn modelId="{760F07F0-8922-461A-B7D6-26AD4794002C}" type="presOf" srcId="{8D6A8BD7-8A5D-48EE-BF7C-C141AF2FF6AD}" destId="{A93262C1-6FFA-4AF9-A05E-41D4CADC6BCD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568ECE46-AFC6-4402-AF5F-FBAF6D9BCA6D}" type="presOf" srcId="{1DE35B72-8DF8-46EC-A8B0-882ECFCFFE5E}" destId="{2F80CB4B-970F-462A-9040-851BB9FE902F}" srcOrd="0" destOrd="0" presId="urn:microsoft.com/office/officeart/2005/8/layout/hProcess9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8BD19C35-7014-44D3-A87A-6E4FA68ECA49}" type="presOf" srcId="{3537CCA1-BC8A-437E-A909-ACC2CD0894EB}" destId="{ABABA084-7E0E-4FE3-8D0E-1EB55EED400E}" srcOrd="0" destOrd="0" presId="urn:microsoft.com/office/officeart/2005/8/layout/hProcess9"/>
    <dgm:cxn modelId="{54C52A21-7AA2-4876-AA7D-BE9EA51B8AF9}" type="presParOf" srcId="{ABABA084-7E0E-4FE3-8D0E-1EB55EED400E}" destId="{88F841FD-46A0-4C56-B5E0-024F856F5851}" srcOrd="0" destOrd="0" presId="urn:microsoft.com/office/officeart/2005/8/layout/hProcess9"/>
    <dgm:cxn modelId="{40501667-AEAA-4EA4-8089-BC33080ED174}" type="presParOf" srcId="{ABABA084-7E0E-4FE3-8D0E-1EB55EED400E}" destId="{3743EE68-76E8-48F6-864A-E70BA15E9327}" srcOrd="1" destOrd="0" presId="urn:microsoft.com/office/officeart/2005/8/layout/hProcess9"/>
    <dgm:cxn modelId="{CC83C189-8AA7-4917-8812-D47E008CC601}" type="presParOf" srcId="{3743EE68-76E8-48F6-864A-E70BA15E9327}" destId="{7D8712F7-9294-4671-89B6-F87931B10210}" srcOrd="0" destOrd="0" presId="urn:microsoft.com/office/officeart/2005/8/layout/hProcess9"/>
    <dgm:cxn modelId="{CCC360A6-681A-4018-B2F4-F8FB4FA99D0B}" type="presParOf" srcId="{3743EE68-76E8-48F6-864A-E70BA15E9327}" destId="{A149D837-54FC-4802-8509-DECF71A640B2}" srcOrd="1" destOrd="0" presId="urn:microsoft.com/office/officeart/2005/8/layout/hProcess9"/>
    <dgm:cxn modelId="{8855423F-0E87-484E-942C-3E5851241019}" type="presParOf" srcId="{3743EE68-76E8-48F6-864A-E70BA15E9327}" destId="{A93262C1-6FFA-4AF9-A05E-41D4CADC6BCD}" srcOrd="2" destOrd="0" presId="urn:microsoft.com/office/officeart/2005/8/layout/hProcess9"/>
    <dgm:cxn modelId="{86E90B05-19BF-45FE-BC8D-391EB1D6C870}" type="presParOf" srcId="{3743EE68-76E8-48F6-864A-E70BA15E9327}" destId="{9C9DD767-821A-447F-94C2-A7F8052C341D}" srcOrd="3" destOrd="0" presId="urn:microsoft.com/office/officeart/2005/8/layout/hProcess9"/>
    <dgm:cxn modelId="{7543E8C6-1B40-45CA-9C17-EA56728483B6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8258FC-99FD-4052-B20F-0DF5235102E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723D2-2571-46EC-B513-AC0AE473DF2F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Стремясь задушить национально-освободительное движение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0D68DA0-8AF5-469F-8B87-2887E63D7612}" type="parTrans" cxnId="{F347E20D-204C-45DE-8636-BA56EF1C0BC1}">
      <dgm:prSet/>
      <dgm:spPr/>
      <dgm:t>
        <a:bodyPr/>
        <a:lstStyle/>
        <a:p>
          <a:endParaRPr lang="ru-RU"/>
        </a:p>
      </dgm:t>
    </dgm:pt>
    <dgm:pt modelId="{507AF02F-BF2B-463C-A3A2-8961D3ECCAD6}" type="sibTrans" cxnId="{F347E20D-204C-45DE-8636-BA56EF1C0BC1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2ABDCB7-1B6A-463C-BC49-B7C66DE0750B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Английские колонизаторы в 1905 году разделили Бенгалию на 2 части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60A6FC-2F09-4F45-BFF2-63629C6B41D4}" type="parTrans" cxnId="{BB0200B2-D0FB-436C-9EBC-D18D3396CB7E}">
      <dgm:prSet/>
      <dgm:spPr/>
      <dgm:t>
        <a:bodyPr/>
        <a:lstStyle/>
        <a:p>
          <a:endParaRPr lang="ru-RU"/>
        </a:p>
      </dgm:t>
    </dgm:pt>
    <dgm:pt modelId="{2D991236-336B-4640-9E4F-D22DBFEAC910}" type="sibTrans" cxnId="{BB0200B2-D0FB-436C-9EBC-D18D3396CB7E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A68EEA1-8A69-4A13-8094-FC9EAF432D9B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Бенгалия превратилась   в один из самых сильных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A93DDDE-983B-442F-BFF6-38D6255DF50D}" type="parTrans" cxnId="{C904466F-2EBF-49F2-9130-DA754703A834}">
      <dgm:prSet/>
      <dgm:spPr/>
      <dgm:t>
        <a:bodyPr/>
        <a:lstStyle/>
        <a:p>
          <a:endParaRPr lang="ru-RU"/>
        </a:p>
      </dgm:t>
    </dgm:pt>
    <dgm:pt modelId="{ED302069-2BD7-4815-91D6-660E43BB1214}" type="sibTrans" cxnId="{C904466F-2EBF-49F2-9130-DA754703A834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2441285-9DA1-49D2-BC0E-8D6C9C7BF79A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Центров движения борьбы против колонизаторов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6C578C1-EC75-4895-AD20-FCD8FAF7361A}" type="parTrans" cxnId="{6513A661-6A4C-4825-B6AB-F12C55845F4F}">
      <dgm:prSet/>
      <dgm:spPr/>
      <dgm:t>
        <a:bodyPr/>
        <a:lstStyle/>
        <a:p>
          <a:endParaRPr lang="ru-RU"/>
        </a:p>
      </dgm:t>
    </dgm:pt>
    <dgm:pt modelId="{4399F6F7-FE91-4DF6-B40B-BC68B47B5410}" type="sibTrans" cxnId="{6513A661-6A4C-4825-B6AB-F12C55845F4F}">
      <dgm:prSet/>
      <dgm:spPr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97558F9-9C21-428D-8B22-6F1A4BC55B72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Эта мера возымела обратное действие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5558B8E-BA56-49DB-8916-012274250292}" type="parTrans" cxnId="{B3B66CC7-8804-4BA5-8CFE-8E6E1A998D90}">
      <dgm:prSet/>
      <dgm:spPr/>
      <dgm:t>
        <a:bodyPr/>
        <a:lstStyle/>
        <a:p>
          <a:endParaRPr lang="ru-RU"/>
        </a:p>
      </dgm:t>
    </dgm:pt>
    <dgm:pt modelId="{76AA581C-0D7D-4917-88B5-ADD966BC8376}" type="sibTrans" cxnId="{B3B66CC7-8804-4BA5-8CFE-8E6E1A998D90}">
      <dgm:prSet/>
      <dgm:spPr/>
      <dgm:t>
        <a:bodyPr/>
        <a:lstStyle/>
        <a:p>
          <a:endParaRPr lang="ru-RU"/>
        </a:p>
      </dgm:t>
    </dgm:pt>
    <dgm:pt modelId="{CE4F2DE9-E143-4065-B154-235C36977F98}" type="pres">
      <dgm:prSet presAssocID="{438258FC-99FD-4052-B20F-0DF5235102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CC0C6-46E8-4048-AC78-CE1A166F33A9}" type="pres">
      <dgm:prSet presAssocID="{E23723D2-2571-46EC-B513-AC0AE473DF2F}" presName="node" presStyleLbl="node1" presStyleIdx="0" presStyleCnt="5" custScaleX="11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ACFEE-ED65-4EF3-BE43-0A30921BDF17}" type="pres">
      <dgm:prSet presAssocID="{507AF02F-BF2B-463C-A3A2-8961D3ECCAD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771D93C-C12A-4F30-8C5D-CF63EA71A775}" type="pres">
      <dgm:prSet presAssocID="{507AF02F-BF2B-463C-A3A2-8961D3ECCAD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52E3BAC-4356-45C6-BF71-19B3C77A4EEE}" type="pres">
      <dgm:prSet presAssocID="{72ABDCB7-1B6A-463C-BC49-B7C66DE0750B}" presName="node" presStyleLbl="node1" presStyleIdx="1" presStyleCnt="5" custScaleX="12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34064-BD92-44F0-A543-EA70408715B1}" type="pres">
      <dgm:prSet presAssocID="{2D991236-336B-4640-9E4F-D22DBFEAC910}" presName="sibTrans" presStyleLbl="sibTrans2D1" presStyleIdx="1" presStyleCnt="4" custAng="489399"/>
      <dgm:spPr/>
      <dgm:t>
        <a:bodyPr/>
        <a:lstStyle/>
        <a:p>
          <a:endParaRPr lang="ru-RU"/>
        </a:p>
      </dgm:t>
    </dgm:pt>
    <dgm:pt modelId="{78886DE0-3E6D-4781-9FA0-B156E331E865}" type="pres">
      <dgm:prSet presAssocID="{2D991236-336B-4640-9E4F-D22DBFEAC91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12D94E3-EDB6-4935-8C9D-9EB4196E7943}" type="pres">
      <dgm:prSet presAssocID="{FA68EEA1-8A69-4A13-8094-FC9EAF432D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771FC-D04C-42CC-BC89-4F1B86B1C73F}" type="pres">
      <dgm:prSet presAssocID="{ED302069-2BD7-4815-91D6-660E43BB12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4112D81-8ADB-4548-8A32-13D834D817BC}" type="pres">
      <dgm:prSet presAssocID="{ED302069-2BD7-4815-91D6-660E43BB12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A317DBF-3FFD-47E5-B1CF-84E5AD0BF41D}" type="pres">
      <dgm:prSet presAssocID="{52441285-9DA1-49D2-BC0E-8D6C9C7BF7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4CBFD-6584-47EA-B0CD-849E700AF6C1}" type="pres">
      <dgm:prSet presAssocID="{4399F6F7-FE91-4DF6-B40B-BC68B47B541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4AEE873-AD74-48CF-8AE1-7412F756A96C}" type="pres">
      <dgm:prSet presAssocID="{4399F6F7-FE91-4DF6-B40B-BC68B47B541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DD9E4CA-4640-4B0D-8187-5C2BDFC664A9}" type="pres">
      <dgm:prSet presAssocID="{B97558F9-9C21-428D-8B22-6F1A4BC55B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5B0B6-4824-4D3A-8DBE-52B074EA77BB}" type="presOf" srcId="{2D991236-336B-4640-9E4F-D22DBFEAC910}" destId="{78886DE0-3E6D-4781-9FA0-B156E331E865}" srcOrd="1" destOrd="0" presId="urn:microsoft.com/office/officeart/2005/8/layout/process5"/>
    <dgm:cxn modelId="{8E18B8F9-DF92-4A62-9631-93E78E0F648A}" type="presOf" srcId="{B97558F9-9C21-428D-8B22-6F1A4BC55B72}" destId="{2DD9E4CA-4640-4B0D-8187-5C2BDFC664A9}" srcOrd="0" destOrd="0" presId="urn:microsoft.com/office/officeart/2005/8/layout/process5"/>
    <dgm:cxn modelId="{F347E20D-204C-45DE-8636-BA56EF1C0BC1}" srcId="{438258FC-99FD-4052-B20F-0DF5235102EB}" destId="{E23723D2-2571-46EC-B513-AC0AE473DF2F}" srcOrd="0" destOrd="0" parTransId="{E0D68DA0-8AF5-469F-8B87-2887E63D7612}" sibTransId="{507AF02F-BF2B-463C-A3A2-8961D3ECCAD6}"/>
    <dgm:cxn modelId="{B3B66CC7-8804-4BA5-8CFE-8E6E1A998D90}" srcId="{438258FC-99FD-4052-B20F-0DF5235102EB}" destId="{B97558F9-9C21-428D-8B22-6F1A4BC55B72}" srcOrd="4" destOrd="0" parTransId="{E5558B8E-BA56-49DB-8916-012274250292}" sibTransId="{76AA581C-0D7D-4917-88B5-ADD966BC8376}"/>
    <dgm:cxn modelId="{91DD0075-3F48-413C-8BAC-3FE178621FEF}" type="presOf" srcId="{2D991236-336B-4640-9E4F-D22DBFEAC910}" destId="{88F34064-BD92-44F0-A543-EA70408715B1}" srcOrd="0" destOrd="0" presId="urn:microsoft.com/office/officeart/2005/8/layout/process5"/>
    <dgm:cxn modelId="{C904466F-2EBF-49F2-9130-DA754703A834}" srcId="{438258FC-99FD-4052-B20F-0DF5235102EB}" destId="{FA68EEA1-8A69-4A13-8094-FC9EAF432D9B}" srcOrd="2" destOrd="0" parTransId="{BA93DDDE-983B-442F-BFF6-38D6255DF50D}" sibTransId="{ED302069-2BD7-4815-91D6-660E43BB1214}"/>
    <dgm:cxn modelId="{3F888BA8-36E6-471F-A337-63D46C8C15C9}" type="presOf" srcId="{507AF02F-BF2B-463C-A3A2-8961D3ECCAD6}" destId="{1771D93C-C12A-4F30-8C5D-CF63EA71A775}" srcOrd="1" destOrd="0" presId="urn:microsoft.com/office/officeart/2005/8/layout/process5"/>
    <dgm:cxn modelId="{D76064B0-FB67-4E0D-9521-1F0C4D254E57}" type="presOf" srcId="{438258FC-99FD-4052-B20F-0DF5235102EB}" destId="{CE4F2DE9-E143-4065-B154-235C36977F98}" srcOrd="0" destOrd="0" presId="urn:microsoft.com/office/officeart/2005/8/layout/process5"/>
    <dgm:cxn modelId="{5452461C-2566-4CA1-87A2-466B6A1933AF}" type="presOf" srcId="{507AF02F-BF2B-463C-A3A2-8961D3ECCAD6}" destId="{5D1ACFEE-ED65-4EF3-BE43-0A30921BDF17}" srcOrd="0" destOrd="0" presId="urn:microsoft.com/office/officeart/2005/8/layout/process5"/>
    <dgm:cxn modelId="{5A9E864C-5C10-44F0-9588-F31F540F794E}" type="presOf" srcId="{4399F6F7-FE91-4DF6-B40B-BC68B47B5410}" destId="{84AEE873-AD74-48CF-8AE1-7412F756A96C}" srcOrd="1" destOrd="0" presId="urn:microsoft.com/office/officeart/2005/8/layout/process5"/>
    <dgm:cxn modelId="{6513A661-6A4C-4825-B6AB-F12C55845F4F}" srcId="{438258FC-99FD-4052-B20F-0DF5235102EB}" destId="{52441285-9DA1-49D2-BC0E-8D6C9C7BF79A}" srcOrd="3" destOrd="0" parTransId="{E6C578C1-EC75-4895-AD20-FCD8FAF7361A}" sibTransId="{4399F6F7-FE91-4DF6-B40B-BC68B47B5410}"/>
    <dgm:cxn modelId="{88D0DFFB-35C0-477A-B0A0-EEDB4B40160C}" type="presOf" srcId="{4399F6F7-FE91-4DF6-B40B-BC68B47B5410}" destId="{8344CBFD-6584-47EA-B0CD-849E700AF6C1}" srcOrd="0" destOrd="0" presId="urn:microsoft.com/office/officeart/2005/8/layout/process5"/>
    <dgm:cxn modelId="{BB0200B2-D0FB-436C-9EBC-D18D3396CB7E}" srcId="{438258FC-99FD-4052-B20F-0DF5235102EB}" destId="{72ABDCB7-1B6A-463C-BC49-B7C66DE0750B}" srcOrd="1" destOrd="0" parTransId="{2A60A6FC-2F09-4F45-BFF2-63629C6B41D4}" sibTransId="{2D991236-336B-4640-9E4F-D22DBFEAC910}"/>
    <dgm:cxn modelId="{3F803982-5DFF-47C0-8820-12C3C1FBA20A}" type="presOf" srcId="{FA68EEA1-8A69-4A13-8094-FC9EAF432D9B}" destId="{A12D94E3-EDB6-4935-8C9D-9EB4196E7943}" srcOrd="0" destOrd="0" presId="urn:microsoft.com/office/officeart/2005/8/layout/process5"/>
    <dgm:cxn modelId="{EDFB7018-DE8A-4840-8EC6-FE159840677E}" type="presOf" srcId="{52441285-9DA1-49D2-BC0E-8D6C9C7BF79A}" destId="{CA317DBF-3FFD-47E5-B1CF-84E5AD0BF41D}" srcOrd="0" destOrd="0" presId="urn:microsoft.com/office/officeart/2005/8/layout/process5"/>
    <dgm:cxn modelId="{04297A0A-ECA1-4E28-8BEE-36811D74BC6F}" type="presOf" srcId="{ED302069-2BD7-4815-91D6-660E43BB1214}" destId="{14112D81-8ADB-4548-8A32-13D834D817BC}" srcOrd="1" destOrd="0" presId="urn:microsoft.com/office/officeart/2005/8/layout/process5"/>
    <dgm:cxn modelId="{E187C9BE-2F93-4684-A512-6918D0BA75C2}" type="presOf" srcId="{E23723D2-2571-46EC-B513-AC0AE473DF2F}" destId="{E40CC0C6-46E8-4048-AC78-CE1A166F33A9}" srcOrd="0" destOrd="0" presId="urn:microsoft.com/office/officeart/2005/8/layout/process5"/>
    <dgm:cxn modelId="{80189F23-182A-402A-8CDB-4268C6010BDE}" type="presOf" srcId="{72ABDCB7-1B6A-463C-BC49-B7C66DE0750B}" destId="{952E3BAC-4356-45C6-BF71-19B3C77A4EEE}" srcOrd="0" destOrd="0" presId="urn:microsoft.com/office/officeart/2005/8/layout/process5"/>
    <dgm:cxn modelId="{A8EEF135-DFC4-463F-85B8-B5D1085691DA}" type="presOf" srcId="{ED302069-2BD7-4815-91D6-660E43BB1214}" destId="{BC0771FC-D04C-42CC-BC89-4F1B86B1C73F}" srcOrd="0" destOrd="0" presId="urn:microsoft.com/office/officeart/2005/8/layout/process5"/>
    <dgm:cxn modelId="{5CCD2EA3-63A1-4A0D-9402-08C28B8DE21E}" type="presParOf" srcId="{CE4F2DE9-E143-4065-B154-235C36977F98}" destId="{E40CC0C6-46E8-4048-AC78-CE1A166F33A9}" srcOrd="0" destOrd="0" presId="urn:microsoft.com/office/officeart/2005/8/layout/process5"/>
    <dgm:cxn modelId="{8DAB6531-FFA0-45BB-9800-06F57349CC6A}" type="presParOf" srcId="{CE4F2DE9-E143-4065-B154-235C36977F98}" destId="{5D1ACFEE-ED65-4EF3-BE43-0A30921BDF17}" srcOrd="1" destOrd="0" presId="urn:microsoft.com/office/officeart/2005/8/layout/process5"/>
    <dgm:cxn modelId="{6C80F264-6EF5-482C-93EA-3509D4993E46}" type="presParOf" srcId="{5D1ACFEE-ED65-4EF3-BE43-0A30921BDF17}" destId="{1771D93C-C12A-4F30-8C5D-CF63EA71A775}" srcOrd="0" destOrd="0" presId="urn:microsoft.com/office/officeart/2005/8/layout/process5"/>
    <dgm:cxn modelId="{190AED69-DAE8-4C02-8240-8F252D11C003}" type="presParOf" srcId="{CE4F2DE9-E143-4065-B154-235C36977F98}" destId="{952E3BAC-4356-45C6-BF71-19B3C77A4EEE}" srcOrd="2" destOrd="0" presId="urn:microsoft.com/office/officeart/2005/8/layout/process5"/>
    <dgm:cxn modelId="{3C1BF1C9-95D3-47F3-B3B1-A9BF30E9B078}" type="presParOf" srcId="{CE4F2DE9-E143-4065-B154-235C36977F98}" destId="{88F34064-BD92-44F0-A543-EA70408715B1}" srcOrd="3" destOrd="0" presId="urn:microsoft.com/office/officeart/2005/8/layout/process5"/>
    <dgm:cxn modelId="{22B0F551-DCA8-4ADA-85D5-F8613BCC4E4A}" type="presParOf" srcId="{88F34064-BD92-44F0-A543-EA70408715B1}" destId="{78886DE0-3E6D-4781-9FA0-B156E331E865}" srcOrd="0" destOrd="0" presId="urn:microsoft.com/office/officeart/2005/8/layout/process5"/>
    <dgm:cxn modelId="{086AD8AF-33A8-49AF-801B-60719B48F174}" type="presParOf" srcId="{CE4F2DE9-E143-4065-B154-235C36977F98}" destId="{A12D94E3-EDB6-4935-8C9D-9EB4196E7943}" srcOrd="4" destOrd="0" presId="urn:microsoft.com/office/officeart/2005/8/layout/process5"/>
    <dgm:cxn modelId="{8828A0B6-C1C6-4054-9861-836D76BC0B1D}" type="presParOf" srcId="{CE4F2DE9-E143-4065-B154-235C36977F98}" destId="{BC0771FC-D04C-42CC-BC89-4F1B86B1C73F}" srcOrd="5" destOrd="0" presId="urn:microsoft.com/office/officeart/2005/8/layout/process5"/>
    <dgm:cxn modelId="{83EFF9D4-81CA-4558-BAEA-1BD8AD8F6659}" type="presParOf" srcId="{BC0771FC-D04C-42CC-BC89-4F1B86B1C73F}" destId="{14112D81-8ADB-4548-8A32-13D834D817BC}" srcOrd="0" destOrd="0" presId="urn:microsoft.com/office/officeart/2005/8/layout/process5"/>
    <dgm:cxn modelId="{1A15F29F-8CEE-4CC7-AC8D-C267D5A7F732}" type="presParOf" srcId="{CE4F2DE9-E143-4065-B154-235C36977F98}" destId="{CA317DBF-3FFD-47E5-B1CF-84E5AD0BF41D}" srcOrd="6" destOrd="0" presId="urn:microsoft.com/office/officeart/2005/8/layout/process5"/>
    <dgm:cxn modelId="{EC57BB24-6A5A-48B3-9A5F-589D3083D600}" type="presParOf" srcId="{CE4F2DE9-E143-4065-B154-235C36977F98}" destId="{8344CBFD-6584-47EA-B0CD-849E700AF6C1}" srcOrd="7" destOrd="0" presId="urn:microsoft.com/office/officeart/2005/8/layout/process5"/>
    <dgm:cxn modelId="{359A55CA-AD0B-4712-9C9E-81ADC8B04290}" type="presParOf" srcId="{8344CBFD-6584-47EA-B0CD-849E700AF6C1}" destId="{84AEE873-AD74-48CF-8AE1-7412F756A96C}" srcOrd="0" destOrd="0" presId="urn:microsoft.com/office/officeart/2005/8/layout/process5"/>
    <dgm:cxn modelId="{A1D912AE-C117-42F3-9FF2-EE12799520F4}" type="presParOf" srcId="{CE4F2DE9-E143-4065-B154-235C36977F98}" destId="{2DD9E4CA-4640-4B0D-8187-5C2BDFC664A9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A25EA1-7C65-44B6-9E72-DB6948C02B8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3CBE9DA-EC4A-4AD1-B1EB-6F178C04E582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городе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Сурат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Бомбейского округа состоялся съезд ИНК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07488BF-89BF-48CE-BC8E-553261824A76}" type="parTrans" cxnId="{F2FBFE92-90CC-475C-BBE4-5876C8E4DEFC}">
      <dgm:prSet/>
      <dgm:spPr/>
      <dgm:t>
        <a:bodyPr/>
        <a:lstStyle/>
        <a:p>
          <a:endParaRPr lang="ru-RU"/>
        </a:p>
      </dgm:t>
    </dgm:pt>
    <dgm:pt modelId="{6D84FDF0-7A9B-4B65-AE2D-097FE438684F}" type="sibTrans" cxnId="{F2FBFE92-90CC-475C-BBE4-5876C8E4DEFC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DA08AD27-FA71-4810-965D-10376B2E8C66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Умеренное течение одобрило резолюцию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остаться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составе английской империи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7A3E2E2-F8F0-4DA4-91F3-440833F89AC5}" type="parTrans" cxnId="{6E8A6A31-7C9D-4906-A5B3-80BF2FE0AA16}">
      <dgm:prSet/>
      <dgm:spPr/>
      <dgm:t>
        <a:bodyPr/>
        <a:lstStyle/>
        <a:p>
          <a:endParaRPr lang="ru-RU"/>
        </a:p>
      </dgm:t>
    </dgm:pt>
    <dgm:pt modelId="{F9919957-5DD3-4CC5-8E46-C0E741733097}" type="sibTrans" cxnId="{6E8A6A31-7C9D-4906-A5B3-80BF2FE0AA16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04FE8B10-2F07-4188-93A2-D4D2AC865BB0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одновременно получить право на самоуправление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D34A526-5AA3-48DC-A764-329394EAD84F}" type="parTrans" cxnId="{7095A1A7-FBCE-42EC-81D1-69CF793328EF}">
      <dgm:prSet/>
      <dgm:spPr/>
      <dgm:t>
        <a:bodyPr/>
        <a:lstStyle/>
        <a:p>
          <a:endParaRPr lang="ru-RU"/>
        </a:p>
      </dgm:t>
    </dgm:pt>
    <dgm:pt modelId="{154AA3A9-CC36-492B-AC6F-5C46AD5F2016}" type="sibTrans" cxnId="{7095A1A7-FBCE-42EC-81D1-69CF793328EF}">
      <dgm:prSet/>
      <dgm:spPr/>
      <dgm:t>
        <a:bodyPr/>
        <a:lstStyle/>
        <a:p>
          <a:endParaRPr lang="ru-RU"/>
        </a:p>
      </dgm:t>
    </dgm:pt>
    <dgm:pt modelId="{73EF909B-D475-4066-9ACF-E0A42DD179B1}" type="pres">
      <dgm:prSet presAssocID="{F2A25EA1-7C65-44B6-9E72-DB6948C02B8F}" presName="linearFlow" presStyleCnt="0">
        <dgm:presLayoutVars>
          <dgm:resizeHandles val="exact"/>
        </dgm:presLayoutVars>
      </dgm:prSet>
      <dgm:spPr/>
    </dgm:pt>
    <dgm:pt modelId="{4CE59441-1613-4AE5-97C7-6604A7F43504}" type="pres">
      <dgm:prSet presAssocID="{23CBE9DA-EC4A-4AD1-B1EB-6F178C04E582}" presName="node" presStyleLbl="node1" presStyleIdx="0" presStyleCnt="3" custScaleX="13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ED968-6EFB-452C-BF30-A5C2F47DE8EE}" type="pres">
      <dgm:prSet presAssocID="{6D84FDF0-7A9B-4B65-AE2D-097FE438684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A647009-6A65-4414-B045-CBEC971B3061}" type="pres">
      <dgm:prSet presAssocID="{6D84FDF0-7A9B-4B65-AE2D-097FE438684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1DAF609-7AA4-4970-9318-77D79646948F}" type="pres">
      <dgm:prSet presAssocID="{DA08AD27-FA71-4810-965D-10376B2E8C66}" presName="node" presStyleLbl="node1" presStyleIdx="1" presStyleCnt="3" custScaleX="13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6CDF6-AD6B-4276-8F67-CBD9D8973800}" type="pres">
      <dgm:prSet presAssocID="{F9919957-5DD3-4CC5-8E46-C0E74173309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D416DF7-C295-4ADA-B1EA-AD416EE5EC09}" type="pres">
      <dgm:prSet presAssocID="{F9919957-5DD3-4CC5-8E46-C0E74173309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909BC0C-2BCA-42E7-B3FB-EFFBB40839BB}" type="pres">
      <dgm:prSet presAssocID="{04FE8B10-2F07-4188-93A2-D4D2AC865BB0}" presName="node" presStyleLbl="node1" presStyleIdx="2" presStyleCnt="3" custScaleX="13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E5A04-0A0B-4A65-AA09-6C0E302EE79E}" type="presOf" srcId="{23CBE9DA-EC4A-4AD1-B1EB-6F178C04E582}" destId="{4CE59441-1613-4AE5-97C7-6604A7F43504}" srcOrd="0" destOrd="0" presId="urn:microsoft.com/office/officeart/2005/8/layout/process2"/>
    <dgm:cxn modelId="{CD837265-C3A7-49C3-B570-EED65C0EDD4D}" type="presOf" srcId="{F9919957-5DD3-4CC5-8E46-C0E741733097}" destId="{9D416DF7-C295-4ADA-B1EA-AD416EE5EC09}" srcOrd="1" destOrd="0" presId="urn:microsoft.com/office/officeart/2005/8/layout/process2"/>
    <dgm:cxn modelId="{5E5F2E62-8DA0-4F90-BFC7-5BC7B54A4A95}" type="presOf" srcId="{DA08AD27-FA71-4810-965D-10376B2E8C66}" destId="{71DAF609-7AA4-4970-9318-77D79646948F}" srcOrd="0" destOrd="0" presId="urn:microsoft.com/office/officeart/2005/8/layout/process2"/>
    <dgm:cxn modelId="{6E8A6A31-7C9D-4906-A5B3-80BF2FE0AA16}" srcId="{F2A25EA1-7C65-44B6-9E72-DB6948C02B8F}" destId="{DA08AD27-FA71-4810-965D-10376B2E8C66}" srcOrd="1" destOrd="0" parTransId="{E7A3E2E2-F8F0-4DA4-91F3-440833F89AC5}" sibTransId="{F9919957-5DD3-4CC5-8E46-C0E741733097}"/>
    <dgm:cxn modelId="{D1D2CC0B-7E41-4013-AAC8-10B85A087D3C}" type="presOf" srcId="{6D84FDF0-7A9B-4B65-AE2D-097FE438684F}" destId="{EA647009-6A65-4414-B045-CBEC971B3061}" srcOrd="1" destOrd="0" presId="urn:microsoft.com/office/officeart/2005/8/layout/process2"/>
    <dgm:cxn modelId="{F2FBFE92-90CC-475C-BBE4-5876C8E4DEFC}" srcId="{F2A25EA1-7C65-44B6-9E72-DB6948C02B8F}" destId="{23CBE9DA-EC4A-4AD1-B1EB-6F178C04E582}" srcOrd="0" destOrd="0" parTransId="{907488BF-89BF-48CE-BC8E-553261824A76}" sibTransId="{6D84FDF0-7A9B-4B65-AE2D-097FE438684F}"/>
    <dgm:cxn modelId="{B4052630-0B0F-43AD-B848-0D1C0C1AA583}" type="presOf" srcId="{F9919957-5DD3-4CC5-8E46-C0E741733097}" destId="{CE06CDF6-AD6B-4276-8F67-CBD9D8973800}" srcOrd="0" destOrd="0" presId="urn:microsoft.com/office/officeart/2005/8/layout/process2"/>
    <dgm:cxn modelId="{BE606185-D072-4BFB-BAFD-F6CC6E5472E0}" type="presOf" srcId="{04FE8B10-2F07-4188-93A2-D4D2AC865BB0}" destId="{1909BC0C-2BCA-42E7-B3FB-EFFBB40839BB}" srcOrd="0" destOrd="0" presId="urn:microsoft.com/office/officeart/2005/8/layout/process2"/>
    <dgm:cxn modelId="{7095A1A7-FBCE-42EC-81D1-69CF793328EF}" srcId="{F2A25EA1-7C65-44B6-9E72-DB6948C02B8F}" destId="{04FE8B10-2F07-4188-93A2-D4D2AC865BB0}" srcOrd="2" destOrd="0" parTransId="{2D34A526-5AA3-48DC-A764-329394EAD84F}" sibTransId="{154AA3A9-CC36-492B-AC6F-5C46AD5F2016}"/>
    <dgm:cxn modelId="{CBE86BF3-0694-4BC4-83C4-7CEF3B713715}" type="presOf" srcId="{6D84FDF0-7A9B-4B65-AE2D-097FE438684F}" destId="{C78ED968-6EFB-452C-BF30-A5C2F47DE8EE}" srcOrd="0" destOrd="0" presId="urn:microsoft.com/office/officeart/2005/8/layout/process2"/>
    <dgm:cxn modelId="{9C083E95-D2C7-421F-94D6-0003BF28B8E7}" type="presOf" srcId="{F2A25EA1-7C65-44B6-9E72-DB6948C02B8F}" destId="{73EF909B-D475-4066-9ACF-E0A42DD179B1}" srcOrd="0" destOrd="0" presId="urn:microsoft.com/office/officeart/2005/8/layout/process2"/>
    <dgm:cxn modelId="{7145D562-8CFF-486D-B7AC-81502E61BF62}" type="presParOf" srcId="{73EF909B-D475-4066-9ACF-E0A42DD179B1}" destId="{4CE59441-1613-4AE5-97C7-6604A7F43504}" srcOrd="0" destOrd="0" presId="urn:microsoft.com/office/officeart/2005/8/layout/process2"/>
    <dgm:cxn modelId="{4AA8812E-6646-4E31-98BE-146DA5A49CCA}" type="presParOf" srcId="{73EF909B-D475-4066-9ACF-E0A42DD179B1}" destId="{C78ED968-6EFB-452C-BF30-A5C2F47DE8EE}" srcOrd="1" destOrd="0" presId="urn:microsoft.com/office/officeart/2005/8/layout/process2"/>
    <dgm:cxn modelId="{DB23054F-986A-4978-8790-6D5C1FA0BF8D}" type="presParOf" srcId="{C78ED968-6EFB-452C-BF30-A5C2F47DE8EE}" destId="{EA647009-6A65-4414-B045-CBEC971B3061}" srcOrd="0" destOrd="0" presId="urn:microsoft.com/office/officeart/2005/8/layout/process2"/>
    <dgm:cxn modelId="{AB1E15F6-0C66-4970-8256-304DE77285C9}" type="presParOf" srcId="{73EF909B-D475-4066-9ACF-E0A42DD179B1}" destId="{71DAF609-7AA4-4970-9318-77D79646948F}" srcOrd="2" destOrd="0" presId="urn:microsoft.com/office/officeart/2005/8/layout/process2"/>
    <dgm:cxn modelId="{97FB4C68-BD18-4613-B900-2C933CC8158E}" type="presParOf" srcId="{73EF909B-D475-4066-9ACF-E0A42DD179B1}" destId="{CE06CDF6-AD6B-4276-8F67-CBD9D8973800}" srcOrd="3" destOrd="0" presId="urn:microsoft.com/office/officeart/2005/8/layout/process2"/>
    <dgm:cxn modelId="{B22C2BCC-FC99-4368-BEC3-4C919A4B0D4B}" type="presParOf" srcId="{CE06CDF6-AD6B-4276-8F67-CBD9D8973800}" destId="{9D416DF7-C295-4ADA-B1EA-AD416EE5EC09}" srcOrd="0" destOrd="0" presId="urn:microsoft.com/office/officeart/2005/8/layout/process2"/>
    <dgm:cxn modelId="{6F6F912E-04B4-4B3D-9EA6-9DD78C17E61C}" type="presParOf" srcId="{73EF909B-D475-4066-9ACF-E0A42DD179B1}" destId="{1909BC0C-2BCA-42E7-B3FB-EFFBB40839BB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2507A0-78D3-4333-97F7-4498F6E25A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B480F-1131-4A23-9BD9-A715E86FABC2}">
      <dgm:prSet phldrT="[Текст]" custT="1"/>
      <dgm:spPr>
        <a:solidFill>
          <a:schemeClr val="bg1"/>
        </a:solidFill>
        <a:ln>
          <a:solidFill>
            <a:srgbClr val="80808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Местные господствующие круги Индии, согласованно                          с английским колониальным управлением, приняли Закон      «О советах Индии»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43AC6CD-E626-4477-BD70-E4C8337B6EB7}" type="parTrans" cxnId="{CB189DBB-6C8E-4DAF-8D22-9B99E534B999}">
      <dgm:prSet/>
      <dgm:spPr/>
      <dgm:t>
        <a:bodyPr/>
        <a:lstStyle/>
        <a:p>
          <a:endParaRPr lang="ru-RU"/>
        </a:p>
      </dgm:t>
    </dgm:pt>
    <dgm:pt modelId="{157B2170-A898-4E27-8A58-8DA642702D3C}" type="sibTrans" cxnId="{CB189DBB-6C8E-4DAF-8D22-9B99E534B999}">
      <dgm:prSet/>
      <dgm:spPr/>
      <dgm:t>
        <a:bodyPr/>
        <a:lstStyle/>
        <a:p>
          <a:endParaRPr lang="ru-RU"/>
        </a:p>
      </dgm:t>
    </dgm:pt>
    <dgm:pt modelId="{2C96C967-49AB-4F83-94CC-9C0A481342B0}">
      <dgm:prSet phldrT="[Текст]" custT="1"/>
      <dgm:spPr>
        <a:solidFill>
          <a:schemeClr val="bg1"/>
        </a:solidFill>
        <a:ln>
          <a:solidFill>
            <a:srgbClr val="80808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Согласно Закону, всего половина процента населения получила право на выборы. Выборы решили проводить раздельно по религиозным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конфессиям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религиозных общин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57A32CB-1D1A-4825-AA93-0276D525F833}" type="parTrans" cxnId="{868B6654-3AA3-421C-ABBE-168AB49DB6C4}">
      <dgm:prSet/>
      <dgm:spPr/>
      <dgm:t>
        <a:bodyPr/>
        <a:lstStyle/>
        <a:p>
          <a:endParaRPr lang="ru-RU"/>
        </a:p>
      </dgm:t>
    </dgm:pt>
    <dgm:pt modelId="{C03E00F9-9D04-4143-9E0A-D44751C69C50}" type="sibTrans" cxnId="{868B6654-3AA3-421C-ABBE-168AB49DB6C4}">
      <dgm:prSet/>
      <dgm:spPr/>
      <dgm:t>
        <a:bodyPr/>
        <a:lstStyle/>
        <a:p>
          <a:endParaRPr lang="ru-RU"/>
        </a:p>
      </dgm:t>
    </dgm:pt>
    <dgm:pt modelId="{7FCD0650-C915-4A7C-A95C-C6CBDAB43F93}">
      <dgm:prSet phldrT="[Текст]" custT="1"/>
      <dgm:spPr>
        <a:solidFill>
          <a:schemeClr val="bg1"/>
        </a:solidFill>
        <a:ln>
          <a:solidFill>
            <a:srgbClr val="80808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Цель этой «выборной игры» - сеять распри между индусами  и мусульманами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6211FF9-8104-46BF-9561-0DC394FD4C54}" type="parTrans" cxnId="{AC556144-F74D-4AD0-8528-59FB7DDD4633}">
      <dgm:prSet/>
      <dgm:spPr/>
      <dgm:t>
        <a:bodyPr/>
        <a:lstStyle/>
        <a:p>
          <a:endParaRPr lang="ru-RU"/>
        </a:p>
      </dgm:t>
    </dgm:pt>
    <dgm:pt modelId="{9009B51D-A67D-4892-91F2-B4604A82E0B3}" type="sibTrans" cxnId="{AC556144-F74D-4AD0-8528-59FB7DDD4633}">
      <dgm:prSet/>
      <dgm:spPr/>
      <dgm:t>
        <a:bodyPr/>
        <a:lstStyle/>
        <a:p>
          <a:endParaRPr lang="ru-RU"/>
        </a:p>
      </dgm:t>
    </dgm:pt>
    <dgm:pt modelId="{5EA4199A-70F9-4C53-813D-5F206AEF6F8E}" type="pres">
      <dgm:prSet presAssocID="{992507A0-78D3-4333-97F7-4498F6E25A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10F11-E31A-4D92-B5C5-3C37701BBEEB}" type="pres">
      <dgm:prSet presAssocID="{DDAB480F-1131-4A23-9BD9-A715E86FABC2}" presName="parentLin" presStyleCnt="0"/>
      <dgm:spPr/>
    </dgm:pt>
    <dgm:pt modelId="{42801AD0-248E-4ADE-83CD-5C9E2CA91F85}" type="pres">
      <dgm:prSet presAssocID="{DDAB480F-1131-4A23-9BD9-A715E86FAB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4D58C6-AC8A-4B2C-A839-A6C9628924F5}" type="pres">
      <dgm:prSet presAssocID="{DDAB480F-1131-4A23-9BD9-A715E86FABC2}" presName="parentText" presStyleLbl="node1" presStyleIdx="0" presStyleCnt="3" custScaleX="137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60725-A077-4F2C-B346-82C575F5D20F}" type="pres">
      <dgm:prSet presAssocID="{DDAB480F-1131-4A23-9BD9-A715E86FABC2}" presName="negativeSpace" presStyleCnt="0"/>
      <dgm:spPr/>
    </dgm:pt>
    <dgm:pt modelId="{5DF5E86F-5681-48BF-BBEC-8B4377108594}" type="pres">
      <dgm:prSet presAssocID="{DDAB480F-1131-4A23-9BD9-A715E86FABC2}" presName="childText" presStyleLbl="conFgAcc1" presStyleIdx="0" presStyleCnt="3">
        <dgm:presLayoutVars>
          <dgm:bulletEnabled val="1"/>
        </dgm:presLayoutVars>
      </dgm:prSet>
      <dgm:spPr/>
    </dgm:pt>
    <dgm:pt modelId="{C95C28A3-7726-493F-B917-4CAE4A249FD6}" type="pres">
      <dgm:prSet presAssocID="{157B2170-A898-4E27-8A58-8DA642702D3C}" presName="spaceBetweenRectangles" presStyleCnt="0"/>
      <dgm:spPr/>
    </dgm:pt>
    <dgm:pt modelId="{19B215B8-FBFB-4CFB-8989-5576CF12E513}" type="pres">
      <dgm:prSet presAssocID="{2C96C967-49AB-4F83-94CC-9C0A481342B0}" presName="parentLin" presStyleCnt="0"/>
      <dgm:spPr/>
    </dgm:pt>
    <dgm:pt modelId="{67AA4726-6EAA-4843-A684-3B57C666652B}" type="pres">
      <dgm:prSet presAssocID="{2C96C967-49AB-4F83-94CC-9C0A481342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7C0C5A-B684-40F7-BA41-813E87F2CFCF}" type="pres">
      <dgm:prSet presAssocID="{2C96C967-49AB-4F83-94CC-9C0A481342B0}" presName="parentText" presStyleLbl="node1" presStyleIdx="1" presStyleCnt="3" custScaleX="137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2B8CE-AC53-4903-80FF-7EB504687C83}" type="pres">
      <dgm:prSet presAssocID="{2C96C967-49AB-4F83-94CC-9C0A481342B0}" presName="negativeSpace" presStyleCnt="0"/>
      <dgm:spPr/>
    </dgm:pt>
    <dgm:pt modelId="{FBCEC627-CDBF-4FFD-9BAE-0F5FB15EEBD4}" type="pres">
      <dgm:prSet presAssocID="{2C96C967-49AB-4F83-94CC-9C0A481342B0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D96955E8-D0E1-45AC-B7CD-FFAF3210654E}" type="pres">
      <dgm:prSet presAssocID="{C03E00F9-9D04-4143-9E0A-D44751C69C50}" presName="spaceBetweenRectangles" presStyleCnt="0"/>
      <dgm:spPr/>
    </dgm:pt>
    <dgm:pt modelId="{1763A121-5174-45C4-BAC4-6128BD599A55}" type="pres">
      <dgm:prSet presAssocID="{7FCD0650-C915-4A7C-A95C-C6CBDAB43F93}" presName="parentLin" presStyleCnt="0"/>
      <dgm:spPr/>
    </dgm:pt>
    <dgm:pt modelId="{D712F683-5E97-4577-BAB1-4CFD2B06B22B}" type="pres">
      <dgm:prSet presAssocID="{7FCD0650-C915-4A7C-A95C-C6CBDAB43F9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2F05B71-A261-4ED1-BD69-A0F9AD30F54F}" type="pres">
      <dgm:prSet presAssocID="{7FCD0650-C915-4A7C-A95C-C6CBDAB43F93}" presName="parentText" presStyleLbl="node1" presStyleIdx="2" presStyleCnt="3" custScaleX="137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0CDDA-48DD-41ED-BDAC-DDE090F82726}" type="pres">
      <dgm:prSet presAssocID="{7FCD0650-C915-4A7C-A95C-C6CBDAB43F93}" presName="negativeSpace" presStyleCnt="0"/>
      <dgm:spPr/>
    </dgm:pt>
    <dgm:pt modelId="{9A4EA875-3CF0-4C6C-8689-188BDD227E8A}" type="pres">
      <dgm:prSet presAssocID="{7FCD0650-C915-4A7C-A95C-C6CBDAB43F9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64DB28-6E4C-4695-9F97-7E8C349B3243}" type="presOf" srcId="{7FCD0650-C915-4A7C-A95C-C6CBDAB43F93}" destId="{D712F683-5E97-4577-BAB1-4CFD2B06B22B}" srcOrd="0" destOrd="0" presId="urn:microsoft.com/office/officeart/2005/8/layout/list1"/>
    <dgm:cxn modelId="{BE035560-65CE-402F-9F93-3C12C8CA7A12}" type="presOf" srcId="{2C96C967-49AB-4F83-94CC-9C0A481342B0}" destId="{67AA4726-6EAA-4843-A684-3B57C666652B}" srcOrd="0" destOrd="0" presId="urn:microsoft.com/office/officeart/2005/8/layout/list1"/>
    <dgm:cxn modelId="{240F9C77-EE82-4D55-830C-94C8D3F657E3}" type="presOf" srcId="{2C96C967-49AB-4F83-94CC-9C0A481342B0}" destId="{D97C0C5A-B684-40F7-BA41-813E87F2CFCF}" srcOrd="1" destOrd="0" presId="urn:microsoft.com/office/officeart/2005/8/layout/list1"/>
    <dgm:cxn modelId="{868B6654-3AA3-421C-ABBE-168AB49DB6C4}" srcId="{992507A0-78D3-4333-97F7-4498F6E25A5E}" destId="{2C96C967-49AB-4F83-94CC-9C0A481342B0}" srcOrd="1" destOrd="0" parTransId="{B57A32CB-1D1A-4825-AA93-0276D525F833}" sibTransId="{C03E00F9-9D04-4143-9E0A-D44751C69C50}"/>
    <dgm:cxn modelId="{DAFFD053-27F1-40F3-A536-DEEE88B4F6DB}" type="presOf" srcId="{DDAB480F-1131-4A23-9BD9-A715E86FABC2}" destId="{42801AD0-248E-4ADE-83CD-5C9E2CA91F85}" srcOrd="0" destOrd="0" presId="urn:microsoft.com/office/officeart/2005/8/layout/list1"/>
    <dgm:cxn modelId="{58F2EA33-0A80-4271-ACC3-889BF0158FB0}" type="presOf" srcId="{992507A0-78D3-4333-97F7-4498F6E25A5E}" destId="{5EA4199A-70F9-4C53-813D-5F206AEF6F8E}" srcOrd="0" destOrd="0" presId="urn:microsoft.com/office/officeart/2005/8/layout/list1"/>
    <dgm:cxn modelId="{CB189DBB-6C8E-4DAF-8D22-9B99E534B999}" srcId="{992507A0-78D3-4333-97F7-4498F6E25A5E}" destId="{DDAB480F-1131-4A23-9BD9-A715E86FABC2}" srcOrd="0" destOrd="0" parTransId="{B43AC6CD-E626-4477-BD70-E4C8337B6EB7}" sibTransId="{157B2170-A898-4E27-8A58-8DA642702D3C}"/>
    <dgm:cxn modelId="{98592F21-ECC4-4242-94B7-9FE9BA3C1880}" type="presOf" srcId="{DDAB480F-1131-4A23-9BD9-A715E86FABC2}" destId="{374D58C6-AC8A-4B2C-A839-A6C9628924F5}" srcOrd="1" destOrd="0" presId="urn:microsoft.com/office/officeart/2005/8/layout/list1"/>
    <dgm:cxn modelId="{E7C6C949-610D-4C7A-A8D4-B02DCD1748BF}" type="presOf" srcId="{7FCD0650-C915-4A7C-A95C-C6CBDAB43F93}" destId="{52F05B71-A261-4ED1-BD69-A0F9AD30F54F}" srcOrd="1" destOrd="0" presId="urn:microsoft.com/office/officeart/2005/8/layout/list1"/>
    <dgm:cxn modelId="{AC556144-F74D-4AD0-8528-59FB7DDD4633}" srcId="{992507A0-78D3-4333-97F7-4498F6E25A5E}" destId="{7FCD0650-C915-4A7C-A95C-C6CBDAB43F93}" srcOrd="2" destOrd="0" parTransId="{66211FF9-8104-46BF-9561-0DC394FD4C54}" sibTransId="{9009B51D-A67D-4892-91F2-B4604A82E0B3}"/>
    <dgm:cxn modelId="{A4255DB7-FE84-467F-9F11-203156EF8A11}" type="presParOf" srcId="{5EA4199A-70F9-4C53-813D-5F206AEF6F8E}" destId="{E3210F11-E31A-4D92-B5C5-3C37701BBEEB}" srcOrd="0" destOrd="0" presId="urn:microsoft.com/office/officeart/2005/8/layout/list1"/>
    <dgm:cxn modelId="{770492FC-61FF-4112-8B30-7682230939F9}" type="presParOf" srcId="{E3210F11-E31A-4D92-B5C5-3C37701BBEEB}" destId="{42801AD0-248E-4ADE-83CD-5C9E2CA91F85}" srcOrd="0" destOrd="0" presId="urn:microsoft.com/office/officeart/2005/8/layout/list1"/>
    <dgm:cxn modelId="{0C41BD35-E36D-4DFB-882C-C27054AC858E}" type="presParOf" srcId="{E3210F11-E31A-4D92-B5C5-3C37701BBEEB}" destId="{374D58C6-AC8A-4B2C-A839-A6C9628924F5}" srcOrd="1" destOrd="0" presId="urn:microsoft.com/office/officeart/2005/8/layout/list1"/>
    <dgm:cxn modelId="{DE78528C-56BE-4B77-9F67-8A3D77210C6A}" type="presParOf" srcId="{5EA4199A-70F9-4C53-813D-5F206AEF6F8E}" destId="{FBA60725-A077-4F2C-B346-82C575F5D20F}" srcOrd="1" destOrd="0" presId="urn:microsoft.com/office/officeart/2005/8/layout/list1"/>
    <dgm:cxn modelId="{58688946-C2E6-41B1-A415-DB4889420DDC}" type="presParOf" srcId="{5EA4199A-70F9-4C53-813D-5F206AEF6F8E}" destId="{5DF5E86F-5681-48BF-BBEC-8B4377108594}" srcOrd="2" destOrd="0" presId="urn:microsoft.com/office/officeart/2005/8/layout/list1"/>
    <dgm:cxn modelId="{ACAF3393-310D-4F5C-AE93-0839570934CC}" type="presParOf" srcId="{5EA4199A-70F9-4C53-813D-5F206AEF6F8E}" destId="{C95C28A3-7726-493F-B917-4CAE4A249FD6}" srcOrd="3" destOrd="0" presId="urn:microsoft.com/office/officeart/2005/8/layout/list1"/>
    <dgm:cxn modelId="{65954606-6172-494B-88E6-DE45D15B2472}" type="presParOf" srcId="{5EA4199A-70F9-4C53-813D-5F206AEF6F8E}" destId="{19B215B8-FBFB-4CFB-8989-5576CF12E513}" srcOrd="4" destOrd="0" presId="urn:microsoft.com/office/officeart/2005/8/layout/list1"/>
    <dgm:cxn modelId="{E3D5F7AA-F5EB-423D-ABC3-036F70E0BCC6}" type="presParOf" srcId="{19B215B8-FBFB-4CFB-8989-5576CF12E513}" destId="{67AA4726-6EAA-4843-A684-3B57C666652B}" srcOrd="0" destOrd="0" presId="urn:microsoft.com/office/officeart/2005/8/layout/list1"/>
    <dgm:cxn modelId="{275E7F9D-48E5-4A16-A45D-EAA9C9ADE4F6}" type="presParOf" srcId="{19B215B8-FBFB-4CFB-8989-5576CF12E513}" destId="{D97C0C5A-B684-40F7-BA41-813E87F2CFCF}" srcOrd="1" destOrd="0" presId="urn:microsoft.com/office/officeart/2005/8/layout/list1"/>
    <dgm:cxn modelId="{8E08A120-2D0C-4C6B-8A60-1D05C992DC74}" type="presParOf" srcId="{5EA4199A-70F9-4C53-813D-5F206AEF6F8E}" destId="{BBB2B8CE-AC53-4903-80FF-7EB504687C83}" srcOrd="5" destOrd="0" presId="urn:microsoft.com/office/officeart/2005/8/layout/list1"/>
    <dgm:cxn modelId="{998A4E55-CB68-493C-A76E-350F5DC3F579}" type="presParOf" srcId="{5EA4199A-70F9-4C53-813D-5F206AEF6F8E}" destId="{FBCEC627-CDBF-4FFD-9BAE-0F5FB15EEBD4}" srcOrd="6" destOrd="0" presId="urn:microsoft.com/office/officeart/2005/8/layout/list1"/>
    <dgm:cxn modelId="{C5AC5997-E91B-43C4-B1AA-B9DA4112B268}" type="presParOf" srcId="{5EA4199A-70F9-4C53-813D-5F206AEF6F8E}" destId="{D96955E8-D0E1-45AC-B7CD-FFAF3210654E}" srcOrd="7" destOrd="0" presId="urn:microsoft.com/office/officeart/2005/8/layout/list1"/>
    <dgm:cxn modelId="{D945EF20-677A-4229-B73B-A4BC20604C5D}" type="presParOf" srcId="{5EA4199A-70F9-4C53-813D-5F206AEF6F8E}" destId="{1763A121-5174-45C4-BAC4-6128BD599A55}" srcOrd="8" destOrd="0" presId="urn:microsoft.com/office/officeart/2005/8/layout/list1"/>
    <dgm:cxn modelId="{6678E99A-D195-4A80-B937-BFDF565BD40D}" type="presParOf" srcId="{1763A121-5174-45C4-BAC4-6128BD599A55}" destId="{D712F683-5E97-4577-BAB1-4CFD2B06B22B}" srcOrd="0" destOrd="0" presId="urn:microsoft.com/office/officeart/2005/8/layout/list1"/>
    <dgm:cxn modelId="{839591CD-C3C8-45C6-B0C9-6696BA7F5A5D}" type="presParOf" srcId="{1763A121-5174-45C4-BAC4-6128BD599A55}" destId="{52F05B71-A261-4ED1-BD69-A0F9AD30F54F}" srcOrd="1" destOrd="0" presId="urn:microsoft.com/office/officeart/2005/8/layout/list1"/>
    <dgm:cxn modelId="{A1D6F323-1F96-427C-BD98-AD29C3D6AA4B}" type="presParOf" srcId="{5EA4199A-70F9-4C53-813D-5F206AEF6F8E}" destId="{CCE0CDDA-48DD-41ED-BDAC-DDE090F82726}" srcOrd="9" destOrd="0" presId="urn:microsoft.com/office/officeart/2005/8/layout/list1"/>
    <dgm:cxn modelId="{3C652125-BC7D-43D1-9CB8-DE47F0266C19}" type="presParOf" srcId="{5EA4199A-70F9-4C53-813D-5F206AEF6F8E}" destId="{9A4EA875-3CF0-4C6C-8689-188BDD227E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29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(5)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«Архитектурный памятник Индии: вчера и сегодня»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7004"/>
          <a:ext cx="3143272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Крестьянская культура агротехники оставалась низкой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640" y="42644"/>
        <a:ext cx="3071992" cy="658800"/>
      </dsp:txXfrm>
    </dsp:sp>
    <dsp:sp modelId="{C3C0924E-F287-4876-8416-71EEC6808DB4}">
      <dsp:nvSpPr>
        <dsp:cNvPr id="0" name=""/>
        <dsp:cNvSpPr/>
      </dsp:nvSpPr>
      <dsp:spPr>
        <a:xfrm>
          <a:off x="0" y="856685"/>
          <a:ext cx="3143272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Открывшихся колонизаторами оросительных сооружений хватало   на 20% орошения земли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5640" y="892325"/>
        <a:ext cx="3071992" cy="658800"/>
      </dsp:txXfrm>
    </dsp:sp>
    <dsp:sp modelId="{ABE5AA13-53AA-4662-9E11-41C7D9724266}">
      <dsp:nvSpPr>
        <dsp:cNvPr id="0" name=""/>
        <dsp:cNvSpPr/>
      </dsp:nvSpPr>
      <dsp:spPr>
        <a:xfrm>
          <a:off x="0" y="1691805"/>
          <a:ext cx="3143272" cy="730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отдавались в аренду крестьянам с условием выплаты большей частью урожая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640" y="1727445"/>
        <a:ext cx="3071992" cy="65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0" y="0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Всё больше увеличивалось количество людей, вынужденных работать в счёт погашения долга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342" y="21342"/>
        <a:ext cx="3950050" cy="685983"/>
      </dsp:txXfrm>
    </dsp:sp>
    <dsp:sp modelId="{E214CC58-8EB2-4CA5-8D9F-CCA16F0276E8}">
      <dsp:nvSpPr>
        <dsp:cNvPr id="0" name=""/>
        <dsp:cNvSpPr/>
      </dsp:nvSpPr>
      <dsp:spPr>
        <a:xfrm>
          <a:off x="376516" y="848101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Вложение капитала в самые прибыльные отрасли сельского хозяйства                                   (чай, конопля, хлопок) приносило англичанам большую прибыль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7858" y="869443"/>
        <a:ext cx="3802109" cy="685983"/>
      </dsp:txXfrm>
    </dsp:sp>
    <dsp:sp modelId="{C1DB65B5-07D2-4A2F-B23D-A2A308A7475A}">
      <dsp:nvSpPr>
        <dsp:cNvPr id="0" name=""/>
        <dsp:cNvSpPr/>
      </dsp:nvSpPr>
      <dsp:spPr>
        <a:xfrm>
          <a:off x="835824" y="1700224"/>
          <a:ext cx="4736339" cy="7286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Индия в к.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стала экспортировать                                на мировой рынок в большом количестве промышленную и сельскохозяйственную продукцию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57166" y="1721566"/>
        <a:ext cx="3802109" cy="685983"/>
      </dsp:txXfrm>
    </dsp:sp>
    <dsp:sp modelId="{7F9E4E9C-EC7E-4058-B53F-BF0DFB37E027}">
      <dsp:nvSpPr>
        <dsp:cNvPr id="0" name=""/>
        <dsp:cNvSpPr/>
      </dsp:nvSpPr>
      <dsp:spPr>
        <a:xfrm>
          <a:off x="4262705" y="552572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69272" y="552572"/>
        <a:ext cx="260499" cy="356409"/>
      </dsp:txXfrm>
    </dsp:sp>
    <dsp:sp modelId="{937148DB-CF44-443A-9593-2AE3731C77B2}">
      <dsp:nvSpPr>
        <dsp:cNvPr id="0" name=""/>
        <dsp:cNvSpPr/>
      </dsp:nvSpPr>
      <dsp:spPr>
        <a:xfrm>
          <a:off x="4680617" y="1397827"/>
          <a:ext cx="473633" cy="47363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787184" y="1397827"/>
        <a:ext cx="260499" cy="356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87310" y="7778"/>
          <a:ext cx="1715055" cy="100908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Землевладельцы, банкиры, ростовщики закабалили крестьян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6865" y="37333"/>
        <a:ext cx="1655945" cy="949970"/>
      </dsp:txXfrm>
    </dsp:sp>
    <dsp:sp modelId="{9C7D78F0-7AFC-4387-8F71-4E1EBD8F9526}">
      <dsp:nvSpPr>
        <dsp:cNvPr id="0" name=""/>
        <dsp:cNvSpPr/>
      </dsp:nvSpPr>
      <dsp:spPr>
        <a:xfrm>
          <a:off x="1899298" y="37573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99298" y="430366"/>
        <a:ext cx="163462" cy="163903"/>
      </dsp:txXfrm>
    </dsp:sp>
    <dsp:sp modelId="{541E2A69-37B4-465F-A4EE-9F0D476E22C6}">
      <dsp:nvSpPr>
        <dsp:cNvPr id="0" name=""/>
        <dsp:cNvSpPr/>
      </dsp:nvSpPr>
      <dsp:spPr>
        <a:xfrm>
          <a:off x="2242965" y="2044"/>
          <a:ext cx="1756449" cy="10205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оложение крестьян было прискорбным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2856" y="31935"/>
        <a:ext cx="1696667" cy="960765"/>
      </dsp:txXfrm>
    </dsp:sp>
    <dsp:sp modelId="{FFCDC096-77B1-45D5-999D-28AD41CFECF6}">
      <dsp:nvSpPr>
        <dsp:cNvPr id="0" name=""/>
        <dsp:cNvSpPr/>
      </dsp:nvSpPr>
      <dsp:spPr>
        <a:xfrm rot="5172681">
          <a:off x="3052117" y="1099696"/>
          <a:ext cx="234029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084861" y="1119343"/>
        <a:ext cx="163903" cy="163820"/>
      </dsp:txXfrm>
    </dsp:sp>
    <dsp:sp modelId="{299B642D-8DE1-4161-9260-12BFAA733F89}">
      <dsp:nvSpPr>
        <dsp:cNvPr id="0" name=""/>
        <dsp:cNvSpPr/>
      </dsp:nvSpPr>
      <dsp:spPr>
        <a:xfrm>
          <a:off x="2437446" y="1463191"/>
          <a:ext cx="1561969" cy="1035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Между тем коренное население Индии голодало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67763" y="1493508"/>
        <a:ext cx="1501335" cy="974459"/>
      </dsp:txXfrm>
    </dsp:sp>
    <dsp:sp modelId="{FE21A452-1F4B-4080-8D60-EA4961106AD2}">
      <dsp:nvSpPr>
        <dsp:cNvPr id="0" name=""/>
        <dsp:cNvSpPr/>
      </dsp:nvSpPr>
      <dsp:spPr>
        <a:xfrm rot="10800000">
          <a:off x="2106996" y="184415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177051" y="1898786"/>
        <a:ext cx="163462" cy="163903"/>
      </dsp:txXfrm>
    </dsp:sp>
    <dsp:sp modelId="{109C2627-E925-4B9E-AC03-10E872964E6B}">
      <dsp:nvSpPr>
        <dsp:cNvPr id="0" name=""/>
        <dsp:cNvSpPr/>
      </dsp:nvSpPr>
      <dsp:spPr>
        <a:xfrm>
          <a:off x="72550" y="1464833"/>
          <a:ext cx="1924296" cy="10318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результате чего погибало несчитанное количество людей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02771" y="1495054"/>
        <a:ext cx="1863854" cy="971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853237" y="763193"/>
          <a:ext cx="179354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Англия в то же время делала вид, будто идёт                на уступки местной буржуазии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902912" y="812868"/>
        <a:ext cx="1694190" cy="918242"/>
      </dsp:txXfrm>
    </dsp:sp>
    <dsp:sp modelId="{53C1E76F-F6FB-4B5D-B011-D0CE55B6AB49}">
      <dsp:nvSpPr>
        <dsp:cNvPr id="0" name=""/>
        <dsp:cNvSpPr/>
      </dsp:nvSpPr>
      <dsp:spPr>
        <a:xfrm>
          <a:off x="2925386" y="763193"/>
          <a:ext cx="179354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Представители местной буржуазии избирались                в администрацию города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75061" y="812868"/>
        <a:ext cx="1694190" cy="918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544762"/>
        </a:xfrm>
        <a:prstGeom prst="rightArrow">
          <a:avLst/>
        </a:prstGeom>
        <a:solidFill>
          <a:schemeClr val="bg1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2147" y="572286"/>
          <a:ext cx="1665528" cy="14001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Сторонники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Тилака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пропагандировали среди народных масс ненависть     к колонизаторам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499" y="640638"/>
        <a:ext cx="1528824" cy="1263485"/>
      </dsp:txXfrm>
    </dsp:sp>
    <dsp:sp modelId="{A93262C1-6FFA-4AF9-A05E-41D4CADC6BCD}">
      <dsp:nvSpPr>
        <dsp:cNvPr id="0" name=""/>
        <dsp:cNvSpPr/>
      </dsp:nvSpPr>
      <dsp:spPr>
        <a:xfrm>
          <a:off x="1896458" y="572286"/>
          <a:ext cx="1648252" cy="14001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Поэтому англичане в 1897 году взяли под арест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Тилака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на полтора года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64810" y="640638"/>
        <a:ext cx="1511548" cy="1263485"/>
      </dsp:txXfrm>
    </dsp:sp>
    <dsp:sp modelId="{2F80CB4B-970F-462A-9040-851BB9FE902F}">
      <dsp:nvSpPr>
        <dsp:cNvPr id="0" name=""/>
        <dsp:cNvSpPr/>
      </dsp:nvSpPr>
      <dsp:spPr>
        <a:xfrm>
          <a:off x="3773493" y="572286"/>
          <a:ext cx="1653628" cy="14001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 вскоре они были вынуждены освободить его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41845" y="640638"/>
        <a:ext cx="1516924" cy="12634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C0C6-46E8-4048-AC78-CE1A166F33A9}">
      <dsp:nvSpPr>
        <dsp:cNvPr id="0" name=""/>
        <dsp:cNvSpPr/>
      </dsp:nvSpPr>
      <dsp:spPr>
        <a:xfrm>
          <a:off x="1338256" y="107168"/>
          <a:ext cx="1685948" cy="857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Стремясь задушить национально-освободительное движение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63364" y="132276"/>
        <a:ext cx="1635732" cy="807031"/>
      </dsp:txXfrm>
    </dsp:sp>
    <dsp:sp modelId="{5D1ACFEE-ED65-4EF3-BE43-0A30921BDF17}">
      <dsp:nvSpPr>
        <dsp:cNvPr id="0" name=""/>
        <dsp:cNvSpPr/>
      </dsp:nvSpPr>
      <dsp:spPr>
        <a:xfrm>
          <a:off x="3149934" y="358627"/>
          <a:ext cx="302894" cy="35432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149934" y="429493"/>
        <a:ext cx="212026" cy="212596"/>
      </dsp:txXfrm>
    </dsp:sp>
    <dsp:sp modelId="{952E3BAC-4356-45C6-BF71-19B3C77A4EEE}">
      <dsp:nvSpPr>
        <dsp:cNvPr id="0" name=""/>
        <dsp:cNvSpPr/>
      </dsp:nvSpPr>
      <dsp:spPr>
        <a:xfrm>
          <a:off x="3595703" y="107168"/>
          <a:ext cx="1838309" cy="857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Английские колонизаторы в 1905 году разделили Бенгалию на 2 части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20811" y="132276"/>
        <a:ext cx="1788093" cy="807031"/>
      </dsp:txXfrm>
    </dsp:sp>
    <dsp:sp modelId="{88F34064-BD92-44F0-A543-EA70408715B1}">
      <dsp:nvSpPr>
        <dsp:cNvPr id="0" name=""/>
        <dsp:cNvSpPr/>
      </dsp:nvSpPr>
      <dsp:spPr>
        <a:xfrm rot="5400000">
          <a:off x="4463025" y="1064428"/>
          <a:ext cx="305989" cy="35432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4509722" y="1088598"/>
        <a:ext cx="212596" cy="214192"/>
      </dsp:txXfrm>
    </dsp:sp>
    <dsp:sp modelId="{A12D94E3-EDB6-4935-8C9D-9EB4196E7943}">
      <dsp:nvSpPr>
        <dsp:cNvPr id="0" name=""/>
        <dsp:cNvSpPr/>
      </dsp:nvSpPr>
      <dsp:spPr>
        <a:xfrm>
          <a:off x="4005267" y="1535914"/>
          <a:ext cx="1428745" cy="857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Бенгалия превратилась   в один из самых сильных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030375" y="1561022"/>
        <a:ext cx="1378529" cy="807031"/>
      </dsp:txXfrm>
    </dsp:sp>
    <dsp:sp modelId="{BC0771FC-D04C-42CC-BC89-4F1B86B1C73F}">
      <dsp:nvSpPr>
        <dsp:cNvPr id="0" name=""/>
        <dsp:cNvSpPr/>
      </dsp:nvSpPr>
      <dsp:spPr>
        <a:xfrm rot="10800000">
          <a:off x="3576643" y="1787373"/>
          <a:ext cx="302894" cy="35432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667511" y="1858239"/>
        <a:ext cx="212026" cy="212596"/>
      </dsp:txXfrm>
    </dsp:sp>
    <dsp:sp modelId="{CA317DBF-3FFD-47E5-B1CF-84E5AD0BF41D}">
      <dsp:nvSpPr>
        <dsp:cNvPr id="0" name=""/>
        <dsp:cNvSpPr/>
      </dsp:nvSpPr>
      <dsp:spPr>
        <a:xfrm>
          <a:off x="2005023" y="1535914"/>
          <a:ext cx="1428745" cy="857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Центров движения борьбы против колонизаторов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30131" y="1561022"/>
        <a:ext cx="1378529" cy="807031"/>
      </dsp:txXfrm>
    </dsp:sp>
    <dsp:sp modelId="{8344CBFD-6584-47EA-B0CD-849E700AF6C1}">
      <dsp:nvSpPr>
        <dsp:cNvPr id="0" name=""/>
        <dsp:cNvSpPr/>
      </dsp:nvSpPr>
      <dsp:spPr>
        <a:xfrm rot="10800000">
          <a:off x="1576400" y="1787373"/>
          <a:ext cx="302894" cy="35432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1667268" y="1858239"/>
        <a:ext cx="212026" cy="212596"/>
      </dsp:txXfrm>
    </dsp:sp>
    <dsp:sp modelId="{2DD9E4CA-4640-4B0D-8187-5C2BDFC664A9}">
      <dsp:nvSpPr>
        <dsp:cNvPr id="0" name=""/>
        <dsp:cNvSpPr/>
      </dsp:nvSpPr>
      <dsp:spPr>
        <a:xfrm>
          <a:off x="4780" y="1535914"/>
          <a:ext cx="1428745" cy="857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Эта мера возымела обратное действие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888" y="1561022"/>
        <a:ext cx="1378529" cy="8070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9441-1613-4AE5-97C7-6604A7F43504}">
      <dsp:nvSpPr>
        <dsp:cNvPr id="0" name=""/>
        <dsp:cNvSpPr/>
      </dsp:nvSpPr>
      <dsp:spPr>
        <a:xfrm>
          <a:off x="1156251" y="0"/>
          <a:ext cx="3126290" cy="6086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городе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Сурат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Бомбейского округа состоялся съезд ИНК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174077" y="17826"/>
        <a:ext cx="3090638" cy="572958"/>
      </dsp:txXfrm>
    </dsp:sp>
    <dsp:sp modelId="{C78ED968-6EFB-452C-BF30-A5C2F47DE8EE}">
      <dsp:nvSpPr>
        <dsp:cNvPr id="0" name=""/>
        <dsp:cNvSpPr/>
      </dsp:nvSpPr>
      <dsp:spPr>
        <a:xfrm rot="5400000">
          <a:off x="2605282" y="623825"/>
          <a:ext cx="228228" cy="27387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637234" y="646648"/>
        <a:ext cx="164324" cy="159760"/>
      </dsp:txXfrm>
    </dsp:sp>
    <dsp:sp modelId="{71DAF609-7AA4-4970-9318-77D79646948F}">
      <dsp:nvSpPr>
        <dsp:cNvPr id="0" name=""/>
        <dsp:cNvSpPr/>
      </dsp:nvSpPr>
      <dsp:spPr>
        <a:xfrm>
          <a:off x="1156251" y="912915"/>
          <a:ext cx="3126290" cy="6086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Умеренное течение одобрило резолюцию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остаться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составе английской империи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174077" y="930741"/>
        <a:ext cx="3090638" cy="572958"/>
      </dsp:txXfrm>
    </dsp:sp>
    <dsp:sp modelId="{CE06CDF6-AD6B-4276-8F67-CBD9D8973800}">
      <dsp:nvSpPr>
        <dsp:cNvPr id="0" name=""/>
        <dsp:cNvSpPr/>
      </dsp:nvSpPr>
      <dsp:spPr>
        <a:xfrm rot="5400000">
          <a:off x="2605282" y="1536741"/>
          <a:ext cx="228228" cy="273874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637234" y="1559564"/>
        <a:ext cx="164324" cy="159760"/>
      </dsp:txXfrm>
    </dsp:sp>
    <dsp:sp modelId="{1909BC0C-2BCA-42E7-B3FB-EFFBB40839BB}">
      <dsp:nvSpPr>
        <dsp:cNvPr id="0" name=""/>
        <dsp:cNvSpPr/>
      </dsp:nvSpPr>
      <dsp:spPr>
        <a:xfrm>
          <a:off x="1156251" y="1825831"/>
          <a:ext cx="3126290" cy="6086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одновременно получить право на самоуправление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174077" y="1843657"/>
        <a:ext cx="3090638" cy="572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5E86F-5681-48BF-BBEC-8B4377108594}">
      <dsp:nvSpPr>
        <dsp:cNvPr id="0" name=""/>
        <dsp:cNvSpPr/>
      </dsp:nvSpPr>
      <dsp:spPr>
        <a:xfrm>
          <a:off x="0" y="289144"/>
          <a:ext cx="54387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D58C6-AC8A-4B2C-A839-A6C9628924F5}">
      <dsp:nvSpPr>
        <dsp:cNvPr id="0" name=""/>
        <dsp:cNvSpPr/>
      </dsp:nvSpPr>
      <dsp:spPr>
        <a:xfrm>
          <a:off x="268221" y="8704"/>
          <a:ext cx="5169052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8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Местные господствующие круги Индии, согласованно                          с английским колониальным управлением, приняли Закон      «О советах Индии»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5601" y="36084"/>
        <a:ext cx="5114292" cy="506120"/>
      </dsp:txXfrm>
    </dsp:sp>
    <dsp:sp modelId="{FBCEC627-CDBF-4FFD-9BAE-0F5FB15EEBD4}">
      <dsp:nvSpPr>
        <dsp:cNvPr id="0" name=""/>
        <dsp:cNvSpPr/>
      </dsp:nvSpPr>
      <dsp:spPr>
        <a:xfrm>
          <a:off x="0" y="1150985"/>
          <a:ext cx="5438794" cy="4788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C0C5A-B684-40F7-BA41-813E87F2CFCF}">
      <dsp:nvSpPr>
        <dsp:cNvPr id="0" name=""/>
        <dsp:cNvSpPr/>
      </dsp:nvSpPr>
      <dsp:spPr>
        <a:xfrm>
          <a:off x="268487" y="870544"/>
          <a:ext cx="5169471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8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Согласно Закону, всего половина процента населения получила право на выборы. Выборы решили проводить раздельно по религиозным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конфессиям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религиозных общин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5867" y="897924"/>
        <a:ext cx="5114711" cy="506120"/>
      </dsp:txXfrm>
    </dsp:sp>
    <dsp:sp modelId="{9A4EA875-3CF0-4C6C-8689-188BDD227E8A}">
      <dsp:nvSpPr>
        <dsp:cNvPr id="0" name=""/>
        <dsp:cNvSpPr/>
      </dsp:nvSpPr>
      <dsp:spPr>
        <a:xfrm>
          <a:off x="0" y="2012825"/>
          <a:ext cx="543879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05B71-A261-4ED1-BD69-A0F9AD30F54F}">
      <dsp:nvSpPr>
        <dsp:cNvPr id="0" name=""/>
        <dsp:cNvSpPr/>
      </dsp:nvSpPr>
      <dsp:spPr>
        <a:xfrm>
          <a:off x="268487" y="1732385"/>
          <a:ext cx="5169471" cy="5608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8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Цель этой «выборной игры» - сеять распри между индусами  и мусульманами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5867" y="1759765"/>
        <a:ext cx="5114711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69706" y="866"/>
          <a:ext cx="3610476" cy="64120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29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0006" y="866"/>
        <a:ext cx="3450176" cy="641202"/>
      </dsp:txXfrm>
    </dsp:sp>
    <dsp:sp modelId="{0695C490-E4F3-44F9-95D3-DCB4ADA8C6F8}">
      <dsp:nvSpPr>
        <dsp:cNvPr id="0" name=""/>
        <dsp:cNvSpPr/>
      </dsp:nvSpPr>
      <dsp:spPr>
        <a:xfrm>
          <a:off x="749105" y="866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86432" y="845385"/>
          <a:ext cx="3540144" cy="57215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(5)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29471" y="845385"/>
        <a:ext cx="3397105" cy="572157"/>
      </dsp:txXfrm>
    </dsp:sp>
    <dsp:sp modelId="{0A426044-E8F7-487B-91EF-34DFC983F853}">
      <dsp:nvSpPr>
        <dsp:cNvPr id="0" name=""/>
        <dsp:cNvSpPr/>
      </dsp:nvSpPr>
      <dsp:spPr>
        <a:xfrm>
          <a:off x="766688" y="833471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22300" y="1571634"/>
          <a:ext cx="3676187" cy="7739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«Архитектурный памятник Индии: вчера и сегодня»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779" y="1571634"/>
        <a:ext cx="3482708" cy="773918"/>
      </dsp:txXfrm>
    </dsp:sp>
    <dsp:sp modelId="{0CB44D7F-0C66-4497-B9EB-5134FE96849A}">
      <dsp:nvSpPr>
        <dsp:cNvPr id="0" name=""/>
        <dsp:cNvSpPr/>
      </dsp:nvSpPr>
      <dsp:spPr>
        <a:xfrm>
          <a:off x="732677" y="1732435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st4.depositphotos.com/3423429/38405/v/1600/depositphotos_384054176-stock-illustration-protesting-people-fists-raised-public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94578" y="830769"/>
            <a:ext cx="3542469" cy="25173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Индия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в конце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XIX –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1879" y="1477168"/>
            <a:ext cx="280392" cy="10001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Путешествие в Индию и Непал: От Тадж - Махала до Аннапурн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33" y="1334292"/>
            <a:ext cx="1573966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населения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029844"/>
              </p:ext>
            </p:extLst>
          </p:nvPr>
        </p:nvGraphicFramePr>
        <p:xfrm>
          <a:off x="1522403" y="619913"/>
          <a:ext cx="407196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s://runivers.ru/images/date/2010_april/12/g_1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6" y="762787"/>
            <a:ext cx="1366828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Закон об индийской прессе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Английская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приняла закон об индийской прессе, издаваемой                 на национальном языке.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закону все газеты были переведены под контроль англичан.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Вскоре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 принят акт      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запрещении хранения огнестрельного оружия.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Фото: 80 - Как выглядела Индия в 19 веке. Уникальные фото, сделанные  британским банковским клерком - Глав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4"/>
            <a:ext cx="2581273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Местная буржуазия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Экономическое положение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5"/>
            <a:ext cx="723886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79462" y="576015"/>
            <a:ext cx="4286280" cy="914400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в Индии капитализм начал развиваться, хотя и медленно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9462" y="1490415"/>
            <a:ext cx="4286280" cy="914400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1910 году число фабрик конопляного волокна увеличилось в 2 раза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462" y="2404815"/>
            <a:ext cx="4286280" cy="600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Предприятие по подготовке хлопка-сырца, бязевые ткацкие фабрики были во владении индийских капиталистов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Английский контроль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Росло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рабочих, занятых в промышленности.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прибрала к своим рукам все угольные бассейны, кенафную промышленность, чайные плантации, транспорт    и страховые общества                                   и установила контроль над системой производства всей Индии.</a:t>
            </a: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s://s018.radikal.ru/i500/1209/f9/c052a2aa6845.jpg"/>
          <p:cNvPicPr>
            <a:picLocks noChangeAspect="1" noChangeArrowheads="1"/>
          </p:cNvPicPr>
          <p:nvPr/>
        </p:nvPicPr>
        <p:blipFill>
          <a:blip r:embed="rId2"/>
          <a:srcRect l="8918" t="13333" r="8539" b="10000"/>
          <a:stretch>
            <a:fillRect/>
          </a:stretch>
        </p:blipFill>
        <p:spPr bwMode="auto">
          <a:xfrm>
            <a:off x="155575" y="619912"/>
            <a:ext cx="2438398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0375" y="2763052"/>
            <a:ext cx="24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Просеивание чая в </a:t>
            </a:r>
            <a:r>
              <a:rPr lang="ru-RU" sz="1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Ассаме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народа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94039" y="576016"/>
            <a:ext cx="2449982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Английский капитал очень быстро вырос.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состояние народа было ужасающим.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1896 – 1906 годы        в стране от голода умерло более 10 млн. человек.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Albom fotografii indiiskoi arhitektury vzgliadov liudei 25"/>
          <p:cNvPicPr>
            <a:picLocks noChangeAspect="1" noChangeArrowheads="1"/>
          </p:cNvPicPr>
          <p:nvPr/>
        </p:nvPicPr>
        <p:blipFill>
          <a:blip r:embed="rId2"/>
          <a:srcRect l="7436" t="10442" r="9494" b="5778"/>
          <a:stretch>
            <a:fillRect/>
          </a:stretch>
        </p:blipFill>
        <p:spPr bwMode="auto">
          <a:xfrm>
            <a:off x="155575" y="576016"/>
            <a:ext cx="272415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Университеты Индии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163" y="576016"/>
            <a:ext cx="2643206" cy="254422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раза повысилась плата за обучение в университетах.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университетах закрылись правовые факультеты.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запрещено поступление в университеты демократически настроенных студентов, защищающих интересы народа.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4706" name="Picture 2" descr="Университет Мумбаи, Ин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724150" cy="2214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6519" y="2905928"/>
            <a:ext cx="200407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1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Мумбаи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1835 г.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ИНК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857520" cy="2428892"/>
          </a:xfrm>
          <a:solidFill>
            <a:schemeClr val="bg1"/>
          </a:solidFill>
        </p:spPr>
        <p:txBody>
          <a:bodyPr anchor="ctr">
            <a:normAutofit fontScale="850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Народы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Индии вели освободительную борьбу против колониального гнёта.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1885 году в Бомбее образовалась политическая партия – Индийский национальный конгресс (ИНК), имеющая конкретную программу.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Одновременно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образовалась и Мусульманская лига.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Теперь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англичане всё больше усилили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индуистско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-мусульманское противостояние.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5730" name="Picture 2" descr="C:\Users\Вилена\Desktop\инк инд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58127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ИНК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888685">
            <a:off x="808020" y="678054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5" y="1262854"/>
            <a:ext cx="1509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Объединил представителей торгово-промышленного капитала, либеральных помещиков, национальную интеллигенцию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307081" y="695414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9605" y="1262854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Поначалу административное управление английской колонии                            не противилось ИНК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802925">
            <a:off x="3844025" y="675022"/>
            <a:ext cx="571504" cy="28575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99805" y="1262854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Вице-король Англии лорд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Дафферин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комментировал такое отношение так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 «</a:t>
            </a: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ИНК обойдётся дешевле, чем революция»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ИНК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576016"/>
            <a:ext cx="2295522" cy="254422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думали англичане, в первое время требования Национального конгресса были очень умеренны.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предусматривали проведение некоторых реформ при сохранении господства Британии, например: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665411" y="576016"/>
            <a:ext cx="2928958" cy="26640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Назначить пошлину                              на привозные </a:t>
            </a:r>
            <a:r>
              <a:rPr lang="ru-RU" sz="1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/б ткани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Расширить права местных представительных учреждений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Привлечь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индийцев            к управленческим делам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Организовать техническое образование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71" y="576016"/>
            <a:ext cx="4643472" cy="3296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Колонизация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71" y="1048540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Экономическое положение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70" y="1548606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Национально – освободительное движение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70" y="2048672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Разделение Бенгалии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71" y="2548738"/>
            <a:ext cx="4643473" cy="35719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Накануне войны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Гангадхара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Тилак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Интернет-портал ВСЁ О ГИПЕРБОР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576016"/>
            <a:ext cx="1285884" cy="147265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>
            <a:off x="1665279" y="834226"/>
            <a:ext cx="1000132" cy="1428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5411" y="13683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Руководил «левым» радикальным течением, сформированным в 1890 году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65279" y="1477168"/>
            <a:ext cx="885828" cy="1428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5411" y="838602"/>
            <a:ext cx="1957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Годы жизни 1856 - 1920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79583" y="2048672"/>
            <a:ext cx="885828" cy="2857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36849" y="2153501"/>
            <a:ext cx="250033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Шёл по пути пробуждения национального самосознания индийского народа, роста национальной гордости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654462" y="2280078"/>
            <a:ext cx="251567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5575" y="2477300"/>
            <a:ext cx="23955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Дал высокую оценку религии, её объединяющей массы силе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Тилака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Вскоре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городе Пуна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Тилак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построил независимую среднюю школу и начал воспитывать учеников в духе патриотизма.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Тилак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издал газету «Кесари» (Лев).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Газета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стала пропагандировать среди молодёжи идеи патриотизма.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Бал Гангадхар Тилак (1856-192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65271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 борьбы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Тилака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Вторая Балканская война | Истор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Чем известен Тилак.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46" y="548474"/>
            <a:ext cx="1357322" cy="1240627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213343">
            <a:off x="3594104" y="806223"/>
            <a:ext cx="571504" cy="484632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587161" y="1368834"/>
            <a:ext cx="355908" cy="484632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573384">
            <a:off x="1537761" y="806749"/>
            <a:ext cx="555859" cy="484632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5" y="691350"/>
            <a:ext cx="1509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существующем положении нет возможности обрести свободу путём вооружённого восстания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609" y="602197"/>
            <a:ext cx="1357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 сторонником «неприменения силы»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664165" y="1893231"/>
            <a:ext cx="459501" cy="484632"/>
          </a:xfrm>
          <a:prstGeom prst="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879857" y="1816642"/>
            <a:ext cx="1879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способе борьбы основное внимание уделялось бойкотированию английских товаров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5279" y="2276144"/>
            <a:ext cx="221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говорил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Бог никогда не дарил Индию иностранным государствам»</a:t>
            </a:r>
            <a:endParaRPr lang="ru-RU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Сторонники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Тилака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5100" y="576263"/>
          <a:ext cx="5429269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Разделение Бенгалии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3348141"/>
              </p:ext>
            </p:extLst>
          </p:nvPr>
        </p:nvGraphicFramePr>
        <p:xfrm>
          <a:off x="155575" y="619912"/>
          <a:ext cx="5438793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Демонстрации 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Индии вновь усилилось национально-освободительное движение.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Калькутте прошла очень крупная демонстрация.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демонстрации протеста охватили большую часть страны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Национально-освободительное движение Индии в период между мировыми войнами  | РОТ ФР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Вилена\Desktop\20160314_indi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Движения в Индии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22535" y="619912"/>
            <a:ext cx="3071834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декабре 1906 года по требованию «левого» радикального течения ИНК принял дополнительное постановление.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Движения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«Сварадж» (Своё правление), «Свадеши» (Собственное производство), «Бойкот английским товарам» имели большой авторитет среди народа.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18" name="AutoShape 2" descr="ФЕРДИНАНД I КОБУРГСКИЙ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Протестующие Поднятыми Кулаками Иллюстрация Общественного Протеста Шаблон Текстовым Местом Баннеров — стоковый вектор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155575" y="477035"/>
            <a:ext cx="2224084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Тилак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призывал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2" name="AutoShape 2" descr="Тройственный сою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>
            <a:off x="3379791" y="743740"/>
            <a:ext cx="1928826" cy="1076324"/>
          </a:xfrm>
          <a:prstGeom prst="doubleWav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Местную буржуазию построить фабрики     и заводы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236519" y="619912"/>
            <a:ext cx="2143140" cy="1285884"/>
          </a:xfrm>
          <a:prstGeom prst="doubleWav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Отказаться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только 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английских товаров, но и от английского правления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2379659" y="1820064"/>
            <a:ext cx="2000264" cy="1228740"/>
          </a:xfrm>
          <a:prstGeom prst="doubleWav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Национализировать управление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Съезд ИНК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2" name="AutoShape 2" descr="Тройственный сою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1997697"/>
              </p:ext>
            </p:extLst>
          </p:nvPr>
        </p:nvGraphicFramePr>
        <p:xfrm>
          <a:off x="155575" y="685800"/>
          <a:ext cx="5438794" cy="243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Репрессии 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9912"/>
            <a:ext cx="2928958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Радикальное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течение          во главе с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Тилаком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было выведено из состава ИНК.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администраторы вскоре издали законы, запрещающие «противозаконные» собрания и прессу                  и усилили репрессии.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18" name="AutoShape 2" descr="ФЕРДИНАНД I КОБУРГСКИЙ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4" name="AutoShape 2" descr="История Сербии — Википедия с видео // WIKI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7" name="AutoShape 5" descr="История Серб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9" name="AutoShape 7" descr="История Серб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tudref.com/htm/img/9/7109/3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50983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Колонизация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619912"/>
            <a:ext cx="5510232" cy="250033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Индия в конце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начале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веков</a:t>
            </a:r>
          </a:p>
          <a:p>
            <a:pP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" indent="-17463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была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колонией Англии           метрополия управляла Индией с помощью должностных лиц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во главе с вице-королём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и полицейским аппаратом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36849" y="1227137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203807" y="933301"/>
            <a:ext cx="357191" cy="23048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176776" y="1765869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176776" y="2023951"/>
            <a:ext cx="405502" cy="21136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англичанин в зап Бенгалии (514x700, 285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85" y="1548606"/>
            <a:ext cx="1357322" cy="12858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1295" y="2834490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Англичанин в Бенгалии</a:t>
            </a:r>
            <a:endParaRPr lang="ru-RU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англичане (700x478, 230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6" y="1765870"/>
            <a:ext cx="938199" cy="13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Закон «О советах Индии»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55576" y="619912"/>
          <a:ext cx="543879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Накануне войны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этот период Индия стала играть важную роль в планах Англии в преддверии грядущей мировой войны.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Поэтому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Англия стремилась смягчить обстановку.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колониальная администрация приняла закон об ограничении рабочего времени 12 часами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2" name="AutoShape 2" descr="Тройственный сою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Dmitry Mingalyov — альбом «Первая Мировая Война в Цвете.» на Яндекс.Фотках  | Первая мировая война, Военная история, Мировая 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43839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Уступки администрации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1977234"/>
            <a:ext cx="5438794" cy="114300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107950" indent="0" algn="just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1911 году колониальные администраторы, напуганные действиями трудящихся, были вынуждены объединить разделённую Бенгалию.</a:t>
            </a:r>
          </a:p>
          <a:p>
            <a:pPr marL="107950" indent="0" algn="just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Столица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была перенесена в Дели, который находился     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более безопасном месте.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18" name="AutoShape 2" descr="ФЕРДИНАНД I КОБУРГСКИЙ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4" name="AutoShape 2" descr="История Сербии — Википедия с видео // WIKI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7" name="AutoShape 5" descr="История Серб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9" name="AutoShape 7" descr="История Серби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ic.pics.livejournal.com/maximus101/19795028/1805879/180587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619912"/>
            <a:ext cx="2347912" cy="1357322"/>
          </a:xfrm>
          <a:prstGeom prst="rect">
            <a:avLst/>
          </a:prstGeom>
          <a:noFill/>
        </p:spPr>
      </p:pic>
      <p:pic>
        <p:nvPicPr>
          <p:cNvPr id="13316" name="Picture 4" descr="Делийская соборная мечеть (Дели, Индия) » mahalla1.ru - Доступно об исла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1" y="619912"/>
            <a:ext cx="228601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О чём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829879" y="762788"/>
            <a:ext cx="978408" cy="4846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829879" y="1477168"/>
            <a:ext cx="978408" cy="4846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379395" y="762788"/>
            <a:ext cx="1143008" cy="1282602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ИНК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515498">
            <a:off x="885571" y="2230965"/>
            <a:ext cx="978408" cy="4846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08287" y="842610"/>
            <a:ext cx="2103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Политическая партия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8287" y="1548607"/>
            <a:ext cx="252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Образовалась в 1885 году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6717" y="2262986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Объединил в своих рядах капиталистов, либеральных помещиков и национальную интеллигенцию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Работа с картой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65411" y="619912"/>
            <a:ext cx="2928958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Какой географический объект изображён на карте?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Какое государство здесь располагалось?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С какими государствами оно граничило?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Напишите отличительные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черты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политическом и экономическом развитии данного государства?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Перечислите ключевые термины, связанные с этим государством.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Фла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AutoShape 2" descr="Королевство Серб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Контурные карты Индии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155575" y="619913"/>
            <a:ext cx="2509835" cy="2500329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 rot="12928387">
            <a:off x="1630568" y="2195765"/>
            <a:ext cx="652462" cy="209332"/>
          </a:xfrm>
          <a:prstGeom prst="notchedRightArrow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Появление капитализма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2667" y="548474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условиях английской колонизации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733" y="1287138"/>
            <a:ext cx="2286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Началось строительство предприятий  (инвестиции)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837" y="2457402"/>
            <a:ext cx="25925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1886 г. – в текстильной промышленности </a:t>
            </a:r>
            <a:r>
              <a:rPr lang="en-US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95 </a:t>
            </a: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фабрик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4611" y="2105516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Увеличилось количество шахт, протяжённость ж/</a:t>
            </a:r>
            <a:r>
              <a:rPr lang="ru-RU" sz="1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сети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74834" y="905664"/>
            <a:ext cx="1928827" cy="1808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Появление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капиталистической системы в Индии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028801">
            <a:off x="2451667" y="909186"/>
            <a:ext cx="1000132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05290">
            <a:off x="2315199" y="1534663"/>
            <a:ext cx="981708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153106" y="1738089"/>
            <a:ext cx="406852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985529" y="2278450"/>
            <a:ext cx="288724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Влияние Англии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1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старалась разместить с выгодой для себя промышленные предприятия в Индии.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промышленные предприятия предусмотрительно строили вблизи приморских портовых городов, чтобы было дешевле и легче вывозить богатства Индии.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 descr="C:\Users\Вилена\Desktop\хайдараб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58127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Торговля с Англией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460375" y="576016"/>
            <a:ext cx="2990854" cy="1071570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Торговля Индии              с Англией всё больше увеличивалась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2390907" y="2048670"/>
            <a:ext cx="2917710" cy="1071570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Индия превратилась    в зону капиталовложения английской буржуазии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 descr="C:\Users\Вилена\Desktop\Street_of_the_Pearl_Dealers_in_Bombay_in_1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419" y="576016"/>
            <a:ext cx="1643074" cy="11869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08419" y="1762920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Торговая улица в Бомбее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C:\Users\Вилена\Desktop\ры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9" y="1762920"/>
            <a:ext cx="1746240" cy="11430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5575" y="2905928"/>
            <a:ext cx="18586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рынок Калькутты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Оросительные сооружения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7366476"/>
              </p:ext>
            </p:extLst>
          </p:nvPr>
        </p:nvGraphicFramePr>
        <p:xfrm>
          <a:off x="165081" y="691351"/>
          <a:ext cx="3143272" cy="242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Вилена\Desktop\колониальэксплуатац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5831" y="691351"/>
            <a:ext cx="223997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сельском хозяйстве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8144263"/>
              </p:ext>
            </p:extLst>
          </p:nvPr>
        </p:nvGraphicFramePr>
        <p:xfrm>
          <a:off x="93643" y="691350"/>
          <a:ext cx="557216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Монокультура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7958" y="576015"/>
            <a:ext cx="2071702" cy="2544225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Полученный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доход обогащал английских колонизаторов.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сельском хозяйстве утвердилась монокультура.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9327356">
            <a:off x="1732227" y="1532569"/>
            <a:ext cx="1031895" cy="223890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20840392">
            <a:off x="1883130" y="1829318"/>
            <a:ext cx="1074396" cy="228544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21303991">
            <a:off x="1981508" y="2236595"/>
            <a:ext cx="978408" cy="209503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644789">
            <a:off x="1980787" y="2618445"/>
            <a:ext cx="1111899" cy="198882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51097" y="1077750"/>
            <a:ext cx="1679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Бенгалия - конопля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1163" y="1620045"/>
            <a:ext cx="1356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Ассам - чай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7592" y="2048673"/>
            <a:ext cx="200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Бомбей и Центральная Индия - хлопок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4039" y="2691614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Пенджаб - пшено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Вилена\Desktop\чайные пла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916" y="477036"/>
            <a:ext cx="1534891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212efc98adf6f08aabcf5f851cf128b490ad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157177</TotalTime>
  <Words>1236</Words>
  <Application>Microsoft Office PowerPoint</Application>
  <PresentationFormat>Произвольный</PresentationFormat>
  <Paragraphs>177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Колонизация </vt:lpstr>
      <vt:lpstr>Появление капитализма</vt:lpstr>
      <vt:lpstr>Влияние Англии</vt:lpstr>
      <vt:lpstr>Торговля с Англией</vt:lpstr>
      <vt:lpstr>Оросительные сооружения</vt:lpstr>
      <vt:lpstr>В сельском хозяйстве</vt:lpstr>
      <vt:lpstr>Монокультура </vt:lpstr>
      <vt:lpstr>Положение населения </vt:lpstr>
      <vt:lpstr>Закон об индийской прессе</vt:lpstr>
      <vt:lpstr>Местная буржуазия</vt:lpstr>
      <vt:lpstr>Экономическое положение </vt:lpstr>
      <vt:lpstr>Английский контроль</vt:lpstr>
      <vt:lpstr>Положение народа</vt:lpstr>
      <vt:lpstr>Университеты Индии</vt:lpstr>
      <vt:lpstr>Образование ИНК</vt:lpstr>
      <vt:lpstr>ИНК</vt:lpstr>
      <vt:lpstr>Требования ИНК</vt:lpstr>
      <vt:lpstr>Бал Гангадхара Тилак</vt:lpstr>
      <vt:lpstr>Деятельность Тилака </vt:lpstr>
      <vt:lpstr>Способ борьбы Тилака</vt:lpstr>
      <vt:lpstr>Сторонники Тилака </vt:lpstr>
      <vt:lpstr>Разделение Бенгалии  </vt:lpstr>
      <vt:lpstr>Демонстрации   </vt:lpstr>
      <vt:lpstr> Движения в Индии </vt:lpstr>
      <vt:lpstr>Тилак призывал  </vt:lpstr>
      <vt:lpstr>Съезд ИНК  </vt:lpstr>
      <vt:lpstr>Репрессии   </vt:lpstr>
      <vt:lpstr> Закон «О советах Индии»</vt:lpstr>
      <vt:lpstr>Накануне войны  </vt:lpstr>
      <vt:lpstr>Уступки администрации  </vt:lpstr>
      <vt:lpstr>  О чём речь?</vt:lpstr>
      <vt:lpstr>Работа с картой </vt:lpstr>
      <vt:lpstr> ЗАДАНИЯ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2106</cp:revision>
  <dcterms:created xsi:type="dcterms:W3CDTF">2014-10-08T23:03:32Z</dcterms:created>
  <dcterms:modified xsi:type="dcterms:W3CDTF">2020-12-08T12:11:22Z</dcterms:modified>
</cp:coreProperties>
</file>