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2"/>
  </p:notesMasterIdLst>
  <p:sldIdLst>
    <p:sldId id="1356" r:id="rId10"/>
    <p:sldId id="1414" r:id="rId11"/>
    <p:sldId id="1486" r:id="rId12"/>
    <p:sldId id="1415" r:id="rId13"/>
    <p:sldId id="1492" r:id="rId14"/>
    <p:sldId id="1500" r:id="rId15"/>
    <p:sldId id="1448" r:id="rId16"/>
    <p:sldId id="1501" r:id="rId17"/>
    <p:sldId id="1474" r:id="rId18"/>
    <p:sldId id="1475" r:id="rId19"/>
    <p:sldId id="1493" r:id="rId20"/>
    <p:sldId id="1449" r:id="rId21"/>
    <p:sldId id="1417" r:id="rId22"/>
    <p:sldId id="1468" r:id="rId23"/>
    <p:sldId id="1494" r:id="rId24"/>
    <p:sldId id="1502" r:id="rId25"/>
    <p:sldId id="1503" r:id="rId26"/>
    <p:sldId id="1495" r:id="rId27"/>
    <p:sldId id="1476" r:id="rId28"/>
    <p:sldId id="1477" r:id="rId29"/>
    <p:sldId id="1496" r:id="rId30"/>
    <p:sldId id="1489" r:id="rId31"/>
    <p:sldId id="1479" r:id="rId32"/>
    <p:sldId id="1483" r:id="rId33"/>
    <p:sldId id="1504" r:id="rId34"/>
    <p:sldId id="1505" r:id="rId35"/>
    <p:sldId id="1506" r:id="rId36"/>
    <p:sldId id="1480" r:id="rId37"/>
    <p:sldId id="1484" r:id="rId38"/>
    <p:sldId id="1485" r:id="rId39"/>
    <p:sldId id="1499" r:id="rId40"/>
    <p:sldId id="1507" r:id="rId41"/>
  </p:sldIdLst>
  <p:sldSz cx="5759450" cy="3240088"/>
  <p:notesSz cx="6858000" cy="9144000"/>
  <p:custDataLst>
    <p:tags r:id="rId43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00"/>
            <p14:sldId id="1448"/>
            <p14:sldId id="1501"/>
            <p14:sldId id="1474"/>
            <p14:sldId id="1475"/>
            <p14:sldId id="1493"/>
            <p14:sldId id="1449"/>
            <p14:sldId id="1417"/>
            <p14:sldId id="1468"/>
            <p14:sldId id="1494"/>
            <p14:sldId id="1502"/>
            <p14:sldId id="1503"/>
            <p14:sldId id="1495"/>
            <p14:sldId id="1476"/>
            <p14:sldId id="1477"/>
            <p14:sldId id="1496"/>
            <p14:sldId id="1489"/>
            <p14:sldId id="1479"/>
            <p14:sldId id="1483"/>
            <p14:sldId id="1504"/>
            <p14:sldId id="1505"/>
            <p14:sldId id="1506"/>
            <p14:sldId id="1480"/>
            <p14:sldId id="1484"/>
            <p14:sldId id="1485"/>
            <p14:sldId id="1499"/>
            <p14:sldId id="150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327880"/>
    <a:srgbClr val="FFFFFF"/>
    <a:srgbClr val="B2B2B2"/>
    <a:srgbClr val="5F5F5F"/>
    <a:srgbClr val="808080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77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4F2DE-3642-4E0F-BC1D-EF7AF5B2529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334B7-1A2A-4491-B4B8-14EC462A830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Среди зарубежных стран Англия стояла   на 1 месте по товарообмену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498CC61-1777-4E21-87FE-D5D9792A719B}" type="parTrans" cxnId="{EFA6792B-ED31-49C1-B52F-E9C1329361AC}">
      <dgm:prSet/>
      <dgm:spPr/>
      <dgm:t>
        <a:bodyPr/>
        <a:lstStyle/>
        <a:p>
          <a:endParaRPr lang="ru-RU"/>
        </a:p>
      </dgm:t>
    </dgm:pt>
    <dgm:pt modelId="{87EDB45C-3441-44E7-A0C7-21AEE75C1E8E}" type="sibTrans" cxnId="{EFA6792B-ED31-49C1-B52F-E9C1329361AC}">
      <dgm:prSet/>
      <dgm:spPr/>
      <dgm:t>
        <a:bodyPr/>
        <a:lstStyle/>
        <a:p>
          <a:endParaRPr lang="ru-RU"/>
        </a:p>
      </dgm:t>
    </dgm:pt>
    <dgm:pt modelId="{62B9F861-99DB-4805-8120-C1435BC0C214}">
      <dgm:prSet phldrT="[Текст]" custT="1"/>
      <dgm:spPr>
        <a:solidFill>
          <a:schemeClr val="bg1"/>
        </a:solidFill>
        <a:ln>
          <a:solidFill>
            <a:srgbClr val="32788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Всё больше увеличивалась задолженность Китая иностранным государствам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2F6AFA5-E118-4177-B999-F1F5F98BA0E9}" type="parTrans" cxnId="{993197F2-D592-4325-B9A1-CC2189C9EA02}">
      <dgm:prSet/>
      <dgm:spPr/>
      <dgm:t>
        <a:bodyPr/>
        <a:lstStyle/>
        <a:p>
          <a:endParaRPr lang="ru-RU"/>
        </a:p>
      </dgm:t>
    </dgm:pt>
    <dgm:pt modelId="{2E2E5928-CAE7-453B-8051-9CB2364645EC}" type="sibTrans" cxnId="{993197F2-D592-4325-B9A1-CC2189C9EA02}">
      <dgm:prSet/>
      <dgm:spPr/>
      <dgm:t>
        <a:bodyPr/>
        <a:lstStyle/>
        <a:p>
          <a:endParaRPr lang="ru-RU"/>
        </a:p>
      </dgm:t>
    </dgm:pt>
    <dgm:pt modelId="{CA040249-D52C-4FFD-A862-770F34C443D6}" type="pres">
      <dgm:prSet presAssocID="{0DC4F2DE-3642-4E0F-BC1D-EF7AF5B252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2F58D4-0214-45B7-9C1B-E2C37B3BC55D}" type="pres">
      <dgm:prSet presAssocID="{0DC4F2DE-3642-4E0F-BC1D-EF7AF5B25294}" presName="ribbon" presStyleLbl="node1" presStyleIdx="0" presStyleCnt="1" custScaleY="115421"/>
      <dgm:spPr/>
    </dgm:pt>
    <dgm:pt modelId="{3F5F40E1-87DD-421F-BA86-1239362A9555}" type="pres">
      <dgm:prSet presAssocID="{0DC4F2DE-3642-4E0F-BC1D-EF7AF5B2529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CE275-1D92-48C2-AEE2-3F7BACC0917A}" type="pres">
      <dgm:prSet presAssocID="{0DC4F2DE-3642-4E0F-BC1D-EF7AF5B2529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EE428-3839-4D47-A25B-D263053893FD}" type="presOf" srcId="{62B9F861-99DB-4805-8120-C1435BC0C214}" destId="{482CE275-1D92-48C2-AEE2-3F7BACC0917A}" srcOrd="0" destOrd="0" presId="urn:microsoft.com/office/officeart/2005/8/layout/arrow6"/>
    <dgm:cxn modelId="{993197F2-D592-4325-B9A1-CC2189C9EA02}" srcId="{0DC4F2DE-3642-4E0F-BC1D-EF7AF5B25294}" destId="{62B9F861-99DB-4805-8120-C1435BC0C214}" srcOrd="1" destOrd="0" parTransId="{F2F6AFA5-E118-4177-B999-F1F5F98BA0E9}" sibTransId="{2E2E5928-CAE7-453B-8051-9CB2364645EC}"/>
    <dgm:cxn modelId="{EFA6792B-ED31-49C1-B52F-E9C1329361AC}" srcId="{0DC4F2DE-3642-4E0F-BC1D-EF7AF5B25294}" destId="{841334B7-1A2A-4491-B4B8-14EC462A830A}" srcOrd="0" destOrd="0" parTransId="{D498CC61-1777-4E21-87FE-D5D9792A719B}" sibTransId="{87EDB45C-3441-44E7-A0C7-21AEE75C1E8E}"/>
    <dgm:cxn modelId="{EC4F74AA-BF7C-4408-B05E-EE5A5997CB45}" type="presOf" srcId="{0DC4F2DE-3642-4E0F-BC1D-EF7AF5B25294}" destId="{CA040249-D52C-4FFD-A862-770F34C443D6}" srcOrd="0" destOrd="0" presId="urn:microsoft.com/office/officeart/2005/8/layout/arrow6"/>
    <dgm:cxn modelId="{22AE7E1E-93CD-408D-B2C9-D309F49C428A}" type="presOf" srcId="{841334B7-1A2A-4491-B4B8-14EC462A830A}" destId="{3F5F40E1-87DD-421F-BA86-1239362A9555}" srcOrd="0" destOrd="0" presId="urn:microsoft.com/office/officeart/2005/8/layout/arrow6"/>
    <dgm:cxn modelId="{7F97647E-E859-4CB3-8237-58A671A011B9}" type="presParOf" srcId="{CA040249-D52C-4FFD-A862-770F34C443D6}" destId="{762F58D4-0214-45B7-9C1B-E2C37B3BC55D}" srcOrd="0" destOrd="0" presId="urn:microsoft.com/office/officeart/2005/8/layout/arrow6"/>
    <dgm:cxn modelId="{EFE68EDD-F3F9-4F2B-AF8C-38A57B888892}" type="presParOf" srcId="{CA040249-D52C-4FFD-A862-770F34C443D6}" destId="{3F5F40E1-87DD-421F-BA86-1239362A9555}" srcOrd="1" destOrd="0" presId="urn:microsoft.com/office/officeart/2005/8/layout/arrow6"/>
    <dgm:cxn modelId="{5EB66511-B3E6-4FDD-90FB-1AD7E18056A1}" type="presParOf" srcId="{CA040249-D52C-4FFD-A862-770F34C443D6}" destId="{482CE275-1D92-48C2-AEE2-3F7BACC0917A}" srcOrd="2" destOrd="0" presId="urn:microsoft.com/office/officeart/2005/8/layout/arrow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3B3791-FA3A-46B6-9AC3-D6518E4BB7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4FAE879-D735-41CB-9F31-30E702688629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Сунь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Ят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Сен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F7367B-10FB-4DCE-87BF-B7A650CFB661}" type="parTrans" cxnId="{0610FCB9-14A5-4581-807B-4AF3A23E1495}">
      <dgm:prSet/>
      <dgm:spPr/>
      <dgm:t>
        <a:bodyPr/>
        <a:lstStyle/>
        <a:p>
          <a:endParaRPr lang="ru-RU"/>
        </a:p>
      </dgm:t>
    </dgm:pt>
    <dgm:pt modelId="{949FD32A-38D1-4AFF-AE11-BF40DC091432}" type="sibTrans" cxnId="{0610FCB9-14A5-4581-807B-4AF3A23E1495}">
      <dgm:prSet/>
      <dgm:spPr/>
      <dgm:t>
        <a:bodyPr/>
        <a:lstStyle/>
        <a:p>
          <a:endParaRPr lang="ru-RU"/>
        </a:p>
      </dgm:t>
    </dgm:pt>
    <dgm:pt modelId="{2215D333-30BE-4638-87CB-F745CD6F5141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Юань Шикай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66483ED-B8A5-4DBC-8372-71510B92B7A0}" type="parTrans" cxnId="{739E0C71-EF79-47F1-AE0A-D719B69E6541}">
      <dgm:prSet/>
      <dgm:spPr/>
      <dgm:t>
        <a:bodyPr/>
        <a:lstStyle/>
        <a:p>
          <a:endParaRPr lang="ru-RU"/>
        </a:p>
      </dgm:t>
    </dgm:pt>
    <dgm:pt modelId="{AE38DE2F-4527-4806-9FC3-45103C544B2B}" type="sibTrans" cxnId="{739E0C71-EF79-47F1-AE0A-D719B69E6541}">
      <dgm:prSet/>
      <dgm:spPr/>
      <dgm:t>
        <a:bodyPr/>
        <a:lstStyle/>
        <a:p>
          <a:endParaRPr lang="ru-RU"/>
        </a:p>
      </dgm:t>
    </dgm:pt>
    <dgm:pt modelId="{2C3A4F7A-FAB1-4D26-8A53-80DC22E0DA0A}" type="pres">
      <dgm:prSet presAssocID="{ED3B3791-FA3A-46B6-9AC3-D6518E4BB74D}" presName="compositeShape" presStyleCnt="0">
        <dgm:presLayoutVars>
          <dgm:chMax val="7"/>
          <dgm:dir/>
          <dgm:resizeHandles val="exact"/>
        </dgm:presLayoutVars>
      </dgm:prSet>
      <dgm:spPr/>
    </dgm:pt>
    <dgm:pt modelId="{23E9174A-5D13-4153-A4FF-8DBEED72FA2D}" type="pres">
      <dgm:prSet presAssocID="{64FAE879-D735-41CB-9F31-30E702688629}" presName="circ1" presStyleLbl="vennNode1" presStyleIdx="0" presStyleCnt="2" custScaleX="86043" custScaleY="83606"/>
      <dgm:spPr/>
      <dgm:t>
        <a:bodyPr/>
        <a:lstStyle/>
        <a:p>
          <a:endParaRPr lang="ru-RU"/>
        </a:p>
      </dgm:t>
    </dgm:pt>
    <dgm:pt modelId="{08004668-28B7-410D-B811-EC2087AE8264}" type="pres">
      <dgm:prSet presAssocID="{64FAE879-D735-41CB-9F31-30E7026886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6CF15-5307-4462-8931-74C4AE335D32}" type="pres">
      <dgm:prSet presAssocID="{2215D333-30BE-4638-87CB-F745CD6F5141}" presName="circ2" presStyleLbl="vennNode1" presStyleIdx="1" presStyleCnt="2" custScaleX="89532" custScaleY="83606"/>
      <dgm:spPr/>
      <dgm:t>
        <a:bodyPr/>
        <a:lstStyle/>
        <a:p>
          <a:endParaRPr lang="ru-RU"/>
        </a:p>
      </dgm:t>
    </dgm:pt>
    <dgm:pt modelId="{39309724-7A03-430F-AFC3-4E4941E17D00}" type="pres">
      <dgm:prSet presAssocID="{2215D333-30BE-4638-87CB-F745CD6F51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ACAB6-E290-4119-AD79-9DB31F563F9D}" type="presOf" srcId="{64FAE879-D735-41CB-9F31-30E702688629}" destId="{08004668-28B7-410D-B811-EC2087AE8264}" srcOrd="1" destOrd="0" presId="urn:microsoft.com/office/officeart/2005/8/layout/venn1"/>
    <dgm:cxn modelId="{2BAD2D99-1DDD-4E0A-BB6D-82A8FB5106BC}" type="presOf" srcId="{2215D333-30BE-4638-87CB-F745CD6F5141}" destId="{AB86CF15-5307-4462-8931-74C4AE335D32}" srcOrd="0" destOrd="0" presId="urn:microsoft.com/office/officeart/2005/8/layout/venn1"/>
    <dgm:cxn modelId="{12BDD3F0-9346-4F9B-AD9B-C0609C959831}" type="presOf" srcId="{ED3B3791-FA3A-46B6-9AC3-D6518E4BB74D}" destId="{2C3A4F7A-FAB1-4D26-8A53-80DC22E0DA0A}" srcOrd="0" destOrd="0" presId="urn:microsoft.com/office/officeart/2005/8/layout/venn1"/>
    <dgm:cxn modelId="{33195EBF-5185-4C1C-9546-80237D453804}" type="presOf" srcId="{2215D333-30BE-4638-87CB-F745CD6F5141}" destId="{39309724-7A03-430F-AFC3-4E4941E17D00}" srcOrd="1" destOrd="0" presId="urn:microsoft.com/office/officeart/2005/8/layout/venn1"/>
    <dgm:cxn modelId="{739E0C71-EF79-47F1-AE0A-D719B69E6541}" srcId="{ED3B3791-FA3A-46B6-9AC3-D6518E4BB74D}" destId="{2215D333-30BE-4638-87CB-F745CD6F5141}" srcOrd="1" destOrd="0" parTransId="{066483ED-B8A5-4DBC-8372-71510B92B7A0}" sibTransId="{AE38DE2F-4527-4806-9FC3-45103C544B2B}"/>
    <dgm:cxn modelId="{BE33C7F6-4ADA-4086-AEB3-BF8A0A40446A}" type="presOf" srcId="{64FAE879-D735-41CB-9F31-30E702688629}" destId="{23E9174A-5D13-4153-A4FF-8DBEED72FA2D}" srcOrd="0" destOrd="0" presId="urn:microsoft.com/office/officeart/2005/8/layout/venn1"/>
    <dgm:cxn modelId="{0610FCB9-14A5-4581-807B-4AF3A23E1495}" srcId="{ED3B3791-FA3A-46B6-9AC3-D6518E4BB74D}" destId="{64FAE879-D735-41CB-9F31-30E702688629}" srcOrd="0" destOrd="0" parTransId="{D7F7367B-10FB-4DCE-87BF-B7A650CFB661}" sibTransId="{949FD32A-38D1-4AFF-AE11-BF40DC091432}"/>
    <dgm:cxn modelId="{6E7EC1A1-487E-43C9-AE47-D364D4AF817B}" type="presParOf" srcId="{2C3A4F7A-FAB1-4D26-8A53-80DC22E0DA0A}" destId="{23E9174A-5D13-4153-A4FF-8DBEED72FA2D}" srcOrd="0" destOrd="0" presId="urn:microsoft.com/office/officeart/2005/8/layout/venn1"/>
    <dgm:cxn modelId="{2FC044D3-CA56-46E1-BA44-DE295C18BA5D}" type="presParOf" srcId="{2C3A4F7A-FAB1-4D26-8A53-80DC22E0DA0A}" destId="{08004668-28B7-410D-B811-EC2087AE8264}" srcOrd="1" destOrd="0" presId="urn:microsoft.com/office/officeart/2005/8/layout/venn1"/>
    <dgm:cxn modelId="{D06E8932-6318-4704-9734-B214D8643871}" type="presParOf" srcId="{2C3A4F7A-FAB1-4D26-8A53-80DC22E0DA0A}" destId="{AB86CF15-5307-4462-8931-74C4AE335D32}" srcOrd="2" destOrd="0" presId="urn:microsoft.com/office/officeart/2005/8/layout/venn1"/>
    <dgm:cxn modelId="{417580DC-42C9-4AC2-BC69-415E18EEE2C7}" type="presParOf" srcId="{2C3A4F7A-FAB1-4D26-8A53-80DC22E0DA0A}" destId="{39309724-7A03-430F-AFC3-4E4941E17D00}" srcOrd="3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 поставила целью создание республиканской системы правления 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Эта идея ещё больше усилила движение против маньчжуров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Которое приняло тактику вооружённого противостояния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После составления в 1911 году соглашения                о взятии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Иностранного кредита для строительства железной дороги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5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5" custScaleX="16558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5" custScaleX="133810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5" custScaleX="150472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4" presStyleCnt="5" custScaleX="151385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5DD9F3CD-01E9-4915-8EEE-F666CF3EB1F5}" type="presOf" srcId="{42B62E80-1036-4895-9E51-7F8C2A99D396}" destId="{C7FEBF41-4860-4F2E-BB0F-6467BBBB4507}" srcOrd="0" destOrd="0" presId="urn:microsoft.com/office/officeart/2005/8/layout/process5"/>
    <dgm:cxn modelId="{B5493434-F408-432F-B2C7-F2D2180171F9}" type="presOf" srcId="{42B62E80-1036-4895-9E51-7F8C2A99D396}" destId="{AD5BDE1D-5814-461F-8980-1FDCEC4A67FE}" srcOrd="1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1E6F36C7-2985-4129-BADD-6BE93F481A6A}" srcId="{C765E951-C0C1-48C4-BD38-20FCF70BFFEE}" destId="{79689FEC-C6E1-4640-A7FF-CD337E4BA279}" srcOrd="4" destOrd="0" parTransId="{B7F0A43E-EF22-426E-B721-81D6C4BE1436}" sibTransId="{D9DE3CF0-89BC-4587-8FCA-5593F7D7CABE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2EE7CF91-0A43-49ED-994D-8BA54BC6352E}" type="presOf" srcId="{79689FEC-C6E1-4640-A7FF-CD337E4BA279}" destId="{3C49595E-1004-4679-831C-D8A88C8C985C}" srcOrd="0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  <dgm:cxn modelId="{949AD0CB-C951-46E0-BBA7-E55C5F51CD9B}" type="presParOf" srcId="{C2E6466B-1398-4B78-BCDA-A5000D807583}" destId="{C7FEBF41-4860-4F2E-BB0F-6467BBBB4507}" srcOrd="7" destOrd="0" presId="urn:microsoft.com/office/officeart/2005/8/layout/process5"/>
    <dgm:cxn modelId="{24B0C308-3011-40AD-8EAF-1053412EFBC4}" type="presParOf" srcId="{C7FEBF41-4860-4F2E-BB0F-6467BBBB4507}" destId="{AD5BDE1D-5814-461F-8980-1FDCEC4A67FE}" srcOrd="0" destOrd="0" presId="urn:microsoft.com/office/officeart/2005/8/layout/process5"/>
    <dgm:cxn modelId="{82A840C8-7150-406A-8E22-64AF3B4F7FD6}" type="presParOf" srcId="{C2E6466B-1398-4B78-BCDA-A5000D807583}" destId="{3C49595E-1004-4679-831C-D8A88C8C985C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11 октября революционеры полностью захватили Ухань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сформировали правительство Республики             и призывали все префектуры объединиться вокруг него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Было объявлено об низложении династии маньчжуров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6840" custLinFactNeighborX="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LinFactNeighborX="202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LinFactNeighborX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X="15385" custLinFactNeighborX="100000" custLinFactNeighborY="3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 custLinFactNeighborX="57693" custLinFactNeighborY="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91159-2DA8-4BC3-A550-2D5E01CF346A}" type="presOf" srcId="{56FE8D87-39CE-41F1-87D9-392A1C255D46}" destId="{A67FB371-D90D-4BF3-9A8C-F30C7D0BC8DB}" srcOrd="0" destOrd="0" presId="urn:microsoft.com/office/officeart/2005/8/layout/vProcess5"/>
    <dgm:cxn modelId="{30300B2D-C838-4DFE-857C-DB1D638C0D6A}" type="presOf" srcId="{883DE7BE-3C68-4D55-BEC4-B941D7846B48}" destId="{CCE3BA5E-8475-4697-811E-3F644C2E0E6C}" srcOrd="1" destOrd="0" presId="urn:microsoft.com/office/officeart/2005/8/layout/vProcess5"/>
    <dgm:cxn modelId="{6781387C-C071-4990-9B39-29D5A32EACBC}" type="presOf" srcId="{A6EC1901-BC33-4332-B69B-83F8E964FBAF}" destId="{7F9E4E9C-EC7E-4058-B53F-BF0DFB37E027}" srcOrd="0" destOrd="0" presId="urn:microsoft.com/office/officeart/2005/8/layout/vProcess5"/>
    <dgm:cxn modelId="{30ECD25E-6BBB-47BA-A1AA-24ADFDBB59A9}" type="presOf" srcId="{A331B21F-936C-4B3B-9515-78C681043560}" destId="{7A15114F-1CB0-49C7-90DD-8B1B55403AB0}" srcOrd="1" destOrd="0" presId="urn:microsoft.com/office/officeart/2005/8/layout/vProcess5"/>
    <dgm:cxn modelId="{3C673F55-BCD3-46A1-9510-23B8C0F0F2A9}" type="presOf" srcId="{8395FFDA-7526-41ED-A229-953DE6B8F4B1}" destId="{17CF5FD0-0B3A-460E-93AF-F57C5B28AABD}" srcOrd="0" destOrd="0" presId="urn:microsoft.com/office/officeart/2005/8/layout/vProcess5"/>
    <dgm:cxn modelId="{1B3BEF86-3A3E-4E58-A177-17CB330140D0}" type="presOf" srcId="{56FE8D87-39CE-41F1-87D9-392A1C255D46}" destId="{8EAE5B84-9FF0-41CC-BA67-3EDC4D94B65B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6276C601-A2FD-483C-82AE-9A38B3134D03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E4093FB7-4E36-4174-B6D0-4B2D429F32DA}" type="presOf" srcId="{883DE7BE-3C68-4D55-BEC4-B941D7846B48}" destId="{C1DB65B5-07D2-4A2F-B23D-A2A308A7475A}" srcOrd="0" destOrd="0" presId="urn:microsoft.com/office/officeart/2005/8/layout/vProcess5"/>
    <dgm:cxn modelId="{25459534-4F14-42B1-B5AB-0C098C3EEFC5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223F5E0E-1817-492D-9351-42351233922D}" type="presParOf" srcId="{17CF5FD0-0B3A-460E-93AF-F57C5B28AABD}" destId="{03305C64-0B5E-4F05-96C1-80CDB5C85C21}" srcOrd="0" destOrd="0" presId="urn:microsoft.com/office/officeart/2005/8/layout/vProcess5"/>
    <dgm:cxn modelId="{3F620A22-8E92-4F82-B0F5-28F837D589C5}" type="presParOf" srcId="{17CF5FD0-0B3A-460E-93AF-F57C5B28AABD}" destId="{A67FB371-D90D-4BF3-9A8C-F30C7D0BC8DB}" srcOrd="1" destOrd="0" presId="urn:microsoft.com/office/officeart/2005/8/layout/vProcess5"/>
    <dgm:cxn modelId="{7BC5F639-687A-438E-8E3C-E54613F78C21}" type="presParOf" srcId="{17CF5FD0-0B3A-460E-93AF-F57C5B28AABD}" destId="{E214CC58-8EB2-4CA5-8D9F-CCA16F0276E8}" srcOrd="2" destOrd="0" presId="urn:microsoft.com/office/officeart/2005/8/layout/vProcess5"/>
    <dgm:cxn modelId="{945E2410-7EBB-4473-9446-9C8FB50DE3F4}" type="presParOf" srcId="{17CF5FD0-0B3A-460E-93AF-F57C5B28AABD}" destId="{C1DB65B5-07D2-4A2F-B23D-A2A308A7475A}" srcOrd="3" destOrd="0" presId="urn:microsoft.com/office/officeart/2005/8/layout/vProcess5"/>
    <dgm:cxn modelId="{563CD01F-CB3F-4B97-9101-E52CF5793DD4}" type="presParOf" srcId="{17CF5FD0-0B3A-460E-93AF-F57C5B28AABD}" destId="{7F9E4E9C-EC7E-4058-B53F-BF0DFB37E027}" srcOrd="4" destOrd="0" presId="urn:microsoft.com/office/officeart/2005/8/layout/vProcess5"/>
    <dgm:cxn modelId="{5B64F83C-8143-48EF-80D1-1205F57FFB1B}" type="presParOf" srcId="{17CF5FD0-0B3A-460E-93AF-F57C5B28AABD}" destId="{937148DB-CF44-443A-9593-2AE3731C77B2}" srcOrd="5" destOrd="0" presId="urn:microsoft.com/office/officeart/2005/8/layout/vProcess5"/>
    <dgm:cxn modelId="{3395DC31-F94A-433E-9668-D8A84B140AC0}" type="presParOf" srcId="{17CF5FD0-0B3A-460E-93AF-F57C5B28AABD}" destId="{8EAE5B84-9FF0-41CC-BA67-3EDC4D94B65B}" srcOrd="6" destOrd="0" presId="urn:microsoft.com/office/officeart/2005/8/layout/vProcess5"/>
    <dgm:cxn modelId="{7B61B132-9CD0-4E6B-AA78-A0167D10CD78}" type="presParOf" srcId="{17CF5FD0-0B3A-460E-93AF-F57C5B28AABD}" destId="{7A15114F-1CB0-49C7-90DD-8B1B55403AB0}" srcOrd="7" destOrd="0" presId="urn:microsoft.com/office/officeart/2005/8/layout/vProcess5"/>
    <dgm:cxn modelId="{7595D99A-6065-4A52-98A3-90EE8210325A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20AFB-102C-4763-B5F4-982139AC7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E1C8E-4AE7-4D2B-AC4A-039B85998562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Иностранных монополистов встревожило положение в Китае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89A34-F54A-4E13-B236-2CB20364D2F6}" type="parTrans" cxnId="{07CF0D8F-9198-4E2C-9BE0-F5741DA4D1B0}">
      <dgm:prSet/>
      <dgm:spPr/>
      <dgm:t>
        <a:bodyPr/>
        <a:lstStyle/>
        <a:p>
          <a:endParaRPr lang="ru-RU"/>
        </a:p>
      </dgm:t>
    </dgm:pt>
    <dgm:pt modelId="{A7D5172E-EC85-4727-BC22-B389824BB148}" type="sibTrans" cxnId="{07CF0D8F-9198-4E2C-9BE0-F5741DA4D1B0}">
      <dgm:prSet/>
      <dgm:spPr/>
      <dgm:t>
        <a:bodyPr/>
        <a:lstStyle/>
        <a:p>
          <a:endParaRPr lang="ru-RU"/>
        </a:p>
      </dgm:t>
    </dgm:pt>
    <dgm:pt modelId="{A84F9D62-AAAD-4EAF-8C52-D88E99580D1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Они под разными предлогами начали вмешиваться во внутренние дела страны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DAF8EED-CA8A-4B3A-8A09-E3D694F81D9A}" type="parTrans" cxnId="{9EF6117C-E37C-471A-81A4-2D5C3329A3AB}">
      <dgm:prSet/>
      <dgm:spPr/>
      <dgm:t>
        <a:bodyPr/>
        <a:lstStyle/>
        <a:p>
          <a:endParaRPr lang="ru-RU"/>
        </a:p>
      </dgm:t>
    </dgm:pt>
    <dgm:pt modelId="{F122F1D6-CE96-4020-B13D-CB9C090A2762}" type="sibTrans" cxnId="{9EF6117C-E37C-471A-81A4-2D5C3329A3AB}">
      <dgm:prSet/>
      <dgm:spPr/>
      <dgm:t>
        <a:bodyPr/>
        <a:lstStyle/>
        <a:p>
          <a:endParaRPr lang="ru-RU"/>
        </a:p>
      </dgm:t>
    </dgm:pt>
    <dgm:pt modelId="{40A50FC9-B7F0-4E6E-8E47-03D2723A967B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целях подавления революции иностранные захватчики силой оружия добились объединения своих сил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7E21BD4-FFBD-48E0-AEB9-A45F6ABE6A2D}" type="parTrans" cxnId="{26BE72CE-A31B-4E1A-858E-807ABB8CC567}">
      <dgm:prSet/>
      <dgm:spPr/>
      <dgm:t>
        <a:bodyPr/>
        <a:lstStyle/>
        <a:p>
          <a:endParaRPr lang="ru-RU"/>
        </a:p>
      </dgm:t>
    </dgm:pt>
    <dgm:pt modelId="{DA342D89-263A-4C79-9C00-D2E9069C1039}" type="sibTrans" cxnId="{26BE72CE-A31B-4E1A-858E-807ABB8CC567}">
      <dgm:prSet/>
      <dgm:spPr/>
      <dgm:t>
        <a:bodyPr/>
        <a:lstStyle/>
        <a:p>
          <a:endParaRPr lang="ru-RU"/>
        </a:p>
      </dgm:t>
    </dgm:pt>
    <dgm:pt modelId="{ADB1DBBE-FC30-4CFC-BE9D-8C4412E0A88F}" type="pres">
      <dgm:prSet presAssocID="{7EB20AFB-102C-4763-B5F4-982139AC7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2053B-1713-4719-9DEA-A5FF5048E9DB}" type="pres">
      <dgm:prSet presAssocID="{DABE1C8E-4AE7-4D2B-AC4A-039B85998562}" presName="parentLin" presStyleCnt="0"/>
      <dgm:spPr/>
    </dgm:pt>
    <dgm:pt modelId="{CF3E9110-8600-4476-A854-B4CED807D603}" type="pres">
      <dgm:prSet presAssocID="{DABE1C8E-4AE7-4D2B-AC4A-039B859985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116AE2-5CA1-469B-BF48-39A8278E5C1F}" type="pres">
      <dgm:prSet presAssocID="{DABE1C8E-4AE7-4D2B-AC4A-039B859985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5F2E-EFB6-41B8-BB09-8D073F76C2E5}" type="pres">
      <dgm:prSet presAssocID="{DABE1C8E-4AE7-4D2B-AC4A-039B85998562}" presName="negativeSpace" presStyleCnt="0"/>
      <dgm:spPr/>
    </dgm:pt>
    <dgm:pt modelId="{4B203907-E81D-416B-963A-E2B5DC50AFBE}" type="pres">
      <dgm:prSet presAssocID="{DABE1C8E-4AE7-4D2B-AC4A-039B85998562}" presName="childText" presStyleLbl="conFgAcc1" presStyleIdx="0" presStyleCnt="3">
        <dgm:presLayoutVars>
          <dgm:bulletEnabled val="1"/>
        </dgm:presLayoutVars>
      </dgm:prSet>
      <dgm:spPr/>
    </dgm:pt>
    <dgm:pt modelId="{2B8789DE-71C5-44B2-8E49-62484FCED92E}" type="pres">
      <dgm:prSet presAssocID="{A7D5172E-EC85-4727-BC22-B389824BB148}" presName="spaceBetweenRectangles" presStyleCnt="0"/>
      <dgm:spPr/>
    </dgm:pt>
    <dgm:pt modelId="{C56CA6AC-748E-48FC-9CC5-2E73569628BF}" type="pres">
      <dgm:prSet presAssocID="{A84F9D62-AAAD-4EAF-8C52-D88E99580D11}" presName="parentLin" presStyleCnt="0"/>
      <dgm:spPr/>
    </dgm:pt>
    <dgm:pt modelId="{85BB1DFB-2A61-4591-88C9-F0394E3454B1}" type="pres">
      <dgm:prSet presAssocID="{A84F9D62-AAAD-4EAF-8C52-D88E99580D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E90D15-FCC9-4EAA-BAE0-5A6EC2D3B714}" type="pres">
      <dgm:prSet presAssocID="{A84F9D62-AAAD-4EAF-8C52-D88E99580D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878B-E9F4-4078-B5C6-503084BA9FC3}" type="pres">
      <dgm:prSet presAssocID="{A84F9D62-AAAD-4EAF-8C52-D88E99580D11}" presName="negativeSpace" presStyleCnt="0"/>
      <dgm:spPr/>
    </dgm:pt>
    <dgm:pt modelId="{1AD33405-8FF3-4F0D-B70D-CE17346DFBBA}" type="pres">
      <dgm:prSet presAssocID="{A84F9D62-AAAD-4EAF-8C52-D88E99580D11}" presName="childText" presStyleLbl="conFgAcc1" presStyleIdx="1" presStyleCnt="3">
        <dgm:presLayoutVars>
          <dgm:bulletEnabled val="1"/>
        </dgm:presLayoutVars>
      </dgm:prSet>
      <dgm:spPr/>
    </dgm:pt>
    <dgm:pt modelId="{8343363D-B4C9-4346-B245-8254944692B8}" type="pres">
      <dgm:prSet presAssocID="{F122F1D6-CE96-4020-B13D-CB9C090A2762}" presName="spaceBetweenRectangles" presStyleCnt="0"/>
      <dgm:spPr/>
    </dgm:pt>
    <dgm:pt modelId="{5EE171DB-A3E2-4CA1-9A31-00F1ADFC6380}" type="pres">
      <dgm:prSet presAssocID="{40A50FC9-B7F0-4E6E-8E47-03D2723A967B}" presName="parentLin" presStyleCnt="0"/>
      <dgm:spPr/>
    </dgm:pt>
    <dgm:pt modelId="{CA533346-D858-488E-8999-9E6FA6B731DE}" type="pres">
      <dgm:prSet presAssocID="{40A50FC9-B7F0-4E6E-8E47-03D2723A967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BADE8D-3564-4C27-9969-59D7F6E89B79}" type="pres">
      <dgm:prSet presAssocID="{40A50FC9-B7F0-4E6E-8E47-03D2723A96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900F8-D6E3-40FC-8E61-225A3D8DEF5E}" type="pres">
      <dgm:prSet presAssocID="{40A50FC9-B7F0-4E6E-8E47-03D2723A967B}" presName="negativeSpace" presStyleCnt="0"/>
      <dgm:spPr/>
    </dgm:pt>
    <dgm:pt modelId="{5BA96EAB-1D92-48C3-ACF4-28A443D82A21}" type="pres">
      <dgm:prSet presAssocID="{40A50FC9-B7F0-4E6E-8E47-03D2723A96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0A770A-690E-444E-B4A0-B9A9DDFC0B36}" type="presOf" srcId="{A84F9D62-AAAD-4EAF-8C52-D88E99580D11}" destId="{85BB1DFB-2A61-4591-88C9-F0394E3454B1}" srcOrd="0" destOrd="0" presId="urn:microsoft.com/office/officeart/2005/8/layout/list1"/>
    <dgm:cxn modelId="{26BE72CE-A31B-4E1A-858E-807ABB8CC567}" srcId="{7EB20AFB-102C-4763-B5F4-982139AC7BCF}" destId="{40A50FC9-B7F0-4E6E-8E47-03D2723A967B}" srcOrd="2" destOrd="0" parTransId="{A7E21BD4-FFBD-48E0-AEB9-A45F6ABE6A2D}" sibTransId="{DA342D89-263A-4C79-9C00-D2E9069C1039}"/>
    <dgm:cxn modelId="{6B717E3A-BD36-4915-AB19-A0D2E0DCBC7D}" type="presOf" srcId="{40A50FC9-B7F0-4E6E-8E47-03D2723A967B}" destId="{7FBADE8D-3564-4C27-9969-59D7F6E89B79}" srcOrd="1" destOrd="0" presId="urn:microsoft.com/office/officeart/2005/8/layout/list1"/>
    <dgm:cxn modelId="{0DF34ABE-3489-4459-BAAC-D1CC7AB13C8D}" type="presOf" srcId="{DABE1C8E-4AE7-4D2B-AC4A-039B85998562}" destId="{94116AE2-5CA1-469B-BF48-39A8278E5C1F}" srcOrd="1" destOrd="0" presId="urn:microsoft.com/office/officeart/2005/8/layout/list1"/>
    <dgm:cxn modelId="{0ECFE993-DCB3-43B4-B5D8-F57A9CAC5ABF}" type="presOf" srcId="{DABE1C8E-4AE7-4D2B-AC4A-039B85998562}" destId="{CF3E9110-8600-4476-A854-B4CED807D603}" srcOrd="0" destOrd="0" presId="urn:microsoft.com/office/officeart/2005/8/layout/list1"/>
    <dgm:cxn modelId="{B3FD7C7A-C39E-4D13-984F-0D9F27590D32}" type="presOf" srcId="{A84F9D62-AAAD-4EAF-8C52-D88E99580D11}" destId="{2AE90D15-FCC9-4EAA-BAE0-5A6EC2D3B714}" srcOrd="1" destOrd="0" presId="urn:microsoft.com/office/officeart/2005/8/layout/list1"/>
    <dgm:cxn modelId="{D6ED03B8-857F-49F4-9881-57BEA9622C1F}" type="presOf" srcId="{7EB20AFB-102C-4763-B5F4-982139AC7BCF}" destId="{ADB1DBBE-FC30-4CFC-BE9D-8C4412E0A88F}" srcOrd="0" destOrd="0" presId="urn:microsoft.com/office/officeart/2005/8/layout/list1"/>
    <dgm:cxn modelId="{1A08D843-9336-432F-B391-11A39FB6481E}" type="presOf" srcId="{40A50FC9-B7F0-4E6E-8E47-03D2723A967B}" destId="{CA533346-D858-488E-8999-9E6FA6B731DE}" srcOrd="0" destOrd="0" presId="urn:microsoft.com/office/officeart/2005/8/layout/list1"/>
    <dgm:cxn modelId="{9EF6117C-E37C-471A-81A4-2D5C3329A3AB}" srcId="{7EB20AFB-102C-4763-B5F4-982139AC7BCF}" destId="{A84F9D62-AAAD-4EAF-8C52-D88E99580D11}" srcOrd="1" destOrd="0" parTransId="{ADAF8EED-CA8A-4B3A-8A09-E3D694F81D9A}" sibTransId="{F122F1D6-CE96-4020-B13D-CB9C090A2762}"/>
    <dgm:cxn modelId="{07CF0D8F-9198-4E2C-9BE0-F5741DA4D1B0}" srcId="{7EB20AFB-102C-4763-B5F4-982139AC7BCF}" destId="{DABE1C8E-4AE7-4D2B-AC4A-039B85998562}" srcOrd="0" destOrd="0" parTransId="{E2F89A34-F54A-4E13-B236-2CB20364D2F6}" sibTransId="{A7D5172E-EC85-4727-BC22-B389824BB148}"/>
    <dgm:cxn modelId="{DE12C667-493A-43E0-8301-C1D33E4AEBC7}" type="presParOf" srcId="{ADB1DBBE-FC30-4CFC-BE9D-8C4412E0A88F}" destId="{0742053B-1713-4719-9DEA-A5FF5048E9DB}" srcOrd="0" destOrd="0" presId="urn:microsoft.com/office/officeart/2005/8/layout/list1"/>
    <dgm:cxn modelId="{1932ECAA-4508-4CA0-86BA-26F100A34CAC}" type="presParOf" srcId="{0742053B-1713-4719-9DEA-A5FF5048E9DB}" destId="{CF3E9110-8600-4476-A854-B4CED807D603}" srcOrd="0" destOrd="0" presId="urn:microsoft.com/office/officeart/2005/8/layout/list1"/>
    <dgm:cxn modelId="{B2D0DE83-F00F-4F9A-9649-707FD732DD11}" type="presParOf" srcId="{0742053B-1713-4719-9DEA-A5FF5048E9DB}" destId="{94116AE2-5CA1-469B-BF48-39A8278E5C1F}" srcOrd="1" destOrd="0" presId="urn:microsoft.com/office/officeart/2005/8/layout/list1"/>
    <dgm:cxn modelId="{3BB19888-782B-469E-B8EA-9D83F6D2D0F5}" type="presParOf" srcId="{ADB1DBBE-FC30-4CFC-BE9D-8C4412E0A88F}" destId="{DED65F2E-EFB6-41B8-BB09-8D073F76C2E5}" srcOrd="1" destOrd="0" presId="urn:microsoft.com/office/officeart/2005/8/layout/list1"/>
    <dgm:cxn modelId="{3E9BA32F-A17C-4E9F-8A05-795E38228E77}" type="presParOf" srcId="{ADB1DBBE-FC30-4CFC-BE9D-8C4412E0A88F}" destId="{4B203907-E81D-416B-963A-E2B5DC50AFBE}" srcOrd="2" destOrd="0" presId="urn:microsoft.com/office/officeart/2005/8/layout/list1"/>
    <dgm:cxn modelId="{A6782A1E-7BD6-44B0-90B4-B1DAA020A020}" type="presParOf" srcId="{ADB1DBBE-FC30-4CFC-BE9D-8C4412E0A88F}" destId="{2B8789DE-71C5-44B2-8E49-62484FCED92E}" srcOrd="3" destOrd="0" presId="urn:microsoft.com/office/officeart/2005/8/layout/list1"/>
    <dgm:cxn modelId="{70C1067D-A56C-4320-B77C-337781C1A47B}" type="presParOf" srcId="{ADB1DBBE-FC30-4CFC-BE9D-8C4412E0A88F}" destId="{C56CA6AC-748E-48FC-9CC5-2E73569628BF}" srcOrd="4" destOrd="0" presId="urn:microsoft.com/office/officeart/2005/8/layout/list1"/>
    <dgm:cxn modelId="{E7E10827-592D-4ED7-A279-8B513019127B}" type="presParOf" srcId="{C56CA6AC-748E-48FC-9CC5-2E73569628BF}" destId="{85BB1DFB-2A61-4591-88C9-F0394E3454B1}" srcOrd="0" destOrd="0" presId="urn:microsoft.com/office/officeart/2005/8/layout/list1"/>
    <dgm:cxn modelId="{7A6DCAB1-17F7-40B4-BA2A-82627B9B0E2F}" type="presParOf" srcId="{C56CA6AC-748E-48FC-9CC5-2E73569628BF}" destId="{2AE90D15-FCC9-4EAA-BAE0-5A6EC2D3B714}" srcOrd="1" destOrd="0" presId="urn:microsoft.com/office/officeart/2005/8/layout/list1"/>
    <dgm:cxn modelId="{2345B9E1-F8F5-4CC8-8880-C88A5C552DC8}" type="presParOf" srcId="{ADB1DBBE-FC30-4CFC-BE9D-8C4412E0A88F}" destId="{4483878B-E9F4-4078-B5C6-503084BA9FC3}" srcOrd="5" destOrd="0" presId="urn:microsoft.com/office/officeart/2005/8/layout/list1"/>
    <dgm:cxn modelId="{65CD6942-B0E1-4408-B085-DBB850867BA9}" type="presParOf" srcId="{ADB1DBBE-FC30-4CFC-BE9D-8C4412E0A88F}" destId="{1AD33405-8FF3-4F0D-B70D-CE17346DFBBA}" srcOrd="6" destOrd="0" presId="urn:microsoft.com/office/officeart/2005/8/layout/list1"/>
    <dgm:cxn modelId="{23EE7667-0F47-44E8-A301-5901093D7D7A}" type="presParOf" srcId="{ADB1DBBE-FC30-4CFC-BE9D-8C4412E0A88F}" destId="{8343363D-B4C9-4346-B245-8254944692B8}" srcOrd="7" destOrd="0" presId="urn:microsoft.com/office/officeart/2005/8/layout/list1"/>
    <dgm:cxn modelId="{51D5DA0F-E459-4BF4-9FC1-B166B6900D87}" type="presParOf" srcId="{ADB1DBBE-FC30-4CFC-BE9D-8C4412E0A88F}" destId="{5EE171DB-A3E2-4CA1-9A31-00F1ADFC6380}" srcOrd="8" destOrd="0" presId="urn:microsoft.com/office/officeart/2005/8/layout/list1"/>
    <dgm:cxn modelId="{7CCF154D-21A9-4FDD-8104-9C08B7E5DB41}" type="presParOf" srcId="{5EE171DB-A3E2-4CA1-9A31-00F1ADFC6380}" destId="{CA533346-D858-488E-8999-9E6FA6B731DE}" srcOrd="0" destOrd="0" presId="urn:microsoft.com/office/officeart/2005/8/layout/list1"/>
    <dgm:cxn modelId="{A8E1EC40-CEDF-4E70-B616-49E234535DC8}" type="presParOf" srcId="{5EE171DB-A3E2-4CA1-9A31-00F1ADFC6380}" destId="{7FBADE8D-3564-4C27-9969-59D7F6E89B79}" srcOrd="1" destOrd="0" presId="urn:microsoft.com/office/officeart/2005/8/layout/list1"/>
    <dgm:cxn modelId="{4104A0E5-E251-4538-A335-77E48A08707F}" type="presParOf" srcId="{ADB1DBBE-FC30-4CFC-BE9D-8C4412E0A88F}" destId="{DD0900F8-D6E3-40FC-8E61-225A3D8DEF5E}" srcOrd="9" destOrd="0" presId="urn:microsoft.com/office/officeart/2005/8/layout/list1"/>
    <dgm:cxn modelId="{74450C1A-103C-4CC9-8B5B-83BF8F5C32AD}" type="presParOf" srcId="{ADB1DBBE-FC30-4CFC-BE9D-8C4412E0A88F}" destId="{5BA96EAB-1D92-48C3-ACF4-28A443D82A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E7BDE-ADBD-4631-AE3B-C9FEAC01572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9AD790A-1FEE-4561-A7EA-725347B69656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Демократические силы     в 1912 году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BE7E5BB-B187-4733-832A-5CFD67FCC162}" type="parTrans" cxnId="{4A36F24C-D979-4674-85EA-7C3DD581ED2F}">
      <dgm:prSet/>
      <dgm:spPr/>
      <dgm:t>
        <a:bodyPr/>
        <a:lstStyle/>
        <a:p>
          <a:endParaRPr lang="ru-RU"/>
        </a:p>
      </dgm:t>
    </dgm:pt>
    <dgm:pt modelId="{C561F6B6-5AE0-44E3-8AFA-BC4DE8541195}" type="sibTrans" cxnId="{4A36F24C-D979-4674-85EA-7C3DD581ED2F}">
      <dgm:prSet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86A94D3-327B-42FA-A6DF-B1E763C5D959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Создали партию Гоминьдан (Национальную партию)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68497-B83D-418E-A54A-B8D3333307DD}" type="parTrans" cxnId="{D5A750FD-EB9F-4B93-A231-22740495D86B}">
      <dgm:prSet/>
      <dgm:spPr/>
      <dgm:t>
        <a:bodyPr/>
        <a:lstStyle/>
        <a:p>
          <a:endParaRPr lang="ru-RU"/>
        </a:p>
      </dgm:t>
    </dgm:pt>
    <dgm:pt modelId="{E69D7725-5B17-4D48-9616-A1205588EC89}" type="sibTrans" cxnId="{D5A750FD-EB9F-4B93-A231-22740495D86B}">
      <dgm:prSet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349677-60A5-427C-9717-FD4518D230C5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Председателем партийного правления был избран Сунь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Ят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ен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E93E13-1B1E-458A-A9C4-D63D410D6A50}" type="parTrans" cxnId="{CBE6A46E-2972-4B84-B600-F87754A83033}">
      <dgm:prSet/>
      <dgm:spPr/>
      <dgm:t>
        <a:bodyPr/>
        <a:lstStyle/>
        <a:p>
          <a:endParaRPr lang="ru-RU"/>
        </a:p>
      </dgm:t>
    </dgm:pt>
    <dgm:pt modelId="{C3EF95AC-D641-4364-BF15-9D8B46BE3F54}" type="sibTrans" cxnId="{CBE6A46E-2972-4B84-B600-F87754A83033}">
      <dgm:prSet/>
      <dgm:spPr/>
      <dgm:t>
        <a:bodyPr/>
        <a:lstStyle/>
        <a:p>
          <a:endParaRPr lang="ru-RU"/>
        </a:p>
      </dgm:t>
    </dgm:pt>
    <dgm:pt modelId="{7525B49B-0DB5-4EBE-BD89-D8A36F5D6E36}" type="pres">
      <dgm:prSet presAssocID="{2F2E7BDE-ADBD-4631-AE3B-C9FEAC015720}" presName="linearFlow" presStyleCnt="0">
        <dgm:presLayoutVars>
          <dgm:resizeHandles val="exact"/>
        </dgm:presLayoutVars>
      </dgm:prSet>
      <dgm:spPr/>
    </dgm:pt>
    <dgm:pt modelId="{923B8131-C076-48A7-B2F3-C7E14F20E429}" type="pres">
      <dgm:prSet presAssocID="{19AD790A-1FEE-4561-A7EA-725347B696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0AB54-2B37-4E85-A748-A1808304BD87}" type="pres">
      <dgm:prSet presAssocID="{C561F6B6-5AE0-44E3-8AFA-BC4DE854119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D4B93F5-9B87-4A8A-8722-EDB252866FF4}" type="pres">
      <dgm:prSet presAssocID="{C561F6B6-5AE0-44E3-8AFA-BC4DE85411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D378A5D-83BF-4F00-87B7-9A92039BF395}" type="pres">
      <dgm:prSet presAssocID="{886A94D3-327B-42FA-A6DF-B1E763C5D9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BDE99-8D19-44D8-A4C0-BAEFF125B9A5}" type="pres">
      <dgm:prSet presAssocID="{E69D7725-5B17-4D48-9616-A1205588EC8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1355AD-FF7B-4D68-AEC3-626BFE6D38DF}" type="pres">
      <dgm:prSet presAssocID="{E69D7725-5B17-4D48-9616-A1205588EC8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556945-F744-43FD-8042-D5F71FA14EC6}" type="pres">
      <dgm:prSet presAssocID="{79349677-60A5-427C-9717-FD4518D230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4DED4-554C-428D-9E79-552A2A737E1C}" type="presOf" srcId="{E69D7725-5B17-4D48-9616-A1205588EC89}" destId="{0D6BDE99-8D19-44D8-A4C0-BAEFF125B9A5}" srcOrd="0" destOrd="0" presId="urn:microsoft.com/office/officeart/2005/8/layout/process2"/>
    <dgm:cxn modelId="{CC97D17E-68CF-4BCB-805B-1E1A8412C7BC}" type="presOf" srcId="{2F2E7BDE-ADBD-4631-AE3B-C9FEAC015720}" destId="{7525B49B-0DB5-4EBE-BD89-D8A36F5D6E36}" srcOrd="0" destOrd="0" presId="urn:microsoft.com/office/officeart/2005/8/layout/process2"/>
    <dgm:cxn modelId="{ACE0DD84-47A7-49D3-995E-F64F4F6B6A8E}" type="presOf" srcId="{E69D7725-5B17-4D48-9616-A1205588EC89}" destId="{FF1355AD-FF7B-4D68-AEC3-626BFE6D38DF}" srcOrd="1" destOrd="0" presId="urn:microsoft.com/office/officeart/2005/8/layout/process2"/>
    <dgm:cxn modelId="{89A5B670-0447-491A-A921-FB0EB38FDE39}" type="presOf" srcId="{886A94D3-327B-42FA-A6DF-B1E763C5D959}" destId="{7D378A5D-83BF-4F00-87B7-9A92039BF395}" srcOrd="0" destOrd="0" presId="urn:microsoft.com/office/officeart/2005/8/layout/process2"/>
    <dgm:cxn modelId="{4A36F24C-D979-4674-85EA-7C3DD581ED2F}" srcId="{2F2E7BDE-ADBD-4631-AE3B-C9FEAC015720}" destId="{19AD790A-1FEE-4561-A7EA-725347B69656}" srcOrd="0" destOrd="0" parTransId="{FBE7E5BB-B187-4733-832A-5CFD67FCC162}" sibTransId="{C561F6B6-5AE0-44E3-8AFA-BC4DE8541195}"/>
    <dgm:cxn modelId="{F72DC74F-25E9-4645-A878-B93C8BAFE5D6}" type="presOf" srcId="{19AD790A-1FEE-4561-A7EA-725347B69656}" destId="{923B8131-C076-48A7-B2F3-C7E14F20E429}" srcOrd="0" destOrd="0" presId="urn:microsoft.com/office/officeart/2005/8/layout/process2"/>
    <dgm:cxn modelId="{D5A750FD-EB9F-4B93-A231-22740495D86B}" srcId="{2F2E7BDE-ADBD-4631-AE3B-C9FEAC015720}" destId="{886A94D3-327B-42FA-A6DF-B1E763C5D959}" srcOrd="1" destOrd="0" parTransId="{17268497-B83D-418E-A54A-B8D3333307DD}" sibTransId="{E69D7725-5B17-4D48-9616-A1205588EC89}"/>
    <dgm:cxn modelId="{F35C7C99-6BA2-4560-87E7-FB2064739F48}" type="presOf" srcId="{C561F6B6-5AE0-44E3-8AFA-BC4DE8541195}" destId="{7930AB54-2B37-4E85-A748-A1808304BD87}" srcOrd="0" destOrd="0" presId="urn:microsoft.com/office/officeart/2005/8/layout/process2"/>
    <dgm:cxn modelId="{B3F884F1-452F-431D-B8F7-7C8146CD97D3}" type="presOf" srcId="{C561F6B6-5AE0-44E3-8AFA-BC4DE8541195}" destId="{3D4B93F5-9B87-4A8A-8722-EDB252866FF4}" srcOrd="1" destOrd="0" presId="urn:microsoft.com/office/officeart/2005/8/layout/process2"/>
    <dgm:cxn modelId="{CBE6A46E-2972-4B84-B600-F87754A83033}" srcId="{2F2E7BDE-ADBD-4631-AE3B-C9FEAC015720}" destId="{79349677-60A5-427C-9717-FD4518D230C5}" srcOrd="2" destOrd="0" parTransId="{70E93E13-1B1E-458A-A9C4-D63D410D6A50}" sibTransId="{C3EF95AC-D641-4364-BF15-9D8B46BE3F54}"/>
    <dgm:cxn modelId="{C488CB82-FC5F-4131-8200-D6F4C2FC6011}" type="presOf" srcId="{79349677-60A5-427C-9717-FD4518D230C5}" destId="{00556945-F744-43FD-8042-D5F71FA14EC6}" srcOrd="0" destOrd="0" presId="urn:microsoft.com/office/officeart/2005/8/layout/process2"/>
    <dgm:cxn modelId="{5DE7285A-3920-47D8-B65F-377F21E1D5C7}" type="presParOf" srcId="{7525B49B-0DB5-4EBE-BD89-D8A36F5D6E36}" destId="{923B8131-C076-48A7-B2F3-C7E14F20E429}" srcOrd="0" destOrd="0" presId="urn:microsoft.com/office/officeart/2005/8/layout/process2"/>
    <dgm:cxn modelId="{F1CDED0C-AA8B-44A4-9A24-1C3A0D52C5F9}" type="presParOf" srcId="{7525B49B-0DB5-4EBE-BD89-D8A36F5D6E36}" destId="{7930AB54-2B37-4E85-A748-A1808304BD87}" srcOrd="1" destOrd="0" presId="urn:microsoft.com/office/officeart/2005/8/layout/process2"/>
    <dgm:cxn modelId="{E3366564-9F39-4CE2-AF90-03A1AA595A76}" type="presParOf" srcId="{7930AB54-2B37-4E85-A748-A1808304BD87}" destId="{3D4B93F5-9B87-4A8A-8722-EDB252866FF4}" srcOrd="0" destOrd="0" presId="urn:microsoft.com/office/officeart/2005/8/layout/process2"/>
    <dgm:cxn modelId="{32CA6B8D-1C19-46F6-A7D0-D686FBEC5B58}" type="presParOf" srcId="{7525B49B-0DB5-4EBE-BD89-D8A36F5D6E36}" destId="{7D378A5D-83BF-4F00-87B7-9A92039BF395}" srcOrd="2" destOrd="0" presId="urn:microsoft.com/office/officeart/2005/8/layout/process2"/>
    <dgm:cxn modelId="{DB4A4BD1-89D2-4BD3-8438-D097247C6762}" type="presParOf" srcId="{7525B49B-0DB5-4EBE-BD89-D8A36F5D6E36}" destId="{0D6BDE99-8D19-44D8-A4C0-BAEFF125B9A5}" srcOrd="3" destOrd="0" presId="urn:microsoft.com/office/officeart/2005/8/layout/process2"/>
    <dgm:cxn modelId="{77323DC3-E7CD-4942-9FD5-CF774640017E}" type="presParOf" srcId="{0D6BDE99-8D19-44D8-A4C0-BAEFF125B9A5}" destId="{FF1355AD-FF7B-4D68-AEC3-626BFE6D38DF}" srcOrd="0" destOrd="0" presId="urn:microsoft.com/office/officeart/2005/8/layout/process2"/>
    <dgm:cxn modelId="{A57FBD5F-D54A-4333-9143-350BA397C28C}" type="presParOf" srcId="{7525B49B-0DB5-4EBE-BD89-D8A36F5D6E36}" destId="{00556945-F744-43FD-8042-D5F71FA14EC6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начале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algn="ctr"/>
          <a:r>
            <a:rPr lang="ru-RU" sz="1200" b="1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</a:t>
          </a:r>
          <a:r>
            <a:rPr lang="ru-RU" sz="1200" b="1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 в </a:t>
          </a:r>
          <a:r>
            <a:rPr lang="ru-RU" sz="1200" b="1" u="none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середине </a:t>
          </a:r>
          <a:r>
            <a:rPr lang="en-US" sz="1200" b="1" u="none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 </a:t>
          </a:r>
          <a:r>
            <a:rPr lang="ru-RU" sz="1200" b="1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века</a:t>
          </a:r>
          <a:endParaRPr lang="ru-RU" sz="1200" b="1" u="none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31582" custScaleY="8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112944" custScaleY="8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25502" custScaleY="8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9B763-2ACD-4E02-B0FF-C1E8EC17DC5C}" type="presOf" srcId="{EEE307A1-5533-4AF1-8974-0A7AA096B4C9}" destId="{34CF8A83-9650-4365-9F0A-AD59FECF03F7}" srcOrd="0" destOrd="0" presId="urn:microsoft.com/office/officeart/2005/8/layout/process1"/>
    <dgm:cxn modelId="{2D02BA0E-E7C9-4392-8FC8-7F87C12F7002}" type="presOf" srcId="{2361A3B0-3FC2-437C-B7E6-B39DF7E27F42}" destId="{CF3BA07E-73F9-4A45-8F5F-16A96271B372}" srcOrd="1" destOrd="0" presId="urn:microsoft.com/office/officeart/2005/8/layout/process1"/>
    <dgm:cxn modelId="{1EC94FAE-788D-44B8-932B-3948BB1A9D17}" type="presOf" srcId="{9B77AAB6-A987-4B2A-98F9-2554FA471449}" destId="{ABA27866-8946-4466-A018-90A85DF16BA4}" srcOrd="0" destOrd="0" presId="urn:microsoft.com/office/officeart/2005/8/layout/process1"/>
    <dgm:cxn modelId="{FAC92D48-8589-4819-8CFB-0FE87E3F3EC3}" type="presOf" srcId="{A6B4EE8F-83FC-4A1E-BB3B-83DA2B333D1C}" destId="{04F05709-9D2F-4DAD-BB7A-8FE9577449A3}" srcOrd="0" destOrd="0" presId="urn:microsoft.com/office/officeart/2005/8/layout/process1"/>
    <dgm:cxn modelId="{2BA07FA9-446F-4CF9-8D5D-9B71AE9B0B23}" type="presOf" srcId="{7048DEE9-A43A-4B08-BA3C-8701747E789B}" destId="{8E4B6954-9F1F-49AE-8731-3B978D80D1BA}" srcOrd="1" destOrd="0" presId="urn:microsoft.com/office/officeart/2005/8/layout/process1"/>
    <dgm:cxn modelId="{5C77C76F-1749-4200-8DB8-AA51CE10FE22}" type="presOf" srcId="{7048DEE9-A43A-4B08-BA3C-8701747E789B}" destId="{914AD0A7-4BB5-49EC-8C63-9909E2274B95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E7364983-80EB-4872-840B-32396C5D7FB6}" type="presOf" srcId="{2361A3B0-3FC2-437C-B7E6-B39DF7E27F42}" destId="{69BFDB79-F901-45CC-8BD8-38D2BE59218F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051407F6-B44E-4D88-9EED-4B4A1B375ECB}" type="presOf" srcId="{B2BFE2A0-AB63-46CA-B4D6-5F0A1ABC82F4}" destId="{83C03E33-7D3C-4466-ADE5-598ADA6E12B5}" srcOrd="0" destOrd="0" presId="urn:microsoft.com/office/officeart/2005/8/layout/process1"/>
    <dgm:cxn modelId="{7E6ED8BE-73E5-4EE0-B2CA-8A7F07C4DB5A}" type="presParOf" srcId="{ABA27866-8946-4466-A018-90A85DF16BA4}" destId="{04F05709-9D2F-4DAD-BB7A-8FE9577449A3}" srcOrd="0" destOrd="0" presId="urn:microsoft.com/office/officeart/2005/8/layout/process1"/>
    <dgm:cxn modelId="{637A3D3C-616F-4BB2-B641-A85FC84E60D6}" type="presParOf" srcId="{ABA27866-8946-4466-A018-90A85DF16BA4}" destId="{914AD0A7-4BB5-49EC-8C63-9909E2274B95}" srcOrd="1" destOrd="0" presId="urn:microsoft.com/office/officeart/2005/8/layout/process1"/>
    <dgm:cxn modelId="{D86F8691-BA9D-42A6-B9D1-5A1E96690AF0}" type="presParOf" srcId="{914AD0A7-4BB5-49EC-8C63-9909E2274B95}" destId="{8E4B6954-9F1F-49AE-8731-3B978D80D1BA}" srcOrd="0" destOrd="0" presId="urn:microsoft.com/office/officeart/2005/8/layout/process1"/>
    <dgm:cxn modelId="{56E3CD07-EEDD-43CE-9F53-618410113136}" type="presParOf" srcId="{ABA27866-8946-4466-A018-90A85DF16BA4}" destId="{83C03E33-7D3C-4466-ADE5-598ADA6E12B5}" srcOrd="2" destOrd="0" presId="urn:microsoft.com/office/officeart/2005/8/layout/process1"/>
    <dgm:cxn modelId="{F2A7817E-1581-4A6A-A908-5C159395949C}" type="presParOf" srcId="{ABA27866-8946-4466-A018-90A85DF16BA4}" destId="{69BFDB79-F901-45CC-8BD8-38D2BE59218F}" srcOrd="3" destOrd="0" presId="urn:microsoft.com/office/officeart/2005/8/layout/process1"/>
    <dgm:cxn modelId="{CD696154-1DF7-4D61-A9BE-342BEAB3DD24}" type="presParOf" srcId="{69BFDB79-F901-45CC-8BD8-38D2BE59218F}" destId="{CF3BA07E-73F9-4A45-8F5F-16A96271B372}" srcOrd="0" destOrd="0" presId="urn:microsoft.com/office/officeart/2005/8/layout/process1"/>
    <dgm:cxn modelId="{1858AAB5-2A1A-4204-9109-DF35D57768D5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США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200" b="1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В) Великобритания</a:t>
          </a:r>
          <a:endParaRPr lang="ru-RU" sz="1200" b="1" u="none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Германия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74607" custScaleY="13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 custScaleX="132169" custScaleY="12821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212244" custScaleY="13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 custFlipHor="0" custScaleX="130812" custScaleY="131779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71067" custScaleY="141758" custLinFactNeighborX="1164" custLinFactNeighborY="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772CE-5C3A-4CA5-A177-A6C63AA832CD}" type="presOf" srcId="{2361A3B0-3FC2-437C-B7E6-B39DF7E27F42}" destId="{69BFDB79-F901-45CC-8BD8-38D2BE59218F}" srcOrd="0" destOrd="0" presId="urn:microsoft.com/office/officeart/2005/8/layout/process1"/>
    <dgm:cxn modelId="{29AF085F-F72C-4683-AF58-185E37CD4C4F}" type="presOf" srcId="{7048DEE9-A43A-4B08-BA3C-8701747E789B}" destId="{914AD0A7-4BB5-49EC-8C63-9909E2274B95}" srcOrd="0" destOrd="0" presId="urn:microsoft.com/office/officeart/2005/8/layout/process1"/>
    <dgm:cxn modelId="{F7AB5DC2-B454-4F5F-B3D0-55BDCAA391EE}" type="presOf" srcId="{A6B4EE8F-83FC-4A1E-BB3B-83DA2B333D1C}" destId="{04F05709-9D2F-4DAD-BB7A-8FE9577449A3}" srcOrd="0" destOrd="0" presId="urn:microsoft.com/office/officeart/2005/8/layout/process1"/>
    <dgm:cxn modelId="{3B581687-12A4-494C-8C2E-5DEFFA139F0C}" type="presOf" srcId="{2361A3B0-3FC2-437C-B7E6-B39DF7E27F42}" destId="{CF3BA07E-73F9-4A45-8F5F-16A96271B372}" srcOrd="1" destOrd="0" presId="urn:microsoft.com/office/officeart/2005/8/layout/process1"/>
    <dgm:cxn modelId="{5D365920-66AB-4D16-B0EA-9021E2F21276}" type="presOf" srcId="{7048DEE9-A43A-4B08-BA3C-8701747E789B}" destId="{8E4B6954-9F1F-49AE-8731-3B978D80D1BA}" srcOrd="1" destOrd="0" presId="urn:microsoft.com/office/officeart/2005/8/layout/process1"/>
    <dgm:cxn modelId="{399ABD5B-4751-4E64-B629-F4472B21F000}" type="presOf" srcId="{B2BFE2A0-AB63-46CA-B4D6-5F0A1ABC82F4}" destId="{83C03E33-7D3C-4466-ADE5-598ADA6E12B5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1633D715-399E-4981-87EB-8CA7FCC834AE}" type="presOf" srcId="{9B77AAB6-A987-4B2A-98F9-2554FA471449}" destId="{ABA27866-8946-4466-A018-90A85DF16BA4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4BA8F56A-50B4-4F2C-8513-DBCA7475B148}" type="presOf" srcId="{EEE307A1-5533-4AF1-8974-0A7AA096B4C9}" destId="{34CF8A83-9650-4365-9F0A-AD59FECF03F7}" srcOrd="0" destOrd="0" presId="urn:microsoft.com/office/officeart/2005/8/layout/process1"/>
    <dgm:cxn modelId="{4F03BDE0-CDA9-482A-9F31-D9D49596BA72}" type="presParOf" srcId="{ABA27866-8946-4466-A018-90A85DF16BA4}" destId="{04F05709-9D2F-4DAD-BB7A-8FE9577449A3}" srcOrd="0" destOrd="0" presId="urn:microsoft.com/office/officeart/2005/8/layout/process1"/>
    <dgm:cxn modelId="{1B027D8F-9201-4E72-964E-FCBA671FE6C9}" type="presParOf" srcId="{ABA27866-8946-4466-A018-90A85DF16BA4}" destId="{914AD0A7-4BB5-49EC-8C63-9909E2274B95}" srcOrd="1" destOrd="0" presId="urn:microsoft.com/office/officeart/2005/8/layout/process1"/>
    <dgm:cxn modelId="{AC1A7FD8-5A78-4941-8BFE-457CF8E7E634}" type="presParOf" srcId="{914AD0A7-4BB5-49EC-8C63-9909E2274B95}" destId="{8E4B6954-9F1F-49AE-8731-3B978D80D1BA}" srcOrd="0" destOrd="0" presId="urn:microsoft.com/office/officeart/2005/8/layout/process1"/>
    <dgm:cxn modelId="{EB772FC0-E38B-400C-92A3-322971FA0F53}" type="presParOf" srcId="{ABA27866-8946-4466-A018-90A85DF16BA4}" destId="{83C03E33-7D3C-4466-ADE5-598ADA6E12B5}" srcOrd="2" destOrd="0" presId="urn:microsoft.com/office/officeart/2005/8/layout/process1"/>
    <dgm:cxn modelId="{825CF7A1-F751-4B38-85C8-D47D02FCA349}" type="presParOf" srcId="{ABA27866-8946-4466-A018-90A85DF16BA4}" destId="{69BFDB79-F901-45CC-8BD8-38D2BE59218F}" srcOrd="3" destOrd="0" presId="urn:microsoft.com/office/officeart/2005/8/layout/process1"/>
    <dgm:cxn modelId="{82B4014F-CB5C-41D7-8FF2-C507B72E0453}" type="presParOf" srcId="{69BFDB79-F901-45CC-8BD8-38D2BE59218F}" destId="{CF3BA07E-73F9-4A45-8F5F-16A96271B372}" srcOrd="0" destOrd="0" presId="urn:microsoft.com/office/officeart/2005/8/layout/process1"/>
    <dgm:cxn modelId="{FC46D454-3FCE-454F-8731-03EC93B6031D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Мин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200" b="1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С) </a:t>
          </a:r>
          <a:r>
            <a:rPr lang="ru-RU" sz="1200" b="1" u="none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Хань</a:t>
          </a:r>
          <a:endParaRPr lang="ru-RU" sz="1200" b="1" u="none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00372" custScaleY="8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107279" custScaleY="8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02248" custScaleY="8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02497-491D-4D1B-AA4E-082E04F7B0D4}" type="presOf" srcId="{7048DEE9-A43A-4B08-BA3C-8701747E789B}" destId="{8E4B6954-9F1F-49AE-8731-3B978D80D1BA}" srcOrd="1" destOrd="0" presId="urn:microsoft.com/office/officeart/2005/8/layout/process1"/>
    <dgm:cxn modelId="{8DDD347B-89AC-48E0-BF02-2CF01A7F2AE1}" type="presOf" srcId="{9B77AAB6-A987-4B2A-98F9-2554FA471449}" destId="{ABA27866-8946-4466-A018-90A85DF16BA4}" srcOrd="0" destOrd="0" presId="urn:microsoft.com/office/officeart/2005/8/layout/process1"/>
    <dgm:cxn modelId="{EC765C83-76B3-481E-9EA1-581DD65E37A0}" type="presOf" srcId="{7048DEE9-A43A-4B08-BA3C-8701747E789B}" destId="{914AD0A7-4BB5-49EC-8C63-9909E2274B95}" srcOrd="0" destOrd="0" presId="urn:microsoft.com/office/officeart/2005/8/layout/process1"/>
    <dgm:cxn modelId="{8E521010-BA21-47AF-BBAF-BE9922C53DDA}" type="presOf" srcId="{A6B4EE8F-83FC-4A1E-BB3B-83DA2B333D1C}" destId="{04F05709-9D2F-4DAD-BB7A-8FE9577449A3}" srcOrd="0" destOrd="0" presId="urn:microsoft.com/office/officeart/2005/8/layout/process1"/>
    <dgm:cxn modelId="{2FB97BAB-DC14-4EFD-A552-7E1865F05B3D}" type="presOf" srcId="{B2BFE2A0-AB63-46CA-B4D6-5F0A1ABC82F4}" destId="{83C03E33-7D3C-4466-ADE5-598ADA6E12B5}" srcOrd="0" destOrd="0" presId="urn:microsoft.com/office/officeart/2005/8/layout/process1"/>
    <dgm:cxn modelId="{496B5FB9-643B-4AE6-B65E-2F325D7EFFA1}" type="presOf" srcId="{2361A3B0-3FC2-437C-B7E6-B39DF7E27F42}" destId="{69BFDB79-F901-45CC-8BD8-38D2BE59218F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FD55C500-683E-477E-B0B3-E819D79786EC}" type="presOf" srcId="{2361A3B0-3FC2-437C-B7E6-B39DF7E27F42}" destId="{CF3BA07E-73F9-4A45-8F5F-16A96271B372}" srcOrd="1" destOrd="0" presId="urn:microsoft.com/office/officeart/2005/8/layout/process1"/>
    <dgm:cxn modelId="{73F2D191-AA07-4D5B-88EB-9C32D2151FE7}" type="presOf" srcId="{EEE307A1-5533-4AF1-8974-0A7AA096B4C9}" destId="{34CF8A83-9650-4365-9F0A-AD59FECF03F7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704111EF-F911-439D-A46E-DA6E0E4AE270}" type="presParOf" srcId="{ABA27866-8946-4466-A018-90A85DF16BA4}" destId="{04F05709-9D2F-4DAD-BB7A-8FE9577449A3}" srcOrd="0" destOrd="0" presId="urn:microsoft.com/office/officeart/2005/8/layout/process1"/>
    <dgm:cxn modelId="{964C7503-59B9-4E2B-9060-0B56B48981C6}" type="presParOf" srcId="{ABA27866-8946-4466-A018-90A85DF16BA4}" destId="{914AD0A7-4BB5-49EC-8C63-9909E2274B95}" srcOrd="1" destOrd="0" presId="urn:microsoft.com/office/officeart/2005/8/layout/process1"/>
    <dgm:cxn modelId="{476C8AD9-AF7D-4B1D-BED4-0A789D2072A7}" type="presParOf" srcId="{914AD0A7-4BB5-49EC-8C63-9909E2274B95}" destId="{8E4B6954-9F1F-49AE-8731-3B978D80D1BA}" srcOrd="0" destOrd="0" presId="urn:microsoft.com/office/officeart/2005/8/layout/process1"/>
    <dgm:cxn modelId="{9C992B58-27F7-41F9-A078-476D4941991C}" type="presParOf" srcId="{ABA27866-8946-4466-A018-90A85DF16BA4}" destId="{83C03E33-7D3C-4466-ADE5-598ADA6E12B5}" srcOrd="2" destOrd="0" presId="urn:microsoft.com/office/officeart/2005/8/layout/process1"/>
    <dgm:cxn modelId="{57A2FEA8-D6F0-49D2-B460-CBF772C0B0EB}" type="presParOf" srcId="{ABA27866-8946-4466-A018-90A85DF16BA4}" destId="{69BFDB79-F901-45CC-8BD8-38D2BE59218F}" srcOrd="3" destOrd="0" presId="urn:microsoft.com/office/officeart/2005/8/layout/process1"/>
    <dgm:cxn modelId="{7399C481-C463-4A51-9C7C-4D858ACB150F}" type="presParOf" srcId="{69BFDB79-F901-45CC-8BD8-38D2BE59218F}" destId="{CF3BA07E-73F9-4A45-8F5F-16A96271B372}" srcOrd="0" destOrd="0" presId="urn:microsoft.com/office/officeart/2005/8/layout/process1"/>
    <dgm:cxn modelId="{A48FD895-8D35-43E6-828C-D5139AAC929D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28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</a:t>
          </a:r>
          <a:r>
            <a:rPr lang="ru-RU" sz="180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 тетрадь даты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«Диаграмма Венна»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58D4-0214-45B7-9C1B-E2C37B3BC55D}">
      <dsp:nvSpPr>
        <dsp:cNvPr id="0" name=""/>
        <dsp:cNvSpPr/>
      </dsp:nvSpPr>
      <dsp:spPr>
        <a:xfrm>
          <a:off x="0" y="-3"/>
          <a:ext cx="5510230" cy="254398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F40E1-87DD-421F-BA86-1239362A9555}">
      <dsp:nvSpPr>
        <dsp:cNvPr id="0" name=""/>
        <dsp:cNvSpPr/>
      </dsp:nvSpPr>
      <dsp:spPr>
        <a:xfrm>
          <a:off x="661227" y="555659"/>
          <a:ext cx="1818376" cy="10800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Среди зарубежных стран Англия стояла   на 1 месте по товарообмену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61227" y="555659"/>
        <a:ext cx="1818376" cy="1080005"/>
      </dsp:txXfrm>
    </dsp:sp>
    <dsp:sp modelId="{482CE275-1D92-48C2-AEE2-3F7BACC0917A}">
      <dsp:nvSpPr>
        <dsp:cNvPr id="0" name=""/>
        <dsp:cNvSpPr/>
      </dsp:nvSpPr>
      <dsp:spPr>
        <a:xfrm>
          <a:off x="2755115" y="908314"/>
          <a:ext cx="2148990" cy="10800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Всё больше увеличивалась задолженность Китая иностранным государствам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55115" y="908314"/>
        <a:ext cx="2148990" cy="10800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174A-5D13-4153-A4FF-8DBEED72FA2D}">
      <dsp:nvSpPr>
        <dsp:cNvPr id="0" name=""/>
        <dsp:cNvSpPr/>
      </dsp:nvSpPr>
      <dsp:spPr>
        <a:xfrm>
          <a:off x="692308" y="214315"/>
          <a:ext cx="2177008" cy="211534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Сунь </a:t>
          </a:r>
          <a:r>
            <a:rPr lang="ru-RU" sz="1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Ят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Сен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96304" y="463760"/>
        <a:ext cx="1255211" cy="1616458"/>
      </dsp:txXfrm>
    </dsp:sp>
    <dsp:sp modelId="{AB86CF15-5307-4462-8931-74C4AE335D32}">
      <dsp:nvSpPr>
        <dsp:cNvPr id="0" name=""/>
        <dsp:cNvSpPr/>
      </dsp:nvSpPr>
      <dsp:spPr>
        <a:xfrm>
          <a:off x="2471694" y="214315"/>
          <a:ext cx="2265284" cy="2115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Юань Шикай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14545" y="463760"/>
        <a:ext cx="1306110" cy="161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650135" y="8891"/>
          <a:ext cx="1663123" cy="9785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 поставила целью создание республиканской системы правления 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78795" y="37551"/>
        <a:ext cx="1605803" cy="921205"/>
      </dsp:txXfrm>
    </dsp:sp>
    <dsp:sp modelId="{9C7D78F0-7AFC-4387-8F71-4E1EBD8F9526}">
      <dsp:nvSpPr>
        <dsp:cNvPr id="0" name=""/>
        <dsp:cNvSpPr/>
      </dsp:nvSpPr>
      <dsp:spPr>
        <a:xfrm>
          <a:off x="3407255" y="365704"/>
          <a:ext cx="226446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07255" y="418684"/>
        <a:ext cx="158512" cy="158940"/>
      </dsp:txXfrm>
    </dsp:sp>
    <dsp:sp modelId="{541E2A69-37B4-465F-A4EE-9F0D476E22C6}">
      <dsp:nvSpPr>
        <dsp:cNvPr id="0" name=""/>
        <dsp:cNvSpPr/>
      </dsp:nvSpPr>
      <dsp:spPr>
        <a:xfrm>
          <a:off x="3740516" y="3331"/>
          <a:ext cx="1768635" cy="98964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Эта идея ещё больше усилила движение против маньчжуров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69502" y="32317"/>
        <a:ext cx="1710663" cy="931673"/>
      </dsp:txXfrm>
    </dsp:sp>
    <dsp:sp modelId="{FFCDC096-77B1-45D5-999D-28AD41CFECF6}">
      <dsp:nvSpPr>
        <dsp:cNvPr id="0" name=""/>
        <dsp:cNvSpPr/>
      </dsp:nvSpPr>
      <dsp:spPr>
        <a:xfrm rot="4991837">
          <a:off x="4594555" y="1067747"/>
          <a:ext cx="228052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4625059" y="1086412"/>
        <a:ext cx="158940" cy="159636"/>
      </dsp:txXfrm>
    </dsp:sp>
    <dsp:sp modelId="{299B642D-8DE1-4161-9260-12BFAA733F89}">
      <dsp:nvSpPr>
        <dsp:cNvPr id="0" name=""/>
        <dsp:cNvSpPr/>
      </dsp:nvSpPr>
      <dsp:spPr>
        <a:xfrm>
          <a:off x="4079866" y="1420235"/>
          <a:ext cx="1429285" cy="10005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Которое приняло тактику вооружённого противостояния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09172" y="1449541"/>
        <a:ext cx="1370673" cy="941953"/>
      </dsp:txXfrm>
    </dsp:sp>
    <dsp:sp modelId="{FE21A452-1F4B-4080-8D60-EA4961106AD2}">
      <dsp:nvSpPr>
        <dsp:cNvPr id="0" name=""/>
        <dsp:cNvSpPr/>
      </dsp:nvSpPr>
      <dsp:spPr>
        <a:xfrm rot="10800000">
          <a:off x="3759423" y="1788068"/>
          <a:ext cx="226446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27357" y="1841048"/>
        <a:ext cx="158512" cy="158940"/>
      </dsp:txXfrm>
    </dsp:sp>
    <dsp:sp modelId="{109C2627-E925-4B9E-AC03-10E872964E6B}">
      <dsp:nvSpPr>
        <dsp:cNvPr id="0" name=""/>
        <dsp:cNvSpPr/>
      </dsp:nvSpPr>
      <dsp:spPr>
        <a:xfrm>
          <a:off x="2045348" y="1420235"/>
          <a:ext cx="1607259" cy="10005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После составления в 1911 году соглашения                о взятии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74654" y="1449541"/>
        <a:ext cx="1548647" cy="941953"/>
      </dsp:txXfrm>
    </dsp:sp>
    <dsp:sp modelId="{C7FEBF41-4860-4F2E-BB0F-6467BBBB4507}">
      <dsp:nvSpPr>
        <dsp:cNvPr id="0" name=""/>
        <dsp:cNvSpPr/>
      </dsp:nvSpPr>
      <dsp:spPr>
        <a:xfrm rot="10800000">
          <a:off x="1724905" y="1788068"/>
          <a:ext cx="226446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792839" y="1841048"/>
        <a:ext cx="158512" cy="158940"/>
      </dsp:txXfrm>
    </dsp:sp>
    <dsp:sp modelId="{3C49595E-1004-4679-831C-D8A88C8C985C}">
      <dsp:nvSpPr>
        <dsp:cNvPr id="0" name=""/>
        <dsp:cNvSpPr/>
      </dsp:nvSpPr>
      <dsp:spPr>
        <a:xfrm>
          <a:off x="1078" y="1420235"/>
          <a:ext cx="1617011" cy="10005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Иностранного кредита для строительства железной дороги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384" y="1449541"/>
        <a:ext cx="1558399" cy="941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18743" y="0"/>
          <a:ext cx="361834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11 октября революционеры полностью захватили Ухань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713" y="21970"/>
        <a:ext cx="2680022" cy="706159"/>
      </dsp:txXfrm>
    </dsp:sp>
    <dsp:sp modelId="{E214CC58-8EB2-4CA5-8D9F-CCA16F0276E8}">
      <dsp:nvSpPr>
        <dsp:cNvPr id="0" name=""/>
        <dsp:cNvSpPr/>
      </dsp:nvSpPr>
      <dsp:spPr>
        <a:xfrm>
          <a:off x="1" y="857255"/>
          <a:ext cx="3643336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сформировали правительство Республики             и призывали все префектуры объединиться вокруг него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1" y="879225"/>
        <a:ext cx="2704320" cy="706159"/>
      </dsp:txXfrm>
    </dsp:sp>
    <dsp:sp modelId="{C1DB65B5-07D2-4A2F-B23D-A2A308A7475A}">
      <dsp:nvSpPr>
        <dsp:cNvPr id="0" name=""/>
        <dsp:cNvSpPr/>
      </dsp:nvSpPr>
      <dsp:spPr>
        <a:xfrm>
          <a:off x="0" y="1750231"/>
          <a:ext cx="3643336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Было объявлено об низложении династии маньчжуров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1772201"/>
        <a:ext cx="2704320" cy="706159"/>
      </dsp:txXfrm>
    </dsp:sp>
    <dsp:sp modelId="{7F9E4E9C-EC7E-4058-B53F-BF0DFB37E027}">
      <dsp:nvSpPr>
        <dsp:cNvPr id="0" name=""/>
        <dsp:cNvSpPr/>
      </dsp:nvSpPr>
      <dsp:spPr>
        <a:xfrm>
          <a:off x="3155773" y="588313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265475" y="588313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3155773" y="1470782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265475" y="1470782"/>
        <a:ext cx="268160" cy="366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03907-E81D-416B-963A-E2B5DC50AFBE}">
      <dsp:nvSpPr>
        <dsp:cNvPr id="0" name=""/>
        <dsp:cNvSpPr/>
      </dsp:nvSpPr>
      <dsp:spPr>
        <a:xfrm>
          <a:off x="0" y="310969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16AE2-5CA1-469B-BF48-39A8278E5C1F}">
      <dsp:nvSpPr>
        <dsp:cNvPr id="0" name=""/>
        <dsp:cNvSpPr/>
      </dsp:nvSpPr>
      <dsp:spPr>
        <a:xfrm>
          <a:off x="271939" y="30529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Иностранных монополистов встревожило положение в Китае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9319" y="57909"/>
        <a:ext cx="3752395" cy="506120"/>
      </dsp:txXfrm>
    </dsp:sp>
    <dsp:sp modelId="{1AD33405-8FF3-4F0D-B70D-CE17346DFBBA}">
      <dsp:nvSpPr>
        <dsp:cNvPr id="0" name=""/>
        <dsp:cNvSpPr/>
      </dsp:nvSpPr>
      <dsp:spPr>
        <a:xfrm>
          <a:off x="0" y="1172809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90D15-FCC9-4EAA-BAE0-5A6EC2D3B714}">
      <dsp:nvSpPr>
        <dsp:cNvPr id="0" name=""/>
        <dsp:cNvSpPr/>
      </dsp:nvSpPr>
      <dsp:spPr>
        <a:xfrm>
          <a:off x="271939" y="892369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Они под разными предлогами начали вмешиваться во внутренние дела страны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9319" y="919749"/>
        <a:ext cx="3752395" cy="506120"/>
      </dsp:txXfrm>
    </dsp:sp>
    <dsp:sp modelId="{5BA96EAB-1D92-48C3-ACF4-28A443D82A21}">
      <dsp:nvSpPr>
        <dsp:cNvPr id="0" name=""/>
        <dsp:cNvSpPr/>
      </dsp:nvSpPr>
      <dsp:spPr>
        <a:xfrm>
          <a:off x="0" y="2034649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ADE8D-3564-4C27-9969-59D7F6E89B79}">
      <dsp:nvSpPr>
        <dsp:cNvPr id="0" name=""/>
        <dsp:cNvSpPr/>
      </dsp:nvSpPr>
      <dsp:spPr>
        <a:xfrm>
          <a:off x="271939" y="1754209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целях подавления революции иностранные захватчики силой оружия добились объединения своих сил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9319" y="1781589"/>
        <a:ext cx="3752395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B8131-C076-48A7-B2F3-C7E14F20E429}">
      <dsp:nvSpPr>
        <dsp:cNvPr id="0" name=""/>
        <dsp:cNvSpPr/>
      </dsp:nvSpPr>
      <dsp:spPr>
        <a:xfrm>
          <a:off x="693417" y="0"/>
          <a:ext cx="2008817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Демократические силы     в 1912 году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1202" y="17785"/>
        <a:ext cx="1973247" cy="571653"/>
      </dsp:txXfrm>
    </dsp:sp>
    <dsp:sp modelId="{7930AB54-2B37-4E85-A748-A1808304BD87}">
      <dsp:nvSpPr>
        <dsp:cNvPr id="0" name=""/>
        <dsp:cNvSpPr/>
      </dsp:nvSpPr>
      <dsp:spPr>
        <a:xfrm rot="5400000">
          <a:off x="1583971" y="622403"/>
          <a:ext cx="227708" cy="273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615850" y="645174"/>
        <a:ext cx="163950" cy="159396"/>
      </dsp:txXfrm>
    </dsp:sp>
    <dsp:sp modelId="{7D378A5D-83BF-4F00-87B7-9A92039BF395}">
      <dsp:nvSpPr>
        <dsp:cNvPr id="0" name=""/>
        <dsp:cNvSpPr/>
      </dsp:nvSpPr>
      <dsp:spPr>
        <a:xfrm>
          <a:off x="693417" y="910834"/>
          <a:ext cx="2008817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Создали партию Гоминьдан (Национальную партию)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1202" y="928619"/>
        <a:ext cx="1973247" cy="571653"/>
      </dsp:txXfrm>
    </dsp:sp>
    <dsp:sp modelId="{0D6BDE99-8D19-44D8-A4C0-BAEFF125B9A5}">
      <dsp:nvSpPr>
        <dsp:cNvPr id="0" name=""/>
        <dsp:cNvSpPr/>
      </dsp:nvSpPr>
      <dsp:spPr>
        <a:xfrm rot="5400000">
          <a:off x="1583971" y="1533238"/>
          <a:ext cx="227708" cy="273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615850" y="1556009"/>
        <a:ext cx="163950" cy="159396"/>
      </dsp:txXfrm>
    </dsp:sp>
    <dsp:sp modelId="{00556945-F744-43FD-8042-D5F71FA14EC6}">
      <dsp:nvSpPr>
        <dsp:cNvPr id="0" name=""/>
        <dsp:cNvSpPr/>
      </dsp:nvSpPr>
      <dsp:spPr>
        <a:xfrm>
          <a:off x="693417" y="1821669"/>
          <a:ext cx="2008817" cy="6072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Председателем партийного правления был избран Сунь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Ят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ен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1202" y="1839454"/>
        <a:ext cx="1973247" cy="571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500" y="243470"/>
          <a:ext cx="1608044" cy="6554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698" y="262668"/>
        <a:ext cx="1569648" cy="617071"/>
      </dsp:txXfrm>
    </dsp:sp>
    <dsp:sp modelId="{914AD0A7-4BB5-49EC-8C63-9909E2274B95}">
      <dsp:nvSpPr>
        <dsp:cNvPr id="0" name=""/>
        <dsp:cNvSpPr/>
      </dsp:nvSpPr>
      <dsp:spPr>
        <a:xfrm>
          <a:off x="1730752" y="419665"/>
          <a:ext cx="259082" cy="30307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30752" y="480280"/>
        <a:ext cx="181357" cy="181847"/>
      </dsp:txXfrm>
    </dsp:sp>
    <dsp:sp modelId="{83C03E33-7D3C-4466-ADE5-598ADA6E12B5}">
      <dsp:nvSpPr>
        <dsp:cNvPr id="0" name=""/>
        <dsp:cNvSpPr/>
      </dsp:nvSpPr>
      <dsp:spPr>
        <a:xfrm>
          <a:off x="2097378" y="246615"/>
          <a:ext cx="1380271" cy="64917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начале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16392" y="265629"/>
        <a:ext cx="1342243" cy="611148"/>
      </dsp:txXfrm>
    </dsp:sp>
    <dsp:sp modelId="{69BFDB79-F901-45CC-8BD8-38D2BE59218F}">
      <dsp:nvSpPr>
        <dsp:cNvPr id="0" name=""/>
        <dsp:cNvSpPr/>
      </dsp:nvSpPr>
      <dsp:spPr>
        <a:xfrm>
          <a:off x="3599858" y="419665"/>
          <a:ext cx="259082" cy="30307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599858" y="480280"/>
        <a:ext cx="181357" cy="181847"/>
      </dsp:txXfrm>
    </dsp:sp>
    <dsp:sp modelId="{34CF8A83-9650-4365-9F0A-AD59FECF03F7}">
      <dsp:nvSpPr>
        <dsp:cNvPr id="0" name=""/>
        <dsp:cNvSpPr/>
      </dsp:nvSpPr>
      <dsp:spPr>
        <a:xfrm>
          <a:off x="3966484" y="244734"/>
          <a:ext cx="1533741" cy="65293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</a:t>
          </a:r>
          <a:r>
            <a:rPr lang="ru-RU" sz="1200" b="1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 в </a:t>
          </a:r>
          <a:r>
            <a:rPr lang="ru-RU" sz="1200" b="1" u="none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середине </a:t>
          </a:r>
          <a:r>
            <a:rPr lang="en-US" sz="1200" b="1" u="none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 </a:t>
          </a:r>
          <a:r>
            <a:rPr lang="ru-RU" sz="1200" b="1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века</a:t>
          </a:r>
          <a:endParaRPr lang="ru-RU" sz="1200" b="1" u="none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85608" y="263858"/>
        <a:ext cx="1495493" cy="614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3105" y="295951"/>
          <a:ext cx="1523478" cy="69338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США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413" y="316259"/>
        <a:ext cx="1482862" cy="652765"/>
      </dsp:txXfrm>
    </dsp:sp>
    <dsp:sp modelId="{914AD0A7-4BB5-49EC-8C63-9909E2274B95}">
      <dsp:nvSpPr>
        <dsp:cNvPr id="0" name=""/>
        <dsp:cNvSpPr/>
      </dsp:nvSpPr>
      <dsp:spPr>
        <a:xfrm>
          <a:off x="1584083" y="503926"/>
          <a:ext cx="244478" cy="27743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584083" y="559412"/>
        <a:ext cx="171135" cy="166459"/>
      </dsp:txXfrm>
    </dsp:sp>
    <dsp:sp modelId="{83C03E33-7D3C-4466-ADE5-598ADA6E12B5}">
      <dsp:nvSpPr>
        <dsp:cNvPr id="0" name=""/>
        <dsp:cNvSpPr/>
      </dsp:nvSpPr>
      <dsp:spPr>
        <a:xfrm>
          <a:off x="1875591" y="301178"/>
          <a:ext cx="1851868" cy="6829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В) Великобритания</a:t>
          </a:r>
          <a:endParaRPr lang="ru-RU" sz="1200" b="1" u="none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5593" y="321180"/>
        <a:ext cx="1811864" cy="642923"/>
      </dsp:txXfrm>
    </dsp:sp>
    <dsp:sp modelId="{69BFDB79-F901-45CC-8BD8-38D2BE59218F}">
      <dsp:nvSpPr>
        <dsp:cNvPr id="0" name=""/>
        <dsp:cNvSpPr/>
      </dsp:nvSpPr>
      <dsp:spPr>
        <a:xfrm rot="24676">
          <a:off x="3786734" y="508015"/>
          <a:ext cx="244127" cy="28514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786735" y="564782"/>
        <a:ext cx="170889" cy="171089"/>
      </dsp:txXfrm>
    </dsp:sp>
    <dsp:sp modelId="{34CF8A83-9650-4365-9F0A-AD59FECF03F7}">
      <dsp:nvSpPr>
        <dsp:cNvPr id="0" name=""/>
        <dsp:cNvSpPr/>
      </dsp:nvSpPr>
      <dsp:spPr>
        <a:xfrm>
          <a:off x="4079572" y="285751"/>
          <a:ext cx="1492591" cy="7428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Германия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101329" y="307508"/>
        <a:ext cx="1449077" cy="699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1329" y="207782"/>
          <a:ext cx="1360200" cy="7268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617" y="229070"/>
        <a:ext cx="1317624" cy="684266"/>
      </dsp:txXfrm>
    </dsp:sp>
    <dsp:sp modelId="{914AD0A7-4BB5-49EC-8C63-9909E2274B95}">
      <dsp:nvSpPr>
        <dsp:cNvPr id="0" name=""/>
        <dsp:cNvSpPr/>
      </dsp:nvSpPr>
      <dsp:spPr>
        <a:xfrm>
          <a:off x="1497046" y="403164"/>
          <a:ext cx="287293" cy="33607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497046" y="470380"/>
        <a:ext cx="201105" cy="201647"/>
      </dsp:txXfrm>
    </dsp:sp>
    <dsp:sp modelId="{83C03E33-7D3C-4466-ADE5-598ADA6E12B5}">
      <dsp:nvSpPr>
        <dsp:cNvPr id="0" name=""/>
        <dsp:cNvSpPr/>
      </dsp:nvSpPr>
      <dsp:spPr>
        <a:xfrm>
          <a:off x="1903593" y="211270"/>
          <a:ext cx="1453801" cy="71986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Мин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24677" y="232354"/>
        <a:ext cx="1411633" cy="677698"/>
      </dsp:txXfrm>
    </dsp:sp>
    <dsp:sp modelId="{69BFDB79-F901-45CC-8BD8-38D2BE59218F}">
      <dsp:nvSpPr>
        <dsp:cNvPr id="0" name=""/>
        <dsp:cNvSpPr/>
      </dsp:nvSpPr>
      <dsp:spPr>
        <a:xfrm>
          <a:off x="3492911" y="403164"/>
          <a:ext cx="287293" cy="33607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92911" y="470380"/>
        <a:ext cx="201105" cy="201647"/>
      </dsp:txXfrm>
    </dsp:sp>
    <dsp:sp modelId="{34CF8A83-9650-4365-9F0A-AD59FECF03F7}">
      <dsp:nvSpPr>
        <dsp:cNvPr id="0" name=""/>
        <dsp:cNvSpPr/>
      </dsp:nvSpPr>
      <dsp:spPr>
        <a:xfrm>
          <a:off x="3899459" y="209185"/>
          <a:ext cx="1385623" cy="72403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С) </a:t>
          </a:r>
          <a:r>
            <a:rPr lang="ru-RU" sz="1200" b="1" u="none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Хань</a:t>
          </a:r>
          <a:endParaRPr lang="ru-RU" sz="1200" b="1" u="none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20665" y="230391"/>
        <a:ext cx="1343211" cy="6816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28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43008" y="857256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</a:t>
          </a:r>
          <a:r>
            <a:rPr lang="ru-RU" sz="1800" kern="120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 тетрадь даты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857256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9031" y="1762219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«Диаграмма Венна»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762219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60374" y="1245045"/>
            <a:ext cx="3990987" cy="15991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200"/>
              </a:spcBef>
            </a:pP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Социально-экономическое                     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и политическое положение Китая в начале </a:t>
            </a:r>
            <a:r>
              <a:rPr lang="en-US" sz="23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века</a:t>
            </a: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6" y="1191416"/>
            <a:ext cx="172607" cy="576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pic>
        <p:nvPicPr>
          <p:cNvPr id="28674" name="Picture 2" descr="Старинные фото Китая (75 фотографий), photo: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61" y="1334292"/>
            <a:ext cx="1145338" cy="1714511"/>
          </a:xfrm>
          <a:prstGeom prst="rect">
            <a:avLst/>
          </a:prstGeom>
          <a:noFill/>
        </p:spPr>
      </p:pic>
      <p:sp>
        <p:nvSpPr>
          <p:cNvPr id="19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6" y="1861549"/>
            <a:ext cx="172607" cy="1008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Цель Союза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5575" y="696109"/>
          <a:ext cx="5510231" cy="242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Присоединение солдат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Даже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армии начались недовольства.</a:t>
            </a:r>
          </a:p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городе Ухань солдаты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убили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сторонников маньчжурской администрации,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заходивших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казарму для проверки солдат, и захватили оружейный склад.</a:t>
            </a:r>
          </a:p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ним присоединились                         и другие воинские части.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Синьхайская революция в Кита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4"/>
            <a:ext cx="2438398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Синьхайская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революция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951031" y="619912"/>
          <a:ext cx="364333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Синьхайская революция: новый политический язык, национальный вопрос,  бинтование но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2"/>
            <a:ext cx="16525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Вывод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3152777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>
            <a:off x="155575" y="576015"/>
            <a:ext cx="2571768" cy="1758409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 революция вошла               в историю под названием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Синьхайской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революции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3022601" y="1361831"/>
            <a:ext cx="2571768" cy="1758409"/>
          </a:xfrm>
          <a:prstGeom prst="doubleWav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Синьхайская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революция путём вооружённого восстания свергла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Цинскую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династию, господствовавшую в Китае       с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Сунь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Сен в Китае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572249" y="941383"/>
            <a:ext cx="2950682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1911 году, после долгих лет эмиграции, Сунь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 вернулся в Китай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72249" y="1870077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Китайский народ с радостью принял Сунь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Сунь Ятсе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Вилена\Desktop\220px-1912Jimingxiaol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941382"/>
            <a:ext cx="1928826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Национальное собрание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22535" y="576016"/>
            <a:ext cx="3071834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декабря в Нанкине прошло Национальное собрание, где были представлены депутаты революционных провинций.</a:t>
            </a:r>
          </a:p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Национальное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собрание объявило Китай республикой и избрало её временным президентом Сунь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Сена.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Users\Виле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1" y="619912"/>
            <a:ext cx="2000264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Конституция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93973" y="576016"/>
            <a:ext cx="3000396" cy="254422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девиз крестьян – 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«Быть равноправными во владении землёй»</a:t>
            </a:r>
            <a:r>
              <a:rPr lang="ru-RU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-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выражающий желание крестьян, не нашёл там своего отражения.</a:t>
            </a:r>
          </a:p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Причиной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этому послужило высокое положение противостоящих сил.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55575" y="576016"/>
            <a:ext cx="2438398" cy="2544226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Конституцией, принятой Национальным собранием, были провозглашены равные права для всех и различные демократические свободы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Двоевластие в Китае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760646"/>
            <a:ext cx="1928826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Власть Китайской республики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22667" y="905664"/>
            <a:ext cx="1716298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Власть императора (на севере)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51229" y="2262986"/>
            <a:ext cx="2214578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Глава императорской власти в Пекине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102626">
            <a:off x="1798027" y="606854"/>
            <a:ext cx="582887" cy="4846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21537942">
            <a:off x="1807765" y="1855520"/>
            <a:ext cx="1578689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Юань Шикай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3749920">
            <a:off x="3223549" y="605125"/>
            <a:ext cx="582887" cy="4846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146960">
            <a:off x="4158247" y="1809381"/>
            <a:ext cx="432721" cy="4846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862812">
            <a:off x="3165477" y="1691482"/>
            <a:ext cx="582887" cy="4846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42" name="AutoShape 2" descr="Плакат в честь провозглашения республики с портретами Юань Шикая и Сунь Ятс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3" name="Picture 3" descr="C:\Users\Вилена\Desktop\1000px-Chinese_republic_fore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91482"/>
            <a:ext cx="1581141" cy="137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Вмешательство иностранцев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5575" y="576263"/>
          <a:ext cx="5438793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иностранцев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55575" y="619912"/>
            <a:ext cx="2152646" cy="2500330"/>
          </a:xfrm>
          <a:prstGeom prst="right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Целью поддержания пекинского правительства развитыми иностранными государствами было вмешательство по своему усмотрению     во внутренние дела Китая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308221" y="619912"/>
            <a:ext cx="2071702" cy="2500330"/>
          </a:xfrm>
          <a:prstGeom prst="rightArrowCallout">
            <a:avLst>
              <a:gd name="adj1" fmla="val 25000"/>
              <a:gd name="adj2" fmla="val 23757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это привело к общему недовольству в Китае. Население стало бойкотировать иностранные товары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379923" y="619912"/>
            <a:ext cx="1285884" cy="250033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таком развитии ситуации реакция  сложилась вокруг премьер-министра Юань Шикая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4" y="576016"/>
            <a:ext cx="550072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7957" y="691350"/>
            <a:ext cx="5143536" cy="5000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1) Социально-экономическое положение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07957" y="1262854"/>
            <a:ext cx="5143536" cy="5000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2) Сунь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07957" y="1834358"/>
            <a:ext cx="5143536" cy="5000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3) Формирование Временного правительства республики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07957" y="2405862"/>
            <a:ext cx="5143536" cy="5000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4) Диктатура Юань Шикая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Юань Шикай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6783" y="576016"/>
            <a:ext cx="3357586" cy="254422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Пекинские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придворные смотрели на Юань Шикая как на освободителя, покровителя монархии.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Юань Шикай 12 февраля 1912 года под давлением революционного движения заставил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Цинского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императора отречься от престола.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Правящая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верхушка старалась передать ему всю власть.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Юань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Шикай в Нанкине сформировал правительство.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Вилена\Desktop\Yuan_shik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93833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Отставка Сунь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Сена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93643" y="548474"/>
            <a:ext cx="2570058" cy="1071570"/>
          </a:xfrm>
          <a:prstGeom prst="wedgeEllipseCallout">
            <a:avLst>
              <a:gd name="adj1" fmla="val -23279"/>
              <a:gd name="adj2" fmla="val 75721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Иностранные государства открыто требовали отставки Сунь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Сена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108639" y="1691482"/>
            <a:ext cx="1843094" cy="1071570"/>
          </a:xfrm>
          <a:prstGeom prst="wedgeEllipseCallout">
            <a:avLst>
              <a:gd name="adj1" fmla="val -23279"/>
              <a:gd name="adj2" fmla="val 75721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начали открытую подготовку       к интервенции в Китай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022601" y="1405730"/>
            <a:ext cx="2628912" cy="1214446"/>
          </a:xfrm>
          <a:prstGeom prst="wedgeEllipseCallout">
            <a:avLst>
              <a:gd name="adj1" fmla="val -23279"/>
              <a:gd name="adj2" fmla="val 75721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угрозой интервенции глава государства Сунь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Сен был вынужден передать должность Юань Шикаю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Действия Юань Шикая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691350"/>
            <a:ext cx="3009901" cy="24288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Пришедший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власти Юань Шикай свёл на нет демократические свободы.</a:t>
            </a:r>
          </a:p>
          <a:p>
            <a:pPr indent="0"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первую очередь начал обезоруживать революционные войска.</a:t>
            </a:r>
          </a:p>
          <a:p>
            <a:pPr indent="0"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Судьба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членов любой группы, созданной против правительства, заканчивалась смертью.</a:t>
            </a:r>
          </a:p>
          <a:p>
            <a:pPr indent="0"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каждом селе стали функционировать карательные экспедиции.</a:t>
            </a:r>
          </a:p>
          <a:p>
            <a:pPr indent="0"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Вторая Балканская война | Истор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Солдаты с косичками | Warspo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91350"/>
            <a:ext cx="2357453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Гоминьдан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87442"/>
              </p:ext>
            </p:extLst>
          </p:nvPr>
        </p:nvGraphicFramePr>
        <p:xfrm>
          <a:off x="2236783" y="691350"/>
          <a:ext cx="339565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AutoShape 2" descr="Гоминьда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Вилена\Desktop\1200px-Emblem_of_the_Kuomintang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09" y="834226"/>
            <a:ext cx="1285884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519" y="2620176"/>
            <a:ext cx="27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Эмблема партии Гоминьдан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 Юань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Шикае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451097" y="619912"/>
            <a:ext cx="314327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Воодушевлённый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победой контрреволюции, Юань Шикай заставил Национальное собрание избрать себя президентом сроком на 5 лет.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Юань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Шикай подписал кабальный договор с великими государствами о новом займе.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этого иностранные государства заявили о том, что признали Китайскую республику.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Юань Шикай: краткая биография, фото. Китай в период президентства Юань Ши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2955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«Вторая революция»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Экономическое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положение           в стране ухудшилось.</a:t>
            </a:r>
          </a:p>
          <a:p>
            <a:pPr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Гоминьдан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призвал китайский народ к восстанию.</a:t>
            </a:r>
          </a:p>
          <a:p>
            <a:pPr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1913 году на юге Китая началось восстание под названием «Вторая революция», противостоящая реакционной политике правительства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5491" name="Picture 3" descr="C:\Users\Вилена\Desktop\274px-Xinhai_Revolution_in_Shang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2955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Поражение восстания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51097" y="619912"/>
            <a:ext cx="3143272" cy="2500330"/>
          </a:xfrm>
          <a:prstGeom prst="round2DiagRect">
            <a:avLst/>
          </a:prstGeom>
          <a:solidFill>
            <a:srgbClr val="DDDDDD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так как силы были не равны, восстание «Вторая революция» было подавлено войсками правительства, получившего военную поддержку                                     от иностранных государств.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Осужденные на казнь   рабочие-повстанцы. Фотография.   1912 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22408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Установление диктатуры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451097" y="619912"/>
            <a:ext cx="314327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1914 году Юань Шикай созвал конституционный совет, на котором была принята новая конституция Китая.</a:t>
            </a:r>
          </a:p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Юань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Шикай как президент имел неограниченную власть.</a:t>
            </a:r>
          </a:p>
          <a:p>
            <a:pPr indent="0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Установилась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военная диктатура, были ликвидированы управленческие органы республики.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4" name="AutoShape 2" descr="Новый имперский флаг Юань Ши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5" name="Picture 3" descr="C:\Users\Вилена\Desktop\400px-Flag_of_the_Empire_of_China_(1915–1916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834225"/>
            <a:ext cx="1928826" cy="197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95942"/>
              </p:ext>
            </p:extLst>
          </p:nvPr>
        </p:nvGraphicFramePr>
        <p:xfrm>
          <a:off x="165081" y="1262854"/>
          <a:ext cx="5500726" cy="11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395" y="619912"/>
            <a:ext cx="514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Когда в Китае начали появляться первые промышленные предприятия?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93908" y="2384339"/>
            <a:ext cx="1500198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8"/>
              <a:ext cx="1376120" cy="805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Д) в начале 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XX</a:t>
              </a: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века 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flipH="1">
            <a:off x="3679826" y="2564739"/>
            <a:ext cx="285756" cy="320040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9395" y="162004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3643" y="1119978"/>
          <a:ext cx="5572164" cy="128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13" y="619912"/>
            <a:ext cx="56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Каким государством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был захвачен залив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Гуамчджувань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1951031" y="2405262"/>
            <a:ext cx="1643069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9"/>
              <a:ext cx="1376120" cy="830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 flipH="1">
            <a:off x="3736977" y="2612746"/>
            <a:ext cx="285756" cy="276999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65345" y="2612746"/>
            <a:ext cx="1399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Франция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Социальное положение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2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08023" y="576015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в Китае усилились социальные противоречия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08023" y="1405730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Маньчжурская династия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пришла в упадок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08023" y="2262986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Принятые экстренные меры реформ не улучшили положение в обществе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1262854"/>
          <a:ext cx="5286412" cy="11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81" y="61991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За свержение какой династии боролось «Общество пробуждения Китая» ?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093908" y="2384339"/>
            <a:ext cx="1500198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8"/>
              <a:ext cx="1376120" cy="805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Д) Синь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 flipH="1">
            <a:off x="3736977" y="2548738"/>
            <a:ext cx="285756" cy="400050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7957" y="1691482"/>
            <a:ext cx="1214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14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928694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847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Диаграмма Венна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65082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082" y="576263"/>
            <a:ext cx="521497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Свободные места в каждом из кругов для записи различий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83" y="2905928"/>
            <a:ext cx="5594368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Общая часть, образованная при перекрещивании кругов для общего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Противоречие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22337" y="619912"/>
            <a:ext cx="2714644" cy="2500330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Китае усугублялось противоречие между развитием промышленности                          и отсталыми производственными отношениями, присущими землевладению, превратившимися                        в препятствие.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масс усилилось движение против правления маньчжуров.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олния 8"/>
          <p:cNvSpPr/>
          <p:nvPr/>
        </p:nvSpPr>
        <p:spPr>
          <a:xfrm>
            <a:off x="3175" y="991396"/>
            <a:ext cx="914400" cy="914400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2" name="AutoShape 2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Завод Фабрика Быков Фильм GIF - Factory Bykov RussianMovie - Discover &amp;  Share GIF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1477168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Промышленность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42889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Китайская национальная промышленность намного отстала                в развитии.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это, каждый год открывалось более  50 предприятий.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результате объём экспорта страны увеличился в 2 раза.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Distant Factory Smoke GIF | Gfy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1"/>
            <a:ext cx="2581274" cy="24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Долг Китая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43995"/>
              </p:ext>
            </p:extLst>
          </p:nvPr>
        </p:nvGraphicFramePr>
        <p:xfrm>
          <a:off x="155575" y="576263"/>
          <a:ext cx="5510231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Сунь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Сен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65081" y="548474"/>
            <a:ext cx="5429288" cy="64294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 жизни – 1866 – 1925. Он родился в семье крестьянина около Гуанчжоу (Кантон)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65081" y="1191416"/>
            <a:ext cx="5429287" cy="64294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Революционер-демократ, известный деятель национально-освободительного движения в Китае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65081" y="1834358"/>
            <a:ext cx="5438794" cy="64294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90-х годов в Гонконге окончил Английский медицинский институт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65081" y="2477300"/>
            <a:ext cx="5429288" cy="64294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Дальнейшую жизнь он связал с политической деятельностью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Тунминхай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0783859">
            <a:off x="1494595" y="1044002"/>
            <a:ext cx="1449846" cy="285752"/>
          </a:xfrm>
          <a:prstGeom prst="notch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394077">
            <a:off x="1512582" y="1576352"/>
            <a:ext cx="1448719" cy="274525"/>
          </a:xfrm>
          <a:prstGeom prst="notch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57462">
            <a:off x="1441373" y="2121611"/>
            <a:ext cx="1513645" cy="282750"/>
          </a:xfrm>
          <a:prstGeom prst="notch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9725" y="561603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1905 году Сунь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Сен образовал политическую организацию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Тунминхай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(Объединённый союз Китая)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9725" y="1513614"/>
            <a:ext cx="2071702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крупных городах появились тайные общества этого Союза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163" y="226298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Союз в ноябре 1905 года начал выпускать газету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Минбао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(Народная газета)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Сунь Ятсен краткая биография: революция, взгляды | Info Req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783327"/>
            <a:ext cx="1223951" cy="177282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Программа Сунь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Сена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2652711" cy="25442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Союз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главе с Сунь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Сеном принял программу,   в которой были такие требования: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мнению Сунь </a:t>
            </a:r>
            <a:r>
              <a:rPr lang="ru-RU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Сена,    в слабо развитом                   в социально-экономическом отношении Китае путём уравнивания земельного права можно создать социально справедливую систему.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901385" y="489005"/>
            <a:ext cx="2714644" cy="264320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Свержение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Цинской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династии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Объявление Китая республикой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Уравнивание земельного права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Восстановление независимости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8493f3eed489e82e91b74629cfa0376b67e9cc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156513</TotalTime>
  <Words>1078</Words>
  <Application>Microsoft Office PowerPoint</Application>
  <PresentationFormat>Произвольный</PresentationFormat>
  <Paragraphs>155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 Социальное положение</vt:lpstr>
      <vt:lpstr> Противоречие </vt:lpstr>
      <vt:lpstr>Промышленность </vt:lpstr>
      <vt:lpstr>Долг Китая </vt:lpstr>
      <vt:lpstr>Сунь Ят Сен</vt:lpstr>
      <vt:lpstr> «Тунминхай»</vt:lpstr>
      <vt:lpstr>Программа Сунь Ят Сена</vt:lpstr>
      <vt:lpstr>Цель Союза </vt:lpstr>
      <vt:lpstr>Присоединение солдат</vt:lpstr>
      <vt:lpstr>Синьхайская революция</vt:lpstr>
      <vt:lpstr> Вывод </vt:lpstr>
      <vt:lpstr>Сунь Ят Сен в Китае</vt:lpstr>
      <vt:lpstr>Национальное собрание</vt:lpstr>
      <vt:lpstr>Конституция </vt:lpstr>
      <vt:lpstr>Двоевластие в Китае</vt:lpstr>
      <vt:lpstr>Вмешательство иностранцев</vt:lpstr>
      <vt:lpstr>Цели иностранцев</vt:lpstr>
      <vt:lpstr>Юань Шикай</vt:lpstr>
      <vt:lpstr>Отставка Сунь Ят Сена</vt:lpstr>
      <vt:lpstr>Действия Юань Шикая</vt:lpstr>
      <vt:lpstr>Гоминьдан  </vt:lpstr>
      <vt:lpstr>При Юань Шикае  </vt:lpstr>
      <vt:lpstr>  «Вторая революция»</vt:lpstr>
      <vt:lpstr>Поражение восстания</vt:lpstr>
      <vt:lpstr>Установление диктатуры</vt:lpstr>
      <vt:lpstr>Решите тест!</vt:lpstr>
      <vt:lpstr>Решите тест!</vt:lpstr>
      <vt:lpstr>Решите тест!</vt:lpstr>
      <vt:lpstr> ЗАДАНИЯ ДЛЯ САМОСТОЯТЕЛЬНОЙ РАБОТЫ</vt:lpstr>
      <vt:lpstr> Диаграмма Венна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2013</cp:revision>
  <dcterms:created xsi:type="dcterms:W3CDTF">2014-10-08T23:03:32Z</dcterms:created>
  <dcterms:modified xsi:type="dcterms:W3CDTF">2020-11-28T04:34:25Z</dcterms:modified>
</cp:coreProperties>
</file>