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51"/>
  </p:notesMasterIdLst>
  <p:sldIdLst>
    <p:sldId id="1356" r:id="rId10"/>
    <p:sldId id="1414" r:id="rId11"/>
    <p:sldId id="1458" r:id="rId12"/>
    <p:sldId id="1472" r:id="rId13"/>
    <p:sldId id="1482" r:id="rId14"/>
    <p:sldId id="1484" r:id="rId15"/>
    <p:sldId id="1485" r:id="rId16"/>
    <p:sldId id="1415" r:id="rId17"/>
    <p:sldId id="1486" r:id="rId18"/>
    <p:sldId id="1465" r:id="rId19"/>
    <p:sldId id="1474" r:id="rId20"/>
    <p:sldId id="1487" r:id="rId21"/>
    <p:sldId id="1488" r:id="rId22"/>
    <p:sldId id="1448" r:id="rId23"/>
    <p:sldId id="1454" r:id="rId24"/>
    <p:sldId id="1449" r:id="rId25"/>
    <p:sldId id="1476" r:id="rId26"/>
    <p:sldId id="1489" r:id="rId27"/>
    <p:sldId id="1490" r:id="rId28"/>
    <p:sldId id="1491" r:id="rId29"/>
    <p:sldId id="1492" r:id="rId30"/>
    <p:sldId id="1494" r:id="rId31"/>
    <p:sldId id="1496" r:id="rId32"/>
    <p:sldId id="1493" r:id="rId33"/>
    <p:sldId id="1495" r:id="rId34"/>
    <p:sldId id="1497" r:id="rId35"/>
    <p:sldId id="1499" r:id="rId36"/>
    <p:sldId id="1500" r:id="rId37"/>
    <p:sldId id="1501" r:id="rId38"/>
    <p:sldId id="1498" r:id="rId39"/>
    <p:sldId id="1483" r:id="rId40"/>
    <p:sldId id="1417" r:id="rId41"/>
    <p:sldId id="1502" r:id="rId42"/>
    <p:sldId id="1418" r:id="rId43"/>
    <p:sldId id="1503" r:id="rId44"/>
    <p:sldId id="1504" r:id="rId45"/>
    <p:sldId id="1505" r:id="rId46"/>
    <p:sldId id="1420" r:id="rId47"/>
    <p:sldId id="1470" r:id="rId48"/>
    <p:sldId id="1481" r:id="rId49"/>
    <p:sldId id="1439" r:id="rId50"/>
  </p:sldIdLst>
  <p:sldSz cx="5759450" cy="3240088"/>
  <p:notesSz cx="6858000" cy="9144000"/>
  <p:custDataLst>
    <p:tags r:id="rId52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58"/>
            <p14:sldId id="1472"/>
            <p14:sldId id="1482"/>
            <p14:sldId id="1484"/>
            <p14:sldId id="1485"/>
            <p14:sldId id="1415"/>
            <p14:sldId id="1486"/>
            <p14:sldId id="1465"/>
            <p14:sldId id="1474"/>
            <p14:sldId id="1487"/>
            <p14:sldId id="1488"/>
            <p14:sldId id="1448"/>
            <p14:sldId id="1454"/>
            <p14:sldId id="1449"/>
            <p14:sldId id="1476"/>
            <p14:sldId id="1489"/>
            <p14:sldId id="1490"/>
            <p14:sldId id="1491"/>
            <p14:sldId id="1492"/>
            <p14:sldId id="1494"/>
            <p14:sldId id="1496"/>
            <p14:sldId id="1493"/>
            <p14:sldId id="1495"/>
            <p14:sldId id="1497"/>
            <p14:sldId id="1499"/>
            <p14:sldId id="1500"/>
            <p14:sldId id="1501"/>
            <p14:sldId id="1498"/>
            <p14:sldId id="1483"/>
            <p14:sldId id="1417"/>
            <p14:sldId id="1502"/>
            <p14:sldId id="1418"/>
            <p14:sldId id="1503"/>
            <p14:sldId id="1504"/>
            <p14:sldId id="1505"/>
            <p14:sldId id="1420"/>
            <p14:sldId id="1470"/>
            <p14:sldId id="1481"/>
            <p14:sldId id="143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7880"/>
    <a:srgbClr val="FFFFFF"/>
    <a:srgbClr val="C0C0C0"/>
    <a:srgbClr val="B2B2B2"/>
    <a:srgbClr val="5F5F5F"/>
    <a:srgbClr val="DDDDDD"/>
    <a:srgbClr val="80808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225CE-0FD8-4078-8142-90873ABCEE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2E736-E8D6-4644-8D28-77690EFC0D45}">
      <dgm:prSet phldrT="[Текст]" custT="1"/>
      <dgm:spPr>
        <a:solidFill>
          <a:srgbClr val="FFFFFF"/>
        </a:solidFill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На пути коренных изменений          </a:t>
          </a:r>
        </a:p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Роль государства в развитии промышленности              </a:t>
          </a:r>
        </a:p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Особенности развития Японии</a:t>
          </a:r>
        </a:p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Социальная жизнь</a:t>
          </a:r>
        </a:p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Конституция 1889 года</a:t>
          </a:r>
        </a:p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Внешняя политика</a:t>
          </a:r>
        </a:p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7) Японо-китайская война 1894 – 1895 годов </a:t>
          </a:r>
          <a:endParaRPr lang="ru-RU" sz="2000" b="1" dirty="0">
            <a:solidFill>
              <a:srgbClr val="000000"/>
            </a:solidFill>
          </a:endParaRPr>
        </a:p>
      </dgm:t>
    </dgm:pt>
    <dgm:pt modelId="{CB3CED4F-109E-4227-BE95-091653A52052}" type="parTrans" cxnId="{33107F67-FEBD-40AA-92F7-5150A628B695}">
      <dgm:prSet/>
      <dgm:spPr/>
      <dgm:t>
        <a:bodyPr/>
        <a:lstStyle/>
        <a:p>
          <a:endParaRPr lang="ru-RU"/>
        </a:p>
      </dgm:t>
    </dgm:pt>
    <dgm:pt modelId="{4EDE9F6C-562A-497B-A36E-AD3BE15AB0A1}" type="sibTrans" cxnId="{33107F67-FEBD-40AA-92F7-5150A628B695}">
      <dgm:prSet/>
      <dgm:spPr/>
      <dgm:t>
        <a:bodyPr/>
        <a:lstStyle/>
        <a:p>
          <a:endParaRPr lang="ru-RU"/>
        </a:p>
      </dgm:t>
    </dgm:pt>
    <dgm:pt modelId="{F7DC3A09-FBE3-4BE7-9B63-5AF28AB0EEEA}" type="pres">
      <dgm:prSet presAssocID="{23D225CE-0FD8-4078-8142-90873ABCEE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8B553-0049-4EA0-87D7-BAC41E91919A}" type="pres">
      <dgm:prSet presAssocID="{5A92E736-E8D6-4644-8D28-77690EFC0D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07F67-FEBD-40AA-92F7-5150A628B695}" srcId="{23D225CE-0FD8-4078-8142-90873ABCEECB}" destId="{5A92E736-E8D6-4644-8D28-77690EFC0D45}" srcOrd="0" destOrd="0" parTransId="{CB3CED4F-109E-4227-BE95-091653A52052}" sibTransId="{4EDE9F6C-562A-497B-A36E-AD3BE15AB0A1}"/>
    <dgm:cxn modelId="{892D3C57-BB24-4D0E-A651-F04AEAB8A296}" type="presOf" srcId="{5A92E736-E8D6-4644-8D28-77690EFC0D45}" destId="{BFF8B553-0049-4EA0-87D7-BAC41E91919A}" srcOrd="0" destOrd="0" presId="urn:microsoft.com/office/officeart/2005/8/layout/vList2"/>
    <dgm:cxn modelId="{0D019EF7-C178-4EC9-BE4B-093251C79DC2}" type="presOf" srcId="{23D225CE-0FD8-4078-8142-90873ABCEECB}" destId="{F7DC3A09-FBE3-4BE7-9B63-5AF28AB0EEEA}" srcOrd="0" destOrd="0" presId="urn:microsoft.com/office/officeart/2005/8/layout/vList2"/>
    <dgm:cxn modelId="{0203B8B0-50C9-4757-AB71-0503F348C124}" type="presParOf" srcId="{F7DC3A09-FBE3-4BE7-9B63-5AF28AB0EEEA}" destId="{BFF8B553-0049-4EA0-87D7-BAC41E91919A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7E829D-69B9-48D4-9214-55FA9D69348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5399C6-F295-4697-99E9-95CA20AB79A4}">
      <dgm:prSet phldrT="[Текст]" custT="1"/>
      <dgm:spPr>
        <a:solidFill>
          <a:schemeClr val="bg1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Конституция сохранила все прерогативы императора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933A6F0-AD3B-407C-A888-CAC4142209EB}" type="parTrans" cxnId="{E4C5CCC0-98A7-4CE4-8815-A7B13FC2B8BF}">
      <dgm:prSet/>
      <dgm:spPr/>
      <dgm:t>
        <a:bodyPr/>
        <a:lstStyle/>
        <a:p>
          <a:endParaRPr lang="ru-RU"/>
        </a:p>
      </dgm:t>
    </dgm:pt>
    <dgm:pt modelId="{FA4678EF-D547-4A10-865F-374F08C53BD1}" type="sibTrans" cxnId="{E4C5CCC0-98A7-4CE4-8815-A7B13FC2B8BF}">
      <dgm:prSet/>
      <dgm:spPr/>
      <dgm:t>
        <a:bodyPr/>
        <a:lstStyle/>
        <a:p>
          <a:endParaRPr lang="ru-RU"/>
        </a:p>
      </dgm:t>
    </dgm:pt>
    <dgm:pt modelId="{6A39E50E-9485-482A-AAC1-7AE2AD0616DB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Право созыва парламента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F9EF27A-A036-47A6-B98A-02C802FE69B0}" type="parTrans" cxnId="{FB53AA25-98FD-423D-9961-E7EF5FE1781A}">
      <dgm:prSet/>
      <dgm:spPr/>
      <dgm:t>
        <a:bodyPr/>
        <a:lstStyle/>
        <a:p>
          <a:endParaRPr lang="ru-RU"/>
        </a:p>
      </dgm:t>
    </dgm:pt>
    <dgm:pt modelId="{C34422F6-11B0-47A7-B091-5039A823C918}" type="sibTrans" cxnId="{FB53AA25-98FD-423D-9961-E7EF5FE1781A}">
      <dgm:prSet/>
      <dgm:spPr/>
      <dgm:t>
        <a:bodyPr/>
        <a:lstStyle/>
        <a:p>
          <a:endParaRPr lang="ru-RU"/>
        </a:p>
      </dgm:t>
    </dgm:pt>
    <dgm:pt modelId="{99B788B8-188B-42DF-9AC3-3719E7F4E5AC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Право открытия, роспуска парламента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1E0B528-748B-4F81-9A4A-E6F82A0A5C8B}" type="parTrans" cxnId="{764490AD-BB17-45FB-9038-A73978553B4F}">
      <dgm:prSet/>
      <dgm:spPr/>
      <dgm:t>
        <a:bodyPr/>
        <a:lstStyle/>
        <a:p>
          <a:endParaRPr lang="ru-RU"/>
        </a:p>
      </dgm:t>
    </dgm:pt>
    <dgm:pt modelId="{E2D663D9-A1BC-4B0D-9B41-6CE6D055E0DA}" type="sibTrans" cxnId="{764490AD-BB17-45FB-9038-A73978553B4F}">
      <dgm:prSet/>
      <dgm:spPr/>
      <dgm:t>
        <a:bodyPr/>
        <a:lstStyle/>
        <a:p>
          <a:endParaRPr lang="ru-RU"/>
        </a:p>
      </dgm:t>
    </dgm:pt>
    <dgm:pt modelId="{42085FC1-A0B8-4817-8517-9AACD6D641D9}">
      <dgm:prSet phldrT="[Текст]" custT="1"/>
      <dgm:spPr>
        <a:solidFill>
          <a:schemeClr val="bg1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Предоставила ему ещё больше прав    и полномочий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53AD6D3-70CD-42FA-AACB-3B222FD8F670}" type="parTrans" cxnId="{525EDDED-3B3B-424F-8127-CAA18E058661}">
      <dgm:prSet/>
      <dgm:spPr/>
      <dgm:t>
        <a:bodyPr/>
        <a:lstStyle/>
        <a:p>
          <a:endParaRPr lang="ru-RU"/>
        </a:p>
      </dgm:t>
    </dgm:pt>
    <dgm:pt modelId="{BC455BA1-5062-48E3-89CE-9A5FAFE3CF49}" type="sibTrans" cxnId="{525EDDED-3B3B-424F-8127-CAA18E058661}">
      <dgm:prSet/>
      <dgm:spPr/>
      <dgm:t>
        <a:bodyPr/>
        <a:lstStyle/>
        <a:p>
          <a:endParaRPr lang="ru-RU"/>
        </a:p>
      </dgm:t>
    </dgm:pt>
    <dgm:pt modelId="{B1A48A1D-24FC-4B2A-BF89-4C812A920FEB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Замены законов высочайшим указом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02E0A30-C8EC-4898-93A8-B11DAB4D5487}" type="parTrans" cxnId="{25F020C1-803A-4B4D-892A-18D86EE410E8}">
      <dgm:prSet/>
      <dgm:spPr/>
      <dgm:t>
        <a:bodyPr/>
        <a:lstStyle/>
        <a:p>
          <a:endParaRPr lang="ru-RU"/>
        </a:p>
      </dgm:t>
    </dgm:pt>
    <dgm:pt modelId="{EF03DC62-1E1B-40DC-A31D-EE4A5F775833}" type="sibTrans" cxnId="{25F020C1-803A-4B4D-892A-18D86EE410E8}">
      <dgm:prSet/>
      <dgm:spPr/>
      <dgm:t>
        <a:bodyPr/>
        <a:lstStyle/>
        <a:p>
          <a:endParaRPr lang="ru-RU"/>
        </a:p>
      </dgm:t>
    </dgm:pt>
    <dgm:pt modelId="{A85857F3-8ED9-41A6-9196-46B0148BA75C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Объявления войны, заключения мира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F0F2033-1984-4857-8CA6-91D6027D0063}" type="parTrans" cxnId="{217AAB4D-497F-4476-B762-FF44C5B7343F}">
      <dgm:prSet/>
      <dgm:spPr/>
      <dgm:t>
        <a:bodyPr/>
        <a:lstStyle/>
        <a:p>
          <a:endParaRPr lang="ru-RU"/>
        </a:p>
      </dgm:t>
    </dgm:pt>
    <dgm:pt modelId="{9A10427E-959A-4E18-9C4E-AE9DCA272ADC}" type="sibTrans" cxnId="{217AAB4D-497F-4476-B762-FF44C5B7343F}">
      <dgm:prSet/>
      <dgm:spPr/>
      <dgm:t>
        <a:bodyPr/>
        <a:lstStyle/>
        <a:p>
          <a:endParaRPr lang="ru-RU"/>
        </a:p>
      </dgm:t>
    </dgm:pt>
    <dgm:pt modelId="{7E2B6808-BB52-447E-A8A2-62BF3EE310A2}">
      <dgm:prSet phldrT="[Текст]" custT="1"/>
      <dgm:spPr>
        <a:solidFill>
          <a:schemeClr val="bg1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Совет министров подотчётен  императору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86FAE41-AF63-465D-A86E-32BE85444355}" type="parTrans" cxnId="{87946332-295B-4A5B-9917-22D05E5B2C97}">
      <dgm:prSet/>
      <dgm:spPr/>
      <dgm:t>
        <a:bodyPr/>
        <a:lstStyle/>
        <a:p>
          <a:endParaRPr lang="ru-RU"/>
        </a:p>
      </dgm:t>
    </dgm:pt>
    <dgm:pt modelId="{018D0ADC-EBCA-47F7-AEFB-66315B4D9476}" type="sibTrans" cxnId="{87946332-295B-4A5B-9917-22D05E5B2C97}">
      <dgm:prSet/>
      <dgm:spPr/>
      <dgm:t>
        <a:bodyPr/>
        <a:lstStyle/>
        <a:p>
          <a:endParaRPr lang="ru-RU"/>
        </a:p>
      </dgm:t>
    </dgm:pt>
    <dgm:pt modelId="{E3413FF9-C29C-4A40-95E8-6B04F473E873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Верховный Главнокомандующий войск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8836671-73CD-42FB-BE8E-CB7B31CEA2CA}" type="parTrans" cxnId="{13E8A1B8-7D5B-4D19-92EA-764175A7709A}">
      <dgm:prSet/>
      <dgm:spPr/>
      <dgm:t>
        <a:bodyPr/>
        <a:lstStyle/>
        <a:p>
          <a:endParaRPr lang="ru-RU"/>
        </a:p>
      </dgm:t>
    </dgm:pt>
    <dgm:pt modelId="{A21E9B36-CE60-44A4-BD42-80660C6ED6D6}" type="sibTrans" cxnId="{13E8A1B8-7D5B-4D19-92EA-764175A7709A}">
      <dgm:prSet/>
      <dgm:spPr/>
      <dgm:t>
        <a:bodyPr/>
        <a:lstStyle/>
        <a:p>
          <a:endParaRPr lang="ru-RU"/>
        </a:p>
      </dgm:t>
    </dgm:pt>
    <dgm:pt modelId="{095B42D1-EC2B-46BC-A4E4-2BE414CDE949}" type="pres">
      <dgm:prSet presAssocID="{E57E829D-69B9-48D4-9214-55FA9D69348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9F35A5-E6EE-4301-9878-4CDC7B923846}" type="pres">
      <dgm:prSet presAssocID="{BD5399C6-F295-4697-99E9-95CA20AB79A4}" presName="horFlow" presStyleCnt="0"/>
      <dgm:spPr/>
    </dgm:pt>
    <dgm:pt modelId="{62CC9212-9EA6-4336-87C9-D9355D7170DF}" type="pres">
      <dgm:prSet presAssocID="{BD5399C6-F295-4697-99E9-95CA20AB79A4}" presName="bigChev" presStyleLbl="node1" presStyleIdx="0" presStyleCnt="3"/>
      <dgm:spPr/>
      <dgm:t>
        <a:bodyPr/>
        <a:lstStyle/>
        <a:p>
          <a:endParaRPr lang="ru-RU"/>
        </a:p>
      </dgm:t>
    </dgm:pt>
    <dgm:pt modelId="{76CE404E-62BB-470D-BDDE-578F3DA97285}" type="pres">
      <dgm:prSet presAssocID="{8F9EF27A-A036-47A6-B98A-02C802FE69B0}" presName="parTrans" presStyleCnt="0"/>
      <dgm:spPr/>
    </dgm:pt>
    <dgm:pt modelId="{7CB8E0D1-4F9D-46B8-B6FD-30812E5B8C89}" type="pres">
      <dgm:prSet presAssocID="{6A39E50E-9485-482A-AAC1-7AE2AD0616DB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25EEB-273D-4F72-B1DD-1DF03C05E708}" type="pres">
      <dgm:prSet presAssocID="{C34422F6-11B0-47A7-B091-5039A823C918}" presName="sibTrans" presStyleCnt="0"/>
      <dgm:spPr/>
    </dgm:pt>
    <dgm:pt modelId="{86851C04-5DF7-4611-A482-6BFC3254A8CA}" type="pres">
      <dgm:prSet presAssocID="{99B788B8-188B-42DF-9AC3-3719E7F4E5AC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55FAA-B1D6-4E3F-B93C-4CB2B78CA274}" type="pres">
      <dgm:prSet presAssocID="{BD5399C6-F295-4697-99E9-95CA20AB79A4}" presName="vSp" presStyleCnt="0"/>
      <dgm:spPr/>
    </dgm:pt>
    <dgm:pt modelId="{9C86B722-F902-47BD-83B7-381B823E8844}" type="pres">
      <dgm:prSet presAssocID="{42085FC1-A0B8-4817-8517-9AACD6D641D9}" presName="horFlow" presStyleCnt="0"/>
      <dgm:spPr/>
    </dgm:pt>
    <dgm:pt modelId="{543BADBC-A359-4749-B9FF-C43ABF992084}" type="pres">
      <dgm:prSet presAssocID="{42085FC1-A0B8-4817-8517-9AACD6D641D9}" presName="bigChev" presStyleLbl="node1" presStyleIdx="1" presStyleCnt="3"/>
      <dgm:spPr/>
      <dgm:t>
        <a:bodyPr/>
        <a:lstStyle/>
        <a:p>
          <a:endParaRPr lang="ru-RU"/>
        </a:p>
      </dgm:t>
    </dgm:pt>
    <dgm:pt modelId="{F3BBE296-1829-460B-83AA-0B39791BE7BD}" type="pres">
      <dgm:prSet presAssocID="{002E0A30-C8EC-4898-93A8-B11DAB4D5487}" presName="parTrans" presStyleCnt="0"/>
      <dgm:spPr/>
    </dgm:pt>
    <dgm:pt modelId="{4079E82D-EA3F-4280-84C9-359272977BB6}" type="pres">
      <dgm:prSet presAssocID="{B1A48A1D-24FC-4B2A-BF89-4C812A920FEB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E6987-4937-434C-96BA-1E84A3369C23}" type="pres">
      <dgm:prSet presAssocID="{EF03DC62-1E1B-40DC-A31D-EE4A5F775833}" presName="sibTrans" presStyleCnt="0"/>
      <dgm:spPr/>
    </dgm:pt>
    <dgm:pt modelId="{B4A7D87A-8281-4CD5-8B66-5C3BF56AD232}" type="pres">
      <dgm:prSet presAssocID="{A85857F3-8ED9-41A6-9196-46B0148BA75C}" presName="node" presStyleLbl="alignAccFollowNode1" presStyleIdx="3" presStyleCnt="5" custScaleX="111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65A4E-9215-4AB9-90A4-4AD75B89E78D}" type="pres">
      <dgm:prSet presAssocID="{42085FC1-A0B8-4817-8517-9AACD6D641D9}" presName="vSp" presStyleCnt="0"/>
      <dgm:spPr/>
    </dgm:pt>
    <dgm:pt modelId="{1241F708-342A-4029-AC9A-FF8FF2FC0F84}" type="pres">
      <dgm:prSet presAssocID="{7E2B6808-BB52-447E-A8A2-62BF3EE310A2}" presName="horFlow" presStyleCnt="0"/>
      <dgm:spPr/>
    </dgm:pt>
    <dgm:pt modelId="{17FD001E-9A39-4A7F-870E-3D8BB5C3F338}" type="pres">
      <dgm:prSet presAssocID="{7E2B6808-BB52-447E-A8A2-62BF3EE310A2}" presName="bigChev" presStyleLbl="node1" presStyleIdx="2" presStyleCnt="3"/>
      <dgm:spPr/>
      <dgm:t>
        <a:bodyPr/>
        <a:lstStyle/>
        <a:p>
          <a:endParaRPr lang="ru-RU"/>
        </a:p>
      </dgm:t>
    </dgm:pt>
    <dgm:pt modelId="{FDF8B6DE-9462-4D20-ABB7-6E74313FABEA}" type="pres">
      <dgm:prSet presAssocID="{C8836671-73CD-42FB-BE8E-CB7B31CEA2CA}" presName="parTrans" presStyleCnt="0"/>
      <dgm:spPr/>
    </dgm:pt>
    <dgm:pt modelId="{0E3402A0-100E-418F-B972-502FFC1991CE}" type="pres">
      <dgm:prSet presAssocID="{E3413FF9-C29C-4A40-95E8-6B04F473E873}" presName="node" presStyleLbl="alignAccFollowNode1" presStyleIdx="4" presStyleCnt="5" custScaleX="150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7AAB4D-497F-4476-B762-FF44C5B7343F}" srcId="{42085FC1-A0B8-4817-8517-9AACD6D641D9}" destId="{A85857F3-8ED9-41A6-9196-46B0148BA75C}" srcOrd="1" destOrd="0" parTransId="{DF0F2033-1984-4857-8CA6-91D6027D0063}" sibTransId="{9A10427E-959A-4E18-9C4E-AE9DCA272ADC}"/>
    <dgm:cxn modelId="{BFD15E6D-548A-4B58-B355-366F20BAF370}" type="presOf" srcId="{42085FC1-A0B8-4817-8517-9AACD6D641D9}" destId="{543BADBC-A359-4749-B9FF-C43ABF992084}" srcOrd="0" destOrd="0" presId="urn:microsoft.com/office/officeart/2005/8/layout/lProcess3"/>
    <dgm:cxn modelId="{2657F947-22B7-4E4C-80A6-3D3F6D548B33}" type="presOf" srcId="{6A39E50E-9485-482A-AAC1-7AE2AD0616DB}" destId="{7CB8E0D1-4F9D-46B8-B6FD-30812E5B8C89}" srcOrd="0" destOrd="0" presId="urn:microsoft.com/office/officeart/2005/8/layout/lProcess3"/>
    <dgm:cxn modelId="{B8EE55B3-0192-48FE-BDAD-EEF457C1E0C2}" type="presOf" srcId="{E57E829D-69B9-48D4-9214-55FA9D693488}" destId="{095B42D1-EC2B-46BC-A4E4-2BE414CDE949}" srcOrd="0" destOrd="0" presId="urn:microsoft.com/office/officeart/2005/8/layout/lProcess3"/>
    <dgm:cxn modelId="{578F8A15-1EF4-4A72-A7FA-562D7897AFEA}" type="presOf" srcId="{7E2B6808-BB52-447E-A8A2-62BF3EE310A2}" destId="{17FD001E-9A39-4A7F-870E-3D8BB5C3F338}" srcOrd="0" destOrd="0" presId="urn:microsoft.com/office/officeart/2005/8/layout/lProcess3"/>
    <dgm:cxn modelId="{87946332-295B-4A5B-9917-22D05E5B2C97}" srcId="{E57E829D-69B9-48D4-9214-55FA9D693488}" destId="{7E2B6808-BB52-447E-A8A2-62BF3EE310A2}" srcOrd="2" destOrd="0" parTransId="{C86FAE41-AF63-465D-A86E-32BE85444355}" sibTransId="{018D0ADC-EBCA-47F7-AEFB-66315B4D9476}"/>
    <dgm:cxn modelId="{25F020C1-803A-4B4D-892A-18D86EE410E8}" srcId="{42085FC1-A0B8-4817-8517-9AACD6D641D9}" destId="{B1A48A1D-24FC-4B2A-BF89-4C812A920FEB}" srcOrd="0" destOrd="0" parTransId="{002E0A30-C8EC-4898-93A8-B11DAB4D5487}" sibTransId="{EF03DC62-1E1B-40DC-A31D-EE4A5F775833}"/>
    <dgm:cxn modelId="{646AAD63-FCF7-4A80-AD2C-4F1ED7916EB9}" type="presOf" srcId="{A85857F3-8ED9-41A6-9196-46B0148BA75C}" destId="{B4A7D87A-8281-4CD5-8B66-5C3BF56AD232}" srcOrd="0" destOrd="0" presId="urn:microsoft.com/office/officeart/2005/8/layout/lProcess3"/>
    <dgm:cxn modelId="{A0A2FDAE-2F15-4C24-8233-E9063C211C79}" type="presOf" srcId="{B1A48A1D-24FC-4B2A-BF89-4C812A920FEB}" destId="{4079E82D-EA3F-4280-84C9-359272977BB6}" srcOrd="0" destOrd="0" presId="urn:microsoft.com/office/officeart/2005/8/layout/lProcess3"/>
    <dgm:cxn modelId="{1892910A-BD31-4ECC-A9D2-A07C33B82617}" type="presOf" srcId="{E3413FF9-C29C-4A40-95E8-6B04F473E873}" destId="{0E3402A0-100E-418F-B972-502FFC1991CE}" srcOrd="0" destOrd="0" presId="urn:microsoft.com/office/officeart/2005/8/layout/lProcess3"/>
    <dgm:cxn modelId="{5C8D3D6A-D130-4485-8CC6-51A23E276585}" type="presOf" srcId="{99B788B8-188B-42DF-9AC3-3719E7F4E5AC}" destId="{86851C04-5DF7-4611-A482-6BFC3254A8CA}" srcOrd="0" destOrd="0" presId="urn:microsoft.com/office/officeart/2005/8/layout/lProcess3"/>
    <dgm:cxn modelId="{764490AD-BB17-45FB-9038-A73978553B4F}" srcId="{BD5399C6-F295-4697-99E9-95CA20AB79A4}" destId="{99B788B8-188B-42DF-9AC3-3719E7F4E5AC}" srcOrd="1" destOrd="0" parTransId="{B1E0B528-748B-4F81-9A4A-E6F82A0A5C8B}" sibTransId="{E2D663D9-A1BC-4B0D-9B41-6CE6D055E0DA}"/>
    <dgm:cxn modelId="{525EDDED-3B3B-424F-8127-CAA18E058661}" srcId="{E57E829D-69B9-48D4-9214-55FA9D693488}" destId="{42085FC1-A0B8-4817-8517-9AACD6D641D9}" srcOrd="1" destOrd="0" parTransId="{653AD6D3-70CD-42FA-AACB-3B222FD8F670}" sibTransId="{BC455BA1-5062-48E3-89CE-9A5FAFE3CF49}"/>
    <dgm:cxn modelId="{841732EE-0F1D-4C79-841A-BCEDB2A098F3}" type="presOf" srcId="{BD5399C6-F295-4697-99E9-95CA20AB79A4}" destId="{62CC9212-9EA6-4336-87C9-D9355D7170DF}" srcOrd="0" destOrd="0" presId="urn:microsoft.com/office/officeart/2005/8/layout/lProcess3"/>
    <dgm:cxn modelId="{13E8A1B8-7D5B-4D19-92EA-764175A7709A}" srcId="{7E2B6808-BB52-447E-A8A2-62BF3EE310A2}" destId="{E3413FF9-C29C-4A40-95E8-6B04F473E873}" srcOrd="0" destOrd="0" parTransId="{C8836671-73CD-42FB-BE8E-CB7B31CEA2CA}" sibTransId="{A21E9B36-CE60-44A4-BD42-80660C6ED6D6}"/>
    <dgm:cxn modelId="{E4C5CCC0-98A7-4CE4-8815-A7B13FC2B8BF}" srcId="{E57E829D-69B9-48D4-9214-55FA9D693488}" destId="{BD5399C6-F295-4697-99E9-95CA20AB79A4}" srcOrd="0" destOrd="0" parTransId="{A933A6F0-AD3B-407C-A888-CAC4142209EB}" sibTransId="{FA4678EF-D547-4A10-865F-374F08C53BD1}"/>
    <dgm:cxn modelId="{FB53AA25-98FD-423D-9961-E7EF5FE1781A}" srcId="{BD5399C6-F295-4697-99E9-95CA20AB79A4}" destId="{6A39E50E-9485-482A-AAC1-7AE2AD0616DB}" srcOrd="0" destOrd="0" parTransId="{8F9EF27A-A036-47A6-B98A-02C802FE69B0}" sibTransId="{C34422F6-11B0-47A7-B091-5039A823C918}"/>
    <dgm:cxn modelId="{6A489D0C-678D-4129-A459-1E345D20F0F7}" type="presParOf" srcId="{095B42D1-EC2B-46BC-A4E4-2BE414CDE949}" destId="{8C9F35A5-E6EE-4301-9878-4CDC7B923846}" srcOrd="0" destOrd="0" presId="urn:microsoft.com/office/officeart/2005/8/layout/lProcess3"/>
    <dgm:cxn modelId="{0104B963-7D7A-43B5-982F-9BB5859AEE4B}" type="presParOf" srcId="{8C9F35A5-E6EE-4301-9878-4CDC7B923846}" destId="{62CC9212-9EA6-4336-87C9-D9355D7170DF}" srcOrd="0" destOrd="0" presId="urn:microsoft.com/office/officeart/2005/8/layout/lProcess3"/>
    <dgm:cxn modelId="{8E88F3C6-3ED3-49A3-8B20-68B6450F6DD3}" type="presParOf" srcId="{8C9F35A5-E6EE-4301-9878-4CDC7B923846}" destId="{76CE404E-62BB-470D-BDDE-578F3DA97285}" srcOrd="1" destOrd="0" presId="urn:microsoft.com/office/officeart/2005/8/layout/lProcess3"/>
    <dgm:cxn modelId="{746D78EB-A110-431F-BD6D-B319DE0AFACD}" type="presParOf" srcId="{8C9F35A5-E6EE-4301-9878-4CDC7B923846}" destId="{7CB8E0D1-4F9D-46B8-B6FD-30812E5B8C89}" srcOrd="2" destOrd="0" presId="urn:microsoft.com/office/officeart/2005/8/layout/lProcess3"/>
    <dgm:cxn modelId="{ACB14242-78B4-4077-ADE7-25C6B60F2C6E}" type="presParOf" srcId="{8C9F35A5-E6EE-4301-9878-4CDC7B923846}" destId="{26F25EEB-273D-4F72-B1DD-1DF03C05E708}" srcOrd="3" destOrd="0" presId="urn:microsoft.com/office/officeart/2005/8/layout/lProcess3"/>
    <dgm:cxn modelId="{B5CD0814-5966-4CA1-BBE7-8ADB6845692B}" type="presParOf" srcId="{8C9F35A5-E6EE-4301-9878-4CDC7B923846}" destId="{86851C04-5DF7-4611-A482-6BFC3254A8CA}" srcOrd="4" destOrd="0" presId="urn:microsoft.com/office/officeart/2005/8/layout/lProcess3"/>
    <dgm:cxn modelId="{71352509-CC74-40FD-BADB-B68CC167BD94}" type="presParOf" srcId="{095B42D1-EC2B-46BC-A4E4-2BE414CDE949}" destId="{48755FAA-B1D6-4E3F-B93C-4CB2B78CA274}" srcOrd="1" destOrd="0" presId="urn:microsoft.com/office/officeart/2005/8/layout/lProcess3"/>
    <dgm:cxn modelId="{0885CD6A-624B-4EB3-9AB2-B79654F5E7D6}" type="presParOf" srcId="{095B42D1-EC2B-46BC-A4E4-2BE414CDE949}" destId="{9C86B722-F902-47BD-83B7-381B823E8844}" srcOrd="2" destOrd="0" presId="urn:microsoft.com/office/officeart/2005/8/layout/lProcess3"/>
    <dgm:cxn modelId="{4A269C27-19FC-4D1A-A556-E4FD6B67FAAE}" type="presParOf" srcId="{9C86B722-F902-47BD-83B7-381B823E8844}" destId="{543BADBC-A359-4749-B9FF-C43ABF992084}" srcOrd="0" destOrd="0" presId="urn:microsoft.com/office/officeart/2005/8/layout/lProcess3"/>
    <dgm:cxn modelId="{6C647A0F-957E-45E0-93EA-11C971023487}" type="presParOf" srcId="{9C86B722-F902-47BD-83B7-381B823E8844}" destId="{F3BBE296-1829-460B-83AA-0B39791BE7BD}" srcOrd="1" destOrd="0" presId="urn:microsoft.com/office/officeart/2005/8/layout/lProcess3"/>
    <dgm:cxn modelId="{A4B7BC3A-3145-49FF-8108-0085D3E13415}" type="presParOf" srcId="{9C86B722-F902-47BD-83B7-381B823E8844}" destId="{4079E82D-EA3F-4280-84C9-359272977BB6}" srcOrd="2" destOrd="0" presId="urn:microsoft.com/office/officeart/2005/8/layout/lProcess3"/>
    <dgm:cxn modelId="{AFB42DFD-167E-415B-B25B-2A343172ADEB}" type="presParOf" srcId="{9C86B722-F902-47BD-83B7-381B823E8844}" destId="{345E6987-4937-434C-96BA-1E84A3369C23}" srcOrd="3" destOrd="0" presId="urn:microsoft.com/office/officeart/2005/8/layout/lProcess3"/>
    <dgm:cxn modelId="{2B2428C7-7EBF-4904-8669-AB04BF54E730}" type="presParOf" srcId="{9C86B722-F902-47BD-83B7-381B823E8844}" destId="{B4A7D87A-8281-4CD5-8B66-5C3BF56AD232}" srcOrd="4" destOrd="0" presId="urn:microsoft.com/office/officeart/2005/8/layout/lProcess3"/>
    <dgm:cxn modelId="{A3AC7CC2-BFA3-4103-A7BC-625C1C1C7262}" type="presParOf" srcId="{095B42D1-EC2B-46BC-A4E4-2BE414CDE949}" destId="{63965A4E-9215-4AB9-90A4-4AD75B89E78D}" srcOrd="3" destOrd="0" presId="urn:microsoft.com/office/officeart/2005/8/layout/lProcess3"/>
    <dgm:cxn modelId="{D541B018-1423-4383-98D2-8DC477CE6DCF}" type="presParOf" srcId="{095B42D1-EC2B-46BC-A4E4-2BE414CDE949}" destId="{1241F708-342A-4029-AC9A-FF8FF2FC0F84}" srcOrd="4" destOrd="0" presId="urn:microsoft.com/office/officeart/2005/8/layout/lProcess3"/>
    <dgm:cxn modelId="{B3B559A7-E7A1-4CF1-93F5-7DEE67D0A6D0}" type="presParOf" srcId="{1241F708-342A-4029-AC9A-FF8FF2FC0F84}" destId="{17FD001E-9A39-4A7F-870E-3D8BB5C3F338}" srcOrd="0" destOrd="0" presId="urn:microsoft.com/office/officeart/2005/8/layout/lProcess3"/>
    <dgm:cxn modelId="{10EDC89F-ADA7-47AF-AFA8-F2E907EE78AF}" type="presParOf" srcId="{1241F708-342A-4029-AC9A-FF8FF2FC0F84}" destId="{FDF8B6DE-9462-4D20-ABB7-6E74313FABEA}" srcOrd="1" destOrd="0" presId="urn:microsoft.com/office/officeart/2005/8/layout/lProcess3"/>
    <dgm:cxn modelId="{B4DA4375-89CE-419D-AD14-D10AB6F82BC9}" type="presParOf" srcId="{1241F708-342A-4029-AC9A-FF8FF2FC0F84}" destId="{0E3402A0-100E-418F-B972-502FFC1991CE}" srcOrd="2" destOrd="0" presId="urn:microsoft.com/office/officeart/2005/8/layout/l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316224-73DE-419F-BC1C-3A06862369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A6ED6B-54C1-450B-8105-7C2AC368E081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Обнищание населения осложнило сбыт промышленных товаров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3D58204-D299-49FF-AD60-EEF0CD853A08}" type="parTrans" cxnId="{7C1D19F1-3A4C-4AB6-9EF3-6EA9D6BADEB0}">
      <dgm:prSet/>
      <dgm:spPr/>
      <dgm:t>
        <a:bodyPr/>
        <a:lstStyle/>
        <a:p>
          <a:endParaRPr lang="ru-RU"/>
        </a:p>
      </dgm:t>
    </dgm:pt>
    <dgm:pt modelId="{89A92400-6176-460E-90CF-025F4B080323}" type="sibTrans" cxnId="{7C1D19F1-3A4C-4AB6-9EF3-6EA9D6BADEB0}">
      <dgm:prSet/>
      <dgm:spPr/>
      <dgm:t>
        <a:bodyPr/>
        <a:lstStyle/>
        <a:p>
          <a:endParaRPr lang="ru-RU"/>
        </a:p>
      </dgm:t>
    </dgm:pt>
    <dgm:pt modelId="{C4768DE5-0822-4CE4-AD6C-BFC306C3CC5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Такая ситуация толкала правящие круги                        к захвату территорий соседних государств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925EE7D-7D54-4611-8779-6903B276ACE9}" type="parTrans" cxnId="{D9F80F28-2209-4D11-9305-5F784C580AC1}">
      <dgm:prSet/>
      <dgm:spPr/>
      <dgm:t>
        <a:bodyPr/>
        <a:lstStyle/>
        <a:p>
          <a:endParaRPr lang="ru-RU"/>
        </a:p>
      </dgm:t>
    </dgm:pt>
    <dgm:pt modelId="{625386EB-BA35-4D96-807D-E59F64F1D765}" type="sibTrans" cxnId="{D9F80F28-2209-4D11-9305-5F784C580AC1}">
      <dgm:prSet/>
      <dgm:spPr/>
      <dgm:t>
        <a:bodyPr/>
        <a:lstStyle/>
        <a:p>
          <a:endParaRPr lang="ru-RU"/>
        </a:p>
      </dgm:t>
    </dgm:pt>
    <dgm:pt modelId="{38B3432B-BEED-4BA9-851D-68B0D3235A4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Япония начала вооружаться для осуществления этой цели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D42E2B-F8AE-4373-B346-CF74D879EC5F}" type="parTrans" cxnId="{CFC22BD1-8D53-41E6-9C88-F47B36AE95F9}">
      <dgm:prSet/>
      <dgm:spPr/>
      <dgm:t>
        <a:bodyPr/>
        <a:lstStyle/>
        <a:p>
          <a:endParaRPr lang="ru-RU"/>
        </a:p>
      </dgm:t>
    </dgm:pt>
    <dgm:pt modelId="{CD1E0BF1-8211-4F36-9916-889533DC271E}" type="sibTrans" cxnId="{CFC22BD1-8D53-41E6-9C88-F47B36AE95F9}">
      <dgm:prSet/>
      <dgm:spPr/>
      <dgm:t>
        <a:bodyPr/>
        <a:lstStyle/>
        <a:p>
          <a:endParaRPr lang="ru-RU"/>
        </a:p>
      </dgm:t>
    </dgm:pt>
    <dgm:pt modelId="{5F90C12F-7B02-4B18-AD7E-11236AC23106}" type="pres">
      <dgm:prSet presAssocID="{E6316224-73DE-419F-BC1C-3A06862369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B0B83-453A-4B7C-89A5-205AB34D04CE}" type="pres">
      <dgm:prSet presAssocID="{B5A6ED6B-54C1-450B-8105-7C2AC368E081}" presName="parentLin" presStyleCnt="0"/>
      <dgm:spPr/>
    </dgm:pt>
    <dgm:pt modelId="{26FEA11D-A27E-4283-9D93-7E8BFD1EB87A}" type="pres">
      <dgm:prSet presAssocID="{B5A6ED6B-54C1-450B-8105-7C2AC368E08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7336CB-B947-424E-98C1-4EB17AA7B005}" type="pres">
      <dgm:prSet presAssocID="{B5A6ED6B-54C1-450B-8105-7C2AC368E0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4BBDB-D64D-4FF6-AE42-73D784C2FFBF}" type="pres">
      <dgm:prSet presAssocID="{B5A6ED6B-54C1-450B-8105-7C2AC368E081}" presName="negativeSpace" presStyleCnt="0"/>
      <dgm:spPr/>
    </dgm:pt>
    <dgm:pt modelId="{C3D1F422-2955-4A49-A098-1AD5CEE04F90}" type="pres">
      <dgm:prSet presAssocID="{B5A6ED6B-54C1-450B-8105-7C2AC368E081}" presName="childText" presStyleLbl="conFgAcc1" presStyleIdx="0" presStyleCnt="3">
        <dgm:presLayoutVars>
          <dgm:bulletEnabled val="1"/>
        </dgm:presLayoutVars>
      </dgm:prSet>
      <dgm:spPr/>
    </dgm:pt>
    <dgm:pt modelId="{F7217EB6-C064-4C07-86D1-FA9867AAFBA4}" type="pres">
      <dgm:prSet presAssocID="{89A92400-6176-460E-90CF-025F4B080323}" presName="spaceBetweenRectangles" presStyleCnt="0"/>
      <dgm:spPr/>
    </dgm:pt>
    <dgm:pt modelId="{FB4D0811-74A5-43A9-B75E-FDA1DF4B1DD7}" type="pres">
      <dgm:prSet presAssocID="{C4768DE5-0822-4CE4-AD6C-BFC306C3CC59}" presName="parentLin" presStyleCnt="0"/>
      <dgm:spPr/>
    </dgm:pt>
    <dgm:pt modelId="{B11F53BA-DE59-48EE-817B-FAE604D20988}" type="pres">
      <dgm:prSet presAssocID="{C4768DE5-0822-4CE4-AD6C-BFC306C3CC5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817BE8-5386-4E23-BE55-E66BD5D6C88B}" type="pres">
      <dgm:prSet presAssocID="{C4768DE5-0822-4CE4-AD6C-BFC306C3CC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227C4-4F30-48BA-9CBA-2C8587319B56}" type="pres">
      <dgm:prSet presAssocID="{C4768DE5-0822-4CE4-AD6C-BFC306C3CC59}" presName="negativeSpace" presStyleCnt="0"/>
      <dgm:spPr/>
    </dgm:pt>
    <dgm:pt modelId="{0B3A5080-2DF7-47B0-9D94-B57C0D220F3B}" type="pres">
      <dgm:prSet presAssocID="{C4768DE5-0822-4CE4-AD6C-BFC306C3CC59}" presName="childText" presStyleLbl="conFgAcc1" presStyleIdx="1" presStyleCnt="3">
        <dgm:presLayoutVars>
          <dgm:bulletEnabled val="1"/>
        </dgm:presLayoutVars>
      </dgm:prSet>
      <dgm:spPr/>
    </dgm:pt>
    <dgm:pt modelId="{BDAE4CA8-3EF7-4E9F-BFAD-11C840B672EE}" type="pres">
      <dgm:prSet presAssocID="{625386EB-BA35-4D96-807D-E59F64F1D765}" presName="spaceBetweenRectangles" presStyleCnt="0"/>
      <dgm:spPr/>
    </dgm:pt>
    <dgm:pt modelId="{6155F894-E3D1-4AF1-9933-8A2A9C5D3562}" type="pres">
      <dgm:prSet presAssocID="{38B3432B-BEED-4BA9-851D-68B0D3235A4B}" presName="parentLin" presStyleCnt="0"/>
      <dgm:spPr/>
    </dgm:pt>
    <dgm:pt modelId="{DC13C9AF-F003-48CF-8F54-757D91005324}" type="pres">
      <dgm:prSet presAssocID="{38B3432B-BEED-4BA9-851D-68B0D3235A4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CB46BFE-D1FA-4638-860C-3DEB84F4E141}" type="pres">
      <dgm:prSet presAssocID="{38B3432B-BEED-4BA9-851D-68B0D3235A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8518D-57D5-47EA-9BD1-7AF44804E23D}" type="pres">
      <dgm:prSet presAssocID="{38B3432B-BEED-4BA9-851D-68B0D3235A4B}" presName="negativeSpace" presStyleCnt="0"/>
      <dgm:spPr/>
    </dgm:pt>
    <dgm:pt modelId="{86FBF835-850A-4E2E-915A-4C793F2F597D}" type="pres">
      <dgm:prSet presAssocID="{38B3432B-BEED-4BA9-851D-68B0D3235A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830563-6183-40C3-A15B-E3A7A70C0968}" type="presOf" srcId="{38B3432B-BEED-4BA9-851D-68B0D3235A4B}" destId="{DC13C9AF-F003-48CF-8F54-757D91005324}" srcOrd="0" destOrd="0" presId="urn:microsoft.com/office/officeart/2005/8/layout/list1"/>
    <dgm:cxn modelId="{7C1D19F1-3A4C-4AB6-9EF3-6EA9D6BADEB0}" srcId="{E6316224-73DE-419F-BC1C-3A06862369DD}" destId="{B5A6ED6B-54C1-450B-8105-7C2AC368E081}" srcOrd="0" destOrd="0" parTransId="{23D58204-D299-49FF-AD60-EEF0CD853A08}" sibTransId="{89A92400-6176-460E-90CF-025F4B080323}"/>
    <dgm:cxn modelId="{CFC22BD1-8D53-41E6-9C88-F47B36AE95F9}" srcId="{E6316224-73DE-419F-BC1C-3A06862369DD}" destId="{38B3432B-BEED-4BA9-851D-68B0D3235A4B}" srcOrd="2" destOrd="0" parTransId="{2DD42E2B-F8AE-4373-B346-CF74D879EC5F}" sibTransId="{CD1E0BF1-8211-4F36-9916-889533DC271E}"/>
    <dgm:cxn modelId="{F9EF1948-D9E5-4F98-BD5F-F1BA9B6486FE}" type="presOf" srcId="{C4768DE5-0822-4CE4-AD6C-BFC306C3CC59}" destId="{F7817BE8-5386-4E23-BE55-E66BD5D6C88B}" srcOrd="1" destOrd="0" presId="urn:microsoft.com/office/officeart/2005/8/layout/list1"/>
    <dgm:cxn modelId="{3646FE21-BFB2-4B81-9348-1D771EFDC4DE}" type="presOf" srcId="{E6316224-73DE-419F-BC1C-3A06862369DD}" destId="{5F90C12F-7B02-4B18-AD7E-11236AC23106}" srcOrd="0" destOrd="0" presId="urn:microsoft.com/office/officeart/2005/8/layout/list1"/>
    <dgm:cxn modelId="{94EA81E5-CEA7-4D81-9AD9-4581FC154809}" type="presOf" srcId="{38B3432B-BEED-4BA9-851D-68B0D3235A4B}" destId="{DCB46BFE-D1FA-4638-860C-3DEB84F4E141}" srcOrd="1" destOrd="0" presId="urn:microsoft.com/office/officeart/2005/8/layout/list1"/>
    <dgm:cxn modelId="{7A470F3C-D21B-42AD-87FD-7A06064C5D1C}" type="presOf" srcId="{B5A6ED6B-54C1-450B-8105-7C2AC368E081}" destId="{26FEA11D-A27E-4283-9D93-7E8BFD1EB87A}" srcOrd="0" destOrd="0" presId="urn:microsoft.com/office/officeart/2005/8/layout/list1"/>
    <dgm:cxn modelId="{E679902D-0DB3-437A-B507-0EBB07104513}" type="presOf" srcId="{B5A6ED6B-54C1-450B-8105-7C2AC368E081}" destId="{2C7336CB-B947-424E-98C1-4EB17AA7B005}" srcOrd="1" destOrd="0" presId="urn:microsoft.com/office/officeart/2005/8/layout/list1"/>
    <dgm:cxn modelId="{3EEE7CAE-1741-4C8C-B8B0-42A738A0BCD6}" type="presOf" srcId="{C4768DE5-0822-4CE4-AD6C-BFC306C3CC59}" destId="{B11F53BA-DE59-48EE-817B-FAE604D20988}" srcOrd="0" destOrd="0" presId="urn:microsoft.com/office/officeart/2005/8/layout/list1"/>
    <dgm:cxn modelId="{D9F80F28-2209-4D11-9305-5F784C580AC1}" srcId="{E6316224-73DE-419F-BC1C-3A06862369DD}" destId="{C4768DE5-0822-4CE4-AD6C-BFC306C3CC59}" srcOrd="1" destOrd="0" parTransId="{E925EE7D-7D54-4611-8779-6903B276ACE9}" sibTransId="{625386EB-BA35-4D96-807D-E59F64F1D765}"/>
    <dgm:cxn modelId="{E23144DE-50E3-4517-BA59-2B1BB5ADB4DC}" type="presParOf" srcId="{5F90C12F-7B02-4B18-AD7E-11236AC23106}" destId="{D79B0B83-453A-4B7C-89A5-205AB34D04CE}" srcOrd="0" destOrd="0" presId="urn:microsoft.com/office/officeart/2005/8/layout/list1"/>
    <dgm:cxn modelId="{42630C0C-C30C-44DA-972B-7DC2FFDF0240}" type="presParOf" srcId="{D79B0B83-453A-4B7C-89A5-205AB34D04CE}" destId="{26FEA11D-A27E-4283-9D93-7E8BFD1EB87A}" srcOrd="0" destOrd="0" presId="urn:microsoft.com/office/officeart/2005/8/layout/list1"/>
    <dgm:cxn modelId="{64034A94-D85C-4609-9CC9-EEC20850460E}" type="presParOf" srcId="{D79B0B83-453A-4B7C-89A5-205AB34D04CE}" destId="{2C7336CB-B947-424E-98C1-4EB17AA7B005}" srcOrd="1" destOrd="0" presId="urn:microsoft.com/office/officeart/2005/8/layout/list1"/>
    <dgm:cxn modelId="{DF476C15-D3D9-43C7-9F1D-770A5B8106B2}" type="presParOf" srcId="{5F90C12F-7B02-4B18-AD7E-11236AC23106}" destId="{0D54BBDB-D64D-4FF6-AE42-73D784C2FFBF}" srcOrd="1" destOrd="0" presId="urn:microsoft.com/office/officeart/2005/8/layout/list1"/>
    <dgm:cxn modelId="{EA1D25E0-BC29-49F1-952A-71BC2DE1A274}" type="presParOf" srcId="{5F90C12F-7B02-4B18-AD7E-11236AC23106}" destId="{C3D1F422-2955-4A49-A098-1AD5CEE04F90}" srcOrd="2" destOrd="0" presId="urn:microsoft.com/office/officeart/2005/8/layout/list1"/>
    <dgm:cxn modelId="{EFA7A302-827B-4FA3-9790-453EA29B4E02}" type="presParOf" srcId="{5F90C12F-7B02-4B18-AD7E-11236AC23106}" destId="{F7217EB6-C064-4C07-86D1-FA9867AAFBA4}" srcOrd="3" destOrd="0" presId="urn:microsoft.com/office/officeart/2005/8/layout/list1"/>
    <dgm:cxn modelId="{0E09816E-D566-47FF-B8DF-CA7BFBAF5381}" type="presParOf" srcId="{5F90C12F-7B02-4B18-AD7E-11236AC23106}" destId="{FB4D0811-74A5-43A9-B75E-FDA1DF4B1DD7}" srcOrd="4" destOrd="0" presId="urn:microsoft.com/office/officeart/2005/8/layout/list1"/>
    <dgm:cxn modelId="{BE4082D8-8B87-413E-91F3-2CA8C17DB378}" type="presParOf" srcId="{FB4D0811-74A5-43A9-B75E-FDA1DF4B1DD7}" destId="{B11F53BA-DE59-48EE-817B-FAE604D20988}" srcOrd="0" destOrd="0" presId="urn:microsoft.com/office/officeart/2005/8/layout/list1"/>
    <dgm:cxn modelId="{44531639-BA6D-428B-89BE-577D1074D0EA}" type="presParOf" srcId="{FB4D0811-74A5-43A9-B75E-FDA1DF4B1DD7}" destId="{F7817BE8-5386-4E23-BE55-E66BD5D6C88B}" srcOrd="1" destOrd="0" presId="urn:microsoft.com/office/officeart/2005/8/layout/list1"/>
    <dgm:cxn modelId="{A1742697-5905-4E7B-A7CF-2C087CDFADDC}" type="presParOf" srcId="{5F90C12F-7B02-4B18-AD7E-11236AC23106}" destId="{30C227C4-4F30-48BA-9CBA-2C8587319B56}" srcOrd="5" destOrd="0" presId="urn:microsoft.com/office/officeart/2005/8/layout/list1"/>
    <dgm:cxn modelId="{F6C6F6F5-617C-4EBB-9E0A-6A84BDF8AA68}" type="presParOf" srcId="{5F90C12F-7B02-4B18-AD7E-11236AC23106}" destId="{0B3A5080-2DF7-47B0-9D94-B57C0D220F3B}" srcOrd="6" destOrd="0" presId="urn:microsoft.com/office/officeart/2005/8/layout/list1"/>
    <dgm:cxn modelId="{C16FD3D1-4577-49BC-A3AB-76E3BE15F64E}" type="presParOf" srcId="{5F90C12F-7B02-4B18-AD7E-11236AC23106}" destId="{BDAE4CA8-3EF7-4E9F-BFAD-11C840B672EE}" srcOrd="7" destOrd="0" presId="urn:microsoft.com/office/officeart/2005/8/layout/list1"/>
    <dgm:cxn modelId="{336DF02F-38AE-4E31-80C7-926E62472A0B}" type="presParOf" srcId="{5F90C12F-7B02-4B18-AD7E-11236AC23106}" destId="{6155F894-E3D1-4AF1-9933-8A2A9C5D3562}" srcOrd="8" destOrd="0" presId="urn:microsoft.com/office/officeart/2005/8/layout/list1"/>
    <dgm:cxn modelId="{065EDA6B-AD41-4DAD-80AC-748BBB5B6D4C}" type="presParOf" srcId="{6155F894-E3D1-4AF1-9933-8A2A9C5D3562}" destId="{DC13C9AF-F003-48CF-8F54-757D91005324}" srcOrd="0" destOrd="0" presId="urn:microsoft.com/office/officeart/2005/8/layout/list1"/>
    <dgm:cxn modelId="{8E0C2121-11AB-45C3-B66C-C9CEB7871B3A}" type="presParOf" srcId="{6155F894-E3D1-4AF1-9933-8A2A9C5D3562}" destId="{DCB46BFE-D1FA-4638-860C-3DEB84F4E141}" srcOrd="1" destOrd="0" presId="urn:microsoft.com/office/officeart/2005/8/layout/list1"/>
    <dgm:cxn modelId="{56E13553-38B7-4F74-8B93-4B84206E5B7F}" type="presParOf" srcId="{5F90C12F-7B02-4B18-AD7E-11236AC23106}" destId="{9488518D-57D5-47EA-9BD1-7AF44804E23D}" srcOrd="9" destOrd="0" presId="urn:microsoft.com/office/officeart/2005/8/layout/list1"/>
    <dgm:cxn modelId="{90A016CA-B0E6-4354-B746-85EB6DC3FDEB}" type="presParOf" srcId="{5F90C12F-7B02-4B18-AD7E-11236AC23106}" destId="{86FBF835-850A-4E2E-915A-4C793F2F59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A44093-AB4E-41C6-AC97-3EA3ADFE9D0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D42CD-20D9-4802-911B-2E471C511F20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1894 году Япония организовала дворцовый переворот     в Сеуле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995984D-DB94-4824-85C3-B7707DAE25A6}" type="parTrans" cxnId="{A10F4E45-CE1E-468F-B24E-650F5D8CC873}">
      <dgm:prSet/>
      <dgm:spPr/>
      <dgm:t>
        <a:bodyPr/>
        <a:lstStyle/>
        <a:p>
          <a:endParaRPr lang="ru-RU"/>
        </a:p>
      </dgm:t>
    </dgm:pt>
    <dgm:pt modelId="{3E1C25BE-712E-4ABE-BD45-870C4B106DD6}" type="sibTrans" cxnId="{A10F4E45-CE1E-468F-B24E-650F5D8CC873}">
      <dgm:prSet/>
      <dgm:spPr/>
      <dgm:t>
        <a:bodyPr/>
        <a:lstStyle/>
        <a:p>
          <a:endParaRPr lang="ru-RU"/>
        </a:p>
      </dgm:t>
    </dgm:pt>
    <dgm:pt modelId="{CB7B8882-4D3A-4F89-AAAD-56E80B627065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Создала правительство, поклоняющееся японцам, и обезоружила столичный гарнизон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3ED8077-6558-491C-8EDC-1EA43F98C3A6}" type="parTrans" cxnId="{789D1ABC-1540-4EC0-84B8-901FF427F532}">
      <dgm:prSet/>
      <dgm:spPr/>
      <dgm:t>
        <a:bodyPr/>
        <a:lstStyle/>
        <a:p>
          <a:endParaRPr lang="ru-RU"/>
        </a:p>
      </dgm:t>
    </dgm:pt>
    <dgm:pt modelId="{B2D7AFDC-CF54-4FAA-993F-9CF80235451C}" type="sibTrans" cxnId="{789D1ABC-1540-4EC0-84B8-901FF427F532}">
      <dgm:prSet/>
      <dgm:spPr/>
      <dgm:t>
        <a:bodyPr/>
        <a:lstStyle/>
        <a:p>
          <a:endParaRPr lang="ru-RU"/>
        </a:p>
      </dgm:t>
    </dgm:pt>
    <dgm:pt modelId="{D5D3E799-69B2-44CA-9B28-E97DB97D96A3}" type="pres">
      <dgm:prSet presAssocID="{CAA44093-AB4E-41C6-AC97-3EA3ADFE9D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D7CC2-6C54-4FCA-B002-B6170CB37220}" type="pres">
      <dgm:prSet presAssocID="{C2BD42CD-20D9-4802-911B-2E471C511F2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59CD3-0417-4C71-9AFC-94930FD42D53}" type="pres">
      <dgm:prSet presAssocID="{CB7B8882-4D3A-4F89-AAAD-56E80B62706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24BFF-F2EF-47F7-B8CB-D1778EC64DC3}" type="presOf" srcId="{C2BD42CD-20D9-4802-911B-2E471C511F20}" destId="{20FD7CC2-6C54-4FCA-B002-B6170CB37220}" srcOrd="0" destOrd="0" presId="urn:microsoft.com/office/officeart/2005/8/layout/arrow5"/>
    <dgm:cxn modelId="{95761DBC-F784-43D8-A452-B68BA91AE8B2}" type="presOf" srcId="{CB7B8882-4D3A-4F89-AAAD-56E80B627065}" destId="{8C359CD3-0417-4C71-9AFC-94930FD42D53}" srcOrd="0" destOrd="0" presId="urn:microsoft.com/office/officeart/2005/8/layout/arrow5"/>
    <dgm:cxn modelId="{A10F4E45-CE1E-468F-B24E-650F5D8CC873}" srcId="{CAA44093-AB4E-41C6-AC97-3EA3ADFE9D07}" destId="{C2BD42CD-20D9-4802-911B-2E471C511F20}" srcOrd="0" destOrd="0" parTransId="{5995984D-DB94-4824-85C3-B7707DAE25A6}" sibTransId="{3E1C25BE-712E-4ABE-BD45-870C4B106DD6}"/>
    <dgm:cxn modelId="{789D1ABC-1540-4EC0-84B8-901FF427F532}" srcId="{CAA44093-AB4E-41C6-AC97-3EA3ADFE9D07}" destId="{CB7B8882-4D3A-4F89-AAAD-56E80B627065}" srcOrd="1" destOrd="0" parTransId="{43ED8077-6558-491C-8EDC-1EA43F98C3A6}" sibTransId="{B2D7AFDC-CF54-4FAA-993F-9CF80235451C}"/>
    <dgm:cxn modelId="{058268EA-8063-40BE-9304-99E7D4521852}" type="presOf" srcId="{CAA44093-AB4E-41C6-AC97-3EA3ADFE9D07}" destId="{D5D3E799-69B2-44CA-9B28-E97DB97D96A3}" srcOrd="0" destOrd="0" presId="urn:microsoft.com/office/officeart/2005/8/layout/arrow5"/>
    <dgm:cxn modelId="{D2E5CC3A-BF4E-4DA9-8025-1D9AB4449BF8}" type="presParOf" srcId="{D5D3E799-69B2-44CA-9B28-E97DB97D96A3}" destId="{20FD7CC2-6C54-4FCA-B002-B6170CB37220}" srcOrd="0" destOrd="0" presId="urn:microsoft.com/office/officeart/2005/8/layout/arrow5"/>
    <dgm:cxn modelId="{B68FEE4C-0A0A-4648-BCD7-B5F8E8DEB2D5}" type="presParOf" srcId="{D5D3E799-69B2-44CA-9B28-E97DB97D96A3}" destId="{8C359CD3-0417-4C71-9AFC-94930FD42D5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316224-73DE-419F-BC1C-3A06862369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A6ED6B-54C1-450B-8105-7C2AC368E081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 договору, Япония получила право на строительство промышленных предприятий для торговли на территории Китая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3D58204-D299-49FF-AD60-EEF0CD853A08}" type="parTrans" cxnId="{7C1D19F1-3A4C-4AB6-9EF3-6EA9D6BADEB0}">
      <dgm:prSet/>
      <dgm:spPr/>
      <dgm:t>
        <a:bodyPr/>
        <a:lstStyle/>
        <a:p>
          <a:endParaRPr lang="ru-RU"/>
        </a:p>
      </dgm:t>
    </dgm:pt>
    <dgm:pt modelId="{89A92400-6176-460E-90CF-025F4B080323}" type="sibTrans" cxnId="{7C1D19F1-3A4C-4AB6-9EF3-6EA9D6BADEB0}">
      <dgm:prSet/>
      <dgm:spPr/>
      <dgm:t>
        <a:bodyPr/>
        <a:lstStyle/>
        <a:p>
          <a:endParaRPr lang="ru-RU"/>
        </a:p>
      </dgm:t>
    </dgm:pt>
    <dgm:pt modelId="{C4768DE5-0822-4CE4-AD6C-BFC306C3CC5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Теперь целью Японии была победа над Россией, основным соперником на Дальнем Востоке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925EE7D-7D54-4611-8779-6903B276ACE9}" type="parTrans" cxnId="{D9F80F28-2209-4D11-9305-5F784C580AC1}">
      <dgm:prSet/>
      <dgm:spPr/>
      <dgm:t>
        <a:bodyPr/>
        <a:lstStyle/>
        <a:p>
          <a:endParaRPr lang="ru-RU"/>
        </a:p>
      </dgm:t>
    </dgm:pt>
    <dgm:pt modelId="{625386EB-BA35-4D96-807D-E59F64F1D765}" type="sibTrans" cxnId="{D9F80F28-2209-4D11-9305-5F784C580AC1}">
      <dgm:prSet/>
      <dgm:spPr/>
      <dgm:t>
        <a:bodyPr/>
        <a:lstStyle/>
        <a:p>
          <a:endParaRPr lang="ru-RU"/>
        </a:p>
      </dgm:t>
    </dgm:pt>
    <dgm:pt modelId="{38B3432B-BEED-4BA9-851D-68B0D3235A4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1895 году Япония приняла 10-летнюю программу перевооружения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D42E2B-F8AE-4373-B346-CF74D879EC5F}" type="parTrans" cxnId="{CFC22BD1-8D53-41E6-9C88-F47B36AE95F9}">
      <dgm:prSet/>
      <dgm:spPr/>
      <dgm:t>
        <a:bodyPr/>
        <a:lstStyle/>
        <a:p>
          <a:endParaRPr lang="ru-RU"/>
        </a:p>
      </dgm:t>
    </dgm:pt>
    <dgm:pt modelId="{CD1E0BF1-8211-4F36-9916-889533DC271E}" type="sibTrans" cxnId="{CFC22BD1-8D53-41E6-9C88-F47B36AE95F9}">
      <dgm:prSet/>
      <dgm:spPr/>
      <dgm:t>
        <a:bodyPr/>
        <a:lstStyle/>
        <a:p>
          <a:endParaRPr lang="ru-RU"/>
        </a:p>
      </dgm:t>
    </dgm:pt>
    <dgm:pt modelId="{5F90C12F-7B02-4B18-AD7E-11236AC23106}" type="pres">
      <dgm:prSet presAssocID="{E6316224-73DE-419F-BC1C-3A06862369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B0B83-453A-4B7C-89A5-205AB34D04CE}" type="pres">
      <dgm:prSet presAssocID="{B5A6ED6B-54C1-450B-8105-7C2AC368E081}" presName="parentLin" presStyleCnt="0"/>
      <dgm:spPr/>
    </dgm:pt>
    <dgm:pt modelId="{26FEA11D-A27E-4283-9D93-7E8BFD1EB87A}" type="pres">
      <dgm:prSet presAssocID="{B5A6ED6B-54C1-450B-8105-7C2AC368E08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7336CB-B947-424E-98C1-4EB17AA7B005}" type="pres">
      <dgm:prSet presAssocID="{B5A6ED6B-54C1-450B-8105-7C2AC368E0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4BBDB-D64D-4FF6-AE42-73D784C2FFBF}" type="pres">
      <dgm:prSet presAssocID="{B5A6ED6B-54C1-450B-8105-7C2AC368E081}" presName="negativeSpace" presStyleCnt="0"/>
      <dgm:spPr/>
    </dgm:pt>
    <dgm:pt modelId="{C3D1F422-2955-4A49-A098-1AD5CEE04F90}" type="pres">
      <dgm:prSet presAssocID="{B5A6ED6B-54C1-450B-8105-7C2AC368E081}" presName="childText" presStyleLbl="conFgAcc1" presStyleIdx="0" presStyleCnt="3">
        <dgm:presLayoutVars>
          <dgm:bulletEnabled val="1"/>
        </dgm:presLayoutVars>
      </dgm:prSet>
      <dgm:spPr/>
    </dgm:pt>
    <dgm:pt modelId="{F7217EB6-C064-4C07-86D1-FA9867AAFBA4}" type="pres">
      <dgm:prSet presAssocID="{89A92400-6176-460E-90CF-025F4B080323}" presName="spaceBetweenRectangles" presStyleCnt="0"/>
      <dgm:spPr/>
    </dgm:pt>
    <dgm:pt modelId="{FB4D0811-74A5-43A9-B75E-FDA1DF4B1DD7}" type="pres">
      <dgm:prSet presAssocID="{C4768DE5-0822-4CE4-AD6C-BFC306C3CC59}" presName="parentLin" presStyleCnt="0"/>
      <dgm:spPr/>
    </dgm:pt>
    <dgm:pt modelId="{B11F53BA-DE59-48EE-817B-FAE604D20988}" type="pres">
      <dgm:prSet presAssocID="{C4768DE5-0822-4CE4-AD6C-BFC306C3CC5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817BE8-5386-4E23-BE55-E66BD5D6C88B}" type="pres">
      <dgm:prSet presAssocID="{C4768DE5-0822-4CE4-AD6C-BFC306C3CC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227C4-4F30-48BA-9CBA-2C8587319B56}" type="pres">
      <dgm:prSet presAssocID="{C4768DE5-0822-4CE4-AD6C-BFC306C3CC59}" presName="negativeSpace" presStyleCnt="0"/>
      <dgm:spPr/>
    </dgm:pt>
    <dgm:pt modelId="{0B3A5080-2DF7-47B0-9D94-B57C0D220F3B}" type="pres">
      <dgm:prSet presAssocID="{C4768DE5-0822-4CE4-AD6C-BFC306C3CC59}" presName="childText" presStyleLbl="conFgAcc1" presStyleIdx="1" presStyleCnt="3">
        <dgm:presLayoutVars>
          <dgm:bulletEnabled val="1"/>
        </dgm:presLayoutVars>
      </dgm:prSet>
      <dgm:spPr/>
    </dgm:pt>
    <dgm:pt modelId="{BDAE4CA8-3EF7-4E9F-BFAD-11C840B672EE}" type="pres">
      <dgm:prSet presAssocID="{625386EB-BA35-4D96-807D-E59F64F1D765}" presName="spaceBetweenRectangles" presStyleCnt="0"/>
      <dgm:spPr/>
    </dgm:pt>
    <dgm:pt modelId="{6155F894-E3D1-4AF1-9933-8A2A9C5D3562}" type="pres">
      <dgm:prSet presAssocID="{38B3432B-BEED-4BA9-851D-68B0D3235A4B}" presName="parentLin" presStyleCnt="0"/>
      <dgm:spPr/>
    </dgm:pt>
    <dgm:pt modelId="{DC13C9AF-F003-48CF-8F54-757D91005324}" type="pres">
      <dgm:prSet presAssocID="{38B3432B-BEED-4BA9-851D-68B0D3235A4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CB46BFE-D1FA-4638-860C-3DEB84F4E141}" type="pres">
      <dgm:prSet presAssocID="{38B3432B-BEED-4BA9-851D-68B0D3235A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8518D-57D5-47EA-9BD1-7AF44804E23D}" type="pres">
      <dgm:prSet presAssocID="{38B3432B-BEED-4BA9-851D-68B0D3235A4B}" presName="negativeSpace" presStyleCnt="0"/>
      <dgm:spPr/>
    </dgm:pt>
    <dgm:pt modelId="{86FBF835-850A-4E2E-915A-4C793F2F597D}" type="pres">
      <dgm:prSet presAssocID="{38B3432B-BEED-4BA9-851D-68B0D3235A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1D19F1-3A4C-4AB6-9EF3-6EA9D6BADEB0}" srcId="{E6316224-73DE-419F-BC1C-3A06862369DD}" destId="{B5A6ED6B-54C1-450B-8105-7C2AC368E081}" srcOrd="0" destOrd="0" parTransId="{23D58204-D299-49FF-AD60-EEF0CD853A08}" sibTransId="{89A92400-6176-460E-90CF-025F4B080323}"/>
    <dgm:cxn modelId="{FD7B2011-E85A-432F-87A1-116496CF8A43}" type="presOf" srcId="{C4768DE5-0822-4CE4-AD6C-BFC306C3CC59}" destId="{B11F53BA-DE59-48EE-817B-FAE604D20988}" srcOrd="0" destOrd="0" presId="urn:microsoft.com/office/officeart/2005/8/layout/list1"/>
    <dgm:cxn modelId="{CFC22BD1-8D53-41E6-9C88-F47B36AE95F9}" srcId="{E6316224-73DE-419F-BC1C-3A06862369DD}" destId="{38B3432B-BEED-4BA9-851D-68B0D3235A4B}" srcOrd="2" destOrd="0" parTransId="{2DD42E2B-F8AE-4373-B346-CF74D879EC5F}" sibTransId="{CD1E0BF1-8211-4F36-9916-889533DC271E}"/>
    <dgm:cxn modelId="{6892FE59-2283-4AAE-B637-E134DE348FA8}" type="presOf" srcId="{38B3432B-BEED-4BA9-851D-68B0D3235A4B}" destId="{DCB46BFE-D1FA-4638-860C-3DEB84F4E141}" srcOrd="1" destOrd="0" presId="urn:microsoft.com/office/officeart/2005/8/layout/list1"/>
    <dgm:cxn modelId="{B7FAC3EC-D0C2-496E-A739-D588186D82E0}" type="presOf" srcId="{B5A6ED6B-54C1-450B-8105-7C2AC368E081}" destId="{26FEA11D-A27E-4283-9D93-7E8BFD1EB87A}" srcOrd="0" destOrd="0" presId="urn:microsoft.com/office/officeart/2005/8/layout/list1"/>
    <dgm:cxn modelId="{EED95B03-495C-464B-B70E-06D1C38D691F}" type="presOf" srcId="{E6316224-73DE-419F-BC1C-3A06862369DD}" destId="{5F90C12F-7B02-4B18-AD7E-11236AC23106}" srcOrd="0" destOrd="0" presId="urn:microsoft.com/office/officeart/2005/8/layout/list1"/>
    <dgm:cxn modelId="{AA5DC889-608F-4BF3-B526-80DFE99F4030}" type="presOf" srcId="{38B3432B-BEED-4BA9-851D-68B0D3235A4B}" destId="{DC13C9AF-F003-48CF-8F54-757D91005324}" srcOrd="0" destOrd="0" presId="urn:microsoft.com/office/officeart/2005/8/layout/list1"/>
    <dgm:cxn modelId="{E2D16DC6-BF97-4605-9867-C80674B2B891}" type="presOf" srcId="{C4768DE5-0822-4CE4-AD6C-BFC306C3CC59}" destId="{F7817BE8-5386-4E23-BE55-E66BD5D6C88B}" srcOrd="1" destOrd="0" presId="urn:microsoft.com/office/officeart/2005/8/layout/list1"/>
    <dgm:cxn modelId="{D9F80F28-2209-4D11-9305-5F784C580AC1}" srcId="{E6316224-73DE-419F-BC1C-3A06862369DD}" destId="{C4768DE5-0822-4CE4-AD6C-BFC306C3CC59}" srcOrd="1" destOrd="0" parTransId="{E925EE7D-7D54-4611-8779-6903B276ACE9}" sibTransId="{625386EB-BA35-4D96-807D-E59F64F1D765}"/>
    <dgm:cxn modelId="{9B3FCC3C-A2D0-408C-9878-6B4E41BBB6DE}" type="presOf" srcId="{B5A6ED6B-54C1-450B-8105-7C2AC368E081}" destId="{2C7336CB-B947-424E-98C1-4EB17AA7B005}" srcOrd="1" destOrd="0" presId="urn:microsoft.com/office/officeart/2005/8/layout/list1"/>
    <dgm:cxn modelId="{AA895767-006E-44D2-AD7B-936ABB7D5DC9}" type="presParOf" srcId="{5F90C12F-7B02-4B18-AD7E-11236AC23106}" destId="{D79B0B83-453A-4B7C-89A5-205AB34D04CE}" srcOrd="0" destOrd="0" presId="urn:microsoft.com/office/officeart/2005/8/layout/list1"/>
    <dgm:cxn modelId="{01D33365-3759-4472-90F3-8A54662DFF9C}" type="presParOf" srcId="{D79B0B83-453A-4B7C-89A5-205AB34D04CE}" destId="{26FEA11D-A27E-4283-9D93-7E8BFD1EB87A}" srcOrd="0" destOrd="0" presId="urn:microsoft.com/office/officeart/2005/8/layout/list1"/>
    <dgm:cxn modelId="{5E5479EF-37C8-419A-B03B-179EBC50AE9C}" type="presParOf" srcId="{D79B0B83-453A-4B7C-89A5-205AB34D04CE}" destId="{2C7336CB-B947-424E-98C1-4EB17AA7B005}" srcOrd="1" destOrd="0" presId="urn:microsoft.com/office/officeart/2005/8/layout/list1"/>
    <dgm:cxn modelId="{40280850-D39D-44AB-B2B2-8B56130332DB}" type="presParOf" srcId="{5F90C12F-7B02-4B18-AD7E-11236AC23106}" destId="{0D54BBDB-D64D-4FF6-AE42-73D784C2FFBF}" srcOrd="1" destOrd="0" presId="urn:microsoft.com/office/officeart/2005/8/layout/list1"/>
    <dgm:cxn modelId="{3506F386-A1D4-4B78-99A1-F683D77E54CE}" type="presParOf" srcId="{5F90C12F-7B02-4B18-AD7E-11236AC23106}" destId="{C3D1F422-2955-4A49-A098-1AD5CEE04F90}" srcOrd="2" destOrd="0" presId="urn:microsoft.com/office/officeart/2005/8/layout/list1"/>
    <dgm:cxn modelId="{D9AB265B-B8BC-4C60-AAB1-936D2C422B6D}" type="presParOf" srcId="{5F90C12F-7B02-4B18-AD7E-11236AC23106}" destId="{F7217EB6-C064-4C07-86D1-FA9867AAFBA4}" srcOrd="3" destOrd="0" presId="urn:microsoft.com/office/officeart/2005/8/layout/list1"/>
    <dgm:cxn modelId="{462DACC3-0A13-4069-B7FB-2A8FB201D05D}" type="presParOf" srcId="{5F90C12F-7B02-4B18-AD7E-11236AC23106}" destId="{FB4D0811-74A5-43A9-B75E-FDA1DF4B1DD7}" srcOrd="4" destOrd="0" presId="urn:microsoft.com/office/officeart/2005/8/layout/list1"/>
    <dgm:cxn modelId="{74129798-3CCE-4180-9C35-BBDBA109129F}" type="presParOf" srcId="{FB4D0811-74A5-43A9-B75E-FDA1DF4B1DD7}" destId="{B11F53BA-DE59-48EE-817B-FAE604D20988}" srcOrd="0" destOrd="0" presId="urn:microsoft.com/office/officeart/2005/8/layout/list1"/>
    <dgm:cxn modelId="{53AD5FE7-435F-4DFB-9A92-B93648A1942E}" type="presParOf" srcId="{FB4D0811-74A5-43A9-B75E-FDA1DF4B1DD7}" destId="{F7817BE8-5386-4E23-BE55-E66BD5D6C88B}" srcOrd="1" destOrd="0" presId="urn:microsoft.com/office/officeart/2005/8/layout/list1"/>
    <dgm:cxn modelId="{E216197B-C14F-4E96-8EBE-FE3CAC192EDF}" type="presParOf" srcId="{5F90C12F-7B02-4B18-AD7E-11236AC23106}" destId="{30C227C4-4F30-48BA-9CBA-2C8587319B56}" srcOrd="5" destOrd="0" presId="urn:microsoft.com/office/officeart/2005/8/layout/list1"/>
    <dgm:cxn modelId="{8DED1D93-B3D5-4AC2-9F3C-8C47C237D457}" type="presParOf" srcId="{5F90C12F-7B02-4B18-AD7E-11236AC23106}" destId="{0B3A5080-2DF7-47B0-9D94-B57C0D220F3B}" srcOrd="6" destOrd="0" presId="urn:microsoft.com/office/officeart/2005/8/layout/list1"/>
    <dgm:cxn modelId="{18352874-238D-4568-9295-31926B793259}" type="presParOf" srcId="{5F90C12F-7B02-4B18-AD7E-11236AC23106}" destId="{BDAE4CA8-3EF7-4E9F-BFAD-11C840B672EE}" srcOrd="7" destOrd="0" presId="urn:microsoft.com/office/officeart/2005/8/layout/list1"/>
    <dgm:cxn modelId="{B54D5218-7781-41C5-8B28-9ABEC49E4956}" type="presParOf" srcId="{5F90C12F-7B02-4B18-AD7E-11236AC23106}" destId="{6155F894-E3D1-4AF1-9933-8A2A9C5D3562}" srcOrd="8" destOrd="0" presId="urn:microsoft.com/office/officeart/2005/8/layout/list1"/>
    <dgm:cxn modelId="{E54E9723-4FA7-46AC-926D-A989B32D461E}" type="presParOf" srcId="{6155F894-E3D1-4AF1-9933-8A2A9C5D3562}" destId="{DC13C9AF-F003-48CF-8F54-757D91005324}" srcOrd="0" destOrd="0" presId="urn:microsoft.com/office/officeart/2005/8/layout/list1"/>
    <dgm:cxn modelId="{E1124BF5-3E76-44BD-83E7-1128B4B70127}" type="presParOf" srcId="{6155F894-E3D1-4AF1-9933-8A2A9C5D3562}" destId="{DCB46BFE-D1FA-4638-860C-3DEB84F4E141}" srcOrd="1" destOrd="0" presId="urn:microsoft.com/office/officeart/2005/8/layout/list1"/>
    <dgm:cxn modelId="{4170EDEA-2B5B-4728-990C-F91586D19A74}" type="presParOf" srcId="{5F90C12F-7B02-4B18-AD7E-11236AC23106}" destId="{9488518D-57D5-47EA-9BD1-7AF44804E23D}" srcOrd="9" destOrd="0" presId="urn:microsoft.com/office/officeart/2005/8/layout/list1"/>
    <dgm:cxn modelId="{16D0D238-0EC2-446F-B4DE-C9EFFD1A3867}" type="presParOf" srcId="{5F90C12F-7B02-4B18-AD7E-11236AC23106}" destId="{86FBF835-850A-4E2E-915A-4C793F2F59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AA44093-AB4E-41C6-AC97-3EA3ADFE9D0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D42CD-20D9-4802-911B-2E471C511F20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Япония превратилась                       в опасного противника на Дальнем Востоке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995984D-DB94-4824-85C3-B7707DAE25A6}" type="parTrans" cxnId="{A10F4E45-CE1E-468F-B24E-650F5D8CC873}">
      <dgm:prSet/>
      <dgm:spPr/>
      <dgm:t>
        <a:bodyPr/>
        <a:lstStyle/>
        <a:p>
          <a:endParaRPr lang="ru-RU"/>
        </a:p>
      </dgm:t>
    </dgm:pt>
    <dgm:pt modelId="{3E1C25BE-712E-4ABE-BD45-870C4B106DD6}" type="sibTrans" cxnId="{A10F4E45-CE1E-468F-B24E-650F5D8CC873}">
      <dgm:prSet/>
      <dgm:spPr/>
      <dgm:t>
        <a:bodyPr/>
        <a:lstStyle/>
        <a:p>
          <a:endParaRPr lang="ru-RU"/>
        </a:p>
      </dgm:t>
    </dgm:pt>
    <dgm:pt modelId="{CB7B8882-4D3A-4F89-AAAD-56E80B627065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Таким образом, Япония всё глубже втягивалась в пучину новой войны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3ED8077-6558-491C-8EDC-1EA43F98C3A6}" type="parTrans" cxnId="{789D1ABC-1540-4EC0-84B8-901FF427F532}">
      <dgm:prSet/>
      <dgm:spPr/>
      <dgm:t>
        <a:bodyPr/>
        <a:lstStyle/>
        <a:p>
          <a:endParaRPr lang="ru-RU"/>
        </a:p>
      </dgm:t>
    </dgm:pt>
    <dgm:pt modelId="{B2D7AFDC-CF54-4FAA-993F-9CF80235451C}" type="sibTrans" cxnId="{789D1ABC-1540-4EC0-84B8-901FF427F532}">
      <dgm:prSet/>
      <dgm:spPr/>
      <dgm:t>
        <a:bodyPr/>
        <a:lstStyle/>
        <a:p>
          <a:endParaRPr lang="ru-RU"/>
        </a:p>
      </dgm:t>
    </dgm:pt>
    <dgm:pt modelId="{D5D3E799-69B2-44CA-9B28-E97DB97D96A3}" type="pres">
      <dgm:prSet presAssocID="{CAA44093-AB4E-41C6-AC97-3EA3ADFE9D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D7CC2-6C54-4FCA-B002-B6170CB37220}" type="pres">
      <dgm:prSet presAssocID="{C2BD42CD-20D9-4802-911B-2E471C511F2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59CD3-0417-4C71-9AFC-94930FD42D53}" type="pres">
      <dgm:prSet presAssocID="{CB7B8882-4D3A-4F89-AAAD-56E80B62706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5F076-877E-4DA9-A06C-C0A087DC49EF}" type="presOf" srcId="{C2BD42CD-20D9-4802-911B-2E471C511F20}" destId="{20FD7CC2-6C54-4FCA-B002-B6170CB37220}" srcOrd="0" destOrd="0" presId="urn:microsoft.com/office/officeart/2005/8/layout/arrow5"/>
    <dgm:cxn modelId="{A10F4E45-CE1E-468F-B24E-650F5D8CC873}" srcId="{CAA44093-AB4E-41C6-AC97-3EA3ADFE9D07}" destId="{C2BD42CD-20D9-4802-911B-2E471C511F20}" srcOrd="0" destOrd="0" parTransId="{5995984D-DB94-4824-85C3-B7707DAE25A6}" sibTransId="{3E1C25BE-712E-4ABE-BD45-870C4B106DD6}"/>
    <dgm:cxn modelId="{789D1ABC-1540-4EC0-84B8-901FF427F532}" srcId="{CAA44093-AB4E-41C6-AC97-3EA3ADFE9D07}" destId="{CB7B8882-4D3A-4F89-AAAD-56E80B627065}" srcOrd="1" destOrd="0" parTransId="{43ED8077-6558-491C-8EDC-1EA43F98C3A6}" sibTransId="{B2D7AFDC-CF54-4FAA-993F-9CF80235451C}"/>
    <dgm:cxn modelId="{D2BF6DD2-C27F-4593-893E-05A1295C68C7}" type="presOf" srcId="{CB7B8882-4D3A-4F89-AAAD-56E80B627065}" destId="{8C359CD3-0417-4C71-9AFC-94930FD42D53}" srcOrd="0" destOrd="0" presId="urn:microsoft.com/office/officeart/2005/8/layout/arrow5"/>
    <dgm:cxn modelId="{BF552B67-08DF-410B-9331-2E8ECD8AD73E}" type="presOf" srcId="{CAA44093-AB4E-41C6-AC97-3EA3ADFE9D07}" destId="{D5D3E799-69B2-44CA-9B28-E97DB97D96A3}" srcOrd="0" destOrd="0" presId="urn:microsoft.com/office/officeart/2005/8/layout/arrow5"/>
    <dgm:cxn modelId="{8946DA76-4BA6-483D-B070-ED34F56F1E0F}" type="presParOf" srcId="{D5D3E799-69B2-44CA-9B28-E97DB97D96A3}" destId="{20FD7CC2-6C54-4FCA-B002-B6170CB37220}" srcOrd="0" destOrd="0" presId="urn:microsoft.com/office/officeart/2005/8/layout/arrow5"/>
    <dgm:cxn modelId="{2FBAE1EF-6200-4348-B028-216BC9B7D30D}" type="presParOf" srcId="{D5D3E799-69B2-44CA-9B28-E97DB97D96A3}" destId="{8C359CD3-0417-4C71-9AFC-94930FD42D5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2B6D88-FC50-4D32-B2C9-D2D12F2665B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D52D57-BE66-4DE7-9696-48A1D094BBE9}">
      <dgm:prSet phldrT="[Текст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DC13702-4423-41D6-B4FA-BD349C72C06D}" type="parTrans" cxnId="{A73D36BE-E88A-427C-A7CA-B82AD53DCDFF}">
      <dgm:prSet/>
      <dgm:spPr/>
      <dgm:t>
        <a:bodyPr/>
        <a:lstStyle/>
        <a:p>
          <a:endParaRPr lang="ru-RU"/>
        </a:p>
      </dgm:t>
    </dgm:pt>
    <dgm:pt modelId="{0E57B794-CF24-4733-9B5C-3A19F1FEBFF3}" type="sibTrans" cxnId="{A73D36BE-E88A-427C-A7CA-B82AD53DCDFF}">
      <dgm:prSet/>
      <dgm:spPr/>
      <dgm:t>
        <a:bodyPr/>
        <a:lstStyle/>
        <a:p>
          <a:endParaRPr lang="ru-RU"/>
        </a:p>
      </dgm:t>
    </dgm:pt>
    <dgm:pt modelId="{09501CD0-9196-42ED-9D11-5D483C74D8B7}">
      <dgm:prSet phldrT="[Текст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В) с1890 года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38D366B-57B5-4C19-8EF0-A2B0609FB527}" type="parTrans" cxnId="{3EBC935C-149D-4989-9961-21871A761402}">
      <dgm:prSet/>
      <dgm:spPr/>
      <dgm:t>
        <a:bodyPr/>
        <a:lstStyle/>
        <a:p>
          <a:endParaRPr lang="ru-RU"/>
        </a:p>
      </dgm:t>
    </dgm:pt>
    <dgm:pt modelId="{C2769E11-E9AF-413D-A210-06515A744C8D}" type="sibTrans" cxnId="{3EBC935C-149D-4989-9961-21871A761402}">
      <dgm:prSet/>
      <dgm:spPr/>
      <dgm:t>
        <a:bodyPr/>
        <a:lstStyle/>
        <a:p>
          <a:endParaRPr lang="ru-RU"/>
        </a:p>
      </dgm:t>
    </dgm:pt>
    <dgm:pt modelId="{28F65669-6CDE-4B4C-A276-6FFDADBB23CC}">
      <dgm:prSet phldrT="[Текст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С)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1891 года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211F3AD-EFD9-4EA5-9C57-EC2BBB7CE3AB}" type="parTrans" cxnId="{3218E8FE-936C-4B91-84ED-AD1BC38E628D}">
      <dgm:prSet/>
      <dgm:spPr/>
      <dgm:t>
        <a:bodyPr/>
        <a:lstStyle/>
        <a:p>
          <a:endParaRPr lang="ru-RU"/>
        </a:p>
      </dgm:t>
    </dgm:pt>
    <dgm:pt modelId="{177F10A0-ABD0-453D-B8B2-C69ECA85DDC5}" type="sibTrans" cxnId="{3218E8FE-936C-4B91-84ED-AD1BC38E628D}">
      <dgm:prSet/>
      <dgm:spPr/>
      <dgm:t>
        <a:bodyPr/>
        <a:lstStyle/>
        <a:p>
          <a:endParaRPr lang="ru-RU"/>
        </a:p>
      </dgm:t>
    </dgm:pt>
    <dgm:pt modelId="{50E253D8-200F-487E-BB9F-FEDF76E214AF}">
      <dgm:prSet phldrT="[Текст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u="none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Д) с 1892 года</a:t>
          </a:r>
          <a:endParaRPr lang="ru-RU" sz="1200" b="1" u="none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283C4A6-BE3E-4854-9421-E6B0F3985177}" type="parTrans" cxnId="{2AF0769B-D352-46AA-B2E2-CCB05ADDAC6E}">
      <dgm:prSet/>
      <dgm:spPr/>
      <dgm:t>
        <a:bodyPr/>
        <a:lstStyle/>
        <a:p>
          <a:endParaRPr lang="ru-RU"/>
        </a:p>
      </dgm:t>
    </dgm:pt>
    <dgm:pt modelId="{2103AAC0-A59B-4A32-B886-3CBED3705E5C}" type="sibTrans" cxnId="{2AF0769B-D352-46AA-B2E2-CCB05ADDAC6E}">
      <dgm:prSet/>
      <dgm:spPr/>
      <dgm:t>
        <a:bodyPr/>
        <a:lstStyle/>
        <a:p>
          <a:endParaRPr lang="ru-RU"/>
        </a:p>
      </dgm:t>
    </dgm:pt>
    <dgm:pt modelId="{49A945B5-149C-4525-82C3-A2293E899436}" type="pres">
      <dgm:prSet presAssocID="{B12B6D88-FC50-4D32-B2C9-D2D12F2665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1AA039-B4E2-4374-9F72-B638127C33A4}" type="pres">
      <dgm:prSet presAssocID="{66D52D57-BE66-4DE7-9696-48A1D094BBE9}" presName="node" presStyleLbl="node1" presStyleIdx="0" presStyleCnt="4" custLinFactNeighborX="-13169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94D5B-3C03-45E8-A8D0-D99C3A1A56DE}" type="pres">
      <dgm:prSet presAssocID="{0E57B794-CF24-4733-9B5C-3A19F1FEBFF3}" presName="sibTrans" presStyleCnt="0"/>
      <dgm:spPr/>
    </dgm:pt>
    <dgm:pt modelId="{E5B9D77A-8804-4379-8241-B2F1780644B6}" type="pres">
      <dgm:prSet presAssocID="{09501CD0-9196-42ED-9D11-5D483C74D8B7}" presName="node" presStyleLbl="node1" presStyleIdx="1" presStyleCnt="4" custScaleX="109081" custLinFactNeighborX="-4697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27FEB-86CF-4F7F-9DEE-28208BD5594F}" type="pres">
      <dgm:prSet presAssocID="{C2769E11-E9AF-413D-A210-06515A744C8D}" presName="sibTrans" presStyleCnt="0"/>
      <dgm:spPr/>
    </dgm:pt>
    <dgm:pt modelId="{8B065C99-1DDE-473D-903C-448B83D7D7D8}" type="pres">
      <dgm:prSet presAssocID="{28F65669-6CDE-4B4C-A276-6FFDADBB23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ED4A3-8D35-4BE2-A6F2-B95C75D8B8C2}" type="pres">
      <dgm:prSet presAssocID="{177F10A0-ABD0-453D-B8B2-C69ECA85DDC5}" presName="sibTrans" presStyleCnt="0"/>
      <dgm:spPr/>
    </dgm:pt>
    <dgm:pt modelId="{C9F8E630-B1FD-4DE7-8ED9-26CBF7409F32}" type="pres">
      <dgm:prSet presAssocID="{50E253D8-200F-487E-BB9F-FEDF76E214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D36BE-E88A-427C-A7CA-B82AD53DCDFF}" srcId="{B12B6D88-FC50-4D32-B2C9-D2D12F2665B3}" destId="{66D52D57-BE66-4DE7-9696-48A1D094BBE9}" srcOrd="0" destOrd="0" parTransId="{DDC13702-4423-41D6-B4FA-BD349C72C06D}" sibTransId="{0E57B794-CF24-4733-9B5C-3A19F1FEBFF3}"/>
    <dgm:cxn modelId="{82B389C6-4DC5-4599-9542-F45001E5E536}" type="presOf" srcId="{50E253D8-200F-487E-BB9F-FEDF76E214AF}" destId="{C9F8E630-B1FD-4DE7-8ED9-26CBF7409F32}" srcOrd="0" destOrd="0" presId="urn:microsoft.com/office/officeart/2005/8/layout/default#1"/>
    <dgm:cxn modelId="{587BE2DE-3B7E-4581-8E02-13D2CECBCDAC}" type="presOf" srcId="{B12B6D88-FC50-4D32-B2C9-D2D12F2665B3}" destId="{49A945B5-149C-4525-82C3-A2293E899436}" srcOrd="0" destOrd="0" presId="urn:microsoft.com/office/officeart/2005/8/layout/default#1"/>
    <dgm:cxn modelId="{3EBC935C-149D-4989-9961-21871A761402}" srcId="{B12B6D88-FC50-4D32-B2C9-D2D12F2665B3}" destId="{09501CD0-9196-42ED-9D11-5D483C74D8B7}" srcOrd="1" destOrd="0" parTransId="{938D366B-57B5-4C19-8EF0-A2B0609FB527}" sibTransId="{C2769E11-E9AF-413D-A210-06515A744C8D}"/>
    <dgm:cxn modelId="{E4CD0BC3-684A-45FF-8563-23508939F43D}" type="presOf" srcId="{28F65669-6CDE-4B4C-A276-6FFDADBB23CC}" destId="{8B065C99-1DDE-473D-903C-448B83D7D7D8}" srcOrd="0" destOrd="0" presId="urn:microsoft.com/office/officeart/2005/8/layout/default#1"/>
    <dgm:cxn modelId="{2AF0769B-D352-46AA-B2E2-CCB05ADDAC6E}" srcId="{B12B6D88-FC50-4D32-B2C9-D2D12F2665B3}" destId="{50E253D8-200F-487E-BB9F-FEDF76E214AF}" srcOrd="3" destOrd="0" parTransId="{5283C4A6-BE3E-4854-9421-E6B0F3985177}" sibTransId="{2103AAC0-A59B-4A32-B886-3CBED3705E5C}"/>
    <dgm:cxn modelId="{3F6D3277-F974-44DD-BD48-1A45817623C4}" type="presOf" srcId="{66D52D57-BE66-4DE7-9696-48A1D094BBE9}" destId="{E01AA039-B4E2-4374-9F72-B638127C33A4}" srcOrd="0" destOrd="0" presId="urn:microsoft.com/office/officeart/2005/8/layout/default#1"/>
    <dgm:cxn modelId="{3218E8FE-936C-4B91-84ED-AD1BC38E628D}" srcId="{B12B6D88-FC50-4D32-B2C9-D2D12F2665B3}" destId="{28F65669-6CDE-4B4C-A276-6FFDADBB23CC}" srcOrd="2" destOrd="0" parTransId="{8211F3AD-EFD9-4EA5-9C57-EC2BBB7CE3AB}" sibTransId="{177F10A0-ABD0-453D-B8B2-C69ECA85DDC5}"/>
    <dgm:cxn modelId="{10156289-3FE2-4CD4-886A-9B50C070358D}" type="presOf" srcId="{09501CD0-9196-42ED-9D11-5D483C74D8B7}" destId="{E5B9D77A-8804-4379-8241-B2F1780644B6}" srcOrd="0" destOrd="0" presId="urn:microsoft.com/office/officeart/2005/8/layout/default#1"/>
    <dgm:cxn modelId="{BE98FF5F-8FE8-42A8-9623-2AAD5033D86B}" type="presParOf" srcId="{49A945B5-149C-4525-82C3-A2293E899436}" destId="{E01AA039-B4E2-4374-9F72-B638127C33A4}" srcOrd="0" destOrd="0" presId="urn:microsoft.com/office/officeart/2005/8/layout/default#1"/>
    <dgm:cxn modelId="{14050508-F1EE-403D-84AE-D989580E6288}" type="presParOf" srcId="{49A945B5-149C-4525-82C3-A2293E899436}" destId="{D2B94D5B-3C03-45E8-A8D0-D99C3A1A56DE}" srcOrd="1" destOrd="0" presId="urn:microsoft.com/office/officeart/2005/8/layout/default#1"/>
    <dgm:cxn modelId="{682E63AF-3EB3-4034-A228-EA970FE4F290}" type="presParOf" srcId="{49A945B5-149C-4525-82C3-A2293E899436}" destId="{E5B9D77A-8804-4379-8241-B2F1780644B6}" srcOrd="2" destOrd="0" presId="urn:microsoft.com/office/officeart/2005/8/layout/default#1"/>
    <dgm:cxn modelId="{96520F93-3DFD-4579-8E1E-D7B301E36A9A}" type="presParOf" srcId="{49A945B5-149C-4525-82C3-A2293E899436}" destId="{AE927FEB-86CF-4F7F-9DEE-28208BD5594F}" srcOrd="3" destOrd="0" presId="urn:microsoft.com/office/officeart/2005/8/layout/default#1"/>
    <dgm:cxn modelId="{80762BEA-5DE2-4579-B7A9-113AE3FDAF50}" type="presParOf" srcId="{49A945B5-149C-4525-82C3-A2293E899436}" destId="{8B065C99-1DDE-473D-903C-448B83D7D7D8}" srcOrd="4" destOrd="0" presId="urn:microsoft.com/office/officeart/2005/8/layout/default#1"/>
    <dgm:cxn modelId="{AE2F4E0C-7323-4E63-9233-8C95C730BC54}" type="presParOf" srcId="{49A945B5-149C-4525-82C3-A2293E899436}" destId="{304ED4A3-8D35-4BE2-A6F2-B95C75D8B8C2}" srcOrd="5" destOrd="0" presId="urn:microsoft.com/office/officeart/2005/8/layout/default#1"/>
    <dgm:cxn modelId="{91D486AC-1D18-4080-B955-95D4174CEFCF}" type="presParOf" srcId="{49A945B5-149C-4525-82C3-A2293E899436}" destId="{C9F8E630-B1FD-4DE7-8ED9-26CBF7409F32}" srcOrd="6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12B6D88-FC50-4D32-B2C9-D2D12F2665B3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D52D57-BE66-4DE7-9696-48A1D094BBE9}">
      <dgm:prSet phldrT="[Текст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А) Англией        и Бурской республикой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DC13702-4423-41D6-B4FA-BD349C72C06D}" type="parTrans" cxnId="{A73D36BE-E88A-427C-A7CA-B82AD53DCDFF}">
      <dgm:prSet/>
      <dgm:spPr/>
      <dgm:t>
        <a:bodyPr/>
        <a:lstStyle/>
        <a:p>
          <a:endParaRPr lang="ru-RU"/>
        </a:p>
      </dgm:t>
    </dgm:pt>
    <dgm:pt modelId="{0E57B794-CF24-4733-9B5C-3A19F1FEBFF3}" type="sibTrans" cxnId="{A73D36BE-E88A-427C-A7CA-B82AD53DCDFF}">
      <dgm:prSet/>
      <dgm:spPr/>
      <dgm:t>
        <a:bodyPr/>
        <a:lstStyle/>
        <a:p>
          <a:endParaRPr lang="ru-RU"/>
        </a:p>
      </dgm:t>
    </dgm:pt>
    <dgm:pt modelId="{09501CD0-9196-42ED-9D11-5D483C74D8B7}">
      <dgm:prSet phldrT="[Текст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sz="120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38D366B-57B5-4C19-8EF0-A2B0609FB527}" type="parTrans" cxnId="{3EBC935C-149D-4989-9961-21871A761402}">
      <dgm:prSet/>
      <dgm:spPr/>
      <dgm:t>
        <a:bodyPr/>
        <a:lstStyle/>
        <a:p>
          <a:endParaRPr lang="ru-RU"/>
        </a:p>
      </dgm:t>
    </dgm:pt>
    <dgm:pt modelId="{C2769E11-E9AF-413D-A210-06515A744C8D}" type="sibTrans" cxnId="{3EBC935C-149D-4989-9961-21871A761402}">
      <dgm:prSet/>
      <dgm:spPr/>
      <dgm:t>
        <a:bodyPr/>
        <a:lstStyle/>
        <a:p>
          <a:endParaRPr lang="ru-RU"/>
        </a:p>
      </dgm:t>
    </dgm:pt>
    <dgm:pt modelId="{28F65669-6CDE-4B4C-A276-6FFDADBB23CC}">
      <dgm:prSet phldrT="[Текст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С) Францией    и Китаем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211F3AD-EFD9-4EA5-9C57-EC2BBB7CE3AB}" type="parTrans" cxnId="{3218E8FE-936C-4B91-84ED-AD1BC38E628D}">
      <dgm:prSet/>
      <dgm:spPr/>
      <dgm:t>
        <a:bodyPr/>
        <a:lstStyle/>
        <a:p>
          <a:endParaRPr lang="ru-RU"/>
        </a:p>
      </dgm:t>
    </dgm:pt>
    <dgm:pt modelId="{177F10A0-ABD0-453D-B8B2-C69ECA85DDC5}" type="sibTrans" cxnId="{3218E8FE-936C-4B91-84ED-AD1BC38E628D}">
      <dgm:prSet/>
      <dgm:spPr/>
      <dgm:t>
        <a:bodyPr/>
        <a:lstStyle/>
        <a:p>
          <a:endParaRPr lang="ru-RU"/>
        </a:p>
      </dgm:t>
    </dgm:pt>
    <dgm:pt modelId="{50E253D8-200F-487E-BB9F-FEDF76E214AF}">
      <dgm:prSet phldrT="[Текст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u="none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Д) Германией      и Турцией</a:t>
          </a:r>
          <a:endParaRPr lang="ru-RU" sz="1200" b="1" u="none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283C4A6-BE3E-4854-9421-E6B0F3985177}" type="parTrans" cxnId="{2AF0769B-D352-46AA-B2E2-CCB05ADDAC6E}">
      <dgm:prSet/>
      <dgm:spPr/>
      <dgm:t>
        <a:bodyPr/>
        <a:lstStyle/>
        <a:p>
          <a:endParaRPr lang="ru-RU"/>
        </a:p>
      </dgm:t>
    </dgm:pt>
    <dgm:pt modelId="{2103AAC0-A59B-4A32-B886-3CBED3705E5C}" type="sibTrans" cxnId="{2AF0769B-D352-46AA-B2E2-CCB05ADDAC6E}">
      <dgm:prSet/>
      <dgm:spPr/>
      <dgm:t>
        <a:bodyPr/>
        <a:lstStyle/>
        <a:p>
          <a:endParaRPr lang="ru-RU"/>
        </a:p>
      </dgm:t>
    </dgm:pt>
    <dgm:pt modelId="{49A945B5-149C-4525-82C3-A2293E899436}" type="pres">
      <dgm:prSet presAssocID="{B12B6D88-FC50-4D32-B2C9-D2D12F2665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1AA039-B4E2-4374-9F72-B638127C33A4}" type="pres">
      <dgm:prSet presAssocID="{66D52D57-BE66-4DE7-9696-48A1D094BB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94D5B-3C03-45E8-A8D0-D99C3A1A56DE}" type="pres">
      <dgm:prSet presAssocID="{0E57B794-CF24-4733-9B5C-3A19F1FEBFF3}" presName="sibTrans" presStyleCnt="0"/>
      <dgm:spPr/>
    </dgm:pt>
    <dgm:pt modelId="{E5B9D77A-8804-4379-8241-B2F1780644B6}" type="pres">
      <dgm:prSet presAssocID="{09501CD0-9196-42ED-9D11-5D483C74D8B7}" presName="node" presStyleLbl="node1" presStyleIdx="1" presStyleCnt="4" custScaleX="10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27FEB-86CF-4F7F-9DEE-28208BD5594F}" type="pres">
      <dgm:prSet presAssocID="{C2769E11-E9AF-413D-A210-06515A744C8D}" presName="sibTrans" presStyleCnt="0"/>
      <dgm:spPr/>
    </dgm:pt>
    <dgm:pt modelId="{8B065C99-1DDE-473D-903C-448B83D7D7D8}" type="pres">
      <dgm:prSet presAssocID="{28F65669-6CDE-4B4C-A276-6FFDADBB23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ED4A3-8D35-4BE2-A6F2-B95C75D8B8C2}" type="pres">
      <dgm:prSet presAssocID="{177F10A0-ABD0-453D-B8B2-C69ECA85DDC5}" presName="sibTrans" presStyleCnt="0"/>
      <dgm:spPr/>
    </dgm:pt>
    <dgm:pt modelId="{C9F8E630-B1FD-4DE7-8ED9-26CBF7409F32}" type="pres">
      <dgm:prSet presAssocID="{50E253D8-200F-487E-BB9F-FEDF76E214AF}" presName="node" presStyleLbl="node1" presStyleIdx="3" presStyleCnt="4" custScaleX="109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D36BE-E88A-427C-A7CA-B82AD53DCDFF}" srcId="{B12B6D88-FC50-4D32-B2C9-D2D12F2665B3}" destId="{66D52D57-BE66-4DE7-9696-48A1D094BBE9}" srcOrd="0" destOrd="0" parTransId="{DDC13702-4423-41D6-B4FA-BD349C72C06D}" sibTransId="{0E57B794-CF24-4733-9B5C-3A19F1FEBFF3}"/>
    <dgm:cxn modelId="{13C76553-6B1E-4BDF-866A-E81FD97D775E}" type="presOf" srcId="{B12B6D88-FC50-4D32-B2C9-D2D12F2665B3}" destId="{49A945B5-149C-4525-82C3-A2293E899436}" srcOrd="0" destOrd="0" presId="urn:microsoft.com/office/officeart/2005/8/layout/default#2"/>
    <dgm:cxn modelId="{2155F569-3A1B-4AF3-B79C-6FE65C3398C6}" type="presOf" srcId="{50E253D8-200F-487E-BB9F-FEDF76E214AF}" destId="{C9F8E630-B1FD-4DE7-8ED9-26CBF7409F32}" srcOrd="0" destOrd="0" presId="urn:microsoft.com/office/officeart/2005/8/layout/default#2"/>
    <dgm:cxn modelId="{31D47B20-7337-4D5D-9A3C-DBC5370F6C29}" type="presOf" srcId="{28F65669-6CDE-4B4C-A276-6FFDADBB23CC}" destId="{8B065C99-1DDE-473D-903C-448B83D7D7D8}" srcOrd="0" destOrd="0" presId="urn:microsoft.com/office/officeart/2005/8/layout/default#2"/>
    <dgm:cxn modelId="{79A98B9E-7D33-44A2-A589-F444060B9DE7}" type="presOf" srcId="{09501CD0-9196-42ED-9D11-5D483C74D8B7}" destId="{E5B9D77A-8804-4379-8241-B2F1780644B6}" srcOrd="0" destOrd="0" presId="urn:microsoft.com/office/officeart/2005/8/layout/default#2"/>
    <dgm:cxn modelId="{3EBC935C-149D-4989-9961-21871A761402}" srcId="{B12B6D88-FC50-4D32-B2C9-D2D12F2665B3}" destId="{09501CD0-9196-42ED-9D11-5D483C74D8B7}" srcOrd="1" destOrd="0" parTransId="{938D366B-57B5-4C19-8EF0-A2B0609FB527}" sibTransId="{C2769E11-E9AF-413D-A210-06515A744C8D}"/>
    <dgm:cxn modelId="{DC011071-A13C-47FC-B248-876828A0AFFF}" type="presOf" srcId="{66D52D57-BE66-4DE7-9696-48A1D094BBE9}" destId="{E01AA039-B4E2-4374-9F72-B638127C33A4}" srcOrd="0" destOrd="0" presId="urn:microsoft.com/office/officeart/2005/8/layout/default#2"/>
    <dgm:cxn modelId="{2AF0769B-D352-46AA-B2E2-CCB05ADDAC6E}" srcId="{B12B6D88-FC50-4D32-B2C9-D2D12F2665B3}" destId="{50E253D8-200F-487E-BB9F-FEDF76E214AF}" srcOrd="3" destOrd="0" parTransId="{5283C4A6-BE3E-4854-9421-E6B0F3985177}" sibTransId="{2103AAC0-A59B-4A32-B886-3CBED3705E5C}"/>
    <dgm:cxn modelId="{3218E8FE-936C-4B91-84ED-AD1BC38E628D}" srcId="{B12B6D88-FC50-4D32-B2C9-D2D12F2665B3}" destId="{28F65669-6CDE-4B4C-A276-6FFDADBB23CC}" srcOrd="2" destOrd="0" parTransId="{8211F3AD-EFD9-4EA5-9C57-EC2BBB7CE3AB}" sibTransId="{177F10A0-ABD0-453D-B8B2-C69ECA85DDC5}"/>
    <dgm:cxn modelId="{538FD27A-D693-4F13-BF82-B7C63D577DBB}" type="presParOf" srcId="{49A945B5-149C-4525-82C3-A2293E899436}" destId="{E01AA039-B4E2-4374-9F72-B638127C33A4}" srcOrd="0" destOrd="0" presId="urn:microsoft.com/office/officeart/2005/8/layout/default#2"/>
    <dgm:cxn modelId="{254C959D-8ACA-4A0C-9F4A-5D5F35BD1187}" type="presParOf" srcId="{49A945B5-149C-4525-82C3-A2293E899436}" destId="{D2B94D5B-3C03-45E8-A8D0-D99C3A1A56DE}" srcOrd="1" destOrd="0" presId="urn:microsoft.com/office/officeart/2005/8/layout/default#2"/>
    <dgm:cxn modelId="{80C17811-F841-43D8-8779-DB0FDF3E31A4}" type="presParOf" srcId="{49A945B5-149C-4525-82C3-A2293E899436}" destId="{E5B9D77A-8804-4379-8241-B2F1780644B6}" srcOrd="2" destOrd="0" presId="urn:microsoft.com/office/officeart/2005/8/layout/default#2"/>
    <dgm:cxn modelId="{3713FA55-1B01-426F-B295-91AB5B2C2548}" type="presParOf" srcId="{49A945B5-149C-4525-82C3-A2293E899436}" destId="{AE927FEB-86CF-4F7F-9DEE-28208BD5594F}" srcOrd="3" destOrd="0" presId="urn:microsoft.com/office/officeart/2005/8/layout/default#2"/>
    <dgm:cxn modelId="{E1573DDC-297E-4F99-B60A-D263DFC481BC}" type="presParOf" srcId="{49A945B5-149C-4525-82C3-A2293E899436}" destId="{8B065C99-1DDE-473D-903C-448B83D7D7D8}" srcOrd="4" destOrd="0" presId="urn:microsoft.com/office/officeart/2005/8/layout/default#2"/>
    <dgm:cxn modelId="{8B911F2D-B19B-41F4-A1F5-3D574E6AFCE1}" type="presParOf" srcId="{49A945B5-149C-4525-82C3-A2293E899436}" destId="{304ED4A3-8D35-4BE2-A6F2-B95C75D8B8C2}" srcOrd="5" destOrd="0" presId="urn:microsoft.com/office/officeart/2005/8/layout/default#2"/>
    <dgm:cxn modelId="{18F1E596-E2E3-43F9-8542-96BE0F86F816}" type="presParOf" srcId="{49A945B5-149C-4525-82C3-A2293E899436}" destId="{C9F8E630-B1FD-4DE7-8ED9-26CBF7409F32}" srcOrd="6" destOrd="0" presId="urn:microsoft.com/office/officeart/2005/8/layout/default#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26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              и термины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2" custScaleX="115326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2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2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3E459C05-729F-4504-9B68-E52EABC35338}" type="presOf" srcId="{8C92F594-D24C-4044-879D-F0D30C1B3265}" destId="{6B43DADA-43F7-4619-8643-0DEFA7A9F75B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637EC7CB-352E-421E-9EB9-3B81C4C04504}" type="presOf" srcId="{466DA2BE-BBF6-44C3-A153-50520A51E0DF}" destId="{3B94F073-D742-4212-A2A0-85C74E3E3138}" srcOrd="0" destOrd="0" presId="urn:microsoft.com/office/officeart/2005/8/layout/vList3#1"/>
    <dgm:cxn modelId="{4F139052-ECFE-4BE1-8EDE-1B943209BC49}" type="presOf" srcId="{57DC7BA1-B86A-490E-87A7-761B012E2B1B}" destId="{66C96DF3-B4EF-4630-AC8E-09B095856621}" srcOrd="0" destOrd="0" presId="urn:microsoft.com/office/officeart/2005/8/layout/vList3#1"/>
    <dgm:cxn modelId="{322063DD-FE24-4336-8CBB-9C0C07C1D023}" type="presParOf" srcId="{3B94F073-D742-4212-A2A0-85C74E3E3138}" destId="{B64A81EE-FFED-4F11-AA7C-1C803141FE85}" srcOrd="0" destOrd="0" presId="urn:microsoft.com/office/officeart/2005/8/layout/vList3#1"/>
    <dgm:cxn modelId="{E880858E-91D8-4C97-8EF8-8C8B06A96114}" type="presParOf" srcId="{B64A81EE-FFED-4F11-AA7C-1C803141FE85}" destId="{0695C490-E4F3-44F9-95D3-DCB4ADA8C6F8}" srcOrd="0" destOrd="0" presId="urn:microsoft.com/office/officeart/2005/8/layout/vList3#1"/>
    <dgm:cxn modelId="{A335E3C4-9A68-42F8-BDD1-225E1C7B37EE}" type="presParOf" srcId="{B64A81EE-FFED-4F11-AA7C-1C803141FE85}" destId="{6B43DADA-43F7-4619-8643-0DEFA7A9F75B}" srcOrd="1" destOrd="0" presId="urn:microsoft.com/office/officeart/2005/8/layout/vList3#1"/>
    <dgm:cxn modelId="{A46A1102-C2FA-440E-8717-59A154FAACB5}" type="presParOf" srcId="{3B94F073-D742-4212-A2A0-85C74E3E3138}" destId="{A06DDE74-47D4-4B6E-8BDF-59D45391C74B}" srcOrd="1" destOrd="0" presId="urn:microsoft.com/office/officeart/2005/8/layout/vList3#1"/>
    <dgm:cxn modelId="{1A03890D-0D7B-4426-A1BB-578E234C1B85}" type="presParOf" srcId="{3B94F073-D742-4212-A2A0-85C74E3E3138}" destId="{F15048E4-E7F1-476C-9ABA-3210777AB54F}" srcOrd="2" destOrd="0" presId="urn:microsoft.com/office/officeart/2005/8/layout/vList3#1"/>
    <dgm:cxn modelId="{B8CB759D-9F2D-446D-9AF3-086E56406D33}" type="presParOf" srcId="{F15048E4-E7F1-476C-9ABA-3210777AB54F}" destId="{0A426044-E8F7-487B-91EF-34DFC983F853}" srcOrd="0" destOrd="0" presId="urn:microsoft.com/office/officeart/2005/8/layout/vList3#1"/>
    <dgm:cxn modelId="{65FDC33D-7CAC-4281-87A9-D8870688D833}" type="presParOf" srcId="{F15048E4-E7F1-476C-9ABA-3210777AB54F}" destId="{66C96DF3-B4EF-4630-AC8E-09B095856621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1C047-38CC-46F4-806C-39FD6A1D3B1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84C5CA-22FA-4560-9427-8C796FFAED1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дорогах были ликвидированы караульные посты, контролирующие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14AAB6-E786-4F39-B2BF-60256014BC6C}" type="parTrans" cxnId="{E89EB4D5-19B1-4DA1-9726-B3383EB2A600}">
      <dgm:prSet/>
      <dgm:spPr/>
      <dgm:t>
        <a:bodyPr/>
        <a:lstStyle/>
        <a:p>
          <a:endParaRPr lang="ru-RU"/>
        </a:p>
      </dgm:t>
    </dgm:pt>
    <dgm:pt modelId="{5BB5A674-DA54-4E71-A167-EB0DA3A4828C}" type="sibTrans" cxnId="{E89EB4D5-19B1-4DA1-9726-B3383EB2A600}">
      <dgm:prSet/>
      <dgm:spPr>
        <a:solidFill>
          <a:schemeClr val="tx1">
            <a:lumMod val="60000"/>
            <a:lumOff val="40000"/>
            <a:alpha val="90000"/>
          </a:schemeClr>
        </a:solidFill>
        <a:ln>
          <a:solidFill>
            <a:schemeClr val="tx1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6F1B2659-2045-4EC0-9CDC-FFC6B0FDE27D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Миграцию крестьян в города, созданные                                 для их задержания и возвращения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4709732-527D-464A-8FF8-55A4617C0A69}" type="parTrans" cxnId="{0154D6E1-4CE4-4698-8C0A-CEDFB1C4E1F8}">
      <dgm:prSet/>
      <dgm:spPr/>
      <dgm:t>
        <a:bodyPr/>
        <a:lstStyle/>
        <a:p>
          <a:endParaRPr lang="ru-RU"/>
        </a:p>
      </dgm:t>
    </dgm:pt>
    <dgm:pt modelId="{218E34B3-BBA5-4A9A-94FB-B79583A2AE88}" type="sibTrans" cxnId="{0154D6E1-4CE4-4698-8C0A-CEDFB1C4E1F8}">
      <dgm:prSet/>
      <dgm:spPr>
        <a:solidFill>
          <a:schemeClr val="tx1">
            <a:lumMod val="60000"/>
            <a:lumOff val="40000"/>
            <a:alpha val="90000"/>
          </a:schemeClr>
        </a:solidFill>
        <a:ln>
          <a:solidFill>
            <a:schemeClr val="tx1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CEB1FD2C-457D-4FB9-89CB-E1582DAE64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Потому что промышленность была заинтересована в притоке рабочей силы                                            из деревни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3F9C008-44BE-4931-B5B0-1E31B4E2C33F}" type="parTrans" cxnId="{F33CB454-CD6D-4D5C-81B9-871907FC4C16}">
      <dgm:prSet/>
      <dgm:spPr/>
      <dgm:t>
        <a:bodyPr/>
        <a:lstStyle/>
        <a:p>
          <a:endParaRPr lang="ru-RU"/>
        </a:p>
      </dgm:t>
    </dgm:pt>
    <dgm:pt modelId="{5F388C82-F064-4B7F-B26F-375D9805EBD2}" type="sibTrans" cxnId="{F33CB454-CD6D-4D5C-81B9-871907FC4C16}">
      <dgm:prSet/>
      <dgm:spPr/>
      <dgm:t>
        <a:bodyPr/>
        <a:lstStyle/>
        <a:p>
          <a:endParaRPr lang="ru-RU"/>
        </a:p>
      </dgm:t>
    </dgm:pt>
    <dgm:pt modelId="{64DB8B5E-E345-419C-86E7-A3D3CEA58242}" type="pres">
      <dgm:prSet presAssocID="{1B41C047-38CC-46F4-806C-39FD6A1D3B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7082B-6440-4C8B-B823-D932BA280FAC}" type="pres">
      <dgm:prSet presAssocID="{1B41C047-38CC-46F4-806C-39FD6A1D3B10}" presName="dummyMaxCanvas" presStyleCnt="0">
        <dgm:presLayoutVars/>
      </dgm:prSet>
      <dgm:spPr/>
    </dgm:pt>
    <dgm:pt modelId="{18B969AF-E8E2-4A51-86CF-33E68D10A71A}" type="pres">
      <dgm:prSet presAssocID="{1B41C047-38CC-46F4-806C-39FD6A1D3B1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42B0-B740-4AA0-965D-FE3E3C84B115}" type="pres">
      <dgm:prSet presAssocID="{1B41C047-38CC-46F4-806C-39FD6A1D3B1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6879-7AD9-4801-BB4A-A1915E56F321}" type="pres">
      <dgm:prSet presAssocID="{1B41C047-38CC-46F4-806C-39FD6A1D3B1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7B5A-7483-44E5-8608-815BB1FAF45C}" type="pres">
      <dgm:prSet presAssocID="{1B41C047-38CC-46F4-806C-39FD6A1D3B10}" presName="ThreeConn_1-2" presStyleLbl="fgAccFollowNode1" presStyleIdx="0" presStyleCnt="2" custLinFactNeighborX="72620" custLinFactNeighborY="11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21778-E698-49B8-AF55-1F2B456A6BDB}" type="pres">
      <dgm:prSet presAssocID="{1B41C047-38CC-46F4-806C-39FD6A1D3B10}" presName="ThreeConn_2-3" presStyleLbl="fgAccFollowNode1" presStyleIdx="1" presStyleCnt="2" custLinFactNeighborX="64446" custLinFactNeighborY="10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0171A-20B5-4144-82C3-2E6AD49857FA}" type="pres">
      <dgm:prSet presAssocID="{1B41C047-38CC-46F4-806C-39FD6A1D3B1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3F8E-C321-473A-9936-FA4E218F4724}" type="pres">
      <dgm:prSet presAssocID="{1B41C047-38CC-46F4-806C-39FD6A1D3B1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0BAE1-2451-4F80-A3F4-C72E2E852FE6}" type="pres">
      <dgm:prSet presAssocID="{1B41C047-38CC-46F4-806C-39FD6A1D3B1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78933-5C45-451E-A444-1A1ABEFBEE2F}" type="presOf" srcId="{CEB1FD2C-457D-4FB9-89CB-E1582DAE649F}" destId="{C420BAE1-2451-4F80-A3F4-C72E2E852FE6}" srcOrd="1" destOrd="0" presId="urn:microsoft.com/office/officeart/2005/8/layout/vProcess5"/>
    <dgm:cxn modelId="{5C9F7248-21FF-4DE1-A0ED-F72B02D094BF}" type="presOf" srcId="{6F1B2659-2045-4EC0-9CDC-FFC6B0FDE27D}" destId="{C73542B0-B740-4AA0-965D-FE3E3C84B115}" srcOrd="0" destOrd="0" presId="urn:microsoft.com/office/officeart/2005/8/layout/vProcess5"/>
    <dgm:cxn modelId="{98389E6B-B47B-4219-A025-19876A972503}" type="presOf" srcId="{6F1B2659-2045-4EC0-9CDC-FFC6B0FDE27D}" destId="{21EE3F8E-C321-473A-9936-FA4E218F4724}" srcOrd="1" destOrd="0" presId="urn:microsoft.com/office/officeart/2005/8/layout/vProcess5"/>
    <dgm:cxn modelId="{E89EB4D5-19B1-4DA1-9726-B3383EB2A600}" srcId="{1B41C047-38CC-46F4-806C-39FD6A1D3B10}" destId="{4384C5CA-22FA-4560-9427-8C796FFAED1F}" srcOrd="0" destOrd="0" parTransId="{5214AAB6-E786-4F39-B2BF-60256014BC6C}" sibTransId="{5BB5A674-DA54-4E71-A167-EB0DA3A4828C}"/>
    <dgm:cxn modelId="{9E2F8942-EC27-409E-9B7E-9BA397541B52}" type="presOf" srcId="{5BB5A674-DA54-4E71-A167-EB0DA3A4828C}" destId="{74517B5A-7483-44E5-8608-815BB1FAF45C}" srcOrd="0" destOrd="0" presId="urn:microsoft.com/office/officeart/2005/8/layout/vProcess5"/>
    <dgm:cxn modelId="{13BC33A6-7F7C-45DF-8432-C92E051C7BE4}" type="presOf" srcId="{4384C5CA-22FA-4560-9427-8C796FFAED1F}" destId="{D430171A-20B5-4144-82C3-2E6AD49857FA}" srcOrd="1" destOrd="0" presId="urn:microsoft.com/office/officeart/2005/8/layout/vProcess5"/>
    <dgm:cxn modelId="{5CB6DB52-D248-4CE6-98B5-4D48B975D0C3}" type="presOf" srcId="{218E34B3-BBA5-4A9A-94FB-B79583A2AE88}" destId="{70C21778-E698-49B8-AF55-1F2B456A6BDB}" srcOrd="0" destOrd="0" presId="urn:microsoft.com/office/officeart/2005/8/layout/vProcess5"/>
    <dgm:cxn modelId="{5DCCC253-4DBD-4E81-9283-A4A6A84C7072}" type="presOf" srcId="{1B41C047-38CC-46F4-806C-39FD6A1D3B10}" destId="{64DB8B5E-E345-419C-86E7-A3D3CEA58242}" srcOrd="0" destOrd="0" presId="urn:microsoft.com/office/officeart/2005/8/layout/vProcess5"/>
    <dgm:cxn modelId="{B7F24544-837C-4CCC-9D46-D39358C8C14D}" type="presOf" srcId="{CEB1FD2C-457D-4FB9-89CB-E1582DAE649F}" destId="{1B5E6879-7AD9-4801-BB4A-A1915E56F321}" srcOrd="0" destOrd="0" presId="urn:microsoft.com/office/officeart/2005/8/layout/vProcess5"/>
    <dgm:cxn modelId="{504B2E54-9FED-4427-9590-74EA582CF733}" type="presOf" srcId="{4384C5CA-22FA-4560-9427-8C796FFAED1F}" destId="{18B969AF-E8E2-4A51-86CF-33E68D10A71A}" srcOrd="0" destOrd="0" presId="urn:microsoft.com/office/officeart/2005/8/layout/vProcess5"/>
    <dgm:cxn modelId="{0154D6E1-4CE4-4698-8C0A-CEDFB1C4E1F8}" srcId="{1B41C047-38CC-46F4-806C-39FD6A1D3B10}" destId="{6F1B2659-2045-4EC0-9CDC-FFC6B0FDE27D}" srcOrd="1" destOrd="0" parTransId="{24709732-527D-464A-8FF8-55A4617C0A69}" sibTransId="{218E34B3-BBA5-4A9A-94FB-B79583A2AE88}"/>
    <dgm:cxn modelId="{F33CB454-CD6D-4D5C-81B9-871907FC4C16}" srcId="{1B41C047-38CC-46F4-806C-39FD6A1D3B10}" destId="{CEB1FD2C-457D-4FB9-89CB-E1582DAE649F}" srcOrd="2" destOrd="0" parTransId="{A3F9C008-44BE-4931-B5B0-1E31B4E2C33F}" sibTransId="{5F388C82-F064-4B7F-B26F-375D9805EBD2}"/>
    <dgm:cxn modelId="{C9E00FEC-9D74-4F3F-95F8-431682DEA1AE}" type="presParOf" srcId="{64DB8B5E-E345-419C-86E7-A3D3CEA58242}" destId="{F077082B-6440-4C8B-B823-D932BA280FAC}" srcOrd="0" destOrd="0" presId="urn:microsoft.com/office/officeart/2005/8/layout/vProcess5"/>
    <dgm:cxn modelId="{33C5820A-C9EC-4E52-A92B-5009E20261D3}" type="presParOf" srcId="{64DB8B5E-E345-419C-86E7-A3D3CEA58242}" destId="{18B969AF-E8E2-4A51-86CF-33E68D10A71A}" srcOrd="1" destOrd="0" presId="urn:microsoft.com/office/officeart/2005/8/layout/vProcess5"/>
    <dgm:cxn modelId="{42435B43-21BE-40A3-BBAA-D997A144F95A}" type="presParOf" srcId="{64DB8B5E-E345-419C-86E7-A3D3CEA58242}" destId="{C73542B0-B740-4AA0-965D-FE3E3C84B115}" srcOrd="2" destOrd="0" presId="urn:microsoft.com/office/officeart/2005/8/layout/vProcess5"/>
    <dgm:cxn modelId="{DED36304-DD94-403A-AE90-F443384CCBC4}" type="presParOf" srcId="{64DB8B5E-E345-419C-86E7-A3D3CEA58242}" destId="{1B5E6879-7AD9-4801-BB4A-A1915E56F321}" srcOrd="3" destOrd="0" presId="urn:microsoft.com/office/officeart/2005/8/layout/vProcess5"/>
    <dgm:cxn modelId="{C2BF92C7-5F43-4AF7-9DB5-6069AFA2C6BA}" type="presParOf" srcId="{64DB8B5E-E345-419C-86E7-A3D3CEA58242}" destId="{74517B5A-7483-44E5-8608-815BB1FAF45C}" srcOrd="4" destOrd="0" presId="urn:microsoft.com/office/officeart/2005/8/layout/vProcess5"/>
    <dgm:cxn modelId="{5850D74A-D48A-41DE-A20B-96A9893B9F40}" type="presParOf" srcId="{64DB8B5E-E345-419C-86E7-A3D3CEA58242}" destId="{70C21778-E698-49B8-AF55-1F2B456A6BDB}" srcOrd="5" destOrd="0" presId="urn:microsoft.com/office/officeart/2005/8/layout/vProcess5"/>
    <dgm:cxn modelId="{C08FB875-DE84-40D8-844A-CB78D96A6B0C}" type="presParOf" srcId="{64DB8B5E-E345-419C-86E7-A3D3CEA58242}" destId="{D430171A-20B5-4144-82C3-2E6AD49857FA}" srcOrd="6" destOrd="0" presId="urn:microsoft.com/office/officeart/2005/8/layout/vProcess5"/>
    <dgm:cxn modelId="{5C9F1930-7416-4D54-86E6-D379DA056DD0}" type="presParOf" srcId="{64DB8B5E-E345-419C-86E7-A3D3CEA58242}" destId="{21EE3F8E-C321-473A-9936-FA4E218F4724}" srcOrd="7" destOrd="0" presId="urn:microsoft.com/office/officeart/2005/8/layout/vProcess5"/>
    <dgm:cxn modelId="{851745C1-F218-4CC6-9801-9ABEDABDECFD}" type="presParOf" srcId="{64DB8B5E-E345-419C-86E7-A3D3CEA58242}" destId="{C420BAE1-2451-4F80-A3F4-C72E2E852FE6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0329E7-0A13-4AF7-A54C-81042B03402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5DC72A-EAAC-4CC9-B091-485971089D14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В 1869 г. в Японии было официально объявлено</a:t>
          </a:r>
          <a:endParaRPr lang="ru-RU" sz="1200" b="1" dirty="0">
            <a:solidFill>
              <a:srgbClr val="000000"/>
            </a:solidFill>
          </a:endParaRPr>
        </a:p>
      </dgm:t>
    </dgm:pt>
    <dgm:pt modelId="{A15E89BF-B1EE-4852-A256-0F3D82F4FE75}" type="parTrans" cxnId="{8D3C41CF-9A47-4AD1-A620-896ECE5B3105}">
      <dgm:prSet/>
      <dgm:spPr/>
      <dgm:t>
        <a:bodyPr/>
        <a:lstStyle/>
        <a:p>
          <a:endParaRPr lang="ru-RU"/>
        </a:p>
      </dgm:t>
    </dgm:pt>
    <dgm:pt modelId="{5C400786-563B-45BB-A835-5288096DF105}" type="sibTrans" cxnId="{8D3C41CF-9A47-4AD1-A620-896ECE5B3105}">
      <dgm:prSet/>
      <dgm:spPr/>
      <dgm:t>
        <a:bodyPr/>
        <a:lstStyle/>
        <a:p>
          <a:endParaRPr lang="ru-RU"/>
        </a:p>
      </dgm:t>
    </dgm:pt>
    <dgm:pt modelId="{8B4C2E07-C179-42B8-8148-93981725B0FD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Что все слои населения, т.е. феодалы-землевладельцы</a:t>
          </a:r>
          <a:endParaRPr lang="ru-RU" sz="1200" b="1" dirty="0">
            <a:solidFill>
              <a:srgbClr val="000000"/>
            </a:solidFill>
          </a:endParaRPr>
        </a:p>
      </dgm:t>
    </dgm:pt>
    <dgm:pt modelId="{5B3CBE4D-8E06-4DF9-BA2A-63A05FE8B871}" type="parTrans" cxnId="{B6CC168D-08B7-4639-A929-00BBF4184D7F}">
      <dgm:prSet/>
      <dgm:spPr/>
      <dgm:t>
        <a:bodyPr/>
        <a:lstStyle/>
        <a:p>
          <a:endParaRPr lang="ru-RU"/>
        </a:p>
      </dgm:t>
    </dgm:pt>
    <dgm:pt modelId="{421C76A7-AFCE-44D7-ADDC-17EF5037D9DF}" type="sibTrans" cxnId="{B6CC168D-08B7-4639-A929-00BBF4184D7F}">
      <dgm:prSet/>
      <dgm:spPr/>
      <dgm:t>
        <a:bodyPr/>
        <a:lstStyle/>
        <a:p>
          <a:endParaRPr lang="ru-RU"/>
        </a:p>
      </dgm:t>
    </dgm:pt>
    <dgm:pt modelId="{9D7AEF92-CBD6-4348-8184-37B42E1B4EBA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Самураи, крестьяне, ремесленники                и торговцы, равноправны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CD68A-03C2-40F4-AE38-03358C8E8188}" type="parTrans" cxnId="{3B195C69-4C04-48D7-9A2F-149A0306C2C2}">
      <dgm:prSet/>
      <dgm:spPr/>
      <dgm:t>
        <a:bodyPr/>
        <a:lstStyle/>
        <a:p>
          <a:endParaRPr lang="ru-RU"/>
        </a:p>
      </dgm:t>
    </dgm:pt>
    <dgm:pt modelId="{971B455C-33BB-4FE5-9B73-8D9DDF17C92D}" type="sibTrans" cxnId="{3B195C69-4C04-48D7-9A2F-149A0306C2C2}">
      <dgm:prSet/>
      <dgm:spPr/>
      <dgm:t>
        <a:bodyPr/>
        <a:lstStyle/>
        <a:p>
          <a:endParaRPr lang="ru-RU"/>
        </a:p>
      </dgm:t>
    </dgm:pt>
    <dgm:pt modelId="{F10C94E1-C1AB-4FB5-8431-BD8A17D20D82}" type="pres">
      <dgm:prSet presAssocID="{5C0329E7-0A13-4AF7-A54C-81042B0340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FB4BD8-8846-4F2C-AA62-558B3811B756}" type="pres">
      <dgm:prSet presAssocID="{7F5DC72A-EAAC-4CC9-B091-485971089D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F020E-F5F2-48A2-9F02-4365EF7D7642}" type="pres">
      <dgm:prSet presAssocID="{5C400786-563B-45BB-A835-5288096DF105}" presName="spacer" presStyleCnt="0"/>
      <dgm:spPr/>
    </dgm:pt>
    <dgm:pt modelId="{55FF43DC-5241-466E-BCFA-EA14FE482F61}" type="pres">
      <dgm:prSet presAssocID="{8B4C2E07-C179-42B8-8148-93981725B0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4E312-9C4B-4655-9174-B278A9CE934D}" type="pres">
      <dgm:prSet presAssocID="{421C76A7-AFCE-44D7-ADDC-17EF5037D9DF}" presName="spacer" presStyleCnt="0"/>
      <dgm:spPr/>
    </dgm:pt>
    <dgm:pt modelId="{8AA146D0-2645-4447-A226-9D32DECFAAD6}" type="pres">
      <dgm:prSet presAssocID="{9D7AEF92-CBD6-4348-8184-37B42E1B4EBA}" presName="parentText" presStyleLbl="node1" presStyleIdx="2" presStyleCnt="3" custLinFactNeighborY="175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95C69-4C04-48D7-9A2F-149A0306C2C2}" srcId="{5C0329E7-0A13-4AF7-A54C-81042B034025}" destId="{9D7AEF92-CBD6-4348-8184-37B42E1B4EBA}" srcOrd="2" destOrd="0" parTransId="{DBFCD68A-03C2-40F4-AE38-03358C8E8188}" sibTransId="{971B455C-33BB-4FE5-9B73-8D9DDF17C92D}"/>
    <dgm:cxn modelId="{2ABBAB43-461D-4C9F-839D-AD01357C44F7}" type="presOf" srcId="{5C0329E7-0A13-4AF7-A54C-81042B034025}" destId="{F10C94E1-C1AB-4FB5-8431-BD8A17D20D82}" srcOrd="0" destOrd="0" presId="urn:microsoft.com/office/officeart/2005/8/layout/vList2"/>
    <dgm:cxn modelId="{A4CABEF8-32E5-406C-9066-EB3951C12819}" type="presOf" srcId="{8B4C2E07-C179-42B8-8148-93981725B0FD}" destId="{55FF43DC-5241-466E-BCFA-EA14FE482F61}" srcOrd="0" destOrd="0" presId="urn:microsoft.com/office/officeart/2005/8/layout/vList2"/>
    <dgm:cxn modelId="{08470753-55DD-4075-8B08-80C609239D57}" type="presOf" srcId="{7F5DC72A-EAAC-4CC9-B091-485971089D14}" destId="{0CFB4BD8-8846-4F2C-AA62-558B3811B756}" srcOrd="0" destOrd="0" presId="urn:microsoft.com/office/officeart/2005/8/layout/vList2"/>
    <dgm:cxn modelId="{B6CC168D-08B7-4639-A929-00BBF4184D7F}" srcId="{5C0329E7-0A13-4AF7-A54C-81042B034025}" destId="{8B4C2E07-C179-42B8-8148-93981725B0FD}" srcOrd="1" destOrd="0" parTransId="{5B3CBE4D-8E06-4DF9-BA2A-63A05FE8B871}" sibTransId="{421C76A7-AFCE-44D7-ADDC-17EF5037D9DF}"/>
    <dgm:cxn modelId="{06E069BB-9F5C-49AB-B460-9988FB52209B}" type="presOf" srcId="{9D7AEF92-CBD6-4348-8184-37B42E1B4EBA}" destId="{8AA146D0-2645-4447-A226-9D32DECFAAD6}" srcOrd="0" destOrd="0" presId="urn:microsoft.com/office/officeart/2005/8/layout/vList2"/>
    <dgm:cxn modelId="{8D3C41CF-9A47-4AD1-A620-896ECE5B3105}" srcId="{5C0329E7-0A13-4AF7-A54C-81042B034025}" destId="{7F5DC72A-EAAC-4CC9-B091-485971089D14}" srcOrd="0" destOrd="0" parTransId="{A15E89BF-B1EE-4852-A256-0F3D82F4FE75}" sibTransId="{5C400786-563B-45BB-A835-5288096DF105}"/>
    <dgm:cxn modelId="{1ADF5FC9-A2A3-484A-86BD-3E9ED578AF10}" type="presParOf" srcId="{F10C94E1-C1AB-4FB5-8431-BD8A17D20D82}" destId="{0CFB4BD8-8846-4F2C-AA62-558B3811B756}" srcOrd="0" destOrd="0" presId="urn:microsoft.com/office/officeart/2005/8/layout/vList2"/>
    <dgm:cxn modelId="{6B28BD69-1A37-4F10-87F0-B78C5593E207}" type="presParOf" srcId="{F10C94E1-C1AB-4FB5-8431-BD8A17D20D82}" destId="{175F020E-F5F2-48A2-9F02-4365EF7D7642}" srcOrd="1" destOrd="0" presId="urn:microsoft.com/office/officeart/2005/8/layout/vList2"/>
    <dgm:cxn modelId="{2A8C149B-93B4-4193-895E-E8296A889846}" type="presParOf" srcId="{F10C94E1-C1AB-4FB5-8431-BD8A17D20D82}" destId="{55FF43DC-5241-466E-BCFA-EA14FE482F61}" srcOrd="2" destOrd="0" presId="urn:microsoft.com/office/officeart/2005/8/layout/vList2"/>
    <dgm:cxn modelId="{7C9DD67C-2069-47B2-85F4-0D650DC0022D}" type="presParOf" srcId="{F10C94E1-C1AB-4FB5-8431-BD8A17D20D82}" destId="{52D4E312-9C4B-4655-9174-B278A9CE934D}" srcOrd="3" destOrd="0" presId="urn:microsoft.com/office/officeart/2005/8/layout/vList2"/>
    <dgm:cxn modelId="{2A3D0D03-FE1F-4012-8613-58BD4D491A3A}" type="presParOf" srcId="{F10C94E1-C1AB-4FB5-8431-BD8A17D20D82}" destId="{8AA146D0-2645-4447-A226-9D32DECFAA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6D559-377F-4388-8D83-2D19BBA9D3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6BCF17C-4B91-4434-98B8-AC3446ED506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Налог в виде доли от урожая был заменён на денежный налог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4274274-6DEE-44DE-B286-0EFE822DD859}" type="parTrans" cxnId="{19AF631A-987D-49CC-BC87-FD8A91DFD8F7}">
      <dgm:prSet/>
      <dgm:spPr/>
      <dgm:t>
        <a:bodyPr/>
        <a:lstStyle/>
        <a:p>
          <a:endParaRPr lang="ru-RU"/>
        </a:p>
      </dgm:t>
    </dgm:pt>
    <dgm:pt modelId="{49D29F2E-8EB8-4138-8B01-BD43CE0F8328}" type="sibTrans" cxnId="{19AF631A-987D-49CC-BC87-FD8A91DFD8F7}">
      <dgm:prSet/>
      <dgm:spPr/>
      <dgm:t>
        <a:bodyPr/>
        <a:lstStyle/>
        <a:p>
          <a:endParaRPr lang="ru-RU"/>
        </a:p>
      </dgm:t>
    </dgm:pt>
    <dgm:pt modelId="{26702ED3-59F9-4C1F-9875-8E637AE04177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 издан закон, препятствующий разделению земли на мелкие наделы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E0A7663-165F-4400-B415-ECF03BAFAE40}" type="parTrans" cxnId="{6EF74E58-A021-412F-92E0-EDDEEA602D38}">
      <dgm:prSet/>
      <dgm:spPr/>
      <dgm:t>
        <a:bodyPr/>
        <a:lstStyle/>
        <a:p>
          <a:endParaRPr lang="ru-RU"/>
        </a:p>
      </dgm:t>
    </dgm:pt>
    <dgm:pt modelId="{1CD6D951-E304-46DF-8C84-5317495BC7C9}" type="sibTrans" cxnId="{6EF74E58-A021-412F-92E0-EDDEEA602D38}">
      <dgm:prSet/>
      <dgm:spPr/>
      <dgm:t>
        <a:bodyPr/>
        <a:lstStyle/>
        <a:p>
          <a:endParaRPr lang="ru-RU"/>
        </a:p>
      </dgm:t>
    </dgm:pt>
    <dgm:pt modelId="{BB0D4215-1C58-4A6C-8F3E-C31154484050}" type="pres">
      <dgm:prSet presAssocID="{5BE6D559-377F-4388-8D83-2D19BBA9D3C3}" presName="CompostProcess" presStyleCnt="0">
        <dgm:presLayoutVars>
          <dgm:dir/>
          <dgm:resizeHandles val="exact"/>
        </dgm:presLayoutVars>
      </dgm:prSet>
      <dgm:spPr/>
    </dgm:pt>
    <dgm:pt modelId="{3278ADF5-F577-4E1B-8656-6B8E6BA25F7A}" type="pres">
      <dgm:prSet presAssocID="{5BE6D559-377F-4388-8D83-2D19BBA9D3C3}" presName="arrow" presStyleLbl="bgShp" presStyleIdx="0" presStyleCnt="1"/>
      <dgm:spPr>
        <a:solidFill>
          <a:schemeClr val="bg1"/>
        </a:solidFill>
        <a:ln>
          <a:solidFill>
            <a:schemeClr val="accent1"/>
          </a:solidFill>
        </a:ln>
      </dgm:spPr>
    </dgm:pt>
    <dgm:pt modelId="{95D787AC-63EB-48CA-B5D3-E71CF80FD5B9}" type="pres">
      <dgm:prSet presAssocID="{5BE6D559-377F-4388-8D83-2D19BBA9D3C3}" presName="linearProcess" presStyleCnt="0"/>
      <dgm:spPr/>
    </dgm:pt>
    <dgm:pt modelId="{7B39B703-4915-4879-B07C-FD3C28A0C895}" type="pres">
      <dgm:prSet presAssocID="{56BCF17C-4B91-4434-98B8-AC3446ED5069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4F4DC-A7D3-4735-80FF-D927B0DE27C4}" type="pres">
      <dgm:prSet presAssocID="{49D29F2E-8EB8-4138-8B01-BD43CE0F8328}" presName="sibTrans" presStyleCnt="0"/>
      <dgm:spPr/>
    </dgm:pt>
    <dgm:pt modelId="{9D309962-9E45-4431-A98D-35582BA742B4}" type="pres">
      <dgm:prSet presAssocID="{26702ED3-59F9-4C1F-9875-8E637AE0417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EB386-A14F-45C1-B875-5D4FA483AA00}" type="presOf" srcId="{5BE6D559-377F-4388-8D83-2D19BBA9D3C3}" destId="{BB0D4215-1C58-4A6C-8F3E-C31154484050}" srcOrd="0" destOrd="0" presId="urn:microsoft.com/office/officeart/2005/8/layout/hProcess9"/>
    <dgm:cxn modelId="{6EF74E58-A021-412F-92E0-EDDEEA602D38}" srcId="{5BE6D559-377F-4388-8D83-2D19BBA9D3C3}" destId="{26702ED3-59F9-4C1F-9875-8E637AE04177}" srcOrd="1" destOrd="0" parTransId="{5E0A7663-165F-4400-B415-ECF03BAFAE40}" sibTransId="{1CD6D951-E304-46DF-8C84-5317495BC7C9}"/>
    <dgm:cxn modelId="{7770B095-2BD3-474F-B672-443E9055879E}" type="presOf" srcId="{56BCF17C-4B91-4434-98B8-AC3446ED5069}" destId="{7B39B703-4915-4879-B07C-FD3C28A0C895}" srcOrd="0" destOrd="0" presId="urn:microsoft.com/office/officeart/2005/8/layout/hProcess9"/>
    <dgm:cxn modelId="{44409D19-2660-44F7-9869-F04F67E59F61}" type="presOf" srcId="{26702ED3-59F9-4C1F-9875-8E637AE04177}" destId="{9D309962-9E45-4431-A98D-35582BA742B4}" srcOrd="0" destOrd="0" presId="urn:microsoft.com/office/officeart/2005/8/layout/hProcess9"/>
    <dgm:cxn modelId="{19AF631A-987D-49CC-BC87-FD8A91DFD8F7}" srcId="{5BE6D559-377F-4388-8D83-2D19BBA9D3C3}" destId="{56BCF17C-4B91-4434-98B8-AC3446ED5069}" srcOrd="0" destOrd="0" parTransId="{34274274-6DEE-44DE-B286-0EFE822DD859}" sibTransId="{49D29F2E-8EB8-4138-8B01-BD43CE0F8328}"/>
    <dgm:cxn modelId="{1E6764E8-D0EC-40CA-A7B8-E453A3A85144}" type="presParOf" srcId="{BB0D4215-1C58-4A6C-8F3E-C31154484050}" destId="{3278ADF5-F577-4E1B-8656-6B8E6BA25F7A}" srcOrd="0" destOrd="0" presId="urn:microsoft.com/office/officeart/2005/8/layout/hProcess9"/>
    <dgm:cxn modelId="{41010A36-3665-4638-BF8A-97596EE0D118}" type="presParOf" srcId="{BB0D4215-1C58-4A6C-8F3E-C31154484050}" destId="{95D787AC-63EB-48CA-B5D3-E71CF80FD5B9}" srcOrd="1" destOrd="0" presId="urn:microsoft.com/office/officeart/2005/8/layout/hProcess9"/>
    <dgm:cxn modelId="{1F446075-C2A2-4D21-86A5-6F22B3E8C53C}" type="presParOf" srcId="{95D787AC-63EB-48CA-B5D3-E71CF80FD5B9}" destId="{7B39B703-4915-4879-B07C-FD3C28A0C895}" srcOrd="0" destOrd="0" presId="urn:microsoft.com/office/officeart/2005/8/layout/hProcess9"/>
    <dgm:cxn modelId="{02DF4463-DF43-43DB-A841-31950AD5CA11}" type="presParOf" srcId="{95D787AC-63EB-48CA-B5D3-E71CF80FD5B9}" destId="{5A14F4DC-A7D3-4735-80FF-D927B0DE27C4}" srcOrd="1" destOrd="0" presId="urn:microsoft.com/office/officeart/2005/8/layout/hProcess9"/>
    <dgm:cxn modelId="{AF46D68C-22BF-430B-A4D6-0B1958FCCC2A}" type="presParOf" srcId="{95D787AC-63EB-48CA-B5D3-E71CF80FD5B9}" destId="{9D309962-9E45-4431-A98D-35582BA742B4}" srcOrd="2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B021A-BA2E-4731-9D1B-DB45993D4D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D75FBE-2A66-471C-B40B-7B1CA9B072BC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Происходило слияние банковского               и промышленного капиталов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C80C4C8-4FB2-4CA8-B179-B1DBFFF1E434}" type="parTrans" cxnId="{DD00996F-AE5D-44B4-8804-5629BD5A9EFF}">
      <dgm:prSet/>
      <dgm:spPr/>
      <dgm:t>
        <a:bodyPr/>
        <a:lstStyle/>
        <a:p>
          <a:endParaRPr lang="ru-RU"/>
        </a:p>
      </dgm:t>
    </dgm:pt>
    <dgm:pt modelId="{92685073-822A-4BFD-9548-C8BEBAD85CA7}" type="sibTrans" cxnId="{DD00996F-AE5D-44B4-8804-5629BD5A9EFF}">
      <dgm:prSet/>
      <dgm:spPr/>
      <dgm:t>
        <a:bodyPr/>
        <a:lstStyle/>
        <a:p>
          <a:endParaRPr lang="ru-RU"/>
        </a:p>
      </dgm:t>
    </dgm:pt>
    <dgm:pt modelId="{C48E5ECD-12A8-4511-A75B-BEB72B9262AB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Япония по темпам развития промышленности   и капитала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80361E8-8E9A-4791-9BFB-1A2F01DA5B5C}" type="parTrans" cxnId="{90EA35B4-11A4-4361-AFAA-391F8AC29774}">
      <dgm:prSet/>
      <dgm:spPr/>
      <dgm:t>
        <a:bodyPr/>
        <a:lstStyle/>
        <a:p>
          <a:endParaRPr lang="ru-RU"/>
        </a:p>
      </dgm:t>
    </dgm:pt>
    <dgm:pt modelId="{A83A00C3-62E9-4AB3-A1C1-4042C7B3E0A0}" type="sibTrans" cxnId="{90EA35B4-11A4-4361-AFAA-391F8AC29774}">
      <dgm:prSet/>
      <dgm:spPr/>
      <dgm:t>
        <a:bodyPr/>
        <a:lstStyle/>
        <a:p>
          <a:endParaRPr lang="ru-RU"/>
        </a:p>
      </dgm:t>
    </dgm:pt>
    <dgm:pt modelId="{5747AF6D-E773-43D0-8AB6-80CDF0E40BA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Развивалась в 10 раз быстрее, чем Россия того времени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B6DBBA-A915-480F-AF9A-8148E5BC5C82}" type="parTrans" cxnId="{3811F9E1-9527-4E99-A7E4-08402CF05E9C}">
      <dgm:prSet/>
      <dgm:spPr/>
      <dgm:t>
        <a:bodyPr/>
        <a:lstStyle/>
        <a:p>
          <a:endParaRPr lang="ru-RU"/>
        </a:p>
      </dgm:t>
    </dgm:pt>
    <dgm:pt modelId="{99297EBE-435A-4760-9D5C-0EF9F96DF9BF}" type="sibTrans" cxnId="{3811F9E1-9527-4E99-A7E4-08402CF05E9C}">
      <dgm:prSet/>
      <dgm:spPr/>
      <dgm:t>
        <a:bodyPr/>
        <a:lstStyle/>
        <a:p>
          <a:endParaRPr lang="ru-RU"/>
        </a:p>
      </dgm:t>
    </dgm:pt>
    <dgm:pt modelId="{3BF35B41-B726-41BA-9AA4-E75744A90BD0}" type="pres">
      <dgm:prSet presAssocID="{A66B021A-BA2E-4731-9D1B-DB45993D4DE2}" presName="CompostProcess" presStyleCnt="0">
        <dgm:presLayoutVars>
          <dgm:dir/>
          <dgm:resizeHandles val="exact"/>
        </dgm:presLayoutVars>
      </dgm:prSet>
      <dgm:spPr/>
    </dgm:pt>
    <dgm:pt modelId="{35FB3FF7-3B02-4C38-B4F0-05B541B8E5B1}" type="pres">
      <dgm:prSet presAssocID="{A66B021A-BA2E-4731-9D1B-DB45993D4DE2}" presName="arrow" presStyleLbl="bgShp" presStyleIdx="0" presStyleCnt="1"/>
      <dgm:spPr>
        <a:solidFill>
          <a:schemeClr val="bg1"/>
        </a:solidFill>
        <a:ln>
          <a:solidFill>
            <a:srgbClr val="0070C0"/>
          </a:solidFill>
        </a:ln>
      </dgm:spPr>
    </dgm:pt>
    <dgm:pt modelId="{6BE606A6-795C-46B5-AEC4-80652CA5E6BD}" type="pres">
      <dgm:prSet presAssocID="{A66B021A-BA2E-4731-9D1B-DB45993D4DE2}" presName="linearProcess" presStyleCnt="0"/>
      <dgm:spPr/>
    </dgm:pt>
    <dgm:pt modelId="{AC470A8B-47E6-4D09-B9C2-25C34F8851DC}" type="pres">
      <dgm:prSet presAssocID="{32D75FBE-2A66-471C-B40B-7B1CA9B072BC}" presName="textNode" presStyleLbl="node1" presStyleIdx="0" presStyleCnt="3" custLinFactNeighborX="-776" custLinFactNeighborY="-64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0F700-028F-4510-BED1-43902614CBA4}" type="pres">
      <dgm:prSet presAssocID="{92685073-822A-4BFD-9548-C8BEBAD85CA7}" presName="sibTrans" presStyleCnt="0"/>
      <dgm:spPr/>
    </dgm:pt>
    <dgm:pt modelId="{B0807450-F4A6-469C-8005-918AC6C7E901}" type="pres">
      <dgm:prSet presAssocID="{C48E5ECD-12A8-4511-A75B-BEB72B9262AB}" presName="textNode" presStyleLbl="node1" presStyleIdx="1" presStyleCnt="3" custLinFactNeighborX="-25065" custLinFactNeighborY="-1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B5191-5F73-44D7-BA6B-0B983071207A}" type="pres">
      <dgm:prSet presAssocID="{A83A00C3-62E9-4AB3-A1C1-4042C7B3E0A0}" presName="sibTrans" presStyleCnt="0"/>
      <dgm:spPr/>
    </dgm:pt>
    <dgm:pt modelId="{45756CEA-85FF-468F-887A-C4932B209265}" type="pres">
      <dgm:prSet presAssocID="{5747AF6D-E773-43D0-8AB6-80CDF0E40BAF}" presName="textNode" presStyleLbl="node1" presStyleIdx="2" presStyleCnt="3" custScaleX="117703" custScaleY="106163" custLinFactNeighborX="-19021" custLinFactNeighborY="2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1F9E1-9527-4E99-A7E4-08402CF05E9C}" srcId="{A66B021A-BA2E-4731-9D1B-DB45993D4DE2}" destId="{5747AF6D-E773-43D0-8AB6-80CDF0E40BAF}" srcOrd="2" destOrd="0" parTransId="{DBB6DBBA-A915-480F-AF9A-8148E5BC5C82}" sibTransId="{99297EBE-435A-4760-9D5C-0EF9F96DF9BF}"/>
    <dgm:cxn modelId="{90EA35B4-11A4-4361-AFAA-391F8AC29774}" srcId="{A66B021A-BA2E-4731-9D1B-DB45993D4DE2}" destId="{C48E5ECD-12A8-4511-A75B-BEB72B9262AB}" srcOrd="1" destOrd="0" parTransId="{F80361E8-8E9A-4791-9BFB-1A2F01DA5B5C}" sibTransId="{A83A00C3-62E9-4AB3-A1C1-4042C7B3E0A0}"/>
    <dgm:cxn modelId="{BAD5B738-7E78-4742-B79A-EFCD3CE7141B}" type="presOf" srcId="{5747AF6D-E773-43D0-8AB6-80CDF0E40BAF}" destId="{45756CEA-85FF-468F-887A-C4932B209265}" srcOrd="0" destOrd="0" presId="urn:microsoft.com/office/officeart/2005/8/layout/hProcess9"/>
    <dgm:cxn modelId="{39026DD7-CB97-47D5-A467-5EA3C07AA443}" type="presOf" srcId="{C48E5ECD-12A8-4511-A75B-BEB72B9262AB}" destId="{B0807450-F4A6-469C-8005-918AC6C7E901}" srcOrd="0" destOrd="0" presId="urn:microsoft.com/office/officeart/2005/8/layout/hProcess9"/>
    <dgm:cxn modelId="{2954F6F6-7C17-4B7B-A0ED-8036AE37EED9}" type="presOf" srcId="{32D75FBE-2A66-471C-B40B-7B1CA9B072BC}" destId="{AC470A8B-47E6-4D09-B9C2-25C34F8851DC}" srcOrd="0" destOrd="0" presId="urn:microsoft.com/office/officeart/2005/8/layout/hProcess9"/>
    <dgm:cxn modelId="{DD00996F-AE5D-44B4-8804-5629BD5A9EFF}" srcId="{A66B021A-BA2E-4731-9D1B-DB45993D4DE2}" destId="{32D75FBE-2A66-471C-B40B-7B1CA9B072BC}" srcOrd="0" destOrd="0" parTransId="{1C80C4C8-4FB2-4CA8-B179-B1DBFFF1E434}" sibTransId="{92685073-822A-4BFD-9548-C8BEBAD85CA7}"/>
    <dgm:cxn modelId="{11D5C258-7C2F-4074-AA49-A908BBFC2C3E}" type="presOf" srcId="{A66B021A-BA2E-4731-9D1B-DB45993D4DE2}" destId="{3BF35B41-B726-41BA-9AA4-E75744A90BD0}" srcOrd="0" destOrd="0" presId="urn:microsoft.com/office/officeart/2005/8/layout/hProcess9"/>
    <dgm:cxn modelId="{E455DD2C-1FC6-44C8-AB27-619642AD50F8}" type="presParOf" srcId="{3BF35B41-B726-41BA-9AA4-E75744A90BD0}" destId="{35FB3FF7-3B02-4C38-B4F0-05B541B8E5B1}" srcOrd="0" destOrd="0" presId="urn:microsoft.com/office/officeart/2005/8/layout/hProcess9"/>
    <dgm:cxn modelId="{F725778A-4FBA-44AF-B91F-493590F4DF5B}" type="presParOf" srcId="{3BF35B41-B726-41BA-9AA4-E75744A90BD0}" destId="{6BE606A6-795C-46B5-AEC4-80652CA5E6BD}" srcOrd="1" destOrd="0" presId="urn:microsoft.com/office/officeart/2005/8/layout/hProcess9"/>
    <dgm:cxn modelId="{DC70F043-38F8-4A49-9933-B2AFC4790EC1}" type="presParOf" srcId="{6BE606A6-795C-46B5-AEC4-80652CA5E6BD}" destId="{AC470A8B-47E6-4D09-B9C2-25C34F8851DC}" srcOrd="0" destOrd="0" presId="urn:microsoft.com/office/officeart/2005/8/layout/hProcess9"/>
    <dgm:cxn modelId="{5DE73EA3-AFBC-45C1-B65C-A99C3A1BF652}" type="presParOf" srcId="{6BE606A6-795C-46B5-AEC4-80652CA5E6BD}" destId="{F8B0F700-028F-4510-BED1-43902614CBA4}" srcOrd="1" destOrd="0" presId="urn:microsoft.com/office/officeart/2005/8/layout/hProcess9"/>
    <dgm:cxn modelId="{AE0ED12B-3CED-471D-B501-0D373DAE780A}" type="presParOf" srcId="{6BE606A6-795C-46B5-AEC4-80652CA5E6BD}" destId="{B0807450-F4A6-469C-8005-918AC6C7E901}" srcOrd="2" destOrd="0" presId="urn:microsoft.com/office/officeart/2005/8/layout/hProcess9"/>
    <dgm:cxn modelId="{DCAEA84E-C2B4-45D6-BC7B-00337D0CA59A}" type="presParOf" srcId="{6BE606A6-795C-46B5-AEC4-80652CA5E6BD}" destId="{312B5191-5F73-44D7-BA6B-0B983071207A}" srcOrd="3" destOrd="0" presId="urn:microsoft.com/office/officeart/2005/8/layout/hProcess9"/>
    <dgm:cxn modelId="{CB0B913C-776F-4FF8-90DD-52DC6B952C61}" type="presParOf" srcId="{6BE606A6-795C-46B5-AEC4-80652CA5E6BD}" destId="{45756CEA-85FF-468F-887A-C4932B209265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C63007-B40A-4D08-8CF0-9CCFF299B5C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FE11FA-FF40-4F04-8D08-4D5AE7943ED8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Японии монополистический капитализм сплетался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336D82D-6C1C-4372-82C4-4BC190DC50F4}" type="parTrans" cxnId="{D6285D4A-3C63-404A-B27A-ED76F3540879}">
      <dgm:prSet/>
      <dgm:spPr/>
      <dgm:t>
        <a:bodyPr/>
        <a:lstStyle/>
        <a:p>
          <a:endParaRPr lang="ru-RU"/>
        </a:p>
      </dgm:t>
    </dgm:pt>
    <dgm:pt modelId="{AFE5959A-9E45-4B27-96B0-79D0317E7047}" type="sibTrans" cxnId="{D6285D4A-3C63-404A-B27A-ED76F3540879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0B5E4E19-F8BB-4238-A949-F461C81956E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 остатками феодальной монархии       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1AA6436-2D56-4F0B-AB68-DE48605C15EF}" type="parTrans" cxnId="{604EA43F-35CB-4AFA-AFE9-1B770D1A4A3B}">
      <dgm:prSet/>
      <dgm:spPr/>
      <dgm:t>
        <a:bodyPr/>
        <a:lstStyle/>
        <a:p>
          <a:endParaRPr lang="ru-RU"/>
        </a:p>
      </dgm:t>
    </dgm:pt>
    <dgm:pt modelId="{E8234B0E-5833-4020-9F92-777D241C031F}" type="sibTrans" cxnId="{604EA43F-35CB-4AFA-AFE9-1B770D1A4A3B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2608CB9-C07E-4400-93DF-3C56FF77109C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этом отношении Япония была схожа                     с Россией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830B141-0205-4D4E-B18E-C7FBD173C28A}" type="parTrans" cxnId="{7CCAD708-C8B7-41E8-88A4-BE3ABF11C32F}">
      <dgm:prSet/>
      <dgm:spPr/>
      <dgm:t>
        <a:bodyPr/>
        <a:lstStyle/>
        <a:p>
          <a:endParaRPr lang="ru-RU"/>
        </a:p>
      </dgm:t>
    </dgm:pt>
    <dgm:pt modelId="{84129CBD-D67C-432E-BC53-89D25DEEE6AD}" type="sibTrans" cxnId="{7CCAD708-C8B7-41E8-88A4-BE3ABF11C32F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8202F33-2C08-48E3-93C5-6350A96C5E14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отличие от Англии, Франции, США в Японии власть была сосредоточена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697D755-58F7-49B0-8539-6AB2B4318650}" type="parTrans" cxnId="{059DE424-D926-4AC5-ADD6-87664F85A037}">
      <dgm:prSet/>
      <dgm:spPr/>
      <dgm:t>
        <a:bodyPr/>
        <a:lstStyle/>
        <a:p>
          <a:endParaRPr lang="ru-RU"/>
        </a:p>
      </dgm:t>
    </dgm:pt>
    <dgm:pt modelId="{27678323-E782-48F6-9D37-5BAFF22E88C6}" type="sibTrans" cxnId="{059DE424-D926-4AC5-ADD6-87664F85A037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ADF9336E-5423-4DD6-BB04-E17E6F51677E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в руках буржуазии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                   а 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руках помещичьей буржуазии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E8D7A4-9113-44CE-971E-39745312FF37}" type="parTrans" cxnId="{9A9A99B7-A652-4C09-AD1A-05C5DDA8D70B}">
      <dgm:prSet/>
      <dgm:spPr/>
      <dgm:t>
        <a:bodyPr/>
        <a:lstStyle/>
        <a:p>
          <a:endParaRPr lang="ru-RU"/>
        </a:p>
      </dgm:t>
    </dgm:pt>
    <dgm:pt modelId="{8C56CECB-4027-457D-B58E-0B4DC240B628}" type="sibTrans" cxnId="{9A9A99B7-A652-4C09-AD1A-05C5DDA8D70B}">
      <dgm:prSet/>
      <dgm:spPr/>
      <dgm:t>
        <a:bodyPr/>
        <a:lstStyle/>
        <a:p>
          <a:endParaRPr lang="ru-RU"/>
        </a:p>
      </dgm:t>
    </dgm:pt>
    <dgm:pt modelId="{E01EA815-B759-4402-8F02-366B4BCB5E5A}" type="pres">
      <dgm:prSet presAssocID="{89C63007-B40A-4D08-8CF0-9CCFF299B5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0F4B6-F10C-407C-882E-5E54A3F0E9BA}" type="pres">
      <dgm:prSet presAssocID="{D9FE11FA-FF40-4F04-8D08-4D5AE7943ED8}" presName="node" presStyleLbl="node1" presStyleIdx="0" presStyleCnt="5" custScaleX="112058" custLinFactX="-27212" custLinFactNeighborX="-100000" custLinFactNeighborY="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921D1-9774-494A-B1CE-9F84B42ADE5F}" type="pres">
      <dgm:prSet presAssocID="{AFE5959A-9E45-4B27-96B0-79D0317E704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BC4AB0E-3CD7-49D8-828D-49CE39E69CD3}" type="pres">
      <dgm:prSet presAssocID="{AFE5959A-9E45-4B27-96B0-79D0317E704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1170E41-3A3C-418B-A968-4B3EB95905BA}" type="pres">
      <dgm:prSet presAssocID="{0B5E4E19-F8BB-4238-A949-F461C81956EF}" presName="node" presStyleLbl="node1" presStyleIdx="1" presStyleCnt="5" custScaleX="107457" custLinFactX="-27211" custLinFactNeighborX="-100000" custLinFactNeighborY="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42CEC-C20C-42EA-B9AD-DA98B5CA1BD2}" type="pres">
      <dgm:prSet presAssocID="{E8234B0E-5833-4020-9F92-777D241C031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8AFF166-7178-4E3E-B52B-29A0A393985F}" type="pres">
      <dgm:prSet presAssocID="{E8234B0E-5833-4020-9F92-777D241C031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CCD9C19-7AC1-46AD-A6FC-5F5BF0C6778D}" type="pres">
      <dgm:prSet presAssocID="{72608CB9-C07E-4400-93DF-3C56FF77109C}" presName="node" presStyleLbl="node1" presStyleIdx="2" presStyleCnt="5" custLinFactNeighborX="335" custLinFactNeighborY="-70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58CFD-9730-43F2-BC8A-72F2457E92D2}" type="pres">
      <dgm:prSet presAssocID="{84129CBD-D67C-432E-BC53-89D25DEEE6A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5BF53E5-CED8-4B08-96BF-791B9DB831CD}" type="pres">
      <dgm:prSet presAssocID="{84129CBD-D67C-432E-BC53-89D25DEEE6A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F8053FF-612B-46E2-AC81-D47EA8965CFC}" type="pres">
      <dgm:prSet presAssocID="{F8202F33-2C08-48E3-93C5-6350A96C5E14}" presName="node" presStyleLbl="node1" presStyleIdx="3" presStyleCnt="5" custLinFactNeighborX="10332" custLinFactNeighborY="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21310-AA0A-4775-BF15-5F07F0770E12}" type="pres">
      <dgm:prSet presAssocID="{27678323-E782-48F6-9D37-5BAFF22E88C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F8FD603-0A98-40C7-8F17-EDE139F41147}" type="pres">
      <dgm:prSet presAssocID="{27678323-E782-48F6-9D37-5BAFF22E88C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192C386-22CC-4DC1-9114-704B4A336736}" type="pres">
      <dgm:prSet presAssocID="{ADF9336E-5423-4DD6-BB04-E17E6F51677E}" presName="node" presStyleLbl="node1" presStyleIdx="4" presStyleCnt="5" custScaleX="112058" custLinFactNeighborX="5331" custLinFactNeighborY="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E4CC1-8007-4444-BC82-27877C124FA5}" type="presOf" srcId="{27678323-E782-48F6-9D37-5BAFF22E88C6}" destId="{7F8FD603-0A98-40C7-8F17-EDE139F41147}" srcOrd="1" destOrd="0" presId="urn:microsoft.com/office/officeart/2005/8/layout/process5"/>
    <dgm:cxn modelId="{604EA43F-35CB-4AFA-AFE9-1B770D1A4A3B}" srcId="{89C63007-B40A-4D08-8CF0-9CCFF299B5CA}" destId="{0B5E4E19-F8BB-4238-A949-F461C81956EF}" srcOrd="1" destOrd="0" parTransId="{21AA6436-2D56-4F0B-AB68-DE48605C15EF}" sibTransId="{E8234B0E-5833-4020-9F92-777D241C031F}"/>
    <dgm:cxn modelId="{39ED0EB0-3053-4A32-BFF0-954A6531CC0C}" type="presOf" srcId="{ADF9336E-5423-4DD6-BB04-E17E6F51677E}" destId="{7192C386-22CC-4DC1-9114-704B4A336736}" srcOrd="0" destOrd="0" presId="urn:microsoft.com/office/officeart/2005/8/layout/process5"/>
    <dgm:cxn modelId="{72A56996-FD4D-4663-8286-8F58BF7131BE}" type="presOf" srcId="{D9FE11FA-FF40-4F04-8D08-4D5AE7943ED8}" destId="{3680F4B6-F10C-407C-882E-5E54A3F0E9BA}" srcOrd="0" destOrd="0" presId="urn:microsoft.com/office/officeart/2005/8/layout/process5"/>
    <dgm:cxn modelId="{059DE424-D926-4AC5-ADD6-87664F85A037}" srcId="{89C63007-B40A-4D08-8CF0-9CCFF299B5CA}" destId="{F8202F33-2C08-48E3-93C5-6350A96C5E14}" srcOrd="3" destOrd="0" parTransId="{F697D755-58F7-49B0-8539-6AB2B4318650}" sibTransId="{27678323-E782-48F6-9D37-5BAFF22E88C6}"/>
    <dgm:cxn modelId="{B8A6BEF2-DBCA-4F0D-848A-77289322C0D1}" type="presOf" srcId="{84129CBD-D67C-432E-BC53-89D25DEEE6AD}" destId="{08B58CFD-9730-43F2-BC8A-72F2457E92D2}" srcOrd="0" destOrd="0" presId="urn:microsoft.com/office/officeart/2005/8/layout/process5"/>
    <dgm:cxn modelId="{EC173A34-913E-49D4-8228-078EABC596A4}" type="presOf" srcId="{0B5E4E19-F8BB-4238-A949-F461C81956EF}" destId="{91170E41-3A3C-418B-A968-4B3EB95905BA}" srcOrd="0" destOrd="0" presId="urn:microsoft.com/office/officeart/2005/8/layout/process5"/>
    <dgm:cxn modelId="{89059720-48D4-4315-BE0D-94D958274CBA}" type="presOf" srcId="{E8234B0E-5833-4020-9F92-777D241C031F}" destId="{B8AFF166-7178-4E3E-B52B-29A0A393985F}" srcOrd="1" destOrd="0" presId="urn:microsoft.com/office/officeart/2005/8/layout/process5"/>
    <dgm:cxn modelId="{D6285D4A-3C63-404A-B27A-ED76F3540879}" srcId="{89C63007-B40A-4D08-8CF0-9CCFF299B5CA}" destId="{D9FE11FA-FF40-4F04-8D08-4D5AE7943ED8}" srcOrd="0" destOrd="0" parTransId="{9336D82D-6C1C-4372-82C4-4BC190DC50F4}" sibTransId="{AFE5959A-9E45-4B27-96B0-79D0317E7047}"/>
    <dgm:cxn modelId="{B6F560BA-E852-4F9A-B26D-F0E80DA8CE42}" type="presOf" srcId="{AFE5959A-9E45-4B27-96B0-79D0317E7047}" destId="{143921D1-9774-494A-B1CE-9F84B42ADE5F}" srcOrd="0" destOrd="0" presId="urn:microsoft.com/office/officeart/2005/8/layout/process5"/>
    <dgm:cxn modelId="{AA22652B-69E4-458B-A17C-69463D886866}" type="presOf" srcId="{27678323-E782-48F6-9D37-5BAFF22E88C6}" destId="{B6D21310-AA0A-4775-BF15-5F07F0770E12}" srcOrd="0" destOrd="0" presId="urn:microsoft.com/office/officeart/2005/8/layout/process5"/>
    <dgm:cxn modelId="{91B05934-8731-4B31-B1B2-566F61B26C83}" type="presOf" srcId="{72608CB9-C07E-4400-93DF-3C56FF77109C}" destId="{ACCD9C19-7AC1-46AD-A6FC-5F5BF0C6778D}" srcOrd="0" destOrd="0" presId="urn:microsoft.com/office/officeart/2005/8/layout/process5"/>
    <dgm:cxn modelId="{49A90716-4129-4C70-9985-91F8BA82558A}" type="presOf" srcId="{84129CBD-D67C-432E-BC53-89D25DEEE6AD}" destId="{15BF53E5-CED8-4B08-96BF-791B9DB831CD}" srcOrd="1" destOrd="0" presId="urn:microsoft.com/office/officeart/2005/8/layout/process5"/>
    <dgm:cxn modelId="{767A8C96-08C2-423D-A17B-F6ABF70EFD12}" type="presOf" srcId="{AFE5959A-9E45-4B27-96B0-79D0317E7047}" destId="{5BC4AB0E-3CD7-49D8-828D-49CE39E69CD3}" srcOrd="1" destOrd="0" presId="urn:microsoft.com/office/officeart/2005/8/layout/process5"/>
    <dgm:cxn modelId="{258273E8-E321-496F-B5C7-94BF1D538E5A}" type="presOf" srcId="{E8234B0E-5833-4020-9F92-777D241C031F}" destId="{FC342CEC-C20C-42EA-B9AD-DA98B5CA1BD2}" srcOrd="0" destOrd="0" presId="urn:microsoft.com/office/officeart/2005/8/layout/process5"/>
    <dgm:cxn modelId="{9A9A99B7-A652-4C09-AD1A-05C5DDA8D70B}" srcId="{89C63007-B40A-4D08-8CF0-9CCFF299B5CA}" destId="{ADF9336E-5423-4DD6-BB04-E17E6F51677E}" srcOrd="4" destOrd="0" parTransId="{C6E8D7A4-9113-44CE-971E-39745312FF37}" sibTransId="{8C56CECB-4027-457D-B58E-0B4DC240B628}"/>
    <dgm:cxn modelId="{0FCA8249-F787-42E7-8D91-BAF14E7B9787}" type="presOf" srcId="{F8202F33-2C08-48E3-93C5-6350A96C5E14}" destId="{FF8053FF-612B-46E2-AC81-D47EA8965CFC}" srcOrd="0" destOrd="0" presId="urn:microsoft.com/office/officeart/2005/8/layout/process5"/>
    <dgm:cxn modelId="{D8254880-CC0B-4D06-81F4-5D663A161A86}" type="presOf" srcId="{89C63007-B40A-4D08-8CF0-9CCFF299B5CA}" destId="{E01EA815-B759-4402-8F02-366B4BCB5E5A}" srcOrd="0" destOrd="0" presId="urn:microsoft.com/office/officeart/2005/8/layout/process5"/>
    <dgm:cxn modelId="{7CCAD708-C8B7-41E8-88A4-BE3ABF11C32F}" srcId="{89C63007-B40A-4D08-8CF0-9CCFF299B5CA}" destId="{72608CB9-C07E-4400-93DF-3C56FF77109C}" srcOrd="2" destOrd="0" parTransId="{C830B141-0205-4D4E-B18E-C7FBD173C28A}" sibTransId="{84129CBD-D67C-432E-BC53-89D25DEEE6AD}"/>
    <dgm:cxn modelId="{DA41ED8F-2DAF-4EEF-8C2B-18B645FEE252}" type="presParOf" srcId="{E01EA815-B759-4402-8F02-366B4BCB5E5A}" destId="{3680F4B6-F10C-407C-882E-5E54A3F0E9BA}" srcOrd="0" destOrd="0" presId="urn:microsoft.com/office/officeart/2005/8/layout/process5"/>
    <dgm:cxn modelId="{09CEEDDE-2F45-4579-8FFE-52972523E1F2}" type="presParOf" srcId="{E01EA815-B759-4402-8F02-366B4BCB5E5A}" destId="{143921D1-9774-494A-B1CE-9F84B42ADE5F}" srcOrd="1" destOrd="0" presId="urn:microsoft.com/office/officeart/2005/8/layout/process5"/>
    <dgm:cxn modelId="{54C91B6F-E51C-4393-B7F8-AD2C25C69207}" type="presParOf" srcId="{143921D1-9774-494A-B1CE-9F84B42ADE5F}" destId="{5BC4AB0E-3CD7-49D8-828D-49CE39E69CD3}" srcOrd="0" destOrd="0" presId="urn:microsoft.com/office/officeart/2005/8/layout/process5"/>
    <dgm:cxn modelId="{BEB62592-A8B1-465E-84B3-C08B37F9B9AA}" type="presParOf" srcId="{E01EA815-B759-4402-8F02-366B4BCB5E5A}" destId="{91170E41-3A3C-418B-A968-4B3EB95905BA}" srcOrd="2" destOrd="0" presId="urn:microsoft.com/office/officeart/2005/8/layout/process5"/>
    <dgm:cxn modelId="{EE92FD76-F19D-46D9-9619-F5832318E11A}" type="presParOf" srcId="{E01EA815-B759-4402-8F02-366B4BCB5E5A}" destId="{FC342CEC-C20C-42EA-B9AD-DA98B5CA1BD2}" srcOrd="3" destOrd="0" presId="urn:microsoft.com/office/officeart/2005/8/layout/process5"/>
    <dgm:cxn modelId="{063779D5-6CFD-4BEA-92AE-F11789211989}" type="presParOf" srcId="{FC342CEC-C20C-42EA-B9AD-DA98B5CA1BD2}" destId="{B8AFF166-7178-4E3E-B52B-29A0A393985F}" srcOrd="0" destOrd="0" presId="urn:microsoft.com/office/officeart/2005/8/layout/process5"/>
    <dgm:cxn modelId="{DA77ABA1-F2E5-4EBD-83CD-919EF57C8E9B}" type="presParOf" srcId="{E01EA815-B759-4402-8F02-366B4BCB5E5A}" destId="{ACCD9C19-7AC1-46AD-A6FC-5F5BF0C6778D}" srcOrd="4" destOrd="0" presId="urn:microsoft.com/office/officeart/2005/8/layout/process5"/>
    <dgm:cxn modelId="{D5EA1BF0-DAB1-4DB9-9CE3-07E8D8867EE8}" type="presParOf" srcId="{E01EA815-B759-4402-8F02-366B4BCB5E5A}" destId="{08B58CFD-9730-43F2-BC8A-72F2457E92D2}" srcOrd="5" destOrd="0" presId="urn:microsoft.com/office/officeart/2005/8/layout/process5"/>
    <dgm:cxn modelId="{88445A50-AD8D-4393-A341-EE0D4F02536A}" type="presParOf" srcId="{08B58CFD-9730-43F2-BC8A-72F2457E92D2}" destId="{15BF53E5-CED8-4B08-96BF-791B9DB831CD}" srcOrd="0" destOrd="0" presId="urn:microsoft.com/office/officeart/2005/8/layout/process5"/>
    <dgm:cxn modelId="{F761CC5A-6592-4EAB-B111-9CFCF43DB5B3}" type="presParOf" srcId="{E01EA815-B759-4402-8F02-366B4BCB5E5A}" destId="{FF8053FF-612B-46E2-AC81-D47EA8965CFC}" srcOrd="6" destOrd="0" presId="urn:microsoft.com/office/officeart/2005/8/layout/process5"/>
    <dgm:cxn modelId="{6C88F819-0675-4881-AA83-E1AF1ED73E04}" type="presParOf" srcId="{E01EA815-B759-4402-8F02-366B4BCB5E5A}" destId="{B6D21310-AA0A-4775-BF15-5F07F0770E12}" srcOrd="7" destOrd="0" presId="urn:microsoft.com/office/officeart/2005/8/layout/process5"/>
    <dgm:cxn modelId="{5D714D91-C269-4EB0-A4DD-0DC52EFCEF10}" type="presParOf" srcId="{B6D21310-AA0A-4775-BF15-5F07F0770E12}" destId="{7F8FD603-0A98-40C7-8F17-EDE139F41147}" srcOrd="0" destOrd="0" presId="urn:microsoft.com/office/officeart/2005/8/layout/process5"/>
    <dgm:cxn modelId="{4D291049-43BE-45EC-8B91-89CB9655F33B}" type="presParOf" srcId="{E01EA815-B759-4402-8F02-366B4BCB5E5A}" destId="{7192C386-22CC-4DC1-9114-704B4A336736}" srcOrd="8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41C047-38CC-46F4-806C-39FD6A1D3B1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84C5CA-22FA-4560-9427-8C796FFAED1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Экономическое положение рабочих было очень тяжёлое, а заработная плата была очень низкой </a:t>
          </a:r>
          <a:endParaRPr lang="ru-RU" sz="1200" b="1" i="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14AAB6-E786-4F39-B2BF-60256014BC6C}" type="parTrans" cxnId="{E89EB4D5-19B1-4DA1-9726-B3383EB2A600}">
      <dgm:prSet/>
      <dgm:spPr/>
      <dgm:t>
        <a:bodyPr/>
        <a:lstStyle/>
        <a:p>
          <a:endParaRPr lang="ru-RU"/>
        </a:p>
      </dgm:t>
    </dgm:pt>
    <dgm:pt modelId="{5BB5A674-DA54-4E71-A167-EB0DA3A4828C}" type="sibTrans" cxnId="{E89EB4D5-19B1-4DA1-9726-B3383EB2A600}">
      <dgm:prSet/>
      <dgm:spPr>
        <a:solidFill>
          <a:srgbClr val="0070C0">
            <a:alpha val="90000"/>
          </a:srgbClr>
        </a:solidFill>
        <a:ln>
          <a:solidFill>
            <a:schemeClr val="tx1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6F1B2659-2045-4EC0-9CDC-FFC6B0FDE27D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Предприятия не несли ответственности за технику безопасности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4709732-527D-464A-8FF8-55A4617C0A69}" type="parTrans" cxnId="{0154D6E1-4CE4-4698-8C0A-CEDFB1C4E1F8}">
      <dgm:prSet/>
      <dgm:spPr/>
      <dgm:t>
        <a:bodyPr/>
        <a:lstStyle/>
        <a:p>
          <a:endParaRPr lang="ru-RU"/>
        </a:p>
      </dgm:t>
    </dgm:pt>
    <dgm:pt modelId="{218E34B3-BBA5-4A9A-94FB-B79583A2AE88}" type="sibTrans" cxnId="{0154D6E1-4CE4-4698-8C0A-CEDFB1C4E1F8}">
      <dgm:prSet/>
      <dgm:spPr>
        <a:solidFill>
          <a:srgbClr val="0070C0">
            <a:alpha val="90000"/>
          </a:srgbClr>
        </a:solidFill>
        <a:ln>
          <a:solidFill>
            <a:schemeClr val="tx1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CEB1FD2C-457D-4FB9-89CB-E1582DAE64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тому же японские трудящиеся не имели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  ни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политических, ни социальных прав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3F9C008-44BE-4931-B5B0-1E31B4E2C33F}" type="parTrans" cxnId="{F33CB454-CD6D-4D5C-81B9-871907FC4C16}">
      <dgm:prSet/>
      <dgm:spPr/>
      <dgm:t>
        <a:bodyPr/>
        <a:lstStyle/>
        <a:p>
          <a:endParaRPr lang="ru-RU"/>
        </a:p>
      </dgm:t>
    </dgm:pt>
    <dgm:pt modelId="{5F388C82-F064-4B7F-B26F-375D9805EBD2}" type="sibTrans" cxnId="{F33CB454-CD6D-4D5C-81B9-871907FC4C16}">
      <dgm:prSet/>
      <dgm:spPr/>
      <dgm:t>
        <a:bodyPr/>
        <a:lstStyle/>
        <a:p>
          <a:endParaRPr lang="ru-RU"/>
        </a:p>
      </dgm:t>
    </dgm:pt>
    <dgm:pt modelId="{64DB8B5E-E345-419C-86E7-A3D3CEA58242}" type="pres">
      <dgm:prSet presAssocID="{1B41C047-38CC-46F4-806C-39FD6A1D3B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7082B-6440-4C8B-B823-D932BA280FAC}" type="pres">
      <dgm:prSet presAssocID="{1B41C047-38CC-46F4-806C-39FD6A1D3B10}" presName="dummyMaxCanvas" presStyleCnt="0">
        <dgm:presLayoutVars/>
      </dgm:prSet>
      <dgm:spPr/>
    </dgm:pt>
    <dgm:pt modelId="{18B969AF-E8E2-4A51-86CF-33E68D10A71A}" type="pres">
      <dgm:prSet presAssocID="{1B41C047-38CC-46F4-806C-39FD6A1D3B1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42B0-B740-4AA0-965D-FE3E3C84B115}" type="pres">
      <dgm:prSet presAssocID="{1B41C047-38CC-46F4-806C-39FD6A1D3B1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6879-7AD9-4801-BB4A-A1915E56F321}" type="pres">
      <dgm:prSet presAssocID="{1B41C047-38CC-46F4-806C-39FD6A1D3B1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7B5A-7483-44E5-8608-815BB1FAF45C}" type="pres">
      <dgm:prSet presAssocID="{1B41C047-38CC-46F4-806C-39FD6A1D3B10}" presName="ThreeConn_1-2" presStyleLbl="fgAccFollowNode1" presStyleIdx="0" presStyleCnt="2" custLinFactNeighborX="72620" custLinFactNeighborY="11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21778-E698-49B8-AF55-1F2B456A6BDB}" type="pres">
      <dgm:prSet presAssocID="{1B41C047-38CC-46F4-806C-39FD6A1D3B10}" presName="ThreeConn_2-3" presStyleLbl="fgAccFollowNode1" presStyleIdx="1" presStyleCnt="2" custLinFactNeighborX="64446" custLinFactNeighborY="10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0171A-20B5-4144-82C3-2E6AD49857FA}" type="pres">
      <dgm:prSet presAssocID="{1B41C047-38CC-46F4-806C-39FD6A1D3B1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3F8E-C321-473A-9936-FA4E218F4724}" type="pres">
      <dgm:prSet presAssocID="{1B41C047-38CC-46F4-806C-39FD6A1D3B1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0BAE1-2451-4F80-A3F4-C72E2E852FE6}" type="pres">
      <dgm:prSet presAssocID="{1B41C047-38CC-46F4-806C-39FD6A1D3B1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EB4D5-19B1-4DA1-9726-B3383EB2A600}" srcId="{1B41C047-38CC-46F4-806C-39FD6A1D3B10}" destId="{4384C5CA-22FA-4560-9427-8C796FFAED1F}" srcOrd="0" destOrd="0" parTransId="{5214AAB6-E786-4F39-B2BF-60256014BC6C}" sibTransId="{5BB5A674-DA54-4E71-A167-EB0DA3A4828C}"/>
    <dgm:cxn modelId="{72FC2275-4D67-4DFF-A678-AB58E0B85A22}" type="presOf" srcId="{1B41C047-38CC-46F4-806C-39FD6A1D3B10}" destId="{64DB8B5E-E345-419C-86E7-A3D3CEA58242}" srcOrd="0" destOrd="0" presId="urn:microsoft.com/office/officeart/2005/8/layout/vProcess5"/>
    <dgm:cxn modelId="{BFB08142-89E7-4C4D-97D0-6960913E08DE}" type="presOf" srcId="{5BB5A674-DA54-4E71-A167-EB0DA3A4828C}" destId="{74517B5A-7483-44E5-8608-815BB1FAF45C}" srcOrd="0" destOrd="0" presId="urn:microsoft.com/office/officeart/2005/8/layout/vProcess5"/>
    <dgm:cxn modelId="{9E1559D5-F210-4B38-A263-327B02E97076}" type="presOf" srcId="{218E34B3-BBA5-4A9A-94FB-B79583A2AE88}" destId="{70C21778-E698-49B8-AF55-1F2B456A6BDB}" srcOrd="0" destOrd="0" presId="urn:microsoft.com/office/officeart/2005/8/layout/vProcess5"/>
    <dgm:cxn modelId="{5E434C8A-C12C-4A48-9000-B778B4E90C38}" type="presOf" srcId="{6F1B2659-2045-4EC0-9CDC-FFC6B0FDE27D}" destId="{21EE3F8E-C321-473A-9936-FA4E218F4724}" srcOrd="1" destOrd="0" presId="urn:microsoft.com/office/officeart/2005/8/layout/vProcess5"/>
    <dgm:cxn modelId="{1D8E3459-4349-4F78-B065-856BC3F43A36}" type="presOf" srcId="{CEB1FD2C-457D-4FB9-89CB-E1582DAE649F}" destId="{1B5E6879-7AD9-4801-BB4A-A1915E56F321}" srcOrd="0" destOrd="0" presId="urn:microsoft.com/office/officeart/2005/8/layout/vProcess5"/>
    <dgm:cxn modelId="{150AE4B2-1F6F-4BE0-A479-A5BE063F5066}" type="presOf" srcId="{4384C5CA-22FA-4560-9427-8C796FFAED1F}" destId="{D430171A-20B5-4144-82C3-2E6AD49857FA}" srcOrd="1" destOrd="0" presId="urn:microsoft.com/office/officeart/2005/8/layout/vProcess5"/>
    <dgm:cxn modelId="{6237B534-D290-4D66-9C45-70E0FD8E4EC8}" type="presOf" srcId="{CEB1FD2C-457D-4FB9-89CB-E1582DAE649F}" destId="{C420BAE1-2451-4F80-A3F4-C72E2E852FE6}" srcOrd="1" destOrd="0" presId="urn:microsoft.com/office/officeart/2005/8/layout/vProcess5"/>
    <dgm:cxn modelId="{6216D11D-B5ED-40CC-89FA-DD175A77938D}" type="presOf" srcId="{6F1B2659-2045-4EC0-9CDC-FFC6B0FDE27D}" destId="{C73542B0-B740-4AA0-965D-FE3E3C84B115}" srcOrd="0" destOrd="0" presId="urn:microsoft.com/office/officeart/2005/8/layout/vProcess5"/>
    <dgm:cxn modelId="{0154D6E1-4CE4-4698-8C0A-CEDFB1C4E1F8}" srcId="{1B41C047-38CC-46F4-806C-39FD6A1D3B10}" destId="{6F1B2659-2045-4EC0-9CDC-FFC6B0FDE27D}" srcOrd="1" destOrd="0" parTransId="{24709732-527D-464A-8FF8-55A4617C0A69}" sibTransId="{218E34B3-BBA5-4A9A-94FB-B79583A2AE88}"/>
    <dgm:cxn modelId="{F33CB454-CD6D-4D5C-81B9-871907FC4C16}" srcId="{1B41C047-38CC-46F4-806C-39FD6A1D3B10}" destId="{CEB1FD2C-457D-4FB9-89CB-E1582DAE649F}" srcOrd="2" destOrd="0" parTransId="{A3F9C008-44BE-4931-B5B0-1E31B4E2C33F}" sibTransId="{5F388C82-F064-4B7F-B26F-375D9805EBD2}"/>
    <dgm:cxn modelId="{A75567FF-A312-4253-963E-D8D7DD65B5FE}" type="presOf" srcId="{4384C5CA-22FA-4560-9427-8C796FFAED1F}" destId="{18B969AF-E8E2-4A51-86CF-33E68D10A71A}" srcOrd="0" destOrd="0" presId="urn:microsoft.com/office/officeart/2005/8/layout/vProcess5"/>
    <dgm:cxn modelId="{12593C1A-30D8-42C9-AD5F-74190B05EDAB}" type="presParOf" srcId="{64DB8B5E-E345-419C-86E7-A3D3CEA58242}" destId="{F077082B-6440-4C8B-B823-D932BA280FAC}" srcOrd="0" destOrd="0" presId="urn:microsoft.com/office/officeart/2005/8/layout/vProcess5"/>
    <dgm:cxn modelId="{760DEDAB-8DAE-4946-902C-7D66F6706605}" type="presParOf" srcId="{64DB8B5E-E345-419C-86E7-A3D3CEA58242}" destId="{18B969AF-E8E2-4A51-86CF-33E68D10A71A}" srcOrd="1" destOrd="0" presId="urn:microsoft.com/office/officeart/2005/8/layout/vProcess5"/>
    <dgm:cxn modelId="{4DB4BB4D-C232-4616-BE61-719BB2322438}" type="presParOf" srcId="{64DB8B5E-E345-419C-86E7-A3D3CEA58242}" destId="{C73542B0-B740-4AA0-965D-FE3E3C84B115}" srcOrd="2" destOrd="0" presId="urn:microsoft.com/office/officeart/2005/8/layout/vProcess5"/>
    <dgm:cxn modelId="{2F69A3CD-AA07-4DAB-A790-A95128D9EC5B}" type="presParOf" srcId="{64DB8B5E-E345-419C-86E7-A3D3CEA58242}" destId="{1B5E6879-7AD9-4801-BB4A-A1915E56F321}" srcOrd="3" destOrd="0" presId="urn:microsoft.com/office/officeart/2005/8/layout/vProcess5"/>
    <dgm:cxn modelId="{A36431AE-AFF9-48FD-BB16-0B2EBB9AEE81}" type="presParOf" srcId="{64DB8B5E-E345-419C-86E7-A3D3CEA58242}" destId="{74517B5A-7483-44E5-8608-815BB1FAF45C}" srcOrd="4" destOrd="0" presId="urn:microsoft.com/office/officeart/2005/8/layout/vProcess5"/>
    <dgm:cxn modelId="{6C2111F3-5777-4B83-9003-D76C049DB057}" type="presParOf" srcId="{64DB8B5E-E345-419C-86E7-A3D3CEA58242}" destId="{70C21778-E698-49B8-AF55-1F2B456A6BDB}" srcOrd="5" destOrd="0" presId="urn:microsoft.com/office/officeart/2005/8/layout/vProcess5"/>
    <dgm:cxn modelId="{5A19C154-74C5-49E5-A491-881BB606AF76}" type="presParOf" srcId="{64DB8B5E-E345-419C-86E7-A3D3CEA58242}" destId="{D430171A-20B5-4144-82C3-2E6AD49857FA}" srcOrd="6" destOrd="0" presId="urn:microsoft.com/office/officeart/2005/8/layout/vProcess5"/>
    <dgm:cxn modelId="{4A2DDFD0-29F8-4678-B443-AFD8A87CD9A2}" type="presParOf" srcId="{64DB8B5E-E345-419C-86E7-A3D3CEA58242}" destId="{21EE3F8E-C321-473A-9936-FA4E218F4724}" srcOrd="7" destOrd="0" presId="urn:microsoft.com/office/officeart/2005/8/layout/vProcess5"/>
    <dgm:cxn modelId="{BCC27959-3D5B-4BEE-AB18-56966B74F366}" type="presParOf" srcId="{64DB8B5E-E345-419C-86E7-A3D3CEA58242}" destId="{C420BAE1-2451-4F80-A3F4-C72E2E852FE6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A44093-AB4E-41C6-AC97-3EA3ADFE9D0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D42CD-20D9-4802-911B-2E471C511F20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Рабочий класс начал объединяться в профессиональные союзы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995984D-DB94-4824-85C3-B7707DAE25A6}" type="parTrans" cxnId="{A10F4E45-CE1E-468F-B24E-650F5D8CC873}">
      <dgm:prSet/>
      <dgm:spPr/>
      <dgm:t>
        <a:bodyPr/>
        <a:lstStyle/>
        <a:p>
          <a:endParaRPr lang="ru-RU"/>
        </a:p>
      </dgm:t>
    </dgm:pt>
    <dgm:pt modelId="{3E1C25BE-712E-4ABE-BD45-870C4B106DD6}" type="sibTrans" cxnId="{A10F4E45-CE1E-468F-B24E-650F5D8CC873}">
      <dgm:prSet/>
      <dgm:spPr/>
      <dgm:t>
        <a:bodyPr/>
        <a:lstStyle/>
        <a:p>
          <a:endParaRPr lang="ru-RU"/>
        </a:p>
      </dgm:t>
    </dgm:pt>
    <dgm:pt modelId="{CB7B8882-4D3A-4F89-AAAD-56E80B627065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Передовая прослойка японского общества боролась за создание парламента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3ED8077-6558-491C-8EDC-1EA43F98C3A6}" type="parTrans" cxnId="{789D1ABC-1540-4EC0-84B8-901FF427F532}">
      <dgm:prSet/>
      <dgm:spPr/>
      <dgm:t>
        <a:bodyPr/>
        <a:lstStyle/>
        <a:p>
          <a:endParaRPr lang="ru-RU"/>
        </a:p>
      </dgm:t>
    </dgm:pt>
    <dgm:pt modelId="{B2D7AFDC-CF54-4FAA-993F-9CF80235451C}" type="sibTrans" cxnId="{789D1ABC-1540-4EC0-84B8-901FF427F532}">
      <dgm:prSet/>
      <dgm:spPr/>
      <dgm:t>
        <a:bodyPr/>
        <a:lstStyle/>
        <a:p>
          <a:endParaRPr lang="ru-RU"/>
        </a:p>
      </dgm:t>
    </dgm:pt>
    <dgm:pt modelId="{D5D3E799-69B2-44CA-9B28-E97DB97D96A3}" type="pres">
      <dgm:prSet presAssocID="{CAA44093-AB4E-41C6-AC97-3EA3ADFE9D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D7CC2-6C54-4FCA-B002-B6170CB37220}" type="pres">
      <dgm:prSet presAssocID="{C2BD42CD-20D9-4802-911B-2E471C511F2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59CD3-0417-4C71-9AFC-94930FD42D53}" type="pres">
      <dgm:prSet presAssocID="{CB7B8882-4D3A-4F89-AAAD-56E80B62706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0B756-5A06-4A50-8DB2-3A317529A7BB}" type="presOf" srcId="{CB7B8882-4D3A-4F89-AAAD-56E80B627065}" destId="{8C359CD3-0417-4C71-9AFC-94930FD42D53}" srcOrd="0" destOrd="0" presId="urn:microsoft.com/office/officeart/2005/8/layout/arrow5"/>
    <dgm:cxn modelId="{580509D5-185C-4A7D-821C-3B7D93763168}" type="presOf" srcId="{C2BD42CD-20D9-4802-911B-2E471C511F20}" destId="{20FD7CC2-6C54-4FCA-B002-B6170CB37220}" srcOrd="0" destOrd="0" presId="urn:microsoft.com/office/officeart/2005/8/layout/arrow5"/>
    <dgm:cxn modelId="{F7F6DFAC-1C19-424A-9D1A-922BF50FCDEB}" type="presOf" srcId="{CAA44093-AB4E-41C6-AC97-3EA3ADFE9D07}" destId="{D5D3E799-69B2-44CA-9B28-E97DB97D96A3}" srcOrd="0" destOrd="0" presId="urn:microsoft.com/office/officeart/2005/8/layout/arrow5"/>
    <dgm:cxn modelId="{A10F4E45-CE1E-468F-B24E-650F5D8CC873}" srcId="{CAA44093-AB4E-41C6-AC97-3EA3ADFE9D07}" destId="{C2BD42CD-20D9-4802-911B-2E471C511F20}" srcOrd="0" destOrd="0" parTransId="{5995984D-DB94-4824-85C3-B7707DAE25A6}" sibTransId="{3E1C25BE-712E-4ABE-BD45-870C4B106DD6}"/>
    <dgm:cxn modelId="{789D1ABC-1540-4EC0-84B8-901FF427F532}" srcId="{CAA44093-AB4E-41C6-AC97-3EA3ADFE9D07}" destId="{CB7B8882-4D3A-4F89-AAAD-56E80B627065}" srcOrd="1" destOrd="0" parTransId="{43ED8077-6558-491C-8EDC-1EA43F98C3A6}" sibTransId="{B2D7AFDC-CF54-4FAA-993F-9CF80235451C}"/>
    <dgm:cxn modelId="{0C3EBAB9-871F-4ACE-8308-913EE072EE44}" type="presParOf" srcId="{D5D3E799-69B2-44CA-9B28-E97DB97D96A3}" destId="{20FD7CC2-6C54-4FCA-B002-B6170CB37220}" srcOrd="0" destOrd="0" presId="urn:microsoft.com/office/officeart/2005/8/layout/arrow5"/>
    <dgm:cxn modelId="{017031A8-BCEC-49C5-AB86-7643B653DF31}" type="presParOf" srcId="{D5D3E799-69B2-44CA-9B28-E97DB97D96A3}" destId="{8C359CD3-0417-4C71-9AFC-94930FD42D5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7F5F47-6607-4067-9782-D1D3E5FA8B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F2A03-CA02-4746-8AFF-85E955F62C35}">
      <dgm:prSet phldrT="[Текст]" custT="1"/>
      <dgm:spPr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Конституция     1889 года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BB710C4-9817-41B9-8C77-3DE213958E5A}" type="parTrans" cxnId="{45F8E917-24E9-4B6B-8420-348CB5FAF4EF}">
      <dgm:prSet/>
      <dgm:spPr/>
      <dgm:t>
        <a:bodyPr/>
        <a:lstStyle/>
        <a:p>
          <a:endParaRPr lang="ru-RU"/>
        </a:p>
      </dgm:t>
    </dgm:pt>
    <dgm:pt modelId="{1CAC7C4C-4E79-4280-B27A-1E6DF71576A9}" type="sibTrans" cxnId="{45F8E917-24E9-4B6B-8420-348CB5FAF4EF}">
      <dgm:prSet/>
      <dgm:spPr/>
      <dgm:t>
        <a:bodyPr/>
        <a:lstStyle/>
        <a:p>
          <a:endParaRPr lang="ru-RU"/>
        </a:p>
      </dgm:t>
    </dgm:pt>
    <dgm:pt modelId="{9ACDECB8-1685-450A-99E3-A01534FBDD4C}">
      <dgm:prSet phldrT="[Текст]" custT="1"/>
      <dgm:spPr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Верхняя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BB8EFB2-E4D3-408B-AB07-6D60623B1A6A}" type="parTrans" cxnId="{9F861D67-A9D6-48A4-8F38-8774EC9799D4}">
      <dgm:prSet/>
      <dgm:spPr/>
      <dgm:t>
        <a:bodyPr/>
        <a:lstStyle/>
        <a:p>
          <a:endParaRPr lang="ru-RU"/>
        </a:p>
      </dgm:t>
    </dgm:pt>
    <dgm:pt modelId="{5166E178-E1E5-41A2-9934-3E95C6CB00FA}" type="sibTrans" cxnId="{9F861D67-A9D6-48A4-8F38-8774EC9799D4}">
      <dgm:prSet/>
      <dgm:spPr/>
      <dgm:t>
        <a:bodyPr/>
        <a:lstStyle/>
        <a:p>
          <a:endParaRPr lang="ru-RU"/>
        </a:p>
      </dgm:t>
    </dgm:pt>
    <dgm:pt modelId="{AB1E6E5B-1311-438F-8138-1793977A1E78}">
      <dgm:prSet phldrT="[Текст]" custT="1"/>
      <dgm:spPr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Палата советников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C069B8E-0373-4C9A-9F9D-AE513440D4F7}" type="parTrans" cxnId="{6E9A779E-6249-4418-8DEF-C40860AFA324}">
      <dgm:prSet/>
      <dgm:spPr/>
      <dgm:t>
        <a:bodyPr/>
        <a:lstStyle/>
        <a:p>
          <a:endParaRPr lang="ru-RU"/>
        </a:p>
      </dgm:t>
    </dgm:pt>
    <dgm:pt modelId="{4280B72E-3D2E-46FB-90A7-EF2159E275D6}" type="sibTrans" cxnId="{6E9A779E-6249-4418-8DEF-C40860AFA324}">
      <dgm:prSet/>
      <dgm:spPr/>
      <dgm:t>
        <a:bodyPr/>
        <a:lstStyle/>
        <a:p>
          <a:endParaRPr lang="ru-RU"/>
        </a:p>
      </dgm:t>
    </dgm:pt>
    <dgm:pt modelId="{1EFC7EB2-30FA-48BE-B15E-D1CFBC56C2E2}">
      <dgm:prSet phldrT="[Текст]" custT="1"/>
      <dgm:spPr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основе образца прусской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BAC8C73-6B2B-4D2B-A95A-F6D6F46B5ABB}" type="parTrans" cxnId="{5B4B1FF0-8551-4A9B-8168-87137FD3AEB8}">
      <dgm:prSet/>
      <dgm:spPr/>
      <dgm:t>
        <a:bodyPr/>
        <a:lstStyle/>
        <a:p>
          <a:endParaRPr lang="ru-RU"/>
        </a:p>
      </dgm:t>
    </dgm:pt>
    <dgm:pt modelId="{BEFEBA4C-1866-403E-AD78-6AE4178CB095}" type="sibTrans" cxnId="{5B4B1FF0-8551-4A9B-8168-87137FD3AEB8}">
      <dgm:prSet/>
      <dgm:spPr/>
      <dgm:t>
        <a:bodyPr/>
        <a:lstStyle/>
        <a:p>
          <a:endParaRPr lang="ru-RU"/>
        </a:p>
      </dgm:t>
    </dgm:pt>
    <dgm:pt modelId="{8F2CD666-A216-42B1-90DF-1355FFF63A52}">
      <dgm:prSet phldrT="[Текст]" custT="1"/>
      <dgm:spPr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Нижняя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72916C8-BA29-43D2-A907-761E6D889370}" type="parTrans" cxnId="{A8F8DCB3-CCB5-483C-9CC9-1327CBB32C19}">
      <dgm:prSet/>
      <dgm:spPr/>
      <dgm:t>
        <a:bodyPr/>
        <a:lstStyle/>
        <a:p>
          <a:endParaRPr lang="ru-RU"/>
        </a:p>
      </dgm:t>
    </dgm:pt>
    <dgm:pt modelId="{A1867705-C88E-41E5-B0D5-FAFD78B09982}" type="sibTrans" cxnId="{A8F8DCB3-CCB5-483C-9CC9-1327CBB32C19}">
      <dgm:prSet/>
      <dgm:spPr/>
      <dgm:t>
        <a:bodyPr/>
        <a:lstStyle/>
        <a:p>
          <a:endParaRPr lang="ru-RU"/>
        </a:p>
      </dgm:t>
    </dgm:pt>
    <dgm:pt modelId="{7829313C-1A7D-48F8-B75C-E8683489AA13}">
      <dgm:prSet phldrT="[Текст]" custT="1"/>
      <dgm:spPr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Палата представителей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D4B4E81-94F2-4511-95B9-E1B9CE7A0F32}" type="parTrans" cxnId="{975CEEC0-0A43-4141-B73C-076618B5E4C8}">
      <dgm:prSet/>
      <dgm:spPr/>
      <dgm:t>
        <a:bodyPr/>
        <a:lstStyle/>
        <a:p>
          <a:endParaRPr lang="ru-RU"/>
        </a:p>
      </dgm:t>
    </dgm:pt>
    <dgm:pt modelId="{2337F26D-9C82-41DF-BE32-588ECC8DAA87}" type="sibTrans" cxnId="{975CEEC0-0A43-4141-B73C-076618B5E4C8}">
      <dgm:prSet/>
      <dgm:spPr/>
      <dgm:t>
        <a:bodyPr/>
        <a:lstStyle/>
        <a:p>
          <a:endParaRPr lang="ru-RU"/>
        </a:p>
      </dgm:t>
    </dgm:pt>
    <dgm:pt modelId="{F317FF07-173E-4FA9-8B82-75433EEA852E}" type="pres">
      <dgm:prSet presAssocID="{B27F5F47-6607-4067-9782-D1D3E5FA8B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CBAF03-9291-4148-92B9-6007D1F0BE0E}" type="pres">
      <dgm:prSet presAssocID="{6CBF2A03-CA02-4746-8AFF-85E955F62C35}" presName="hierRoot1" presStyleCnt="0"/>
      <dgm:spPr/>
    </dgm:pt>
    <dgm:pt modelId="{A4E69564-4072-49E8-8918-E450D7008C6E}" type="pres">
      <dgm:prSet presAssocID="{6CBF2A03-CA02-4746-8AFF-85E955F62C35}" presName="composite" presStyleCnt="0"/>
      <dgm:spPr/>
    </dgm:pt>
    <dgm:pt modelId="{BCEC790D-BD8D-4CB4-A49C-5CEDD3B03D93}" type="pres">
      <dgm:prSet presAssocID="{6CBF2A03-CA02-4746-8AFF-85E955F62C35}" presName="background" presStyleLbl="node0" presStyleIdx="0" presStyleCnt="1"/>
      <dgm:spPr>
        <a:solidFill>
          <a:schemeClr val="bg1">
            <a:lumMod val="95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</dgm:pt>
    <dgm:pt modelId="{F330E298-F6A1-4F8E-B3D8-3979EB336D0B}" type="pres">
      <dgm:prSet presAssocID="{6CBF2A03-CA02-4746-8AFF-85E955F62C35}" presName="text" presStyleLbl="fgAcc0" presStyleIdx="0" presStyleCnt="1" custScaleX="193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CFE24-B133-4443-AF05-3F82F0C321CF}" type="pres">
      <dgm:prSet presAssocID="{6CBF2A03-CA02-4746-8AFF-85E955F62C35}" presName="hierChild2" presStyleCnt="0"/>
      <dgm:spPr/>
    </dgm:pt>
    <dgm:pt modelId="{538519A7-8811-4927-8BAA-85D4E790D938}" type="pres">
      <dgm:prSet presAssocID="{1BB8EFB2-E4D3-408B-AB07-6D60623B1A6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F134F7B-5E91-4EDA-BDF2-C0E5E568410D}" type="pres">
      <dgm:prSet presAssocID="{9ACDECB8-1685-450A-99E3-A01534FBDD4C}" presName="hierRoot2" presStyleCnt="0"/>
      <dgm:spPr/>
    </dgm:pt>
    <dgm:pt modelId="{31C25164-047A-430D-9C10-8E88245D8676}" type="pres">
      <dgm:prSet presAssocID="{9ACDECB8-1685-450A-99E3-A01534FBDD4C}" presName="composite2" presStyleCnt="0"/>
      <dgm:spPr/>
    </dgm:pt>
    <dgm:pt modelId="{3FD2A7EF-1381-4C6F-A212-E986AAE3AD74}" type="pres">
      <dgm:prSet presAssocID="{9ACDECB8-1685-450A-99E3-A01534FBDD4C}" presName="background2" presStyleLbl="node2" presStyleIdx="0" presStyleCnt="2"/>
      <dgm:spPr>
        <a:solidFill>
          <a:schemeClr val="bg1">
            <a:lumMod val="95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</dgm:pt>
    <dgm:pt modelId="{37F4EC0E-AC0E-40D1-B811-206E53F600A1}" type="pres">
      <dgm:prSet presAssocID="{9ACDECB8-1685-450A-99E3-A01534FBDD4C}" presName="text2" presStyleLbl="fgAcc2" presStyleIdx="0" presStyleCnt="2" custScaleX="164672" custScaleY="131488" custLinFactNeighborX="-41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02B963-2BB5-475F-9B54-8A45DC1F3D0B}" type="pres">
      <dgm:prSet presAssocID="{9ACDECB8-1685-450A-99E3-A01534FBDD4C}" presName="hierChild3" presStyleCnt="0"/>
      <dgm:spPr/>
    </dgm:pt>
    <dgm:pt modelId="{3AD5D6AB-4D52-4A8F-9736-7D91CF7E0632}" type="pres">
      <dgm:prSet presAssocID="{CC069B8E-0373-4C9A-9F9D-AE513440D4F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21E34C4-B426-471A-9EFF-DC95AFC2BDB0}" type="pres">
      <dgm:prSet presAssocID="{AB1E6E5B-1311-438F-8138-1793977A1E78}" presName="hierRoot3" presStyleCnt="0"/>
      <dgm:spPr/>
    </dgm:pt>
    <dgm:pt modelId="{D94FBA16-DA2A-457A-B066-971FA1BC8A91}" type="pres">
      <dgm:prSet presAssocID="{AB1E6E5B-1311-438F-8138-1793977A1E78}" presName="composite3" presStyleCnt="0"/>
      <dgm:spPr/>
    </dgm:pt>
    <dgm:pt modelId="{2A9043FD-800F-4B34-9946-215AE89747CB}" type="pres">
      <dgm:prSet presAssocID="{AB1E6E5B-1311-438F-8138-1793977A1E78}" presName="background3" presStyleLbl="node3" presStyleIdx="0" presStyleCnt="3"/>
      <dgm:spPr>
        <a:solidFill>
          <a:schemeClr val="bg1">
            <a:lumMod val="95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</dgm:pt>
    <dgm:pt modelId="{FBA3C99F-B9A3-488E-B5C0-4D7A7BDAA3B3}" type="pres">
      <dgm:prSet presAssocID="{AB1E6E5B-1311-438F-8138-1793977A1E78}" presName="text3" presStyleLbl="fgAcc3" presStyleIdx="0" presStyleCnt="3" custScaleX="174619" custScaleY="132354" custLinFactNeighborX="-41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8096F0-9C2B-47FE-948F-7C489152320F}" type="pres">
      <dgm:prSet presAssocID="{AB1E6E5B-1311-438F-8138-1793977A1E78}" presName="hierChild4" presStyleCnt="0"/>
      <dgm:spPr/>
    </dgm:pt>
    <dgm:pt modelId="{18EE08F3-A6DD-4A82-9338-3EB5E05E066E}" type="pres">
      <dgm:prSet presAssocID="{4BAC8C73-6B2B-4D2B-A95A-F6D6F46B5AB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327064B-45B8-44D6-9A3B-6C512790230F}" type="pres">
      <dgm:prSet presAssocID="{1EFC7EB2-30FA-48BE-B15E-D1CFBC56C2E2}" presName="hierRoot3" presStyleCnt="0"/>
      <dgm:spPr/>
    </dgm:pt>
    <dgm:pt modelId="{F3983F05-0DBA-4EA0-A30B-DCC9D23563D0}" type="pres">
      <dgm:prSet presAssocID="{1EFC7EB2-30FA-48BE-B15E-D1CFBC56C2E2}" presName="composite3" presStyleCnt="0"/>
      <dgm:spPr/>
    </dgm:pt>
    <dgm:pt modelId="{D0C31A65-ACAF-499C-8832-C2CA1B754893}" type="pres">
      <dgm:prSet presAssocID="{1EFC7EB2-30FA-48BE-B15E-D1CFBC56C2E2}" presName="background3" presStyleLbl="node3" presStyleIdx="1" presStyleCnt="3"/>
      <dgm:spPr>
        <a:solidFill>
          <a:schemeClr val="bg1">
            <a:lumMod val="95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</dgm:pt>
    <dgm:pt modelId="{546375CB-74D1-4943-800E-A836C9217666}" type="pres">
      <dgm:prSet presAssocID="{1EFC7EB2-30FA-48BE-B15E-D1CFBC56C2E2}" presName="text3" presStyleLbl="fgAcc3" presStyleIdx="1" presStyleCnt="3" custScaleX="117431" custScaleY="126589" custLinFactNeighborX="-41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D9941-E290-4C8F-8FA3-C91DA52F1549}" type="pres">
      <dgm:prSet presAssocID="{1EFC7EB2-30FA-48BE-B15E-D1CFBC56C2E2}" presName="hierChild4" presStyleCnt="0"/>
      <dgm:spPr/>
    </dgm:pt>
    <dgm:pt modelId="{AC8D8E31-856B-44B0-9825-9B165E3BBAF5}" type="pres">
      <dgm:prSet presAssocID="{772916C8-BA29-43D2-A907-761E6D88937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6E2D1D1-AD7E-4498-B08F-1763A7EDE3B3}" type="pres">
      <dgm:prSet presAssocID="{8F2CD666-A216-42B1-90DF-1355FFF63A52}" presName="hierRoot2" presStyleCnt="0"/>
      <dgm:spPr/>
    </dgm:pt>
    <dgm:pt modelId="{61941A09-106F-4AC9-A108-0E74D45FC6CE}" type="pres">
      <dgm:prSet presAssocID="{8F2CD666-A216-42B1-90DF-1355FFF63A52}" presName="composite2" presStyleCnt="0"/>
      <dgm:spPr/>
    </dgm:pt>
    <dgm:pt modelId="{DA605121-B026-413A-9A79-FDE198C7ED14}" type="pres">
      <dgm:prSet presAssocID="{8F2CD666-A216-42B1-90DF-1355FFF63A52}" presName="background2" presStyleLbl="node2" presStyleIdx="1" presStyleCnt="2"/>
      <dgm:spPr>
        <a:solidFill>
          <a:schemeClr val="bg1">
            <a:lumMod val="95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</dgm:pt>
    <dgm:pt modelId="{5B3E290B-625E-4007-869F-F8A31408DF85}" type="pres">
      <dgm:prSet presAssocID="{8F2CD666-A216-42B1-90DF-1355FFF63A52}" presName="text2" presStyleLbl="fgAcc2" presStyleIdx="1" presStyleCnt="2" custScaleX="167789" custScaleY="135193" custLinFactNeighborX="22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DC6C1-45D2-4764-B906-FED8917ADFC3}" type="pres">
      <dgm:prSet presAssocID="{8F2CD666-A216-42B1-90DF-1355FFF63A52}" presName="hierChild3" presStyleCnt="0"/>
      <dgm:spPr/>
    </dgm:pt>
    <dgm:pt modelId="{1B925355-AAFF-41F7-A9FB-48519DCDB407}" type="pres">
      <dgm:prSet presAssocID="{ED4B4E81-94F2-4511-95B9-E1B9CE7A0F3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C3149BB-D6BE-4150-9BD7-EC84D270BC52}" type="pres">
      <dgm:prSet presAssocID="{7829313C-1A7D-48F8-B75C-E8683489AA13}" presName="hierRoot3" presStyleCnt="0"/>
      <dgm:spPr/>
    </dgm:pt>
    <dgm:pt modelId="{C1F86376-2ACF-4F61-9BED-C284DCB6E4B3}" type="pres">
      <dgm:prSet presAssocID="{7829313C-1A7D-48F8-B75C-E8683489AA13}" presName="composite3" presStyleCnt="0"/>
      <dgm:spPr/>
    </dgm:pt>
    <dgm:pt modelId="{2C7CCC14-747C-459D-BC1D-6C373553F1C6}" type="pres">
      <dgm:prSet presAssocID="{7829313C-1A7D-48F8-B75C-E8683489AA13}" presName="background3" presStyleLbl="node3" presStyleIdx="2" presStyleCnt="3"/>
      <dgm:spPr>
        <a:solidFill>
          <a:schemeClr val="bg1">
            <a:lumMod val="95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</dgm:pt>
    <dgm:pt modelId="{36927526-85AC-47BA-802A-1D015D9CDFB4}" type="pres">
      <dgm:prSet presAssocID="{7829313C-1A7D-48F8-B75C-E8683489AA13}" presName="text3" presStyleLbl="fgAcc3" presStyleIdx="2" presStyleCnt="3" custScaleX="185184" custScaleY="124383" custLinFactNeighborX="22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77B29E-6EEA-4DDE-822E-501C97D91D5C}" type="pres">
      <dgm:prSet presAssocID="{7829313C-1A7D-48F8-B75C-E8683489AA13}" presName="hierChild4" presStyleCnt="0"/>
      <dgm:spPr/>
    </dgm:pt>
  </dgm:ptLst>
  <dgm:cxnLst>
    <dgm:cxn modelId="{975CEEC0-0A43-4141-B73C-076618B5E4C8}" srcId="{8F2CD666-A216-42B1-90DF-1355FFF63A52}" destId="{7829313C-1A7D-48F8-B75C-E8683489AA13}" srcOrd="0" destOrd="0" parTransId="{ED4B4E81-94F2-4511-95B9-E1B9CE7A0F32}" sibTransId="{2337F26D-9C82-41DF-BE32-588ECC8DAA87}"/>
    <dgm:cxn modelId="{2EC48B06-8C39-49AA-A08B-4A0AE423FC32}" type="presOf" srcId="{1EFC7EB2-30FA-48BE-B15E-D1CFBC56C2E2}" destId="{546375CB-74D1-4943-800E-A836C9217666}" srcOrd="0" destOrd="0" presId="urn:microsoft.com/office/officeart/2005/8/layout/hierarchy1"/>
    <dgm:cxn modelId="{3A0875BB-35F8-4FEE-BBA8-7EF8353AC9C5}" type="presOf" srcId="{6CBF2A03-CA02-4746-8AFF-85E955F62C35}" destId="{F330E298-F6A1-4F8E-B3D8-3979EB336D0B}" srcOrd="0" destOrd="0" presId="urn:microsoft.com/office/officeart/2005/8/layout/hierarchy1"/>
    <dgm:cxn modelId="{C508A8E4-AEF0-4770-BE82-8259BB093DE0}" type="presOf" srcId="{9ACDECB8-1685-450A-99E3-A01534FBDD4C}" destId="{37F4EC0E-AC0E-40D1-B811-206E53F600A1}" srcOrd="0" destOrd="0" presId="urn:microsoft.com/office/officeart/2005/8/layout/hierarchy1"/>
    <dgm:cxn modelId="{AC62E08B-8EEE-4B89-92AF-DEDC2BAB7796}" type="presOf" srcId="{8F2CD666-A216-42B1-90DF-1355FFF63A52}" destId="{5B3E290B-625E-4007-869F-F8A31408DF85}" srcOrd="0" destOrd="0" presId="urn:microsoft.com/office/officeart/2005/8/layout/hierarchy1"/>
    <dgm:cxn modelId="{45F8E917-24E9-4B6B-8420-348CB5FAF4EF}" srcId="{B27F5F47-6607-4067-9782-D1D3E5FA8B0C}" destId="{6CBF2A03-CA02-4746-8AFF-85E955F62C35}" srcOrd="0" destOrd="0" parTransId="{FBB710C4-9817-41B9-8C77-3DE213958E5A}" sibTransId="{1CAC7C4C-4E79-4280-B27A-1E6DF71576A9}"/>
    <dgm:cxn modelId="{D54A55BE-A599-44A8-9333-AB8FF43B8D05}" type="presOf" srcId="{CC069B8E-0373-4C9A-9F9D-AE513440D4F7}" destId="{3AD5D6AB-4D52-4A8F-9736-7D91CF7E0632}" srcOrd="0" destOrd="0" presId="urn:microsoft.com/office/officeart/2005/8/layout/hierarchy1"/>
    <dgm:cxn modelId="{6476B2D4-2324-420B-B887-B9C132C26C59}" type="presOf" srcId="{B27F5F47-6607-4067-9782-D1D3E5FA8B0C}" destId="{F317FF07-173E-4FA9-8B82-75433EEA852E}" srcOrd="0" destOrd="0" presId="urn:microsoft.com/office/officeart/2005/8/layout/hierarchy1"/>
    <dgm:cxn modelId="{A8F8DCB3-CCB5-483C-9CC9-1327CBB32C19}" srcId="{6CBF2A03-CA02-4746-8AFF-85E955F62C35}" destId="{8F2CD666-A216-42B1-90DF-1355FFF63A52}" srcOrd="1" destOrd="0" parTransId="{772916C8-BA29-43D2-A907-761E6D889370}" sibTransId="{A1867705-C88E-41E5-B0D5-FAFD78B09982}"/>
    <dgm:cxn modelId="{9F861D67-A9D6-48A4-8F38-8774EC9799D4}" srcId="{6CBF2A03-CA02-4746-8AFF-85E955F62C35}" destId="{9ACDECB8-1685-450A-99E3-A01534FBDD4C}" srcOrd="0" destOrd="0" parTransId="{1BB8EFB2-E4D3-408B-AB07-6D60623B1A6A}" sibTransId="{5166E178-E1E5-41A2-9934-3E95C6CB00FA}"/>
    <dgm:cxn modelId="{4A36FFAF-AD32-494C-A600-49EC5485C571}" type="presOf" srcId="{ED4B4E81-94F2-4511-95B9-E1B9CE7A0F32}" destId="{1B925355-AAFF-41F7-A9FB-48519DCDB407}" srcOrd="0" destOrd="0" presId="urn:microsoft.com/office/officeart/2005/8/layout/hierarchy1"/>
    <dgm:cxn modelId="{6E9A779E-6249-4418-8DEF-C40860AFA324}" srcId="{9ACDECB8-1685-450A-99E3-A01534FBDD4C}" destId="{AB1E6E5B-1311-438F-8138-1793977A1E78}" srcOrd="0" destOrd="0" parTransId="{CC069B8E-0373-4C9A-9F9D-AE513440D4F7}" sibTransId="{4280B72E-3D2E-46FB-90A7-EF2159E275D6}"/>
    <dgm:cxn modelId="{5B4B1FF0-8551-4A9B-8168-87137FD3AEB8}" srcId="{9ACDECB8-1685-450A-99E3-A01534FBDD4C}" destId="{1EFC7EB2-30FA-48BE-B15E-D1CFBC56C2E2}" srcOrd="1" destOrd="0" parTransId="{4BAC8C73-6B2B-4D2B-A95A-F6D6F46B5ABB}" sibTransId="{BEFEBA4C-1866-403E-AD78-6AE4178CB095}"/>
    <dgm:cxn modelId="{88A36D81-E0B3-47E1-9BC0-8099B272C07F}" type="presOf" srcId="{4BAC8C73-6B2B-4D2B-A95A-F6D6F46B5ABB}" destId="{18EE08F3-A6DD-4A82-9338-3EB5E05E066E}" srcOrd="0" destOrd="0" presId="urn:microsoft.com/office/officeart/2005/8/layout/hierarchy1"/>
    <dgm:cxn modelId="{24734C6D-1092-4660-A488-438497993601}" type="presOf" srcId="{7829313C-1A7D-48F8-B75C-E8683489AA13}" destId="{36927526-85AC-47BA-802A-1D015D9CDFB4}" srcOrd="0" destOrd="0" presId="urn:microsoft.com/office/officeart/2005/8/layout/hierarchy1"/>
    <dgm:cxn modelId="{F0DDD068-77E9-44C3-B726-DC7FDD182AA7}" type="presOf" srcId="{1BB8EFB2-E4D3-408B-AB07-6D60623B1A6A}" destId="{538519A7-8811-4927-8BAA-85D4E790D938}" srcOrd="0" destOrd="0" presId="urn:microsoft.com/office/officeart/2005/8/layout/hierarchy1"/>
    <dgm:cxn modelId="{F0922011-286E-41E9-A7C3-3B949DADCEAC}" type="presOf" srcId="{772916C8-BA29-43D2-A907-761E6D889370}" destId="{AC8D8E31-856B-44B0-9825-9B165E3BBAF5}" srcOrd="0" destOrd="0" presId="urn:microsoft.com/office/officeart/2005/8/layout/hierarchy1"/>
    <dgm:cxn modelId="{75918D3F-7249-4436-A844-50B8A67E8E88}" type="presOf" srcId="{AB1E6E5B-1311-438F-8138-1793977A1E78}" destId="{FBA3C99F-B9A3-488E-B5C0-4D7A7BDAA3B3}" srcOrd="0" destOrd="0" presId="urn:microsoft.com/office/officeart/2005/8/layout/hierarchy1"/>
    <dgm:cxn modelId="{0ECABE6B-224C-4D79-8864-0B4F5BBA09E8}" type="presParOf" srcId="{F317FF07-173E-4FA9-8B82-75433EEA852E}" destId="{24CBAF03-9291-4148-92B9-6007D1F0BE0E}" srcOrd="0" destOrd="0" presId="urn:microsoft.com/office/officeart/2005/8/layout/hierarchy1"/>
    <dgm:cxn modelId="{77117077-59CF-4C97-AD0B-52E49A7DE6C3}" type="presParOf" srcId="{24CBAF03-9291-4148-92B9-6007D1F0BE0E}" destId="{A4E69564-4072-49E8-8918-E450D7008C6E}" srcOrd="0" destOrd="0" presId="urn:microsoft.com/office/officeart/2005/8/layout/hierarchy1"/>
    <dgm:cxn modelId="{1DC3058B-1035-42E1-A1F3-4E15D6576968}" type="presParOf" srcId="{A4E69564-4072-49E8-8918-E450D7008C6E}" destId="{BCEC790D-BD8D-4CB4-A49C-5CEDD3B03D93}" srcOrd="0" destOrd="0" presId="urn:microsoft.com/office/officeart/2005/8/layout/hierarchy1"/>
    <dgm:cxn modelId="{34EDFA89-A700-4D84-BCEF-933ED10D9C70}" type="presParOf" srcId="{A4E69564-4072-49E8-8918-E450D7008C6E}" destId="{F330E298-F6A1-4F8E-B3D8-3979EB336D0B}" srcOrd="1" destOrd="0" presId="urn:microsoft.com/office/officeart/2005/8/layout/hierarchy1"/>
    <dgm:cxn modelId="{754654EF-338D-4494-A65E-3C497DAF6430}" type="presParOf" srcId="{24CBAF03-9291-4148-92B9-6007D1F0BE0E}" destId="{E5ACFE24-B133-4443-AF05-3F82F0C321CF}" srcOrd="1" destOrd="0" presId="urn:microsoft.com/office/officeart/2005/8/layout/hierarchy1"/>
    <dgm:cxn modelId="{331150EA-5B5B-4EC8-93A8-C0CE64087027}" type="presParOf" srcId="{E5ACFE24-B133-4443-AF05-3F82F0C321CF}" destId="{538519A7-8811-4927-8BAA-85D4E790D938}" srcOrd="0" destOrd="0" presId="urn:microsoft.com/office/officeart/2005/8/layout/hierarchy1"/>
    <dgm:cxn modelId="{B521BFB7-0D00-405F-BDD3-A499FC135675}" type="presParOf" srcId="{E5ACFE24-B133-4443-AF05-3F82F0C321CF}" destId="{DF134F7B-5E91-4EDA-BDF2-C0E5E568410D}" srcOrd="1" destOrd="0" presId="urn:microsoft.com/office/officeart/2005/8/layout/hierarchy1"/>
    <dgm:cxn modelId="{AC3FBC5C-87BA-47AF-BE87-9E3881E9D37F}" type="presParOf" srcId="{DF134F7B-5E91-4EDA-BDF2-C0E5E568410D}" destId="{31C25164-047A-430D-9C10-8E88245D8676}" srcOrd="0" destOrd="0" presId="urn:microsoft.com/office/officeart/2005/8/layout/hierarchy1"/>
    <dgm:cxn modelId="{E97AE3D4-6770-4C27-A399-CA324DF0237A}" type="presParOf" srcId="{31C25164-047A-430D-9C10-8E88245D8676}" destId="{3FD2A7EF-1381-4C6F-A212-E986AAE3AD74}" srcOrd="0" destOrd="0" presId="urn:microsoft.com/office/officeart/2005/8/layout/hierarchy1"/>
    <dgm:cxn modelId="{5EA553B8-3593-4447-B8D4-D9D56EBF8A02}" type="presParOf" srcId="{31C25164-047A-430D-9C10-8E88245D8676}" destId="{37F4EC0E-AC0E-40D1-B811-206E53F600A1}" srcOrd="1" destOrd="0" presId="urn:microsoft.com/office/officeart/2005/8/layout/hierarchy1"/>
    <dgm:cxn modelId="{2FBE1EE9-EB44-4658-A06C-86DBC061B60B}" type="presParOf" srcId="{DF134F7B-5E91-4EDA-BDF2-C0E5E568410D}" destId="{0C02B963-2BB5-475F-9B54-8A45DC1F3D0B}" srcOrd="1" destOrd="0" presId="urn:microsoft.com/office/officeart/2005/8/layout/hierarchy1"/>
    <dgm:cxn modelId="{5AD04E48-657F-44AA-8AB0-F05612FF5392}" type="presParOf" srcId="{0C02B963-2BB5-475F-9B54-8A45DC1F3D0B}" destId="{3AD5D6AB-4D52-4A8F-9736-7D91CF7E0632}" srcOrd="0" destOrd="0" presId="urn:microsoft.com/office/officeart/2005/8/layout/hierarchy1"/>
    <dgm:cxn modelId="{DBD3FA54-8744-4A39-8127-DAC69F45CB00}" type="presParOf" srcId="{0C02B963-2BB5-475F-9B54-8A45DC1F3D0B}" destId="{521E34C4-B426-471A-9EFF-DC95AFC2BDB0}" srcOrd="1" destOrd="0" presId="urn:microsoft.com/office/officeart/2005/8/layout/hierarchy1"/>
    <dgm:cxn modelId="{11F46430-B210-4DD5-8FC5-20A6B7FA1BB0}" type="presParOf" srcId="{521E34C4-B426-471A-9EFF-DC95AFC2BDB0}" destId="{D94FBA16-DA2A-457A-B066-971FA1BC8A91}" srcOrd="0" destOrd="0" presId="urn:microsoft.com/office/officeart/2005/8/layout/hierarchy1"/>
    <dgm:cxn modelId="{A2B01EE5-42C0-44BD-B8E4-AC35FBB56ED0}" type="presParOf" srcId="{D94FBA16-DA2A-457A-B066-971FA1BC8A91}" destId="{2A9043FD-800F-4B34-9946-215AE89747CB}" srcOrd="0" destOrd="0" presId="urn:microsoft.com/office/officeart/2005/8/layout/hierarchy1"/>
    <dgm:cxn modelId="{7FC47267-0725-45B9-9A1D-4D8FF3BA9D7B}" type="presParOf" srcId="{D94FBA16-DA2A-457A-B066-971FA1BC8A91}" destId="{FBA3C99F-B9A3-488E-B5C0-4D7A7BDAA3B3}" srcOrd="1" destOrd="0" presId="urn:microsoft.com/office/officeart/2005/8/layout/hierarchy1"/>
    <dgm:cxn modelId="{642A456D-0045-4EA9-BBE2-716625922F09}" type="presParOf" srcId="{521E34C4-B426-471A-9EFF-DC95AFC2BDB0}" destId="{928096F0-9C2B-47FE-948F-7C489152320F}" srcOrd="1" destOrd="0" presId="urn:microsoft.com/office/officeart/2005/8/layout/hierarchy1"/>
    <dgm:cxn modelId="{F400AF5A-B2E6-4B84-AD16-C23E3893E028}" type="presParOf" srcId="{0C02B963-2BB5-475F-9B54-8A45DC1F3D0B}" destId="{18EE08F3-A6DD-4A82-9338-3EB5E05E066E}" srcOrd="2" destOrd="0" presId="urn:microsoft.com/office/officeart/2005/8/layout/hierarchy1"/>
    <dgm:cxn modelId="{BF1B4827-F537-4A62-80B1-2523F46ECA8E}" type="presParOf" srcId="{0C02B963-2BB5-475F-9B54-8A45DC1F3D0B}" destId="{9327064B-45B8-44D6-9A3B-6C512790230F}" srcOrd="3" destOrd="0" presId="urn:microsoft.com/office/officeart/2005/8/layout/hierarchy1"/>
    <dgm:cxn modelId="{B1FFB681-AE59-478B-962A-D050B1A4B1F3}" type="presParOf" srcId="{9327064B-45B8-44D6-9A3B-6C512790230F}" destId="{F3983F05-0DBA-4EA0-A30B-DCC9D23563D0}" srcOrd="0" destOrd="0" presId="urn:microsoft.com/office/officeart/2005/8/layout/hierarchy1"/>
    <dgm:cxn modelId="{B33AE5F1-92A1-4DC9-A912-B249E5DB1C9F}" type="presParOf" srcId="{F3983F05-0DBA-4EA0-A30B-DCC9D23563D0}" destId="{D0C31A65-ACAF-499C-8832-C2CA1B754893}" srcOrd="0" destOrd="0" presId="urn:microsoft.com/office/officeart/2005/8/layout/hierarchy1"/>
    <dgm:cxn modelId="{A2A0B5C5-5D31-4B69-86B1-D739474921C5}" type="presParOf" srcId="{F3983F05-0DBA-4EA0-A30B-DCC9D23563D0}" destId="{546375CB-74D1-4943-800E-A836C9217666}" srcOrd="1" destOrd="0" presId="urn:microsoft.com/office/officeart/2005/8/layout/hierarchy1"/>
    <dgm:cxn modelId="{2A8C4FEA-D287-492E-BD49-F2FFEAFA76E0}" type="presParOf" srcId="{9327064B-45B8-44D6-9A3B-6C512790230F}" destId="{07AD9941-E290-4C8F-8FA3-C91DA52F1549}" srcOrd="1" destOrd="0" presId="urn:microsoft.com/office/officeart/2005/8/layout/hierarchy1"/>
    <dgm:cxn modelId="{45D10BB3-9D8F-46C7-BF5D-FC0D4DA527E3}" type="presParOf" srcId="{E5ACFE24-B133-4443-AF05-3F82F0C321CF}" destId="{AC8D8E31-856B-44B0-9825-9B165E3BBAF5}" srcOrd="2" destOrd="0" presId="urn:microsoft.com/office/officeart/2005/8/layout/hierarchy1"/>
    <dgm:cxn modelId="{52B3F094-EC51-4DA1-861D-60395F7B568C}" type="presParOf" srcId="{E5ACFE24-B133-4443-AF05-3F82F0C321CF}" destId="{C6E2D1D1-AD7E-4498-B08F-1763A7EDE3B3}" srcOrd="3" destOrd="0" presId="urn:microsoft.com/office/officeart/2005/8/layout/hierarchy1"/>
    <dgm:cxn modelId="{66176A8B-DD9C-401F-9FC5-531C31D8FFE1}" type="presParOf" srcId="{C6E2D1D1-AD7E-4498-B08F-1763A7EDE3B3}" destId="{61941A09-106F-4AC9-A108-0E74D45FC6CE}" srcOrd="0" destOrd="0" presId="urn:microsoft.com/office/officeart/2005/8/layout/hierarchy1"/>
    <dgm:cxn modelId="{2351402B-9F07-47DC-AD3C-4F4747B1452C}" type="presParOf" srcId="{61941A09-106F-4AC9-A108-0E74D45FC6CE}" destId="{DA605121-B026-413A-9A79-FDE198C7ED14}" srcOrd="0" destOrd="0" presId="urn:microsoft.com/office/officeart/2005/8/layout/hierarchy1"/>
    <dgm:cxn modelId="{F80133C4-1D39-4B30-AA31-1BF959A96820}" type="presParOf" srcId="{61941A09-106F-4AC9-A108-0E74D45FC6CE}" destId="{5B3E290B-625E-4007-869F-F8A31408DF85}" srcOrd="1" destOrd="0" presId="urn:microsoft.com/office/officeart/2005/8/layout/hierarchy1"/>
    <dgm:cxn modelId="{AD9C763A-FD47-490F-92DC-3CC024920BE2}" type="presParOf" srcId="{C6E2D1D1-AD7E-4498-B08F-1763A7EDE3B3}" destId="{B2CDC6C1-45D2-4764-B906-FED8917ADFC3}" srcOrd="1" destOrd="0" presId="urn:microsoft.com/office/officeart/2005/8/layout/hierarchy1"/>
    <dgm:cxn modelId="{75DEF2B1-6BCC-440F-AADB-986C383A67F9}" type="presParOf" srcId="{B2CDC6C1-45D2-4764-B906-FED8917ADFC3}" destId="{1B925355-AAFF-41F7-A9FB-48519DCDB407}" srcOrd="0" destOrd="0" presId="urn:microsoft.com/office/officeart/2005/8/layout/hierarchy1"/>
    <dgm:cxn modelId="{969E3FDD-4019-4CCE-804F-22C99EE775BA}" type="presParOf" srcId="{B2CDC6C1-45D2-4764-B906-FED8917ADFC3}" destId="{DC3149BB-D6BE-4150-9BD7-EC84D270BC52}" srcOrd="1" destOrd="0" presId="urn:microsoft.com/office/officeart/2005/8/layout/hierarchy1"/>
    <dgm:cxn modelId="{FEC08213-7CEE-4A40-BE31-C14BD3910658}" type="presParOf" srcId="{DC3149BB-D6BE-4150-9BD7-EC84D270BC52}" destId="{C1F86376-2ACF-4F61-9BED-C284DCB6E4B3}" srcOrd="0" destOrd="0" presId="urn:microsoft.com/office/officeart/2005/8/layout/hierarchy1"/>
    <dgm:cxn modelId="{8B04A22F-77E0-48CF-B6DC-68E056CA5284}" type="presParOf" srcId="{C1F86376-2ACF-4F61-9BED-C284DCB6E4B3}" destId="{2C7CCC14-747C-459D-BC1D-6C373553F1C6}" srcOrd="0" destOrd="0" presId="urn:microsoft.com/office/officeart/2005/8/layout/hierarchy1"/>
    <dgm:cxn modelId="{BE9B90EF-1D58-4A02-A1BE-674E7E4E4481}" type="presParOf" srcId="{C1F86376-2ACF-4F61-9BED-C284DCB6E4B3}" destId="{36927526-85AC-47BA-802A-1D015D9CDFB4}" srcOrd="1" destOrd="0" presId="urn:microsoft.com/office/officeart/2005/8/layout/hierarchy1"/>
    <dgm:cxn modelId="{6E984723-9E3A-432F-BA30-D65034922733}" type="presParOf" srcId="{DC3149BB-D6BE-4150-9BD7-EC84D270BC52}" destId="{C477B29E-6EEA-4DDE-822E-501C97D91D5C}" srcOrd="1" destOrd="0" presId="urn:microsoft.com/office/officeart/2005/8/layout/hierarchy1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8B553-0049-4EA0-87D7-BAC41E91919A}">
      <dsp:nvSpPr>
        <dsp:cNvPr id="0" name=""/>
        <dsp:cNvSpPr/>
      </dsp:nvSpPr>
      <dsp:spPr>
        <a:xfrm>
          <a:off x="0" y="197559"/>
          <a:ext cx="5500725" cy="2319525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На пути коренных изменений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Роль государства в развитии промышленности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Особенности развития Японии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Социальная жизнь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Конституция 1889 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Внешняя политика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7) Японо-китайская война 1894 – 1895 годов 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113230" y="310789"/>
        <a:ext cx="5274265" cy="20930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C9212-9EA6-4336-87C9-D9355D7170DF}">
      <dsp:nvSpPr>
        <dsp:cNvPr id="0" name=""/>
        <dsp:cNvSpPr/>
      </dsp:nvSpPr>
      <dsp:spPr>
        <a:xfrm>
          <a:off x="285731" y="642"/>
          <a:ext cx="1938625" cy="775450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Конституция сохранила все прерогативы императора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73456" y="642"/>
        <a:ext cx="1163175" cy="775450"/>
      </dsp:txXfrm>
    </dsp:sp>
    <dsp:sp modelId="{7CB8E0D1-4F9D-46B8-B6FD-30812E5B8C89}">
      <dsp:nvSpPr>
        <dsp:cNvPr id="0" name=""/>
        <dsp:cNvSpPr/>
      </dsp:nvSpPr>
      <dsp:spPr>
        <a:xfrm>
          <a:off x="1972335" y="66555"/>
          <a:ext cx="1609059" cy="643623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Право созыва парламента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94147" y="66555"/>
        <a:ext cx="965436" cy="643623"/>
      </dsp:txXfrm>
    </dsp:sp>
    <dsp:sp modelId="{86851C04-5DF7-4611-A482-6BFC3254A8CA}">
      <dsp:nvSpPr>
        <dsp:cNvPr id="0" name=""/>
        <dsp:cNvSpPr/>
      </dsp:nvSpPr>
      <dsp:spPr>
        <a:xfrm>
          <a:off x="3356126" y="66555"/>
          <a:ext cx="1609059" cy="643623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Право открытия, роспуска парламента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77938" y="66555"/>
        <a:ext cx="965436" cy="643623"/>
      </dsp:txXfrm>
    </dsp:sp>
    <dsp:sp modelId="{543BADBC-A359-4749-B9FF-C43ABF992084}">
      <dsp:nvSpPr>
        <dsp:cNvPr id="0" name=""/>
        <dsp:cNvSpPr/>
      </dsp:nvSpPr>
      <dsp:spPr>
        <a:xfrm>
          <a:off x="285731" y="884655"/>
          <a:ext cx="1938625" cy="775450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Предоставила ему ещё больше прав    и полномочий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73456" y="884655"/>
        <a:ext cx="1163175" cy="775450"/>
      </dsp:txXfrm>
    </dsp:sp>
    <dsp:sp modelId="{4079E82D-EA3F-4280-84C9-359272977BB6}">
      <dsp:nvSpPr>
        <dsp:cNvPr id="0" name=""/>
        <dsp:cNvSpPr/>
      </dsp:nvSpPr>
      <dsp:spPr>
        <a:xfrm>
          <a:off x="1972335" y="950569"/>
          <a:ext cx="1609059" cy="643623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Замены законов высочайшим указом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94147" y="950569"/>
        <a:ext cx="965436" cy="643623"/>
      </dsp:txXfrm>
    </dsp:sp>
    <dsp:sp modelId="{B4A7D87A-8281-4CD5-8B66-5C3BF56AD232}">
      <dsp:nvSpPr>
        <dsp:cNvPr id="0" name=""/>
        <dsp:cNvSpPr/>
      </dsp:nvSpPr>
      <dsp:spPr>
        <a:xfrm>
          <a:off x="3356126" y="950569"/>
          <a:ext cx="1796917" cy="643623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Объявления войны, заключения мира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77938" y="950569"/>
        <a:ext cx="1153294" cy="643623"/>
      </dsp:txXfrm>
    </dsp:sp>
    <dsp:sp modelId="{17FD001E-9A39-4A7F-870E-3D8BB5C3F338}">
      <dsp:nvSpPr>
        <dsp:cNvPr id="0" name=""/>
        <dsp:cNvSpPr/>
      </dsp:nvSpPr>
      <dsp:spPr>
        <a:xfrm>
          <a:off x="285731" y="1768669"/>
          <a:ext cx="1938625" cy="775450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Совет министров подотчётен  императору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73456" y="1768669"/>
        <a:ext cx="1163175" cy="775450"/>
      </dsp:txXfrm>
    </dsp:sp>
    <dsp:sp modelId="{0E3402A0-100E-418F-B972-502FFC1991CE}">
      <dsp:nvSpPr>
        <dsp:cNvPr id="0" name=""/>
        <dsp:cNvSpPr/>
      </dsp:nvSpPr>
      <dsp:spPr>
        <a:xfrm>
          <a:off x="1972335" y="1834582"/>
          <a:ext cx="2421360" cy="643623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Верховный Главнокомандующий войск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94147" y="1834582"/>
        <a:ext cx="1777737" cy="6436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1F422-2955-4A49-A098-1AD5CEE04F90}">
      <dsp:nvSpPr>
        <dsp:cNvPr id="0" name=""/>
        <dsp:cNvSpPr/>
      </dsp:nvSpPr>
      <dsp:spPr>
        <a:xfrm>
          <a:off x="0" y="310969"/>
          <a:ext cx="55007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336CB-B947-424E-98C1-4EB17AA7B005}">
      <dsp:nvSpPr>
        <dsp:cNvPr id="0" name=""/>
        <dsp:cNvSpPr/>
      </dsp:nvSpPr>
      <dsp:spPr>
        <a:xfrm>
          <a:off x="275036" y="30529"/>
          <a:ext cx="3850507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540" tIns="0" rIns="1455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Обнищание населения осложнило сбыт промышленных товаров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2416" y="57909"/>
        <a:ext cx="3795747" cy="506120"/>
      </dsp:txXfrm>
    </dsp:sp>
    <dsp:sp modelId="{0B3A5080-2DF7-47B0-9D94-B57C0D220F3B}">
      <dsp:nvSpPr>
        <dsp:cNvPr id="0" name=""/>
        <dsp:cNvSpPr/>
      </dsp:nvSpPr>
      <dsp:spPr>
        <a:xfrm>
          <a:off x="0" y="1172809"/>
          <a:ext cx="55007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17BE8-5386-4E23-BE55-E66BD5D6C88B}">
      <dsp:nvSpPr>
        <dsp:cNvPr id="0" name=""/>
        <dsp:cNvSpPr/>
      </dsp:nvSpPr>
      <dsp:spPr>
        <a:xfrm>
          <a:off x="275036" y="892369"/>
          <a:ext cx="3850507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540" tIns="0" rIns="1455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Такая ситуация толкала правящие круги                        к захвату территорий соседних государств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2416" y="919749"/>
        <a:ext cx="3795747" cy="506120"/>
      </dsp:txXfrm>
    </dsp:sp>
    <dsp:sp modelId="{86FBF835-850A-4E2E-915A-4C793F2F597D}">
      <dsp:nvSpPr>
        <dsp:cNvPr id="0" name=""/>
        <dsp:cNvSpPr/>
      </dsp:nvSpPr>
      <dsp:spPr>
        <a:xfrm>
          <a:off x="0" y="2034649"/>
          <a:ext cx="55007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46BFE-D1FA-4638-860C-3DEB84F4E141}">
      <dsp:nvSpPr>
        <dsp:cNvPr id="0" name=""/>
        <dsp:cNvSpPr/>
      </dsp:nvSpPr>
      <dsp:spPr>
        <a:xfrm>
          <a:off x="275036" y="1754209"/>
          <a:ext cx="3850507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540" tIns="0" rIns="1455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Япония начала вооружаться для осуществления этой цели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2416" y="1781589"/>
        <a:ext cx="3795747" cy="506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D7CC2-6C54-4FCA-B002-B6170CB37220}">
      <dsp:nvSpPr>
        <dsp:cNvPr id="0" name=""/>
        <dsp:cNvSpPr/>
      </dsp:nvSpPr>
      <dsp:spPr>
        <a:xfrm rot="16200000">
          <a:off x="262" y="1221"/>
          <a:ext cx="2542318" cy="2542318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1894 году Япония организовала дворцовый переворот     в Сеуле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263" y="636799"/>
        <a:ext cx="2097412" cy="1271159"/>
      </dsp:txXfrm>
    </dsp:sp>
    <dsp:sp modelId="{8C359CD3-0417-4C71-9AFC-94930FD42D53}">
      <dsp:nvSpPr>
        <dsp:cNvPr id="0" name=""/>
        <dsp:cNvSpPr/>
      </dsp:nvSpPr>
      <dsp:spPr>
        <a:xfrm rot="5400000">
          <a:off x="2886687" y="1221"/>
          <a:ext cx="2542318" cy="2542318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Создала правительство, поклоняющееся японцам, и обезоружила столичный гарнизон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331594" y="636801"/>
        <a:ext cx="2097412" cy="12711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1F422-2955-4A49-A098-1AD5CEE04F90}">
      <dsp:nvSpPr>
        <dsp:cNvPr id="0" name=""/>
        <dsp:cNvSpPr/>
      </dsp:nvSpPr>
      <dsp:spPr>
        <a:xfrm>
          <a:off x="0" y="310969"/>
          <a:ext cx="55007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336CB-B947-424E-98C1-4EB17AA7B005}">
      <dsp:nvSpPr>
        <dsp:cNvPr id="0" name=""/>
        <dsp:cNvSpPr/>
      </dsp:nvSpPr>
      <dsp:spPr>
        <a:xfrm>
          <a:off x="275036" y="30529"/>
          <a:ext cx="3850507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540" tIns="0" rIns="1455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 договору, Япония получила право на строительство промышленных предприятий для торговли на территории Китая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2416" y="57909"/>
        <a:ext cx="3795747" cy="506120"/>
      </dsp:txXfrm>
    </dsp:sp>
    <dsp:sp modelId="{0B3A5080-2DF7-47B0-9D94-B57C0D220F3B}">
      <dsp:nvSpPr>
        <dsp:cNvPr id="0" name=""/>
        <dsp:cNvSpPr/>
      </dsp:nvSpPr>
      <dsp:spPr>
        <a:xfrm>
          <a:off x="0" y="1172809"/>
          <a:ext cx="55007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17BE8-5386-4E23-BE55-E66BD5D6C88B}">
      <dsp:nvSpPr>
        <dsp:cNvPr id="0" name=""/>
        <dsp:cNvSpPr/>
      </dsp:nvSpPr>
      <dsp:spPr>
        <a:xfrm>
          <a:off x="275036" y="892369"/>
          <a:ext cx="3850507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540" tIns="0" rIns="1455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Теперь целью Японии была победа над Россией, основным соперником на Дальнем Востоке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2416" y="919749"/>
        <a:ext cx="3795747" cy="506120"/>
      </dsp:txXfrm>
    </dsp:sp>
    <dsp:sp modelId="{86FBF835-850A-4E2E-915A-4C793F2F597D}">
      <dsp:nvSpPr>
        <dsp:cNvPr id="0" name=""/>
        <dsp:cNvSpPr/>
      </dsp:nvSpPr>
      <dsp:spPr>
        <a:xfrm>
          <a:off x="0" y="2034649"/>
          <a:ext cx="55007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46BFE-D1FA-4638-860C-3DEB84F4E141}">
      <dsp:nvSpPr>
        <dsp:cNvPr id="0" name=""/>
        <dsp:cNvSpPr/>
      </dsp:nvSpPr>
      <dsp:spPr>
        <a:xfrm>
          <a:off x="275036" y="1754209"/>
          <a:ext cx="3850507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540" tIns="0" rIns="1455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1895 году Япония приняла 10-летнюю программу перевооружения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2416" y="1781589"/>
        <a:ext cx="3795747" cy="506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D7CC2-6C54-4FCA-B002-B6170CB37220}">
      <dsp:nvSpPr>
        <dsp:cNvPr id="0" name=""/>
        <dsp:cNvSpPr/>
      </dsp:nvSpPr>
      <dsp:spPr>
        <a:xfrm rot="16200000">
          <a:off x="262" y="1221"/>
          <a:ext cx="2542318" cy="2542318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Япония превратилась                       в опасного противника на Дальнем Востоке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263" y="636799"/>
        <a:ext cx="2097412" cy="1271159"/>
      </dsp:txXfrm>
    </dsp:sp>
    <dsp:sp modelId="{8C359CD3-0417-4C71-9AFC-94930FD42D53}">
      <dsp:nvSpPr>
        <dsp:cNvPr id="0" name=""/>
        <dsp:cNvSpPr/>
      </dsp:nvSpPr>
      <dsp:spPr>
        <a:xfrm rot="5400000">
          <a:off x="2886687" y="1221"/>
          <a:ext cx="2542318" cy="2542318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Таким образом, Япония всё глубже втягивалась в пучину новой войны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331594" y="636801"/>
        <a:ext cx="2097412" cy="12711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AA039-B4E2-4374-9F72-B638127C33A4}">
      <dsp:nvSpPr>
        <dsp:cNvPr id="0" name=""/>
        <dsp:cNvSpPr/>
      </dsp:nvSpPr>
      <dsp:spPr>
        <a:xfrm>
          <a:off x="376233" y="0"/>
          <a:ext cx="1318535" cy="791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76233" y="0"/>
        <a:ext cx="1318535" cy="791121"/>
      </dsp:txXfrm>
    </dsp:sp>
    <dsp:sp modelId="{E5B9D77A-8804-4379-8241-B2F1780644B6}">
      <dsp:nvSpPr>
        <dsp:cNvPr id="0" name=""/>
        <dsp:cNvSpPr/>
      </dsp:nvSpPr>
      <dsp:spPr>
        <a:xfrm>
          <a:off x="1938329" y="0"/>
          <a:ext cx="1438271" cy="791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В) с1890 года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38329" y="0"/>
        <a:ext cx="1438271" cy="791121"/>
      </dsp:txXfrm>
    </dsp:sp>
    <dsp:sp modelId="{8B065C99-1DDE-473D-903C-448B83D7D7D8}">
      <dsp:nvSpPr>
        <dsp:cNvPr id="0" name=""/>
        <dsp:cNvSpPr/>
      </dsp:nvSpPr>
      <dsp:spPr>
        <a:xfrm>
          <a:off x="3570386" y="599"/>
          <a:ext cx="1318535" cy="791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С)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1891 года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570386" y="599"/>
        <a:ext cx="1318535" cy="791121"/>
      </dsp:txXfrm>
    </dsp:sp>
    <dsp:sp modelId="{C9F8E630-B1FD-4DE7-8ED9-26CBF7409F32}">
      <dsp:nvSpPr>
        <dsp:cNvPr id="0" name=""/>
        <dsp:cNvSpPr/>
      </dsp:nvSpPr>
      <dsp:spPr>
        <a:xfrm>
          <a:off x="2060129" y="923574"/>
          <a:ext cx="1318535" cy="791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Д) с 1892 года</a:t>
          </a:r>
          <a:endParaRPr lang="ru-RU" sz="1200" b="1" u="none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60129" y="923574"/>
        <a:ext cx="1318535" cy="79112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AA039-B4E2-4374-9F72-B638127C33A4}">
      <dsp:nvSpPr>
        <dsp:cNvPr id="0" name=""/>
        <dsp:cNvSpPr/>
      </dsp:nvSpPr>
      <dsp:spPr>
        <a:xfrm>
          <a:off x="559384" y="599"/>
          <a:ext cx="1318535" cy="791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А) Англией        и Бурской республикой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59384" y="599"/>
        <a:ext cx="1318535" cy="791121"/>
      </dsp:txXfrm>
    </dsp:sp>
    <dsp:sp modelId="{E5B9D77A-8804-4379-8241-B2F1780644B6}">
      <dsp:nvSpPr>
        <dsp:cNvPr id="0" name=""/>
        <dsp:cNvSpPr/>
      </dsp:nvSpPr>
      <dsp:spPr>
        <a:xfrm>
          <a:off x="2009774" y="599"/>
          <a:ext cx="1419245" cy="791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09774" y="599"/>
        <a:ext cx="1419245" cy="791121"/>
      </dsp:txXfrm>
    </dsp:sp>
    <dsp:sp modelId="{8B065C99-1DDE-473D-903C-448B83D7D7D8}">
      <dsp:nvSpPr>
        <dsp:cNvPr id="0" name=""/>
        <dsp:cNvSpPr/>
      </dsp:nvSpPr>
      <dsp:spPr>
        <a:xfrm>
          <a:off x="3560873" y="599"/>
          <a:ext cx="1318535" cy="791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С) Францией    и Китаем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560873" y="599"/>
        <a:ext cx="1318535" cy="791121"/>
      </dsp:txXfrm>
    </dsp:sp>
    <dsp:sp modelId="{C9F8E630-B1FD-4DE7-8ED9-26CBF7409F32}">
      <dsp:nvSpPr>
        <dsp:cNvPr id="0" name=""/>
        <dsp:cNvSpPr/>
      </dsp:nvSpPr>
      <dsp:spPr>
        <a:xfrm>
          <a:off x="2000261" y="923574"/>
          <a:ext cx="1438271" cy="791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Д) Германией      и Турцией</a:t>
          </a:r>
          <a:endParaRPr lang="ru-RU" sz="1200" b="1" u="none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00261" y="923574"/>
        <a:ext cx="1438271" cy="79112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215129" y="1783"/>
          <a:ext cx="3610476" cy="106038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26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80224" y="1783"/>
        <a:ext cx="3345381" cy="1060381"/>
      </dsp:txXfrm>
    </dsp:sp>
    <dsp:sp modelId="{0695C490-E4F3-44F9-95D3-DCB4ADA8C6F8}">
      <dsp:nvSpPr>
        <dsp:cNvPr id="0" name=""/>
        <dsp:cNvSpPr/>
      </dsp:nvSpPr>
      <dsp:spPr>
        <a:xfrm>
          <a:off x="603681" y="1783"/>
          <a:ext cx="1222895" cy="106038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238478" y="1341307"/>
          <a:ext cx="3610476" cy="106038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              и термины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03573" y="1341307"/>
        <a:ext cx="3345381" cy="1060381"/>
      </dsp:txXfrm>
    </dsp:sp>
    <dsp:sp modelId="{0A426044-E8F7-487B-91EF-34DFC983F853}">
      <dsp:nvSpPr>
        <dsp:cNvPr id="0" name=""/>
        <dsp:cNvSpPr/>
      </dsp:nvSpPr>
      <dsp:spPr>
        <a:xfrm>
          <a:off x="644310" y="1378696"/>
          <a:ext cx="1060381" cy="106038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69AF-E8E2-4A51-86CF-33E68D10A71A}">
      <dsp:nvSpPr>
        <dsp:cNvPr id="0" name=""/>
        <dsp:cNvSpPr/>
      </dsp:nvSpPr>
      <dsp:spPr>
        <a:xfrm>
          <a:off x="0" y="0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дорогах были ликвидированы караульные посты, контролирующие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21970"/>
        <a:ext cx="3866201" cy="706159"/>
      </dsp:txXfrm>
    </dsp:sp>
    <dsp:sp modelId="{C73542B0-B740-4AA0-965D-FE3E3C84B115}">
      <dsp:nvSpPr>
        <dsp:cNvPr id="0" name=""/>
        <dsp:cNvSpPr/>
      </dsp:nvSpPr>
      <dsp:spPr>
        <a:xfrm>
          <a:off x="412554" y="875115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Миграцию крестьян в города, созданные                                 для их задержания и возвращения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4524" y="897085"/>
        <a:ext cx="3731558" cy="706159"/>
      </dsp:txXfrm>
    </dsp:sp>
    <dsp:sp modelId="{1B5E6879-7AD9-4801-BB4A-A1915E56F321}">
      <dsp:nvSpPr>
        <dsp:cNvPr id="0" name=""/>
        <dsp:cNvSpPr/>
      </dsp:nvSpPr>
      <dsp:spPr>
        <a:xfrm>
          <a:off x="825108" y="1750231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Потому что промышленность была заинтересована в притоке рабочей силы                                            из деревни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47078" y="1772201"/>
        <a:ext cx="3731558" cy="706159"/>
      </dsp:txXfrm>
    </dsp:sp>
    <dsp:sp modelId="{74517B5A-7483-44E5-8608-815BB1FAF45C}">
      <dsp:nvSpPr>
        <dsp:cNvPr id="0" name=""/>
        <dsp:cNvSpPr/>
      </dsp:nvSpPr>
      <dsp:spPr>
        <a:xfrm>
          <a:off x="4542121" y="622588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51823" y="622588"/>
        <a:ext cx="268160" cy="366892"/>
      </dsp:txXfrm>
    </dsp:sp>
    <dsp:sp modelId="{70C21778-E698-49B8-AF55-1F2B456A6BDB}">
      <dsp:nvSpPr>
        <dsp:cNvPr id="0" name=""/>
        <dsp:cNvSpPr/>
      </dsp:nvSpPr>
      <dsp:spPr>
        <a:xfrm>
          <a:off x="4914822" y="1488934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024524" y="1488934"/>
        <a:ext cx="268160" cy="366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B4BD8-8846-4F2C-AA62-558B3811B756}">
      <dsp:nvSpPr>
        <dsp:cNvPr id="0" name=""/>
        <dsp:cNvSpPr/>
      </dsp:nvSpPr>
      <dsp:spPr>
        <a:xfrm>
          <a:off x="0" y="21283"/>
          <a:ext cx="3000396" cy="786240"/>
        </a:xfrm>
        <a:prstGeom prst="roundRect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В 1869 г. в Японии было официально объявлено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8381" y="59664"/>
        <a:ext cx="2923634" cy="709478"/>
      </dsp:txXfrm>
    </dsp:sp>
    <dsp:sp modelId="{55FF43DC-5241-466E-BCFA-EA14FE482F61}">
      <dsp:nvSpPr>
        <dsp:cNvPr id="0" name=""/>
        <dsp:cNvSpPr/>
      </dsp:nvSpPr>
      <dsp:spPr>
        <a:xfrm>
          <a:off x="0" y="928483"/>
          <a:ext cx="3000396" cy="786240"/>
        </a:xfrm>
        <a:prstGeom prst="roundRect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Что все слои населения, т.е. феодалы-землевладельцы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8381" y="966864"/>
        <a:ext cx="2923634" cy="709478"/>
      </dsp:txXfrm>
    </dsp:sp>
    <dsp:sp modelId="{8AA146D0-2645-4447-A226-9D32DECFAAD6}">
      <dsp:nvSpPr>
        <dsp:cNvPr id="0" name=""/>
        <dsp:cNvSpPr/>
      </dsp:nvSpPr>
      <dsp:spPr>
        <a:xfrm>
          <a:off x="0" y="1856965"/>
          <a:ext cx="3000396" cy="786240"/>
        </a:xfrm>
        <a:prstGeom prst="roundRect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Самураи, крестьяне, ремесленники                и торговцы, равноправны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381" y="1895346"/>
        <a:ext cx="2923634" cy="709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8ADF5-F577-4E1B-8656-6B8E6BA25F7A}">
      <dsp:nvSpPr>
        <dsp:cNvPr id="0" name=""/>
        <dsp:cNvSpPr/>
      </dsp:nvSpPr>
      <dsp:spPr>
        <a:xfrm>
          <a:off x="412554" y="0"/>
          <a:ext cx="4675616" cy="2543979"/>
        </a:xfrm>
        <a:prstGeom prst="rightArrow">
          <a:avLst/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9B703-4915-4879-B07C-FD3C28A0C895}">
      <dsp:nvSpPr>
        <dsp:cNvPr id="0" name=""/>
        <dsp:cNvSpPr/>
      </dsp:nvSpPr>
      <dsp:spPr>
        <a:xfrm>
          <a:off x="962626" y="763193"/>
          <a:ext cx="1650217" cy="101759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Налог в виде доли от урожая был заменён на денежный налог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012301" y="812868"/>
        <a:ext cx="1550867" cy="918241"/>
      </dsp:txXfrm>
    </dsp:sp>
    <dsp:sp modelId="{9D309962-9E45-4431-A98D-35582BA742B4}">
      <dsp:nvSpPr>
        <dsp:cNvPr id="0" name=""/>
        <dsp:cNvSpPr/>
      </dsp:nvSpPr>
      <dsp:spPr>
        <a:xfrm>
          <a:off x="2887880" y="763193"/>
          <a:ext cx="1650217" cy="101759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 издан закон, препятствующий разделению земли на мелкие наделы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37555" y="812868"/>
        <a:ext cx="1550867" cy="918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B3FF7-3B02-4C38-B4F0-05B541B8E5B1}">
      <dsp:nvSpPr>
        <dsp:cNvPr id="0" name=""/>
        <dsp:cNvSpPr/>
      </dsp:nvSpPr>
      <dsp:spPr>
        <a:xfrm>
          <a:off x="412554" y="0"/>
          <a:ext cx="4675617" cy="2555950"/>
        </a:xfrm>
        <a:prstGeom prst="rightArrow">
          <a:avLst/>
        </a:prstGeom>
        <a:solidFill>
          <a:schemeClr val="bg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70A8B-47E6-4D09-B9C2-25C34F8851DC}">
      <dsp:nvSpPr>
        <dsp:cNvPr id="0" name=""/>
        <dsp:cNvSpPr/>
      </dsp:nvSpPr>
      <dsp:spPr>
        <a:xfrm>
          <a:off x="0" y="111306"/>
          <a:ext cx="1566417" cy="10223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Происходило слияние банковского               и промышленного капиталов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9908" y="161214"/>
        <a:ext cx="1466601" cy="922564"/>
      </dsp:txXfrm>
    </dsp:sp>
    <dsp:sp modelId="{B0807450-F4A6-469C-8005-918AC6C7E901}">
      <dsp:nvSpPr>
        <dsp:cNvPr id="0" name=""/>
        <dsp:cNvSpPr/>
      </dsp:nvSpPr>
      <dsp:spPr>
        <a:xfrm>
          <a:off x="1763065" y="632372"/>
          <a:ext cx="1566417" cy="10223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Япония по темпам развития промышленности   и капитала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12973" y="682280"/>
        <a:ext cx="1466601" cy="922564"/>
      </dsp:txXfrm>
    </dsp:sp>
    <dsp:sp modelId="{45756CEA-85FF-468F-887A-C4932B209265}">
      <dsp:nvSpPr>
        <dsp:cNvPr id="0" name=""/>
        <dsp:cNvSpPr/>
      </dsp:nvSpPr>
      <dsp:spPr>
        <a:xfrm>
          <a:off x="3606331" y="1004554"/>
          <a:ext cx="1843720" cy="108538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Развивалась в 10 раз быстрее, чем Россия того времени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59315" y="1057538"/>
        <a:ext cx="1737752" cy="9794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0F4B6-F10C-407C-882E-5E54A3F0E9BA}">
      <dsp:nvSpPr>
        <dsp:cNvPr id="0" name=""/>
        <dsp:cNvSpPr/>
      </dsp:nvSpPr>
      <dsp:spPr>
        <a:xfrm>
          <a:off x="75836" y="175811"/>
          <a:ext cx="1553409" cy="8317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Японии монополистический капитализм сплетался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00197" y="200172"/>
        <a:ext cx="1504687" cy="783031"/>
      </dsp:txXfrm>
    </dsp:sp>
    <dsp:sp modelId="{143921D1-9774-494A-B1CE-9F84B42ADE5F}">
      <dsp:nvSpPr>
        <dsp:cNvPr id="0" name=""/>
        <dsp:cNvSpPr/>
      </dsp:nvSpPr>
      <dsp:spPr>
        <a:xfrm>
          <a:off x="1751239" y="419792"/>
          <a:ext cx="293893" cy="34379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751239" y="488550"/>
        <a:ext cx="205725" cy="206275"/>
      </dsp:txXfrm>
    </dsp:sp>
    <dsp:sp modelId="{91170E41-3A3C-418B-A968-4B3EB95905BA}">
      <dsp:nvSpPr>
        <dsp:cNvPr id="0" name=""/>
        <dsp:cNvSpPr/>
      </dsp:nvSpPr>
      <dsp:spPr>
        <a:xfrm>
          <a:off x="2183761" y="175811"/>
          <a:ext cx="1489628" cy="8317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 остатками феодальной монархии       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08122" y="200172"/>
        <a:ext cx="1440906" cy="783031"/>
      </dsp:txXfrm>
    </dsp:sp>
    <dsp:sp modelId="{FC342CEC-C20C-42EA-B9AD-DA98B5CA1BD2}">
      <dsp:nvSpPr>
        <dsp:cNvPr id="0" name=""/>
        <dsp:cNvSpPr/>
      </dsp:nvSpPr>
      <dsp:spPr>
        <a:xfrm rot="1365758">
          <a:off x="3748316" y="809469"/>
          <a:ext cx="217921" cy="34379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750862" y="865580"/>
        <a:ext cx="152545" cy="206275"/>
      </dsp:txXfrm>
    </dsp:sp>
    <dsp:sp modelId="{ACCD9C19-7AC1-46AD-A6FC-5F5BF0C6778D}">
      <dsp:nvSpPr>
        <dsp:cNvPr id="0" name=""/>
        <dsp:cNvSpPr/>
      </dsp:nvSpPr>
      <dsp:spPr>
        <a:xfrm>
          <a:off x="4052538" y="938251"/>
          <a:ext cx="1386255" cy="8317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этом отношении Япония была схожа                     с Россией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076899" y="962612"/>
        <a:ext cx="1337533" cy="783031"/>
      </dsp:txXfrm>
    </dsp:sp>
    <dsp:sp modelId="{08B58CFD-9730-43F2-BC8A-72F2457E92D2}">
      <dsp:nvSpPr>
        <dsp:cNvPr id="0" name=""/>
        <dsp:cNvSpPr/>
      </dsp:nvSpPr>
      <dsp:spPr>
        <a:xfrm rot="9652801">
          <a:off x="3736238" y="1491995"/>
          <a:ext cx="231787" cy="34379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803856" y="1549365"/>
        <a:ext cx="162251" cy="206275"/>
      </dsp:txXfrm>
    </dsp:sp>
    <dsp:sp modelId="{FF8053FF-612B-46E2-AC81-D47EA8965CFC}">
      <dsp:nvSpPr>
        <dsp:cNvPr id="0" name=""/>
        <dsp:cNvSpPr/>
      </dsp:nvSpPr>
      <dsp:spPr>
        <a:xfrm>
          <a:off x="2253074" y="1562074"/>
          <a:ext cx="1386255" cy="8317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отличие от Англии, Франции, США в Японии власть была сосредоточена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77435" y="1586435"/>
        <a:ext cx="1337533" cy="783031"/>
      </dsp:txXfrm>
    </dsp:sp>
    <dsp:sp modelId="{B6D21310-AA0A-4775-BF15-5F07F0770E12}">
      <dsp:nvSpPr>
        <dsp:cNvPr id="0" name=""/>
        <dsp:cNvSpPr/>
      </dsp:nvSpPr>
      <dsp:spPr>
        <a:xfrm rot="10800000">
          <a:off x="1785203" y="1806055"/>
          <a:ext cx="330629" cy="34379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1884392" y="1874813"/>
        <a:ext cx="231440" cy="206275"/>
      </dsp:txXfrm>
    </dsp:sp>
    <dsp:sp modelId="{7192C386-22CC-4DC1-9114-704B4A336736}">
      <dsp:nvSpPr>
        <dsp:cNvPr id="0" name=""/>
        <dsp:cNvSpPr/>
      </dsp:nvSpPr>
      <dsp:spPr>
        <a:xfrm>
          <a:off x="75836" y="1562074"/>
          <a:ext cx="1553409" cy="8317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 в руках буржуазии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                   а 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руках помещичьей буржуазии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00197" y="1586435"/>
        <a:ext cx="1504687" cy="7830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69AF-E8E2-4A51-86CF-33E68D10A71A}">
      <dsp:nvSpPr>
        <dsp:cNvPr id="0" name=""/>
        <dsp:cNvSpPr/>
      </dsp:nvSpPr>
      <dsp:spPr>
        <a:xfrm>
          <a:off x="0" y="0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Экономическое положение рабочих было очень тяжёлое, а заработная плата была очень низкой </a:t>
          </a:r>
          <a:endParaRPr lang="ru-RU" sz="1200" b="1" i="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21970"/>
        <a:ext cx="3866201" cy="706159"/>
      </dsp:txXfrm>
    </dsp:sp>
    <dsp:sp modelId="{C73542B0-B740-4AA0-965D-FE3E3C84B115}">
      <dsp:nvSpPr>
        <dsp:cNvPr id="0" name=""/>
        <dsp:cNvSpPr/>
      </dsp:nvSpPr>
      <dsp:spPr>
        <a:xfrm>
          <a:off x="412554" y="875115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Предприятия не несли ответственности за технику безопасности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4524" y="897085"/>
        <a:ext cx="3731558" cy="706159"/>
      </dsp:txXfrm>
    </dsp:sp>
    <dsp:sp modelId="{1B5E6879-7AD9-4801-BB4A-A1915E56F321}">
      <dsp:nvSpPr>
        <dsp:cNvPr id="0" name=""/>
        <dsp:cNvSpPr/>
      </dsp:nvSpPr>
      <dsp:spPr>
        <a:xfrm>
          <a:off x="825108" y="1750231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тому же японские трудящиеся не имели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  ни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политических, ни социальных прав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47078" y="1772201"/>
        <a:ext cx="3731558" cy="706159"/>
      </dsp:txXfrm>
    </dsp:sp>
    <dsp:sp modelId="{74517B5A-7483-44E5-8608-815BB1FAF45C}">
      <dsp:nvSpPr>
        <dsp:cNvPr id="0" name=""/>
        <dsp:cNvSpPr/>
      </dsp:nvSpPr>
      <dsp:spPr>
        <a:xfrm>
          <a:off x="4542121" y="622588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tx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51823" y="622588"/>
        <a:ext cx="268160" cy="366892"/>
      </dsp:txXfrm>
    </dsp:sp>
    <dsp:sp modelId="{70C21778-E698-49B8-AF55-1F2B456A6BDB}">
      <dsp:nvSpPr>
        <dsp:cNvPr id="0" name=""/>
        <dsp:cNvSpPr/>
      </dsp:nvSpPr>
      <dsp:spPr>
        <a:xfrm>
          <a:off x="4914822" y="1488934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tx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024524" y="1488934"/>
        <a:ext cx="268160" cy="3668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D7CC2-6C54-4FCA-B002-B6170CB37220}">
      <dsp:nvSpPr>
        <dsp:cNvPr id="0" name=""/>
        <dsp:cNvSpPr/>
      </dsp:nvSpPr>
      <dsp:spPr>
        <a:xfrm rot="16200000">
          <a:off x="262" y="1221"/>
          <a:ext cx="2542318" cy="2542318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Рабочий класс начал объединяться в профессиональные союзы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263" y="636799"/>
        <a:ext cx="2097412" cy="1271159"/>
      </dsp:txXfrm>
    </dsp:sp>
    <dsp:sp modelId="{8C359CD3-0417-4C71-9AFC-94930FD42D53}">
      <dsp:nvSpPr>
        <dsp:cNvPr id="0" name=""/>
        <dsp:cNvSpPr/>
      </dsp:nvSpPr>
      <dsp:spPr>
        <a:xfrm rot="5400000">
          <a:off x="2886687" y="1221"/>
          <a:ext cx="2542318" cy="2542318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Передовая прослойка японского общества боролась за создание парламента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331594" y="636801"/>
        <a:ext cx="2097412" cy="12711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25355-AAFF-41F7-A9FB-48519DCDB407}">
      <dsp:nvSpPr>
        <dsp:cNvPr id="0" name=""/>
        <dsp:cNvSpPr/>
      </dsp:nvSpPr>
      <dsp:spPr>
        <a:xfrm>
          <a:off x="4246804" y="1514231"/>
          <a:ext cx="91440" cy="246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7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D8E31-856B-44B0-9825-9B165E3BBAF5}">
      <dsp:nvSpPr>
        <dsp:cNvPr id="0" name=""/>
        <dsp:cNvSpPr/>
      </dsp:nvSpPr>
      <dsp:spPr>
        <a:xfrm>
          <a:off x="2952693" y="539061"/>
          <a:ext cx="1339831" cy="246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64"/>
              </a:lnTo>
              <a:lnTo>
                <a:pt x="1339831" y="168164"/>
              </a:lnTo>
              <a:lnTo>
                <a:pt x="1339831" y="246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E08F3-A6DD-4A82-9338-3EB5E05E066E}">
      <dsp:nvSpPr>
        <dsp:cNvPr id="0" name=""/>
        <dsp:cNvSpPr/>
      </dsp:nvSpPr>
      <dsp:spPr>
        <a:xfrm>
          <a:off x="1442872" y="1494269"/>
          <a:ext cx="835082" cy="246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64"/>
              </a:lnTo>
              <a:lnTo>
                <a:pt x="835082" y="168164"/>
              </a:lnTo>
              <a:lnTo>
                <a:pt x="835082" y="2467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5D6AB-4D52-4A8F-9736-7D91CF7E0632}">
      <dsp:nvSpPr>
        <dsp:cNvPr id="0" name=""/>
        <dsp:cNvSpPr/>
      </dsp:nvSpPr>
      <dsp:spPr>
        <a:xfrm>
          <a:off x="850405" y="1494269"/>
          <a:ext cx="592467" cy="246767"/>
        </a:xfrm>
        <a:custGeom>
          <a:avLst/>
          <a:gdLst/>
          <a:ahLst/>
          <a:cxnLst/>
          <a:rect l="0" t="0" r="0" b="0"/>
          <a:pathLst>
            <a:path>
              <a:moveTo>
                <a:pt x="592467" y="0"/>
              </a:moveTo>
              <a:lnTo>
                <a:pt x="592467" y="168164"/>
              </a:lnTo>
              <a:lnTo>
                <a:pt x="0" y="168164"/>
              </a:lnTo>
              <a:lnTo>
                <a:pt x="0" y="2467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519A7-8811-4927-8BAA-85D4E790D938}">
      <dsp:nvSpPr>
        <dsp:cNvPr id="0" name=""/>
        <dsp:cNvSpPr/>
      </dsp:nvSpPr>
      <dsp:spPr>
        <a:xfrm>
          <a:off x="1442872" y="539061"/>
          <a:ext cx="1509820" cy="246767"/>
        </a:xfrm>
        <a:custGeom>
          <a:avLst/>
          <a:gdLst/>
          <a:ahLst/>
          <a:cxnLst/>
          <a:rect l="0" t="0" r="0" b="0"/>
          <a:pathLst>
            <a:path>
              <a:moveTo>
                <a:pt x="1509820" y="0"/>
              </a:moveTo>
              <a:lnTo>
                <a:pt x="1509820" y="168164"/>
              </a:lnTo>
              <a:lnTo>
                <a:pt x="0" y="168164"/>
              </a:lnTo>
              <a:lnTo>
                <a:pt x="0" y="246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C790D-BD8D-4CB4-A49C-5CEDD3B03D93}">
      <dsp:nvSpPr>
        <dsp:cNvPr id="0" name=""/>
        <dsp:cNvSpPr/>
      </dsp:nvSpPr>
      <dsp:spPr>
        <a:xfrm>
          <a:off x="2130975" y="274"/>
          <a:ext cx="1643436" cy="53878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0E298-F6A1-4F8E-B3D8-3979EB336D0B}">
      <dsp:nvSpPr>
        <dsp:cNvPr id="0" name=""/>
        <dsp:cNvSpPr/>
      </dsp:nvSpPr>
      <dsp:spPr>
        <a:xfrm>
          <a:off x="2225251" y="89836"/>
          <a:ext cx="1643436" cy="538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Конституция     1889 года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41032" y="105617"/>
        <a:ext cx="1611874" cy="507225"/>
      </dsp:txXfrm>
    </dsp:sp>
    <dsp:sp modelId="{3FD2A7EF-1381-4C6F-A212-E986AAE3AD74}">
      <dsp:nvSpPr>
        <dsp:cNvPr id="0" name=""/>
        <dsp:cNvSpPr/>
      </dsp:nvSpPr>
      <dsp:spPr>
        <a:xfrm>
          <a:off x="744265" y="785828"/>
          <a:ext cx="1397214" cy="70844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4EC0E-AC0E-40D1-B811-206E53F600A1}">
      <dsp:nvSpPr>
        <dsp:cNvPr id="0" name=""/>
        <dsp:cNvSpPr/>
      </dsp:nvSpPr>
      <dsp:spPr>
        <a:xfrm>
          <a:off x="838541" y="875390"/>
          <a:ext cx="1397214" cy="708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Верхняя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59290" y="896139"/>
        <a:ext cx="1355716" cy="666942"/>
      </dsp:txXfrm>
    </dsp:sp>
    <dsp:sp modelId="{2A9043FD-800F-4B34-9946-215AE89747CB}">
      <dsp:nvSpPr>
        <dsp:cNvPr id="0" name=""/>
        <dsp:cNvSpPr/>
      </dsp:nvSpPr>
      <dsp:spPr>
        <a:xfrm>
          <a:off x="109598" y="1741036"/>
          <a:ext cx="1481613" cy="71310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3C99F-B9A3-488E-B5C0-4D7A7BDAA3B3}">
      <dsp:nvSpPr>
        <dsp:cNvPr id="0" name=""/>
        <dsp:cNvSpPr/>
      </dsp:nvSpPr>
      <dsp:spPr>
        <a:xfrm>
          <a:off x="203874" y="1830598"/>
          <a:ext cx="1481613" cy="713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Палата советников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4760" y="1851484"/>
        <a:ext cx="1439841" cy="671334"/>
      </dsp:txXfrm>
    </dsp:sp>
    <dsp:sp modelId="{D0C31A65-ACAF-499C-8832-C2CA1B754893}">
      <dsp:nvSpPr>
        <dsp:cNvPr id="0" name=""/>
        <dsp:cNvSpPr/>
      </dsp:nvSpPr>
      <dsp:spPr>
        <a:xfrm>
          <a:off x="1779764" y="1741036"/>
          <a:ext cx="996382" cy="68204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375CB-74D1-4943-800E-A836C9217666}">
      <dsp:nvSpPr>
        <dsp:cNvPr id="0" name=""/>
        <dsp:cNvSpPr/>
      </dsp:nvSpPr>
      <dsp:spPr>
        <a:xfrm>
          <a:off x="1874040" y="1830598"/>
          <a:ext cx="996382" cy="682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основе образца прусской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94016" y="1850574"/>
        <a:ext cx="956430" cy="642093"/>
      </dsp:txXfrm>
    </dsp:sp>
    <dsp:sp modelId="{DA605121-B026-413A-9A79-FDE198C7ED14}">
      <dsp:nvSpPr>
        <dsp:cNvPr id="0" name=""/>
        <dsp:cNvSpPr/>
      </dsp:nvSpPr>
      <dsp:spPr>
        <a:xfrm>
          <a:off x="3580693" y="785828"/>
          <a:ext cx="1423662" cy="72840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E290B-625E-4007-869F-F8A31408DF85}">
      <dsp:nvSpPr>
        <dsp:cNvPr id="0" name=""/>
        <dsp:cNvSpPr/>
      </dsp:nvSpPr>
      <dsp:spPr>
        <a:xfrm>
          <a:off x="3674969" y="875390"/>
          <a:ext cx="1423662" cy="728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Нижняя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96303" y="896724"/>
        <a:ext cx="1380994" cy="685734"/>
      </dsp:txXfrm>
    </dsp:sp>
    <dsp:sp modelId="{2C7CCC14-747C-459D-BC1D-6C373553F1C6}">
      <dsp:nvSpPr>
        <dsp:cNvPr id="0" name=""/>
        <dsp:cNvSpPr/>
      </dsp:nvSpPr>
      <dsp:spPr>
        <a:xfrm>
          <a:off x="3506896" y="1760998"/>
          <a:ext cx="1571255" cy="67015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27526-85AC-47BA-802A-1D015D9CDFB4}">
      <dsp:nvSpPr>
        <dsp:cNvPr id="0" name=""/>
        <dsp:cNvSpPr/>
      </dsp:nvSpPr>
      <dsp:spPr>
        <a:xfrm>
          <a:off x="3601172" y="1850560"/>
          <a:ext cx="1571255" cy="670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Палата представителей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20800" y="1870188"/>
        <a:ext cx="1531999" cy="63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diagramLayout" Target="../diagrams/layout17.xml"/><Relationship Id="rId7" Type="http://schemas.openxmlformats.org/officeDocument/2006/relationships/image" Target="../media/image27.gi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93710" y="1061162"/>
            <a:ext cx="4590271" cy="193768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 algn="ctr">
              <a:spcBef>
                <a:spcPts val="110"/>
              </a:spcBef>
            </a:pP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Япония в конце 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XIX – 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начале 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XX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веков</a:t>
            </a:r>
            <a:endParaRPr sz="28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32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7472" y="1405730"/>
            <a:ext cx="304799" cy="11430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История Латинской Америки через призму геополитики | Геополитик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Российская импер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земле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65082" y="576263"/>
          <a:ext cx="5500725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Развитие промышленности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691350"/>
            <a:ext cx="3071834" cy="242889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10795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 ни были тяжелы условия, в Японии развивались рыночные отношения.</a:t>
            </a:r>
          </a:p>
          <a:p>
            <a:pPr marL="10795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Япония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первой на Востоке воспользовалась практикой Европы, применяя передовую промышленную технику, создававшуюся в течение долгого времени в Европе               и доставшуюся Японии                     в готовом виде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Прелиминарный договор русских с турками, заключенный в Сан-Стефано 19  февраля 1878 года купить | Каталог антикварных и старинных подарочных книг  Buya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imgprx.livejournal.net/79d41baff2cd68a47406b40c9d161da73f2960ed/3cemYSBi7J1jXY_A2jdsw_Xjkt_ClS9jrGzDjaS-FxM3_POMh9ho2weaqxYma5E7c7kj2g3en9QudLM0bVE0RJjqQMAMQTHUUc3mBecYVYDVBBNLnIx65C79d0GijW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Вилена\Desktop\96440_html_m7edf5e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619912"/>
            <a:ext cx="23574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Текстильная отрасль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36849" y="576016"/>
            <a:ext cx="2857520" cy="254422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Государство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шло по пути благотворительности для развития промышленности.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первую очередь,                        в Японии быстро развивалась текстильная промышленность.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1890 году её доля составила 45% от всех отраслей промышленности.</a:t>
            </a:r>
          </a:p>
        </p:txBody>
      </p:sp>
      <p:sp>
        <p:nvSpPr>
          <p:cNvPr id="22530" name="AutoShape 2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static.wixstatic.com/media/b1dc99_5e1177ad5b264762ae942449c121ae5b.jpg/v1/fill/w_875,h_421,al_c,lg_1,q_85/b1dc99_5e1177ad5b264762ae942449c121ae5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Simplon railway tunnel entrance switzerl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9586" name="Picture 2" descr="https://3.bp.blogspot.com/-GpfBTkjP55I/UPqtmFbaA3I/AAAAAAABC9g/R67AVAMD-2c/s1600/0_880ee_388a7eed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5"/>
            <a:ext cx="2581274" cy="254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19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Предприятия Японии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79725" y="477036"/>
            <a:ext cx="2643206" cy="2643206"/>
          </a:xfrm>
          <a:solidFill>
            <a:srgbClr val="FFFFFF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четверть века было построено                   1300 промышленных предприятий, которые первоначально отдавались в аренду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богатым промышленникам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        а в дальнейшем начали продаваться за полцены и даже за 10-15%           их первоначальной стоимости.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Всемирно известные здания: как устроен Ватик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0610" name="AutoShape 2" descr="Гравюра, изображающая шёлковую фабрику в Томиоке преф. Гумма (Утагава Кунитэру II, 1873, предоставлена Библиотекой парламента Япони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0612" name="Picture 4" descr="C:\Users\Вилена\Desktop\140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77035"/>
            <a:ext cx="2652712" cy="26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Развитие капитализма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7896144"/>
              </p:ext>
            </p:extLst>
          </p:nvPr>
        </p:nvGraphicFramePr>
        <p:xfrm>
          <a:off x="93643" y="576262"/>
          <a:ext cx="5500726" cy="25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5224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Особенности развития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1394" name="AutoShape 2" descr="Германская империя (Кунерсдорфское завершение) | Альтернативная История | 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1397" name="AutoShape 5" descr="Герб Германской импер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73546787"/>
              </p:ext>
            </p:extLst>
          </p:nvPr>
        </p:nvGraphicFramePr>
        <p:xfrm>
          <a:off x="155575" y="619912"/>
          <a:ext cx="5438794" cy="25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Признаки капитализма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451097" y="576016"/>
            <a:ext cx="3143272" cy="254422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07950" indent="0"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Япония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начала перестраивать армию и флот.</a:t>
            </a:r>
          </a:p>
          <a:p>
            <a:pPr marL="107950" indent="0"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Японское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правительство уделяло особое внимание развитию тяжёлой промышленности.</a:t>
            </a:r>
          </a:p>
          <a:p>
            <a:pPr marL="107950" indent="0"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результате в 1900 – 1913 годы             в отношении производства Япония опередила Италию и приблизилась        к Франции.</a:t>
            </a:r>
          </a:p>
          <a:p>
            <a:pPr marL="107950" indent="0"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стране концентрировались промышленность, торговля                             и банки, появились монополии.</a:t>
            </a:r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static.wixstatic.com/media/b1dc99_5e1177ad5b264762ae942449c121ae5b.jpg/v1/fill/w_875,h_421,al_c,lg_1,q_85/b1dc99_5e1177ad5b264762ae942449c121ae5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Simplon railway tunnel entrance switzerl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Историческое здание Банка Японии"/>
          <p:cNvPicPr>
            <a:picLocks noChangeAspect="1" noChangeArrowheads="1"/>
          </p:cNvPicPr>
          <p:nvPr/>
        </p:nvPicPr>
        <p:blipFill>
          <a:blip r:embed="rId2"/>
          <a:srcRect b="8424"/>
          <a:stretch>
            <a:fillRect/>
          </a:stretch>
        </p:blipFill>
        <p:spPr bwMode="auto">
          <a:xfrm>
            <a:off x="155575" y="576017"/>
            <a:ext cx="2295522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Крестьяне в Японии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36849" y="576016"/>
            <a:ext cx="2857520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Японии развитие капитализма шло одновременно с расставанием крестьян с землёй.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Лишь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1/3 часть крестьян, получивших землю по аграрной реформе, могла оставить её у себя.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выдержавшие конкуренции были вынуждены взять землю в аренду.</a:t>
            </a:r>
          </a:p>
          <a:p>
            <a:pPr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static.wixstatic.com/media/b1dc99_5e1177ad5b264762ae942449c121ae5b.jpg/v1/fill/w_875,h_421,al_c,lg_1,q_85/b1dc99_5e1177ad5b264762ae942449c121ae5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Simplon railway tunnel entrance switzerl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7538" name="AutoShape 2" descr="https://upload.wikimedia.org/wikipedia/commons/thumb/3/3d/1899_FIAT.JPG/220px-1899_FI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Япония в конце XI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Вилена\Desktop\Old Japan in late 19th Century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7"/>
            <a:ext cx="2581273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Промышленность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36849" y="576016"/>
            <a:ext cx="2857520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Остальные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крестьяне, переехав в город, превратились в наёмных рабочих.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Промышленники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используя передовое производство, вывели страну на новый этап развития.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промышленных предприятий с каждым годом увеличивалось.</a:t>
            </a:r>
          </a:p>
          <a:p>
            <a:pPr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static.wixstatic.com/media/b1dc99_5e1177ad5b264762ae942449c121ae5b.jpg/v1/fill/w_875,h_421,al_c,lg_1,q_85/b1dc99_5e1177ad5b264762ae942449c121ae5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Simplon railway tunnel entrance switzerl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7538" name="AutoShape 2" descr="https://upload.wikimedia.org/wikipedia/commons/thumb/3/3d/1899_FIAT.JPG/220px-1899_FI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Япония в конце XI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0610" name="AutoShape 2" descr="https://img-fotki.yandex.ru/get/5414/123177916.1af/0_c800c_1fe54531_XL.jpe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0611" name="Picture 3" descr="C:\Users\Вилена\Desktop\Tokyo Shinbashi from Ginza 1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7"/>
            <a:ext cx="2581273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Положение рабочих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144234"/>
              </p:ext>
            </p:extLst>
          </p:nvPr>
        </p:nvGraphicFramePr>
        <p:xfrm>
          <a:off x="165081" y="619912"/>
          <a:ext cx="550072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190406"/>
              </p:ext>
            </p:extLst>
          </p:nvPr>
        </p:nvGraphicFramePr>
        <p:xfrm>
          <a:off x="93643" y="477036"/>
          <a:ext cx="5500725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Борьба рабочих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36519" y="576263"/>
          <a:ext cx="5429269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Буржуазия Японии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576016"/>
            <a:ext cx="3071834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Экономические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реформы стали причиной роста буржуазии и укрепления её  в политическом отношении.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Буржуазия стала претендовать на руководство государством.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решило «уступить».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Прелиминарный договор русских с турками, заключенный в Сан-Стефано 19  февраля 1878 года купить | Каталог антикварных и старинных подарочных книг  Buya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1634" name="AutoShape 2" descr="https://img-fotki.yandex.ru/get/6502/123177916.1ae/0_c800a_776679_XL.jpe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1635" name="Picture 3" descr="C:\Users\Вилена\Desktop\Tokyo Nakamise Asakusa 1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576017"/>
            <a:ext cx="2357454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Парламент Японии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8037529"/>
              </p:ext>
            </p:extLst>
          </p:nvPr>
        </p:nvGraphicFramePr>
        <p:xfrm>
          <a:off x="155575" y="576262"/>
          <a:ext cx="5438793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Конституция 1889 года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7720" y="2334424"/>
            <a:ext cx="2666649" cy="7858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1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гласила: «Японская империя управляется непрерывной на вечные времена императорской династией».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7778" name="AutoShape 2" descr="https://upload.wikimedia.org/wikipedia/commons/thumb/8/8f/Constitution_of_the_Empire_of_Japan.jpg/220px-Constitution_of_the_Empire_of_Jap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7779" name="Picture 3" descr="C:\Users\Вилена\Desktop\Constitution_of_the_Empire_of_Ja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79450"/>
            <a:ext cx="2581274" cy="1797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5576" y="2714324"/>
            <a:ext cx="258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Подлинник Конституции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7780" name="Picture 4" descr="C:\Users\Вилена\Desktop\170px-Black_and_white_photo_of_emperor_Meiji_of_Jap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2667" y="679450"/>
            <a:ext cx="1357322" cy="151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Император Японии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55575" y="576263"/>
          <a:ext cx="5438775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0" name="AutoShape 2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static.wixstatic.com/media/b1dc99_5e1177ad5b264762ae942449c121ae5b.jpg/v1/fill/w_875,h_421,al_c,lg_1,q_85/b1dc99_5e1177ad5b264762ae942449c121ae5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Simplon railway tunnel entrance switzerl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7538" name="AutoShape 2" descr="https://upload.wikimedia.org/wikipedia/commons/thumb/3/3d/1899_FIAT.JPG/220px-1899_FI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Япония в конце XI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0610" name="AutoShape 2" descr="https://img-fotki.yandex.ru/get/5414/123177916.1af/0_c800c_1fe54531_XL.jpe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Избирательное право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8287" y="576016"/>
            <a:ext cx="2786082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решения парламента должны были обсуждаться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Тайном Совете при императоре.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Избирательное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право, которое определили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с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 лет, ограничивалось имущественным цензом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Прелиминарный договор русских с турками, заключенный в Сан-Стефано 19  февраля 1878 года купить | Каталог антикварных и старинных подарочных книг  Buya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1634" name="AutoShape 2" descr="https://img-fotki.yandex.ru/get/6502/123177916.1ae/0_c800a_776679_XL.jpe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4706" name="AutoShape 2" descr="https://upload.wikimedia.org/wikipedia/commons/thumb/0/0e/Privy_Council_Meeting_%28Chikanobu%29.png/220px-Privy_Council_Meeting_%28Chikanobu%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4707" name="Picture 3" descr="C:\Users\Вилена\Desktop\Privy_Council_Meeting_(Chikanobu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056520"/>
            <a:ext cx="25098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951163" y="576016"/>
            <a:ext cx="2714644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Несмотря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все недостатки, само принятие конституции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в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такой богатой средневековыми традициями стране, как Япония, было большим событием.</a:t>
            </a:r>
          </a:p>
          <a:p>
            <a:pPr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улица в Киото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Прелиминарный договор русских с турками, заключенный в Сан-Стефано 19  февраля 1878 года купить | Каталог антикварных и старинных подарочных книг  Buya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s://ic.pics.livejournal.com/maximus101/19795028/1911670/191167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576016"/>
            <a:ext cx="2795587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Внешняя политика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93643" y="576262"/>
          <a:ext cx="5500725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Основные направления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5" y="576016"/>
            <a:ext cx="2867026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Захватнические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помыслы Японии были устремлены       в Корею, Китай, бассейн Тихого океана.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Вскоре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Япония начала захватнические войны.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1875 году Япония отделила Курильские острова от России, присоединив к себе южный Сахалин.</a:t>
            </a:r>
          </a:p>
        </p:txBody>
      </p:sp>
      <p:sp>
        <p:nvSpPr>
          <p:cNvPr id="20482" name="AutoShape 2" descr="Прелиминарный договор русских с турками, заключенный в Сан-Стефано 19  февраля 1878 года купить | Каталог антикварных и старинных подарочных книг  Buya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9826" name="AutoShape 2" descr="Айнский язык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9827" name="Picture 3" descr="C:\Users\Вилена\Desktop\Historical_expanse_of_Ain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576016"/>
            <a:ext cx="2500330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Япония в Корее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576016"/>
            <a:ext cx="3071834" cy="254422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1876 году Корея была объявлена «открытой» страной для японцев.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327880"/>
                </a:solidFill>
                <a:latin typeface="Arial" pitchFamily="34" charset="0"/>
                <a:cs typeface="Arial" pitchFamily="34" charset="0"/>
              </a:rPr>
              <a:t>Японские </a:t>
            </a:r>
            <a:r>
              <a:rPr lang="ru-RU" sz="1400" b="1" dirty="0" smtClean="0">
                <a:solidFill>
                  <a:srgbClr val="327880"/>
                </a:solidFill>
                <a:latin typeface="Arial" pitchFamily="34" charset="0"/>
                <a:cs typeface="Arial" pitchFamily="34" charset="0"/>
              </a:rPr>
              <a:t>товары продавались без пошлины.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32788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Таким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образом, Корея была выведена из-под влияния Китая.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327880"/>
                </a:solidFill>
                <a:latin typeface="Arial" pitchFamily="34" charset="0"/>
                <a:cs typeface="Arial" pitchFamily="34" charset="0"/>
              </a:rPr>
              <a:t>Главной </a:t>
            </a:r>
            <a:r>
              <a:rPr lang="ru-RU" sz="1400" b="1" dirty="0" smtClean="0">
                <a:solidFill>
                  <a:srgbClr val="327880"/>
                </a:solidFill>
                <a:latin typeface="Arial" pitchFamily="34" charset="0"/>
                <a:cs typeface="Arial" pitchFamily="34" charset="0"/>
              </a:rPr>
              <a:t>целью было аннексия Кореи.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3278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3278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1879 году Япония, несмотря на сопротивление Китая, захватила остров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Рюкю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482" name="AutoShape 2" descr="Прелиминарный договор русских с турками, заключенный в Сан-Стефано 19  февраля 1878 года купить | Каталог антикварных и старинных подарочных книг  Buya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2898" name="Picture 2" descr="Вавилонская баш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576016"/>
            <a:ext cx="2357453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  На пути коренных изменений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3643" y="619912"/>
            <a:ext cx="3071834" cy="2500330"/>
          </a:xfrm>
          <a:solidFill>
            <a:schemeClr val="bg1"/>
          </a:solidFill>
        </p:spPr>
        <p:txBody>
          <a:bodyPr anchor="ctr">
            <a:normAutofit fontScale="25000" lnSpcReduction="20000"/>
          </a:bodyPr>
          <a:lstStyle/>
          <a:p>
            <a:pPr marL="107950" indent="0">
              <a:lnSpc>
                <a:spcPct val="110000"/>
              </a:lnSpc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Реформы </a:t>
            </a:r>
            <a:r>
              <a:rPr lang="ru-RU" sz="5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Мейдзи</a:t>
            </a: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проводившиеся в 1867 – 1868 годах в Японии, открыли широкий путь для создания              в Японии общества, основанного на рыночных отношениях.</a:t>
            </a:r>
          </a:p>
          <a:p>
            <a:pPr marL="107950" indent="0">
              <a:lnSpc>
                <a:spcPct val="110000"/>
              </a:lnSpc>
              <a:buNone/>
            </a:pPr>
            <a:r>
              <a:rPr lang="ru-RU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Перестройка </a:t>
            </a:r>
            <a:r>
              <a:rPr lang="ru-RU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общества                           на европейский лад,                                      с сохранением при этом национальных традиций японского народа, являлась дальнейшей основной целью</a:t>
            </a:r>
            <a:r>
              <a:rPr lang="ru-RU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29698" name="Picture 2" descr="Император Мэйдзи (Муцухи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619912"/>
            <a:ext cx="228601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Японо-китайская война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36519" y="576263"/>
          <a:ext cx="5429269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Ход войны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576016"/>
            <a:ext cx="3000396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события привели         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началу Японо-китайской войны.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Были </a:t>
            </a:r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потоплены транспортные суда военного флота Китая.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Одновременно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японские войска без объявления войны напали на военные части Китая, находящиеся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Корее.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Архивы японо-китайская война 1894-95гг. - Альтернативная Исто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77036"/>
            <a:ext cx="243839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Итоги войны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36849" y="576016"/>
            <a:ext cx="2857520" cy="254422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1894 году войска Китая потерпели поражение возле Пхеньяна.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открыло путь Японии     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гегемонии на Дальнем Востоке.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Военные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силы Японии, обеспеченные современным оружием, организовали нападение и с суши, и с моря, нанеся поражение китайским войскам.</a:t>
            </a:r>
          </a:p>
        </p:txBody>
      </p:sp>
      <p:sp>
        <p:nvSpPr>
          <p:cNvPr id="20482" name="AutoShape 2" descr="Прелиминарный договор русских с турками, заключенный в Сан-Стефано 19  февраля 1878 года купить | Каталог антикварных и старинных подарочных книг  Buya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https://upload.wikimedia.org/wikipedia/commons/thumb/d/d2/Battle_of_the_Yellow_Sea_by_Korechika.jpg/600px-Battle_of_the_Yellow_Sea_by_Korech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Вилена\Desktop\600px-Battle_of_the_Yellow_Sea_by_Korech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6"/>
            <a:ext cx="2581274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Симоносекский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договор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51097" y="619912"/>
            <a:ext cx="3143272" cy="250033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1895 году был заключён </a:t>
            </a:r>
            <a:r>
              <a:rPr lang="ru-RU" sz="6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Симоносекский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договор,               по которому: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 Китай признал независимость Кореи;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отдал Японии острова </a:t>
            </a:r>
            <a:r>
              <a:rPr lang="ru-RU" sz="6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Ляодун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Тайвань, </a:t>
            </a:r>
            <a:r>
              <a:rPr lang="ru-RU" sz="6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Пенху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6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Пескадор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Китай был вынужден заплатить Японии контрибуцию в большом размере.</a:t>
            </a:r>
            <a:endParaRPr lang="ru-RU" sz="6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6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6514" name="AutoShape 2" descr="Файл:Carte ain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6" name="AutoShape 4" descr="Файл:Carte ainu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4" name="AutoShape 2" descr="Италия в конце 19 начале 20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1" name="Picture 1" descr="C:\Users\Вилена\Desktop\600px-Great_Victory_at_Port_Arth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619911"/>
            <a:ext cx="2243134" cy="250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Япония и Россия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93643" y="576262"/>
          <a:ext cx="5500725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Русско-японская война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6849" y="619912"/>
            <a:ext cx="2857520" cy="250033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Япония добилась заключения соглашений, обеспечивающих невмешательство великих государств в случае возникновения войны с Россией.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5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Таким образом, Россия была изолирована перед неизбежной войной.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Победа в Русско-японской войне 1904 – 1905 годов продемонстрировала военно-экономическую мощь Японии.</a:t>
            </a:r>
            <a:endParaRPr lang="ru-RU" sz="5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6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6514" name="AutoShape 2" descr="Файл:Carte ain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6" name="AutoShape 4" descr="Файл:Carte ainu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4" name="AutoShape 2" descr="Италия в конце 19 начале 20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Русско-японская война | Военно-политико-историческая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Users\Вилена\Desktop\I-19041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77035"/>
            <a:ext cx="2438398" cy="26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Япония в Корее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6849" y="477035"/>
            <a:ext cx="2857520" cy="2643207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1910 году Япония, применив военную силу, захватила Корею.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Японский </a:t>
            </a:r>
            <a:r>
              <a:rPr lang="ru-RU" sz="6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генерал-губернатор в Корее имел неограниченную власть.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поддержания колониального господства Япония разместила крупные военные силы                       в Корее.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6514" name="AutoShape 2" descr="Файл:Carte ain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6" name="AutoShape 4" descr="Файл:Carte ainu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4" name="AutoShape 2" descr="Италия в конце 19 начале 20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Корея под властью Японии : remch_ch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834226"/>
            <a:ext cx="2295522" cy="228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Япония в Китае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3973" y="619912"/>
            <a:ext cx="3000396" cy="250033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Япония </a:t>
            </a:r>
            <a:r>
              <a:rPr lang="ru-RU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теперь обратила своё внимание на Китай.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Ограбление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Китая всеми европейскими государствами  и США призывало Японию тоже воспользоваться богатствами этой страны,      что привело 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ухудшению отношений Японии с США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и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Англией.</a:t>
            </a:r>
            <a:endParaRPr lang="ru-RU" sz="15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ДИАС МОРИ, ХОСЕ ДЕ ЛА КРУС ПОРФИРИО — информация на портале Энциклопедия 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2" name="AutoShape 2" descr="История Афганистана с древнейших времен | hom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Японские и китайские солдаты во время битвы за Пхеньян (японский плакат)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29552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Перед войной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36519" y="576263"/>
          <a:ext cx="5429269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5575" y="1405729"/>
          <a:ext cx="5438794" cy="171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AutoShape 2" descr="Мексика: этапы и особенности революционного процесса | Леворадик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7957" y="61991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С какого года Япония стала парламентской монархией ?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271" y="1620044"/>
            <a:ext cx="146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с 1889 года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19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Модернизация страны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665411" y="477036"/>
            <a:ext cx="3000396" cy="2643206"/>
          </a:xfrm>
          <a:solidFill>
            <a:srgbClr val="FFFFFF"/>
          </a:solidFill>
        </p:spPr>
        <p:txBody>
          <a:bodyPr anchor="ctr"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Император </a:t>
            </a:r>
            <a:r>
              <a:rPr lang="ru-RU" sz="6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Муцухито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отменил законы                       и порядки, препятствующие развитию производственных сил.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6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Япония была открыта для всех государств мира.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Началась модернизация страны.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В первую очередь была внедрена единая денежная единица – иена</a:t>
            </a:r>
            <a:r>
              <a:rPr lang="ru-RU" sz="6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Пий IX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Революция Мэйдзи | Аниме Amino Am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77036"/>
            <a:ext cx="2509836" cy="264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5575" y="1405729"/>
          <a:ext cx="5438794" cy="171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AutoShape 2" descr="Мексика: этапы и особенности революционного процесса | Леворадик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7957" y="61991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Между какими государствами в 1895 году был заключён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Симоносекский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договор?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8222" y="154860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Японией    и Китаем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147" y="691349"/>
            <a:ext cx="1214446" cy="100013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3709" y="2048672"/>
            <a:ext cx="1143008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19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Отмена преград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736849" y="477036"/>
            <a:ext cx="2786082" cy="2643206"/>
          </a:xfrm>
          <a:solidFill>
            <a:srgbClr val="FFFFFF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Были убраны таможенные и другие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преграды на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границах отдельных уездов.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Эти меры открыли широкий путь к торгово-экономическим отношениям  в масштабе страны. </a:t>
            </a: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Всемирно известные здания: как устроен Ватик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6514" name="Picture 2" descr="Императорская семья Мэйдзи. Фото, гравюры.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77036"/>
            <a:ext cx="250983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Миграция крестьян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984738"/>
              </p:ext>
            </p:extLst>
          </p:nvPr>
        </p:nvGraphicFramePr>
        <p:xfrm>
          <a:off x="93643" y="619912"/>
          <a:ext cx="550072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19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79725" y="477036"/>
            <a:ext cx="2643206" cy="2643206"/>
          </a:xfrm>
          <a:solidFill>
            <a:srgbClr val="FFFFFF"/>
          </a:solidFill>
        </p:spPr>
        <p:txBody>
          <a:bodyPr anchor="ctr"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8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Эти </a:t>
            </a:r>
            <a:r>
              <a:rPr lang="ru-RU" sz="8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мероприятия способствовали развитию внутреннего рынка Японии, развитию промышленных отраслей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Всемирно известные здания: как устроен Ватик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7538" name="Picture 2" descr="https://4.bp.blogspot.com/-0YBuAIWg0RA/WzZSJoFkkHI/AAAAAAACnS0/jGnJbhKOmMICzDUGNhDgsiY6nRspcc2ygCLcBGAs/s1600/800px-PV-1_BuAer_3_side_view%2B-%2B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77036"/>
            <a:ext cx="2581274" cy="2604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19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Равноправие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65081" y="477036"/>
          <a:ext cx="3000396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upload.wikimedia.org/wikipedia/commons/thumb/a/af/Statuto_Albertino_Avviso.jpg/220px-Statuto_Albertino_Avvis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япония самураи фото: 11 тыс изображений найдено в Яндекс.Картинках |  Самурайское искусство, Броня самурая, Самура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2875" y="477036"/>
            <a:ext cx="1643074" cy="1643074"/>
          </a:xfrm>
          <a:prstGeom prst="rect">
            <a:avLst/>
          </a:prstGeom>
          <a:noFill/>
        </p:spPr>
      </p:pic>
      <p:sp>
        <p:nvSpPr>
          <p:cNvPr id="26628" name="AutoShape 4" descr="Японская деревня 19 века: visualhistory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 descr="C:\Users\Вилена\Desktop\Farmers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37047" y="1691482"/>
            <a:ext cx="135732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Реформы в сельском хозяйстве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93973" y="691350"/>
            <a:ext cx="3071835" cy="242889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Был принят закон о всеобщей воинской службе.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 1871 – 1878 г.г. в области сельского хозяйства были проведены реформы, разрешающие свободную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куплю-продажу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земли, было разрешено на купленной земле сажать любой вид посевов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8562" name="Picture 2" descr="Сельское хозяй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6"/>
            <a:ext cx="2438398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47d15701ce0bbca8d271b6e884bf734611388a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155821</TotalTime>
  <Words>1389</Words>
  <Application>Microsoft Office PowerPoint</Application>
  <PresentationFormat>Произвольный</PresentationFormat>
  <Paragraphs>192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41</vt:i4>
      </vt:variant>
    </vt:vector>
  </HeadingPairs>
  <TitlesOfParts>
    <vt:vector size="55" baseType="lpstr">
      <vt:lpstr>Arial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  На пути коренных изменений</vt:lpstr>
      <vt:lpstr>Модернизация страны</vt:lpstr>
      <vt:lpstr>Отмена преград</vt:lpstr>
      <vt:lpstr>Миграция крестьян</vt:lpstr>
      <vt:lpstr>Вывод </vt:lpstr>
      <vt:lpstr>Равноправие </vt:lpstr>
      <vt:lpstr>Реформы в сельском хозяйстве</vt:lpstr>
      <vt:lpstr>О земле </vt:lpstr>
      <vt:lpstr>Развитие промышленности</vt:lpstr>
      <vt:lpstr>Текстильная отрасль</vt:lpstr>
      <vt:lpstr>Предприятия Японии </vt:lpstr>
      <vt:lpstr>Развитие капитализма</vt:lpstr>
      <vt:lpstr>Особенности развития</vt:lpstr>
      <vt:lpstr>Признаки капитализма</vt:lpstr>
      <vt:lpstr>Крестьяне в Японии</vt:lpstr>
      <vt:lpstr>Промышленность </vt:lpstr>
      <vt:lpstr>Положение рабочих</vt:lpstr>
      <vt:lpstr>Борьба рабочих</vt:lpstr>
      <vt:lpstr>Буржуазия Японии</vt:lpstr>
      <vt:lpstr>Парламент Японии</vt:lpstr>
      <vt:lpstr>Конституция 1889 года</vt:lpstr>
      <vt:lpstr>Император Японии </vt:lpstr>
      <vt:lpstr>Избирательное право</vt:lpstr>
      <vt:lpstr>Вывод </vt:lpstr>
      <vt:lpstr>Внешняя политика</vt:lpstr>
      <vt:lpstr>Основные направления</vt:lpstr>
      <vt:lpstr>Япония в Корее</vt:lpstr>
      <vt:lpstr>Японо-китайская война</vt:lpstr>
      <vt:lpstr>Ход войны</vt:lpstr>
      <vt:lpstr>Итоги войны</vt:lpstr>
      <vt:lpstr>Симоносекский договор</vt:lpstr>
      <vt:lpstr>Япония и Россия</vt:lpstr>
      <vt:lpstr>Русско-японская война</vt:lpstr>
      <vt:lpstr>Япония в Корее</vt:lpstr>
      <vt:lpstr>Япония в Китае </vt:lpstr>
      <vt:lpstr>Перед войной</vt:lpstr>
      <vt:lpstr>Решите тест!</vt:lpstr>
      <vt:lpstr>Решите тест!</vt:lpstr>
      <vt:lpstr> ЗАДАНИЯ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1976</cp:revision>
  <dcterms:created xsi:type="dcterms:W3CDTF">2014-10-08T23:03:32Z</dcterms:created>
  <dcterms:modified xsi:type="dcterms:W3CDTF">2020-11-23T15:48:50Z</dcterms:modified>
</cp:coreProperties>
</file>