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3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6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7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8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898" r:id="rId2"/>
    <p:sldMasterId id="2147483957" r:id="rId3"/>
    <p:sldMasterId id="2147484016" r:id="rId4"/>
    <p:sldMasterId id="2147484075" r:id="rId5"/>
    <p:sldMasterId id="2147484134" r:id="rId6"/>
    <p:sldMasterId id="2147484193" r:id="rId7"/>
    <p:sldMasterId id="2147484252" r:id="rId8"/>
    <p:sldMasterId id="2147484311" r:id="rId9"/>
  </p:sldMasterIdLst>
  <p:notesMasterIdLst>
    <p:notesMasterId r:id="rId44"/>
  </p:notesMasterIdLst>
  <p:sldIdLst>
    <p:sldId id="1356" r:id="rId10"/>
    <p:sldId id="1414" r:id="rId11"/>
    <p:sldId id="1453" r:id="rId12"/>
    <p:sldId id="1457" r:id="rId13"/>
    <p:sldId id="1466" r:id="rId14"/>
    <p:sldId id="1458" r:id="rId15"/>
    <p:sldId id="1467" r:id="rId16"/>
    <p:sldId id="1468" r:id="rId17"/>
    <p:sldId id="1469" r:id="rId18"/>
    <p:sldId id="1470" r:id="rId19"/>
    <p:sldId id="1471" r:id="rId20"/>
    <p:sldId id="1474" r:id="rId21"/>
    <p:sldId id="1475" r:id="rId22"/>
    <p:sldId id="1472" r:id="rId23"/>
    <p:sldId id="1473" r:id="rId24"/>
    <p:sldId id="1476" r:id="rId25"/>
    <p:sldId id="1477" r:id="rId26"/>
    <p:sldId id="1459" r:id="rId27"/>
    <p:sldId id="1415" r:id="rId28"/>
    <p:sldId id="1448" r:id="rId29"/>
    <p:sldId id="1449" r:id="rId30"/>
    <p:sldId id="1478" r:id="rId31"/>
    <p:sldId id="1479" r:id="rId32"/>
    <p:sldId id="1480" r:id="rId33"/>
    <p:sldId id="1460" r:id="rId34"/>
    <p:sldId id="1450" r:id="rId35"/>
    <p:sldId id="1417" r:id="rId36"/>
    <p:sldId id="1481" r:id="rId37"/>
    <p:sldId id="1418" r:id="rId38"/>
    <p:sldId id="1419" r:id="rId39"/>
    <p:sldId id="1482" r:id="rId40"/>
    <p:sldId id="1483" r:id="rId41"/>
    <p:sldId id="1439" r:id="rId42"/>
    <p:sldId id="1484" r:id="rId43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057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086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113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143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2170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914057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14"/>
            <p14:sldId id="1453"/>
            <p14:sldId id="1457"/>
            <p14:sldId id="1466"/>
            <p14:sldId id="1458"/>
            <p14:sldId id="1467"/>
            <p14:sldId id="1468"/>
            <p14:sldId id="1469"/>
            <p14:sldId id="1470"/>
            <p14:sldId id="1471"/>
            <p14:sldId id="1474"/>
            <p14:sldId id="1475"/>
            <p14:sldId id="1472"/>
            <p14:sldId id="1473"/>
            <p14:sldId id="1476"/>
            <p14:sldId id="1477"/>
            <p14:sldId id="1459"/>
            <p14:sldId id="1415"/>
            <p14:sldId id="1448"/>
            <p14:sldId id="1449"/>
            <p14:sldId id="1478"/>
            <p14:sldId id="1479"/>
            <p14:sldId id="1480"/>
            <p14:sldId id="1460"/>
            <p14:sldId id="1450"/>
            <p14:sldId id="1417"/>
            <p14:sldId id="1481"/>
            <p14:sldId id="1418"/>
            <p14:sldId id="1419"/>
            <p14:sldId id="1482"/>
            <p14:sldId id="1483"/>
            <p14:sldId id="1439"/>
            <p14:sldId id="148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  <p15:guide id="9" orient="horz" pos="741">
          <p15:clr>
            <a:srgbClr val="A4A3A4"/>
          </p15:clr>
        </p15:guide>
        <p15:guide id="10" orient="horz" pos="518">
          <p15:clr>
            <a:srgbClr val="A4A3A4"/>
          </p15:clr>
        </p15:guide>
        <p15:guide id="11" pos="1881">
          <p15:clr>
            <a:srgbClr val="A4A3A4"/>
          </p15:clr>
        </p15:guide>
        <p15:guide id="12" pos="15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B2B2B2"/>
    <a:srgbClr val="5F5F5F"/>
    <a:srgbClr val="DDDDDD"/>
    <a:srgbClr val="808080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65" d="100"/>
          <a:sy n="65" d="100"/>
        </p:scale>
        <p:origin x="206" y="58"/>
      </p:cViewPr>
      <p:guideLst>
        <p:guide orient="horz" pos="742"/>
        <p:guide pos="1882"/>
        <p:guide orient="horz" pos="517"/>
        <p:guide pos="1568"/>
        <p:guide orient="horz" pos="1178"/>
        <p:guide orient="horz" pos="821"/>
        <p:guide pos="2988"/>
        <p:guide pos="2489"/>
        <p:guide orient="horz" pos="741"/>
        <p:guide orient="horz" pos="518"/>
        <p:guide pos="1881"/>
        <p:guide pos="15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0F6582-B8CF-4DD0-893C-68481404970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B94A1-C3BB-417D-BB4A-02A31842014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Австро-венгерская империя -  Конституционная монархия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1E1CE56-156F-4FA3-90A7-0FDE5493B7F0}" type="parTrans" cxnId="{2453B432-F782-46CF-ACA2-7E96F80C4274}">
      <dgm:prSet/>
      <dgm:spPr/>
      <dgm:t>
        <a:bodyPr/>
        <a:lstStyle/>
        <a:p>
          <a:endParaRPr lang="ru-RU"/>
        </a:p>
      </dgm:t>
    </dgm:pt>
    <dgm:pt modelId="{2F13F761-0CBA-446D-BFFC-9F7D772219FA}" type="sibTrans" cxnId="{2453B432-F782-46CF-ACA2-7E96F80C4274}">
      <dgm:prSet/>
      <dgm:spPr/>
      <dgm:t>
        <a:bodyPr/>
        <a:lstStyle/>
        <a:p>
          <a:endParaRPr lang="ru-RU"/>
        </a:p>
      </dgm:t>
    </dgm:pt>
    <dgm:pt modelId="{B49CC2C7-D755-478D-801D-855753E43BE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Австрия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FDD80BA-959C-43D1-9EAB-88FEBAA437A5}" type="parTrans" cxnId="{193FC397-0710-484E-BE39-DB8F4DB1B437}">
      <dgm:prSet/>
      <dgm:spPr/>
      <dgm:t>
        <a:bodyPr/>
        <a:lstStyle/>
        <a:p>
          <a:endParaRPr lang="ru-RU"/>
        </a:p>
      </dgm:t>
    </dgm:pt>
    <dgm:pt modelId="{CDC726C1-3BD8-46FC-88BF-DD1323A59205}" type="sibTrans" cxnId="{193FC397-0710-484E-BE39-DB8F4DB1B437}">
      <dgm:prSet/>
      <dgm:spPr/>
      <dgm:t>
        <a:bodyPr/>
        <a:lstStyle/>
        <a:p>
          <a:endParaRPr lang="ru-RU"/>
        </a:p>
      </dgm:t>
    </dgm:pt>
    <dgm:pt modelId="{C794AA32-AE44-4FE0-A977-6F342E7CE78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Рейхстаг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4057899-A021-47D9-A477-CF8DD00D0130}" type="parTrans" cxnId="{36487E5F-109C-4B94-8D34-887512932AA5}">
      <dgm:prSet/>
      <dgm:spPr/>
      <dgm:t>
        <a:bodyPr/>
        <a:lstStyle/>
        <a:p>
          <a:endParaRPr lang="ru-RU"/>
        </a:p>
      </dgm:t>
    </dgm:pt>
    <dgm:pt modelId="{F7E7D08D-A505-4A58-8F47-5E084FEB81B3}" type="sibTrans" cxnId="{36487E5F-109C-4B94-8D34-887512932AA5}">
      <dgm:prSet/>
      <dgm:spPr/>
      <dgm:t>
        <a:bodyPr/>
        <a:lstStyle/>
        <a:p>
          <a:endParaRPr lang="ru-RU"/>
        </a:p>
      </dgm:t>
    </dgm:pt>
    <dgm:pt modelId="{84409B0F-248D-4845-BDD7-664BADA75E7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Венгрия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920BB4B-959B-4A0E-BE3B-C39AB48BB203}" type="parTrans" cxnId="{DEABE5B7-357D-4FD5-B7DB-F5DD3C8801C8}">
      <dgm:prSet/>
      <dgm:spPr/>
      <dgm:t>
        <a:bodyPr/>
        <a:lstStyle/>
        <a:p>
          <a:endParaRPr lang="ru-RU"/>
        </a:p>
      </dgm:t>
    </dgm:pt>
    <dgm:pt modelId="{00AB17B0-50E2-450E-B6F6-60B61E4747E2}" type="sibTrans" cxnId="{DEABE5B7-357D-4FD5-B7DB-F5DD3C8801C8}">
      <dgm:prSet/>
      <dgm:spPr/>
      <dgm:t>
        <a:bodyPr/>
        <a:lstStyle/>
        <a:p>
          <a:endParaRPr lang="ru-RU"/>
        </a:p>
      </dgm:t>
    </dgm:pt>
    <dgm:pt modelId="{6DE617E3-8039-4025-B1A8-620D574F1F0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Сейм</a:t>
          </a:r>
          <a:endParaRPr lang="ru-RU" sz="18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A457E73-AAD3-4F48-91CA-7A9680BED3EE}" type="parTrans" cxnId="{53473331-E92B-4A12-BB64-098081DA5418}">
      <dgm:prSet/>
      <dgm:spPr/>
      <dgm:t>
        <a:bodyPr/>
        <a:lstStyle/>
        <a:p>
          <a:endParaRPr lang="ru-RU"/>
        </a:p>
      </dgm:t>
    </dgm:pt>
    <dgm:pt modelId="{1E4C5442-2CAF-4291-A5C5-39CA9FA12EDA}" type="sibTrans" cxnId="{53473331-E92B-4A12-BB64-098081DA5418}">
      <dgm:prSet/>
      <dgm:spPr/>
      <dgm:t>
        <a:bodyPr/>
        <a:lstStyle/>
        <a:p>
          <a:endParaRPr lang="ru-RU"/>
        </a:p>
      </dgm:t>
    </dgm:pt>
    <dgm:pt modelId="{D7F98454-60A3-44A6-AE0D-7308174E1E0B}" type="pres">
      <dgm:prSet presAssocID="{8E0F6582-B8CF-4DD0-893C-68481404970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5ED5455-F540-4DF0-8ED4-0208D28EE16C}" type="pres">
      <dgm:prSet presAssocID="{E30B94A1-C3BB-417D-BB4A-02A318420149}" presName="hierRoot1" presStyleCnt="0"/>
      <dgm:spPr/>
    </dgm:pt>
    <dgm:pt modelId="{B53523E2-7E41-4B72-8E16-2AB043613E2A}" type="pres">
      <dgm:prSet presAssocID="{E30B94A1-C3BB-417D-BB4A-02A318420149}" presName="composite" presStyleCnt="0"/>
      <dgm:spPr/>
    </dgm:pt>
    <dgm:pt modelId="{886EFAF8-648B-448F-A798-E9F69BFEFD6A}" type="pres">
      <dgm:prSet presAssocID="{E30B94A1-C3BB-417D-BB4A-02A318420149}" presName="background" presStyleLbl="node0" presStyleIdx="0" presStyleCn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E221DFB-520D-4E79-B4B9-73D5E4DA5023}" type="pres">
      <dgm:prSet presAssocID="{E30B94A1-C3BB-417D-BB4A-02A318420149}" presName="text" presStyleLbl="fgAcc0" presStyleIdx="0" presStyleCnt="1" custScaleX="300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4D59DA-8DE5-4FAF-9BA4-2592CD316AC0}" type="pres">
      <dgm:prSet presAssocID="{E30B94A1-C3BB-417D-BB4A-02A318420149}" presName="hierChild2" presStyleCnt="0"/>
      <dgm:spPr/>
    </dgm:pt>
    <dgm:pt modelId="{F51CA6C8-67CD-4D20-A993-C1543766697A}" type="pres">
      <dgm:prSet presAssocID="{EFDD80BA-959C-43D1-9EAB-88FEBAA437A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4739FA8-4106-4AB5-833D-89328EEAAA22}" type="pres">
      <dgm:prSet presAssocID="{B49CC2C7-D755-478D-801D-855753E43BEB}" presName="hierRoot2" presStyleCnt="0"/>
      <dgm:spPr/>
    </dgm:pt>
    <dgm:pt modelId="{0186AFDD-8054-4362-AA68-BD41725335BD}" type="pres">
      <dgm:prSet presAssocID="{B49CC2C7-D755-478D-801D-855753E43BEB}" presName="composite2" presStyleCnt="0"/>
      <dgm:spPr/>
    </dgm:pt>
    <dgm:pt modelId="{E4A247D4-CADB-422C-B340-D3EDE8FDC1D5}" type="pres">
      <dgm:prSet presAssocID="{B49CC2C7-D755-478D-801D-855753E43BEB}" presName="background2" presStyleLbl="node2" presStyleIdx="0" presStyleCnt="2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3E781F23-A0DC-4AEE-ADD6-5823EAD5A4B8}" type="pres">
      <dgm:prSet presAssocID="{B49CC2C7-D755-478D-801D-855753E43BEB}" presName="text2" presStyleLbl="fgAcc2" presStyleIdx="0" presStyleCnt="2" custScaleX="140650" custLinFactNeighborX="-28577" custLinFactNeighborY="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592E0-4FFF-47B1-A199-2F2503A73A62}" type="pres">
      <dgm:prSet presAssocID="{B49CC2C7-D755-478D-801D-855753E43BEB}" presName="hierChild3" presStyleCnt="0"/>
      <dgm:spPr/>
    </dgm:pt>
    <dgm:pt modelId="{9562FB16-66A5-43D0-926F-450B7FF50F3D}" type="pres">
      <dgm:prSet presAssocID="{54057899-A021-47D9-A477-CF8DD00D0130}" presName="Name17" presStyleLbl="parChTrans1D3" presStyleIdx="0" presStyleCnt="2"/>
      <dgm:spPr/>
      <dgm:t>
        <a:bodyPr/>
        <a:lstStyle/>
        <a:p>
          <a:endParaRPr lang="ru-RU"/>
        </a:p>
      </dgm:t>
    </dgm:pt>
    <dgm:pt modelId="{A805F275-A948-4454-8BFB-AFA45E84FF6B}" type="pres">
      <dgm:prSet presAssocID="{C794AA32-AE44-4FE0-A977-6F342E7CE782}" presName="hierRoot3" presStyleCnt="0"/>
      <dgm:spPr/>
    </dgm:pt>
    <dgm:pt modelId="{DE8CCD61-D470-48A4-8C7A-533AFEB96CC0}" type="pres">
      <dgm:prSet presAssocID="{C794AA32-AE44-4FE0-A977-6F342E7CE782}" presName="composite3" presStyleCnt="0"/>
      <dgm:spPr/>
    </dgm:pt>
    <dgm:pt modelId="{A97E52CC-A52C-498F-8DDB-0002F2E0630B}" type="pres">
      <dgm:prSet presAssocID="{C794AA32-AE44-4FE0-A977-6F342E7CE782}" presName="background3" presStyleLbl="node3" presStyleIdx="0" presStyleCnt="2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0E2FA30-BA5F-4D55-8562-9FAE06939CF6}" type="pres">
      <dgm:prSet presAssocID="{C794AA32-AE44-4FE0-A977-6F342E7CE782}" presName="text3" presStyleLbl="fgAcc3" presStyleIdx="0" presStyleCnt="2" custScaleX="140650" custLinFactNeighborX="-28577" custLinFactNeighborY="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CB038A-CCC8-48FE-AB30-65514BA3F357}" type="pres">
      <dgm:prSet presAssocID="{C794AA32-AE44-4FE0-A977-6F342E7CE782}" presName="hierChild4" presStyleCnt="0"/>
      <dgm:spPr/>
    </dgm:pt>
    <dgm:pt modelId="{DE012DF3-ECA4-4835-94D0-4205C197AD67}" type="pres">
      <dgm:prSet presAssocID="{F920BB4B-959B-4A0E-BE3B-C39AB48BB203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EE0B895-EA18-476B-B33A-A0585F3C07CC}" type="pres">
      <dgm:prSet presAssocID="{84409B0F-248D-4845-BDD7-664BADA75E71}" presName="hierRoot2" presStyleCnt="0"/>
      <dgm:spPr/>
    </dgm:pt>
    <dgm:pt modelId="{211BA0D2-3692-455F-966D-4661CF028A67}" type="pres">
      <dgm:prSet presAssocID="{84409B0F-248D-4845-BDD7-664BADA75E71}" presName="composite2" presStyleCnt="0"/>
      <dgm:spPr/>
    </dgm:pt>
    <dgm:pt modelId="{71354F26-B75E-4E9D-BC5E-B0ABB9D39BA0}" type="pres">
      <dgm:prSet presAssocID="{84409B0F-248D-4845-BDD7-664BADA75E71}" presName="background2" presStyleLbl="node2" presStyleIdx="1" presStyleCnt="2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24C91AF-3CB6-4116-ABA5-8841CA283C26}" type="pres">
      <dgm:prSet presAssocID="{84409B0F-248D-4845-BDD7-664BADA75E71}" presName="text2" presStyleLbl="fgAcc2" presStyleIdx="1" presStyleCnt="2" custScaleX="140650" custLinFactNeighborX="30572" custLinFactNeighborY="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68DB41-D03F-4D08-A361-E502D95E9160}" type="pres">
      <dgm:prSet presAssocID="{84409B0F-248D-4845-BDD7-664BADA75E71}" presName="hierChild3" presStyleCnt="0"/>
      <dgm:spPr/>
    </dgm:pt>
    <dgm:pt modelId="{02511913-CB1A-4177-843F-875D0DEB520E}" type="pres">
      <dgm:prSet presAssocID="{4A457E73-AAD3-4F48-91CA-7A9680BED3E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3C3BA9B8-FE17-4106-8426-18305F597ED0}" type="pres">
      <dgm:prSet presAssocID="{6DE617E3-8039-4025-B1A8-620D574F1F01}" presName="hierRoot3" presStyleCnt="0"/>
      <dgm:spPr/>
    </dgm:pt>
    <dgm:pt modelId="{2895F474-1464-470D-AC32-6E2BB6EC3E3B}" type="pres">
      <dgm:prSet presAssocID="{6DE617E3-8039-4025-B1A8-620D574F1F01}" presName="composite3" presStyleCnt="0"/>
      <dgm:spPr/>
    </dgm:pt>
    <dgm:pt modelId="{8F802384-0B94-464B-8A73-AC0C77CEEEC2}" type="pres">
      <dgm:prSet presAssocID="{6DE617E3-8039-4025-B1A8-620D574F1F01}" presName="background3" presStyleLbl="node3" presStyleIdx="1" presStyleCnt="2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A479B226-47FD-4643-9D8B-609C5327C31E}" type="pres">
      <dgm:prSet presAssocID="{6DE617E3-8039-4025-B1A8-620D574F1F01}" presName="text3" presStyleLbl="fgAcc3" presStyleIdx="1" presStyleCnt="2" custScaleX="140650" custLinFactNeighborX="30572" custLinFactNeighborY="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53BCCC-DC8E-4F03-9E99-D12FF09E2563}" type="pres">
      <dgm:prSet presAssocID="{6DE617E3-8039-4025-B1A8-620D574F1F01}" presName="hierChild4" presStyleCnt="0"/>
      <dgm:spPr/>
    </dgm:pt>
  </dgm:ptLst>
  <dgm:cxnLst>
    <dgm:cxn modelId="{4BC7BE65-C133-425B-AE19-C70021D896C7}" type="presOf" srcId="{E30B94A1-C3BB-417D-BB4A-02A318420149}" destId="{BE221DFB-520D-4E79-B4B9-73D5E4DA5023}" srcOrd="0" destOrd="0" presId="urn:microsoft.com/office/officeart/2005/8/layout/hierarchy1"/>
    <dgm:cxn modelId="{F4251297-B2A3-447E-BD22-8B97749FA362}" type="presOf" srcId="{B49CC2C7-D755-478D-801D-855753E43BEB}" destId="{3E781F23-A0DC-4AEE-ADD6-5823EAD5A4B8}" srcOrd="0" destOrd="0" presId="urn:microsoft.com/office/officeart/2005/8/layout/hierarchy1"/>
    <dgm:cxn modelId="{9BFD3CF3-8DF1-4244-AF71-D32A98E0B002}" type="presOf" srcId="{54057899-A021-47D9-A477-CF8DD00D0130}" destId="{9562FB16-66A5-43D0-926F-450B7FF50F3D}" srcOrd="0" destOrd="0" presId="urn:microsoft.com/office/officeart/2005/8/layout/hierarchy1"/>
    <dgm:cxn modelId="{193FC397-0710-484E-BE39-DB8F4DB1B437}" srcId="{E30B94A1-C3BB-417D-BB4A-02A318420149}" destId="{B49CC2C7-D755-478D-801D-855753E43BEB}" srcOrd="0" destOrd="0" parTransId="{EFDD80BA-959C-43D1-9EAB-88FEBAA437A5}" sibTransId="{CDC726C1-3BD8-46FC-88BF-DD1323A59205}"/>
    <dgm:cxn modelId="{0EA7EA6D-8C9E-40CF-9FC8-D92D1963DFBD}" type="presOf" srcId="{84409B0F-248D-4845-BDD7-664BADA75E71}" destId="{824C91AF-3CB6-4116-ABA5-8841CA283C26}" srcOrd="0" destOrd="0" presId="urn:microsoft.com/office/officeart/2005/8/layout/hierarchy1"/>
    <dgm:cxn modelId="{568B1570-6B01-453C-A559-45E965DD93D5}" type="presOf" srcId="{C794AA32-AE44-4FE0-A977-6F342E7CE782}" destId="{B0E2FA30-BA5F-4D55-8562-9FAE06939CF6}" srcOrd="0" destOrd="0" presId="urn:microsoft.com/office/officeart/2005/8/layout/hierarchy1"/>
    <dgm:cxn modelId="{F5624080-6FB7-49FA-9DE2-621A0FCB6159}" type="presOf" srcId="{4A457E73-AAD3-4F48-91CA-7A9680BED3EE}" destId="{02511913-CB1A-4177-843F-875D0DEB520E}" srcOrd="0" destOrd="0" presId="urn:microsoft.com/office/officeart/2005/8/layout/hierarchy1"/>
    <dgm:cxn modelId="{DEABE5B7-357D-4FD5-B7DB-F5DD3C8801C8}" srcId="{E30B94A1-C3BB-417D-BB4A-02A318420149}" destId="{84409B0F-248D-4845-BDD7-664BADA75E71}" srcOrd="1" destOrd="0" parTransId="{F920BB4B-959B-4A0E-BE3B-C39AB48BB203}" sibTransId="{00AB17B0-50E2-450E-B6F6-60B61E4747E2}"/>
    <dgm:cxn modelId="{D105ED83-1AE5-4996-949B-1E727F5A5EDD}" type="presOf" srcId="{EFDD80BA-959C-43D1-9EAB-88FEBAA437A5}" destId="{F51CA6C8-67CD-4D20-A993-C1543766697A}" srcOrd="0" destOrd="0" presId="urn:microsoft.com/office/officeart/2005/8/layout/hierarchy1"/>
    <dgm:cxn modelId="{DA84C3F4-D546-4F42-94BE-C17E2C4E53A2}" type="presOf" srcId="{F920BB4B-959B-4A0E-BE3B-C39AB48BB203}" destId="{DE012DF3-ECA4-4835-94D0-4205C197AD67}" srcOrd="0" destOrd="0" presId="urn:microsoft.com/office/officeart/2005/8/layout/hierarchy1"/>
    <dgm:cxn modelId="{53473331-E92B-4A12-BB64-098081DA5418}" srcId="{84409B0F-248D-4845-BDD7-664BADA75E71}" destId="{6DE617E3-8039-4025-B1A8-620D574F1F01}" srcOrd="0" destOrd="0" parTransId="{4A457E73-AAD3-4F48-91CA-7A9680BED3EE}" sibTransId="{1E4C5442-2CAF-4291-A5C5-39CA9FA12EDA}"/>
    <dgm:cxn modelId="{2453B432-F782-46CF-ACA2-7E96F80C4274}" srcId="{8E0F6582-B8CF-4DD0-893C-684814049700}" destId="{E30B94A1-C3BB-417D-BB4A-02A318420149}" srcOrd="0" destOrd="0" parTransId="{E1E1CE56-156F-4FA3-90A7-0FDE5493B7F0}" sibTransId="{2F13F761-0CBA-446D-BFFC-9F7D772219FA}"/>
    <dgm:cxn modelId="{5CB520BA-002C-4885-B3F0-AC0B0736EF6B}" type="presOf" srcId="{8E0F6582-B8CF-4DD0-893C-684814049700}" destId="{D7F98454-60A3-44A6-AE0D-7308174E1E0B}" srcOrd="0" destOrd="0" presId="urn:microsoft.com/office/officeart/2005/8/layout/hierarchy1"/>
    <dgm:cxn modelId="{A3975EAD-01C2-428A-8841-3AF07BAADA9B}" type="presOf" srcId="{6DE617E3-8039-4025-B1A8-620D574F1F01}" destId="{A479B226-47FD-4643-9D8B-609C5327C31E}" srcOrd="0" destOrd="0" presId="urn:microsoft.com/office/officeart/2005/8/layout/hierarchy1"/>
    <dgm:cxn modelId="{36487E5F-109C-4B94-8D34-887512932AA5}" srcId="{B49CC2C7-D755-478D-801D-855753E43BEB}" destId="{C794AA32-AE44-4FE0-A977-6F342E7CE782}" srcOrd="0" destOrd="0" parTransId="{54057899-A021-47D9-A477-CF8DD00D0130}" sibTransId="{F7E7D08D-A505-4A58-8F47-5E084FEB81B3}"/>
    <dgm:cxn modelId="{8107F351-621D-4282-81A8-A7C56F3F017E}" type="presParOf" srcId="{D7F98454-60A3-44A6-AE0D-7308174E1E0B}" destId="{05ED5455-F540-4DF0-8ED4-0208D28EE16C}" srcOrd="0" destOrd="0" presId="urn:microsoft.com/office/officeart/2005/8/layout/hierarchy1"/>
    <dgm:cxn modelId="{2F92FAB8-A9B8-43B7-8946-14D438BD748A}" type="presParOf" srcId="{05ED5455-F540-4DF0-8ED4-0208D28EE16C}" destId="{B53523E2-7E41-4B72-8E16-2AB043613E2A}" srcOrd="0" destOrd="0" presId="urn:microsoft.com/office/officeart/2005/8/layout/hierarchy1"/>
    <dgm:cxn modelId="{048402AC-D167-4E86-863A-557C65923FCD}" type="presParOf" srcId="{B53523E2-7E41-4B72-8E16-2AB043613E2A}" destId="{886EFAF8-648B-448F-A798-E9F69BFEFD6A}" srcOrd="0" destOrd="0" presId="urn:microsoft.com/office/officeart/2005/8/layout/hierarchy1"/>
    <dgm:cxn modelId="{D57FDEB8-46A6-4229-9346-AED642AC03C1}" type="presParOf" srcId="{B53523E2-7E41-4B72-8E16-2AB043613E2A}" destId="{BE221DFB-520D-4E79-B4B9-73D5E4DA5023}" srcOrd="1" destOrd="0" presId="urn:microsoft.com/office/officeart/2005/8/layout/hierarchy1"/>
    <dgm:cxn modelId="{4C0F5E64-59CA-4CAC-8749-06B50DB4F644}" type="presParOf" srcId="{05ED5455-F540-4DF0-8ED4-0208D28EE16C}" destId="{A04D59DA-8DE5-4FAF-9BA4-2592CD316AC0}" srcOrd="1" destOrd="0" presId="urn:microsoft.com/office/officeart/2005/8/layout/hierarchy1"/>
    <dgm:cxn modelId="{8E05C7C9-D350-444A-9E0E-841659A61E78}" type="presParOf" srcId="{A04D59DA-8DE5-4FAF-9BA4-2592CD316AC0}" destId="{F51CA6C8-67CD-4D20-A993-C1543766697A}" srcOrd="0" destOrd="0" presId="urn:microsoft.com/office/officeart/2005/8/layout/hierarchy1"/>
    <dgm:cxn modelId="{726933B3-D041-42C0-B51F-9E1B7E3B73DA}" type="presParOf" srcId="{A04D59DA-8DE5-4FAF-9BA4-2592CD316AC0}" destId="{C4739FA8-4106-4AB5-833D-89328EEAAA22}" srcOrd="1" destOrd="0" presId="urn:microsoft.com/office/officeart/2005/8/layout/hierarchy1"/>
    <dgm:cxn modelId="{B897F36E-5DC3-4E52-87EA-708AEE8573F0}" type="presParOf" srcId="{C4739FA8-4106-4AB5-833D-89328EEAAA22}" destId="{0186AFDD-8054-4362-AA68-BD41725335BD}" srcOrd="0" destOrd="0" presId="urn:microsoft.com/office/officeart/2005/8/layout/hierarchy1"/>
    <dgm:cxn modelId="{6CEDC31C-D6F4-4BDA-9816-E8C00E692693}" type="presParOf" srcId="{0186AFDD-8054-4362-AA68-BD41725335BD}" destId="{E4A247D4-CADB-422C-B340-D3EDE8FDC1D5}" srcOrd="0" destOrd="0" presId="urn:microsoft.com/office/officeart/2005/8/layout/hierarchy1"/>
    <dgm:cxn modelId="{A192F1C0-01EB-499E-A3D8-347A090BD0A2}" type="presParOf" srcId="{0186AFDD-8054-4362-AA68-BD41725335BD}" destId="{3E781F23-A0DC-4AEE-ADD6-5823EAD5A4B8}" srcOrd="1" destOrd="0" presId="urn:microsoft.com/office/officeart/2005/8/layout/hierarchy1"/>
    <dgm:cxn modelId="{CA2838CD-52D0-4E0C-AFC8-EAD5F3EBA960}" type="presParOf" srcId="{C4739FA8-4106-4AB5-833D-89328EEAAA22}" destId="{1EF592E0-4FFF-47B1-A199-2F2503A73A62}" srcOrd="1" destOrd="0" presId="urn:microsoft.com/office/officeart/2005/8/layout/hierarchy1"/>
    <dgm:cxn modelId="{A1D0CC80-C81B-4ABF-93B0-D5D3B428564D}" type="presParOf" srcId="{1EF592E0-4FFF-47B1-A199-2F2503A73A62}" destId="{9562FB16-66A5-43D0-926F-450B7FF50F3D}" srcOrd="0" destOrd="0" presId="urn:microsoft.com/office/officeart/2005/8/layout/hierarchy1"/>
    <dgm:cxn modelId="{6925F138-4DE3-401C-A935-D2C601222AF0}" type="presParOf" srcId="{1EF592E0-4FFF-47B1-A199-2F2503A73A62}" destId="{A805F275-A948-4454-8BFB-AFA45E84FF6B}" srcOrd="1" destOrd="0" presId="urn:microsoft.com/office/officeart/2005/8/layout/hierarchy1"/>
    <dgm:cxn modelId="{0411E5CD-DA3B-49EC-87EB-A87F549DD08F}" type="presParOf" srcId="{A805F275-A948-4454-8BFB-AFA45E84FF6B}" destId="{DE8CCD61-D470-48A4-8C7A-533AFEB96CC0}" srcOrd="0" destOrd="0" presId="urn:microsoft.com/office/officeart/2005/8/layout/hierarchy1"/>
    <dgm:cxn modelId="{663A1704-0749-49D0-94E2-3D1D3CBA2F15}" type="presParOf" srcId="{DE8CCD61-D470-48A4-8C7A-533AFEB96CC0}" destId="{A97E52CC-A52C-498F-8DDB-0002F2E0630B}" srcOrd="0" destOrd="0" presId="urn:microsoft.com/office/officeart/2005/8/layout/hierarchy1"/>
    <dgm:cxn modelId="{C23F37DA-98FD-4EA2-BA48-28B61080E862}" type="presParOf" srcId="{DE8CCD61-D470-48A4-8C7A-533AFEB96CC0}" destId="{B0E2FA30-BA5F-4D55-8562-9FAE06939CF6}" srcOrd="1" destOrd="0" presId="urn:microsoft.com/office/officeart/2005/8/layout/hierarchy1"/>
    <dgm:cxn modelId="{58B55360-F29C-4928-BD9F-43DC43A99034}" type="presParOf" srcId="{A805F275-A948-4454-8BFB-AFA45E84FF6B}" destId="{C8CB038A-CCC8-48FE-AB30-65514BA3F357}" srcOrd="1" destOrd="0" presId="urn:microsoft.com/office/officeart/2005/8/layout/hierarchy1"/>
    <dgm:cxn modelId="{F794FC5B-A540-4864-8927-94CE76011C74}" type="presParOf" srcId="{A04D59DA-8DE5-4FAF-9BA4-2592CD316AC0}" destId="{DE012DF3-ECA4-4835-94D0-4205C197AD67}" srcOrd="2" destOrd="0" presId="urn:microsoft.com/office/officeart/2005/8/layout/hierarchy1"/>
    <dgm:cxn modelId="{0E325BA0-E8F0-4670-B0E7-8F8DA117F61A}" type="presParOf" srcId="{A04D59DA-8DE5-4FAF-9BA4-2592CD316AC0}" destId="{AEE0B895-EA18-476B-B33A-A0585F3C07CC}" srcOrd="3" destOrd="0" presId="urn:microsoft.com/office/officeart/2005/8/layout/hierarchy1"/>
    <dgm:cxn modelId="{53405153-B695-4259-9959-30CA007E9B65}" type="presParOf" srcId="{AEE0B895-EA18-476B-B33A-A0585F3C07CC}" destId="{211BA0D2-3692-455F-966D-4661CF028A67}" srcOrd="0" destOrd="0" presId="urn:microsoft.com/office/officeart/2005/8/layout/hierarchy1"/>
    <dgm:cxn modelId="{72DB76B8-1C31-46CC-BA7B-EE7E1A2AC022}" type="presParOf" srcId="{211BA0D2-3692-455F-966D-4661CF028A67}" destId="{71354F26-B75E-4E9D-BC5E-B0ABB9D39BA0}" srcOrd="0" destOrd="0" presId="urn:microsoft.com/office/officeart/2005/8/layout/hierarchy1"/>
    <dgm:cxn modelId="{93E02DA4-5351-4D31-A9BC-15816AAE944A}" type="presParOf" srcId="{211BA0D2-3692-455F-966D-4661CF028A67}" destId="{824C91AF-3CB6-4116-ABA5-8841CA283C26}" srcOrd="1" destOrd="0" presId="urn:microsoft.com/office/officeart/2005/8/layout/hierarchy1"/>
    <dgm:cxn modelId="{EF7D8783-8FD6-4E2D-897A-E0AE60BA0837}" type="presParOf" srcId="{AEE0B895-EA18-476B-B33A-A0585F3C07CC}" destId="{1968DB41-D03F-4D08-A361-E502D95E9160}" srcOrd="1" destOrd="0" presId="urn:microsoft.com/office/officeart/2005/8/layout/hierarchy1"/>
    <dgm:cxn modelId="{B3CA489F-9F81-474D-94F6-776E3F443C6F}" type="presParOf" srcId="{1968DB41-D03F-4D08-A361-E502D95E9160}" destId="{02511913-CB1A-4177-843F-875D0DEB520E}" srcOrd="0" destOrd="0" presId="urn:microsoft.com/office/officeart/2005/8/layout/hierarchy1"/>
    <dgm:cxn modelId="{E5A04223-52D8-4CE9-A2D7-0F0344A1A0B9}" type="presParOf" srcId="{1968DB41-D03F-4D08-A361-E502D95E9160}" destId="{3C3BA9B8-FE17-4106-8426-18305F597ED0}" srcOrd="1" destOrd="0" presId="urn:microsoft.com/office/officeart/2005/8/layout/hierarchy1"/>
    <dgm:cxn modelId="{273715A6-F422-4DDD-AD0B-74F651575B74}" type="presParOf" srcId="{3C3BA9B8-FE17-4106-8426-18305F597ED0}" destId="{2895F474-1464-470D-AC32-6E2BB6EC3E3B}" srcOrd="0" destOrd="0" presId="urn:microsoft.com/office/officeart/2005/8/layout/hierarchy1"/>
    <dgm:cxn modelId="{7EC75FE9-79AA-4C06-A4FF-83F578DA9CD8}" type="presParOf" srcId="{2895F474-1464-470D-AC32-6E2BB6EC3E3B}" destId="{8F802384-0B94-464B-8A73-AC0C77CEEEC2}" srcOrd="0" destOrd="0" presId="urn:microsoft.com/office/officeart/2005/8/layout/hierarchy1"/>
    <dgm:cxn modelId="{D517AF74-1D65-47D4-A1B9-28CAAB121DF7}" type="presParOf" srcId="{2895F474-1464-470D-AC32-6E2BB6EC3E3B}" destId="{A479B226-47FD-4643-9D8B-609C5327C31E}" srcOrd="1" destOrd="0" presId="urn:microsoft.com/office/officeart/2005/8/layout/hierarchy1"/>
    <dgm:cxn modelId="{D734487A-56FE-4348-9F32-763FB36B69C6}" type="presParOf" srcId="{3C3BA9B8-FE17-4106-8426-18305F597ED0}" destId="{9253BCCC-DC8E-4F03-9E99-D12FF09E2563}" srcOrd="1" destOrd="0" presId="urn:microsoft.com/office/officeart/2005/8/layout/hierarchy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BF855C-0DCE-42E0-8CDE-F8808430F69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550D7-FEFB-47C6-B2A6-ABB5D7CE3C6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Несмотря                     на тяжёлое положение, правящие круги 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4AA833-1FBE-47F3-9C87-280290F994CD}" type="parTrans" cxnId="{3E92C43F-BE10-487A-867B-63C4C459791F}">
      <dgm:prSet/>
      <dgm:spPr/>
      <dgm:t>
        <a:bodyPr/>
        <a:lstStyle/>
        <a:p>
          <a:endParaRPr lang="ru-RU"/>
        </a:p>
      </dgm:t>
    </dgm:pt>
    <dgm:pt modelId="{A744F3C5-23EE-41A5-BC8D-6E824DBA3CF2}" type="sibTrans" cxnId="{3E92C43F-BE10-487A-867B-63C4C459791F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3A0C233-6123-4A89-9D75-D899FF550D7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Начали активное участие в захватнической политике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0207B35-3C95-4EAA-9F34-1758CBF2498B}" type="parTrans" cxnId="{48A624E9-B989-45D0-BC41-894B37A256C5}">
      <dgm:prSet/>
      <dgm:spPr/>
      <dgm:t>
        <a:bodyPr/>
        <a:lstStyle/>
        <a:p>
          <a:endParaRPr lang="ru-RU"/>
        </a:p>
      </dgm:t>
    </dgm:pt>
    <dgm:pt modelId="{5413E970-9F5A-4DC6-8F86-6FA137CA0CE3}" type="sibTrans" cxnId="{48A624E9-B989-45D0-BC41-894B37A256C5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E67B7C8A-F27B-4684-9709-BDBEF1623DC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Австрии                    на Балканах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855808F-71F5-4345-8639-1D0F10357076}" type="parTrans" cxnId="{28BEACFC-6772-4A32-8FEB-E0C9F3A32467}">
      <dgm:prSet/>
      <dgm:spPr/>
      <dgm:t>
        <a:bodyPr/>
        <a:lstStyle/>
        <a:p>
          <a:endParaRPr lang="ru-RU"/>
        </a:p>
      </dgm:t>
    </dgm:pt>
    <dgm:pt modelId="{37EB48A4-DB46-47D8-8F7F-257AB3178798}" type="sibTrans" cxnId="{28BEACFC-6772-4A32-8FEB-E0C9F3A32467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5012C92-8940-4493-8750-636F8F84C81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Армия была преобразована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542B3DC-755F-4ED0-A2FF-63E4C1A84647}" type="parTrans" cxnId="{59BBC3E6-0E82-4A5C-BDA6-5A5A669BD5CC}">
      <dgm:prSet/>
      <dgm:spPr/>
      <dgm:t>
        <a:bodyPr/>
        <a:lstStyle/>
        <a:p>
          <a:endParaRPr lang="ru-RU"/>
        </a:p>
      </dgm:t>
    </dgm:pt>
    <dgm:pt modelId="{9A0520F6-4621-410A-A5AF-8D6D7968EE19}" type="sibTrans" cxnId="{59BBC3E6-0E82-4A5C-BDA6-5A5A669BD5CC}">
      <dgm:prSet/>
      <dgm:spPr>
        <a:solidFill>
          <a:schemeClr val="tx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C82436C-4AA7-4AC8-A731-874D41F80ABF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означало, что империя готовится                          к войне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3A43A0F-77E0-43C0-96DC-29E18636DDA2}" type="parTrans" cxnId="{9456EB14-FFBD-40AB-AA5E-B1ACB237797D}">
      <dgm:prSet/>
      <dgm:spPr/>
      <dgm:t>
        <a:bodyPr/>
        <a:lstStyle/>
        <a:p>
          <a:endParaRPr lang="ru-RU"/>
        </a:p>
      </dgm:t>
    </dgm:pt>
    <dgm:pt modelId="{42F7A669-6744-46CD-8618-54ED25A44AE4}" type="sibTrans" cxnId="{9456EB14-FFBD-40AB-AA5E-B1ACB237797D}">
      <dgm:prSet/>
      <dgm:spPr/>
      <dgm:t>
        <a:bodyPr/>
        <a:lstStyle/>
        <a:p>
          <a:endParaRPr lang="ru-RU"/>
        </a:p>
      </dgm:t>
    </dgm:pt>
    <dgm:pt modelId="{E41252CE-1C51-4918-9790-699332C16C19}" type="pres">
      <dgm:prSet presAssocID="{98BF855C-0DCE-42E0-8CDE-F8808430F6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593C5C-08AD-4770-AF98-FA32D7361E75}" type="pres">
      <dgm:prSet presAssocID="{13F550D7-FEFB-47C6-B2A6-ABB5D7CE3C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D06F5-93F8-4455-97D5-57A351F2B1F1}" type="pres">
      <dgm:prSet presAssocID="{A744F3C5-23EE-41A5-BC8D-6E824DBA3CF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44E4536-1747-4922-A44D-C0677ADFCAAE}" type="pres">
      <dgm:prSet presAssocID="{A744F3C5-23EE-41A5-BC8D-6E824DBA3CF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6E4DCEC-D1AE-4AB6-ABEC-1299A1CB0696}" type="pres">
      <dgm:prSet presAssocID="{C3A0C233-6123-4A89-9D75-D899FF550D7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6187A-ADF9-47DE-917B-D95B39D79A3E}" type="pres">
      <dgm:prSet presAssocID="{5413E970-9F5A-4DC6-8F86-6FA137CA0CE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0D7A6F49-0E65-440F-95E8-6179FB2ED0C1}" type="pres">
      <dgm:prSet presAssocID="{5413E970-9F5A-4DC6-8F86-6FA137CA0CE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8DEBC206-37F3-4632-B677-B3E1D106DAA4}" type="pres">
      <dgm:prSet presAssocID="{E67B7C8A-F27B-4684-9709-BDBEF1623D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BB3E5-D032-4B73-9E81-4ECA350942D5}" type="pres">
      <dgm:prSet presAssocID="{37EB48A4-DB46-47D8-8F7F-257AB317879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8535D97-3E7E-44EE-9CD7-178BF81F86BE}" type="pres">
      <dgm:prSet presAssocID="{37EB48A4-DB46-47D8-8F7F-257AB317879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5B4EC33-FD11-46F9-99A4-88D1EA745950}" type="pres">
      <dgm:prSet presAssocID="{A5012C92-8940-4493-8750-636F8F84C8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CB108-471E-46BC-8184-EF9706F5FD58}" type="pres">
      <dgm:prSet presAssocID="{9A0520F6-4621-410A-A5AF-8D6D7968EE1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A74C327-916C-47C4-A0E8-CEF3FEC2DF07}" type="pres">
      <dgm:prSet presAssocID="{9A0520F6-4621-410A-A5AF-8D6D7968EE19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C50047A-EDDD-4032-9844-C0527E544743}" type="pres">
      <dgm:prSet presAssocID="{CC82436C-4AA7-4AC8-A731-874D41F80A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6EB14-FFBD-40AB-AA5E-B1ACB237797D}" srcId="{98BF855C-0DCE-42E0-8CDE-F8808430F69B}" destId="{CC82436C-4AA7-4AC8-A731-874D41F80ABF}" srcOrd="4" destOrd="0" parTransId="{03A43A0F-77E0-43C0-96DC-29E18636DDA2}" sibTransId="{42F7A669-6744-46CD-8618-54ED25A44AE4}"/>
    <dgm:cxn modelId="{4DC9BC3C-2B34-4D10-BFE3-089C30DC1E95}" type="presOf" srcId="{5413E970-9F5A-4DC6-8F86-6FA137CA0CE3}" destId="{E906187A-ADF9-47DE-917B-D95B39D79A3E}" srcOrd="0" destOrd="0" presId="urn:microsoft.com/office/officeart/2005/8/layout/process5"/>
    <dgm:cxn modelId="{8CB2841D-9795-401D-8456-3DB39191E879}" type="presOf" srcId="{5413E970-9F5A-4DC6-8F86-6FA137CA0CE3}" destId="{0D7A6F49-0E65-440F-95E8-6179FB2ED0C1}" srcOrd="1" destOrd="0" presId="urn:microsoft.com/office/officeart/2005/8/layout/process5"/>
    <dgm:cxn modelId="{D0191134-E804-4CE0-AB24-52D5590CB1D0}" type="presOf" srcId="{CC82436C-4AA7-4AC8-A731-874D41F80ABF}" destId="{5C50047A-EDDD-4032-9844-C0527E544743}" srcOrd="0" destOrd="0" presId="urn:microsoft.com/office/officeart/2005/8/layout/process5"/>
    <dgm:cxn modelId="{28BEACFC-6772-4A32-8FEB-E0C9F3A32467}" srcId="{98BF855C-0DCE-42E0-8CDE-F8808430F69B}" destId="{E67B7C8A-F27B-4684-9709-BDBEF1623DCA}" srcOrd="2" destOrd="0" parTransId="{4855808F-71F5-4345-8639-1D0F10357076}" sibTransId="{37EB48A4-DB46-47D8-8F7F-257AB3178798}"/>
    <dgm:cxn modelId="{59BBC3E6-0E82-4A5C-BDA6-5A5A669BD5CC}" srcId="{98BF855C-0DCE-42E0-8CDE-F8808430F69B}" destId="{A5012C92-8940-4493-8750-636F8F84C814}" srcOrd="3" destOrd="0" parTransId="{8542B3DC-755F-4ED0-A2FF-63E4C1A84647}" sibTransId="{9A0520F6-4621-410A-A5AF-8D6D7968EE19}"/>
    <dgm:cxn modelId="{3BE9DB1D-4347-4C45-9D16-BACB31BE96F8}" type="presOf" srcId="{37EB48A4-DB46-47D8-8F7F-257AB3178798}" destId="{E7CBB3E5-D032-4B73-9E81-4ECA350942D5}" srcOrd="0" destOrd="0" presId="urn:microsoft.com/office/officeart/2005/8/layout/process5"/>
    <dgm:cxn modelId="{3E92C43F-BE10-487A-867B-63C4C459791F}" srcId="{98BF855C-0DCE-42E0-8CDE-F8808430F69B}" destId="{13F550D7-FEFB-47C6-B2A6-ABB5D7CE3C6B}" srcOrd="0" destOrd="0" parTransId="{524AA833-1FBE-47F3-9C87-280290F994CD}" sibTransId="{A744F3C5-23EE-41A5-BC8D-6E824DBA3CF2}"/>
    <dgm:cxn modelId="{2E2F291D-94B4-4324-B252-021146123980}" type="presOf" srcId="{98BF855C-0DCE-42E0-8CDE-F8808430F69B}" destId="{E41252CE-1C51-4918-9790-699332C16C19}" srcOrd="0" destOrd="0" presId="urn:microsoft.com/office/officeart/2005/8/layout/process5"/>
    <dgm:cxn modelId="{8CF8918E-1028-43D0-ADAC-F71B9E4FEE1B}" type="presOf" srcId="{13F550D7-FEFB-47C6-B2A6-ABB5D7CE3C6B}" destId="{22593C5C-08AD-4770-AF98-FA32D7361E75}" srcOrd="0" destOrd="0" presId="urn:microsoft.com/office/officeart/2005/8/layout/process5"/>
    <dgm:cxn modelId="{9C25D3DB-40FE-4313-834C-781B062D7D8B}" type="presOf" srcId="{9A0520F6-4621-410A-A5AF-8D6D7968EE19}" destId="{F61CB108-471E-46BC-8184-EF9706F5FD58}" srcOrd="0" destOrd="0" presId="urn:microsoft.com/office/officeart/2005/8/layout/process5"/>
    <dgm:cxn modelId="{B89A1E01-0C89-4A26-9BC5-99B7723A535E}" type="presOf" srcId="{E67B7C8A-F27B-4684-9709-BDBEF1623DCA}" destId="{8DEBC206-37F3-4632-B677-B3E1D106DAA4}" srcOrd="0" destOrd="0" presId="urn:microsoft.com/office/officeart/2005/8/layout/process5"/>
    <dgm:cxn modelId="{06F13C8B-5056-415A-9112-08C9A21B8582}" type="presOf" srcId="{9A0520F6-4621-410A-A5AF-8D6D7968EE19}" destId="{0A74C327-916C-47C4-A0E8-CEF3FEC2DF07}" srcOrd="1" destOrd="0" presId="urn:microsoft.com/office/officeart/2005/8/layout/process5"/>
    <dgm:cxn modelId="{991EF421-12EB-4B74-AAEF-DD676A81EC11}" type="presOf" srcId="{C3A0C233-6123-4A89-9D75-D899FF550D72}" destId="{D6E4DCEC-D1AE-4AB6-ABEC-1299A1CB0696}" srcOrd="0" destOrd="0" presId="urn:microsoft.com/office/officeart/2005/8/layout/process5"/>
    <dgm:cxn modelId="{48A624E9-B989-45D0-BC41-894B37A256C5}" srcId="{98BF855C-0DCE-42E0-8CDE-F8808430F69B}" destId="{C3A0C233-6123-4A89-9D75-D899FF550D72}" srcOrd="1" destOrd="0" parTransId="{00207B35-3C95-4EAA-9F34-1758CBF2498B}" sibTransId="{5413E970-9F5A-4DC6-8F86-6FA137CA0CE3}"/>
    <dgm:cxn modelId="{CBB9530B-10AD-41D6-BC91-92F372E6B2ED}" type="presOf" srcId="{37EB48A4-DB46-47D8-8F7F-257AB3178798}" destId="{58535D97-3E7E-44EE-9CD7-178BF81F86BE}" srcOrd="1" destOrd="0" presId="urn:microsoft.com/office/officeart/2005/8/layout/process5"/>
    <dgm:cxn modelId="{BB471FF0-9738-45E7-B462-0F93A981E853}" type="presOf" srcId="{A5012C92-8940-4493-8750-636F8F84C814}" destId="{65B4EC33-FD11-46F9-99A4-88D1EA745950}" srcOrd="0" destOrd="0" presId="urn:microsoft.com/office/officeart/2005/8/layout/process5"/>
    <dgm:cxn modelId="{0AE21D06-3029-4214-AD3E-56882F8A0EB0}" type="presOf" srcId="{A744F3C5-23EE-41A5-BC8D-6E824DBA3CF2}" destId="{0E1D06F5-93F8-4455-97D5-57A351F2B1F1}" srcOrd="0" destOrd="0" presId="urn:microsoft.com/office/officeart/2005/8/layout/process5"/>
    <dgm:cxn modelId="{76B3B41C-62EE-490F-BBD9-56DD0C974AEC}" type="presOf" srcId="{A744F3C5-23EE-41A5-BC8D-6E824DBA3CF2}" destId="{444E4536-1747-4922-A44D-C0677ADFCAAE}" srcOrd="1" destOrd="0" presId="urn:microsoft.com/office/officeart/2005/8/layout/process5"/>
    <dgm:cxn modelId="{F7439F11-768B-4BD7-9AD5-C60629BF8D8A}" type="presParOf" srcId="{E41252CE-1C51-4918-9790-699332C16C19}" destId="{22593C5C-08AD-4770-AF98-FA32D7361E75}" srcOrd="0" destOrd="0" presId="urn:microsoft.com/office/officeart/2005/8/layout/process5"/>
    <dgm:cxn modelId="{CE9C7D1A-4FC7-4FD7-BE7A-A799001FAEA3}" type="presParOf" srcId="{E41252CE-1C51-4918-9790-699332C16C19}" destId="{0E1D06F5-93F8-4455-97D5-57A351F2B1F1}" srcOrd="1" destOrd="0" presId="urn:microsoft.com/office/officeart/2005/8/layout/process5"/>
    <dgm:cxn modelId="{1C3C9ABF-E557-4451-8995-15CB795A7901}" type="presParOf" srcId="{0E1D06F5-93F8-4455-97D5-57A351F2B1F1}" destId="{444E4536-1747-4922-A44D-C0677ADFCAAE}" srcOrd="0" destOrd="0" presId="urn:microsoft.com/office/officeart/2005/8/layout/process5"/>
    <dgm:cxn modelId="{89FB6A42-9BBA-4A82-B96F-BD660F07C1F5}" type="presParOf" srcId="{E41252CE-1C51-4918-9790-699332C16C19}" destId="{D6E4DCEC-D1AE-4AB6-ABEC-1299A1CB0696}" srcOrd="2" destOrd="0" presId="urn:microsoft.com/office/officeart/2005/8/layout/process5"/>
    <dgm:cxn modelId="{9554C648-F591-4A3F-A680-E58666C4F108}" type="presParOf" srcId="{E41252CE-1C51-4918-9790-699332C16C19}" destId="{E906187A-ADF9-47DE-917B-D95B39D79A3E}" srcOrd="3" destOrd="0" presId="urn:microsoft.com/office/officeart/2005/8/layout/process5"/>
    <dgm:cxn modelId="{26793A7D-6E65-4FB1-9050-CAA9763EB0B1}" type="presParOf" srcId="{E906187A-ADF9-47DE-917B-D95B39D79A3E}" destId="{0D7A6F49-0E65-440F-95E8-6179FB2ED0C1}" srcOrd="0" destOrd="0" presId="urn:microsoft.com/office/officeart/2005/8/layout/process5"/>
    <dgm:cxn modelId="{7CA83641-91AA-42E2-BA30-0EDF3D911C75}" type="presParOf" srcId="{E41252CE-1C51-4918-9790-699332C16C19}" destId="{8DEBC206-37F3-4632-B677-B3E1D106DAA4}" srcOrd="4" destOrd="0" presId="urn:microsoft.com/office/officeart/2005/8/layout/process5"/>
    <dgm:cxn modelId="{99F94A4C-5CED-4A85-9B53-820E7D8C9DB2}" type="presParOf" srcId="{E41252CE-1C51-4918-9790-699332C16C19}" destId="{E7CBB3E5-D032-4B73-9E81-4ECA350942D5}" srcOrd="5" destOrd="0" presId="urn:microsoft.com/office/officeart/2005/8/layout/process5"/>
    <dgm:cxn modelId="{2CF42DA1-3F9B-4256-9FAA-35A0F3B299C7}" type="presParOf" srcId="{E7CBB3E5-D032-4B73-9E81-4ECA350942D5}" destId="{58535D97-3E7E-44EE-9CD7-178BF81F86BE}" srcOrd="0" destOrd="0" presId="urn:microsoft.com/office/officeart/2005/8/layout/process5"/>
    <dgm:cxn modelId="{51868565-59CD-484C-9491-63E63D5D44B2}" type="presParOf" srcId="{E41252CE-1C51-4918-9790-699332C16C19}" destId="{65B4EC33-FD11-46F9-99A4-88D1EA745950}" srcOrd="6" destOrd="0" presId="urn:microsoft.com/office/officeart/2005/8/layout/process5"/>
    <dgm:cxn modelId="{15F405B1-2FE4-499C-B434-4B6BA1A5CDED}" type="presParOf" srcId="{E41252CE-1C51-4918-9790-699332C16C19}" destId="{F61CB108-471E-46BC-8184-EF9706F5FD58}" srcOrd="7" destOrd="0" presId="urn:microsoft.com/office/officeart/2005/8/layout/process5"/>
    <dgm:cxn modelId="{DDD84471-404B-4C00-AD10-5D5B0D88FD71}" type="presParOf" srcId="{F61CB108-471E-46BC-8184-EF9706F5FD58}" destId="{0A74C327-916C-47C4-A0E8-CEF3FEC2DF07}" srcOrd="0" destOrd="0" presId="urn:microsoft.com/office/officeart/2005/8/layout/process5"/>
    <dgm:cxn modelId="{6C84A195-9596-47A9-90EA-6F6713148D61}" type="presParOf" srcId="{E41252CE-1C51-4918-9790-699332C16C19}" destId="{5C50047A-EDDD-4032-9844-C0527E544743}" srcOrd="8" destOrd="0" presId="urn:microsoft.com/office/officeart/2005/8/layout/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E4C7E85-EEB2-4D88-8FF9-261B065E58F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2836FE2-A7ED-4ACE-A803-8F2EFE497823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столице Венгрии – Будапеште была проведена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7FDE24A-B366-48F3-B7BE-69A5F338C2F8}" type="parTrans" cxnId="{12E94165-85B2-4438-AD3D-3003EC4D2129}">
      <dgm:prSet/>
      <dgm:spPr/>
      <dgm:t>
        <a:bodyPr/>
        <a:lstStyle/>
        <a:p>
          <a:endParaRPr lang="ru-RU"/>
        </a:p>
      </dgm:t>
    </dgm:pt>
    <dgm:pt modelId="{A47EF2D7-DB13-4AC0-9244-B99232A2C2D5}" type="sibTrans" cxnId="{12E94165-85B2-4438-AD3D-3003EC4D2129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83744F78-22E9-4578-BBEC-F2A7E16A68F5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Многотысячная демонстрация против объединения страны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D1DCDEF-9975-49B3-8C47-640890906DA2}" type="parTrans" cxnId="{78AA91AA-EB47-4D28-B37F-F691067F45CB}">
      <dgm:prSet/>
      <dgm:spPr/>
      <dgm:t>
        <a:bodyPr/>
        <a:lstStyle/>
        <a:p>
          <a:endParaRPr lang="ru-RU"/>
        </a:p>
      </dgm:t>
    </dgm:pt>
    <dgm:pt modelId="{D0947A90-426E-4C95-A897-64FAEA0A661B}" type="sibTrans" cxnId="{78AA91AA-EB47-4D28-B37F-F691067F45C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5DFC3EF6-21E9-45AB-9C83-9F9F93F143BE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Национального угнетения                     и подготовки                 к войне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6D20ABD0-F7DA-48D0-BFD7-56A9521C428A}" type="parTrans" cxnId="{F4285B7D-70BE-462D-ACDC-D07752BB1E06}">
      <dgm:prSet/>
      <dgm:spPr/>
      <dgm:t>
        <a:bodyPr/>
        <a:lstStyle/>
        <a:p>
          <a:endParaRPr lang="ru-RU"/>
        </a:p>
      </dgm:t>
    </dgm:pt>
    <dgm:pt modelId="{6D4F9FDA-D096-4E24-9CFC-48AF88601EF7}" type="sibTrans" cxnId="{F4285B7D-70BE-462D-ACDC-D07752BB1E06}">
      <dgm:prSet/>
      <dgm:spPr/>
      <dgm:t>
        <a:bodyPr/>
        <a:lstStyle/>
        <a:p>
          <a:endParaRPr lang="ru-RU"/>
        </a:p>
      </dgm:t>
    </dgm:pt>
    <dgm:pt modelId="{4E867B94-766C-499C-9F34-36C774BEBAED}" type="pres">
      <dgm:prSet presAssocID="{1E4C7E85-EEB2-4D88-8FF9-261B065E58F7}" presName="Name0" presStyleCnt="0">
        <dgm:presLayoutVars>
          <dgm:dir/>
          <dgm:resizeHandles val="exact"/>
        </dgm:presLayoutVars>
      </dgm:prSet>
      <dgm:spPr/>
    </dgm:pt>
    <dgm:pt modelId="{EF1B2E09-8A87-47D8-AFB1-97D49D95A4DA}" type="pres">
      <dgm:prSet presAssocID="{22836FE2-A7ED-4ACE-A803-8F2EFE497823}" presName="node" presStyleLbl="node1" presStyleIdx="0" presStyleCnt="3" custLinFactNeighborX="22955" custLinFactNeighborY="-53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2AC34-BE79-4094-B50E-915EDDB9A9F4}" type="pres">
      <dgm:prSet presAssocID="{A47EF2D7-DB13-4AC0-9244-B99232A2C2D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4FCCAFE-D504-45B5-B578-0C42DD258DA3}" type="pres">
      <dgm:prSet presAssocID="{A47EF2D7-DB13-4AC0-9244-B99232A2C2D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D5B52D9-8864-4599-A136-89CD34B49AF4}" type="pres">
      <dgm:prSet presAssocID="{83744F78-22E9-4578-BBEC-F2A7E16A68F5}" presName="node" presStyleLbl="node1" presStyleIdx="1" presStyleCnt="3" custLinFactNeighborX="13972" custLinFactNeighborY="4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2DEAD-11EA-4E71-9130-F1F1F8A66C5E}" type="pres">
      <dgm:prSet presAssocID="{D0947A90-426E-4C95-A897-64FAEA0A661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F804B98-1747-473C-9367-1D5EA9DEB50C}" type="pres">
      <dgm:prSet presAssocID="{D0947A90-426E-4C95-A897-64FAEA0A661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A14A2ED8-5A16-4E47-8BE2-7975A66F9CD0}" type="pres">
      <dgm:prSet presAssocID="{5DFC3EF6-21E9-45AB-9C83-9F9F93F143BE}" presName="node" presStyleLbl="node1" presStyleIdx="2" presStyleCnt="3" custLinFactNeighborX="836" custLinFactNeighborY="5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285B7D-70BE-462D-ACDC-D07752BB1E06}" srcId="{1E4C7E85-EEB2-4D88-8FF9-261B065E58F7}" destId="{5DFC3EF6-21E9-45AB-9C83-9F9F93F143BE}" srcOrd="2" destOrd="0" parTransId="{6D20ABD0-F7DA-48D0-BFD7-56A9521C428A}" sibTransId="{6D4F9FDA-D096-4E24-9CFC-48AF88601EF7}"/>
    <dgm:cxn modelId="{C433DB02-AFB7-4C6D-AC76-03779DBC89BB}" type="presOf" srcId="{A47EF2D7-DB13-4AC0-9244-B99232A2C2D5}" destId="{F4FCCAFE-D504-45B5-B578-0C42DD258DA3}" srcOrd="1" destOrd="0" presId="urn:microsoft.com/office/officeart/2005/8/layout/process1"/>
    <dgm:cxn modelId="{4660D201-7BDB-441F-AE6D-C65172C6EEC0}" type="presOf" srcId="{22836FE2-A7ED-4ACE-A803-8F2EFE497823}" destId="{EF1B2E09-8A87-47D8-AFB1-97D49D95A4DA}" srcOrd="0" destOrd="0" presId="urn:microsoft.com/office/officeart/2005/8/layout/process1"/>
    <dgm:cxn modelId="{4E1EADAD-6754-4BAC-AAD6-38EC07A5DDF9}" type="presOf" srcId="{A47EF2D7-DB13-4AC0-9244-B99232A2C2D5}" destId="{B872AC34-BE79-4094-B50E-915EDDB9A9F4}" srcOrd="0" destOrd="0" presId="urn:microsoft.com/office/officeart/2005/8/layout/process1"/>
    <dgm:cxn modelId="{6B3EC419-35E1-448E-90DD-CCBE9A1B2576}" type="presOf" srcId="{1E4C7E85-EEB2-4D88-8FF9-261B065E58F7}" destId="{4E867B94-766C-499C-9F34-36C774BEBAED}" srcOrd="0" destOrd="0" presId="urn:microsoft.com/office/officeart/2005/8/layout/process1"/>
    <dgm:cxn modelId="{EBF970E5-8CE6-41CC-AAA8-A30157350431}" type="presOf" srcId="{83744F78-22E9-4578-BBEC-F2A7E16A68F5}" destId="{DD5B52D9-8864-4599-A136-89CD34B49AF4}" srcOrd="0" destOrd="0" presId="urn:microsoft.com/office/officeart/2005/8/layout/process1"/>
    <dgm:cxn modelId="{12E94165-85B2-4438-AD3D-3003EC4D2129}" srcId="{1E4C7E85-EEB2-4D88-8FF9-261B065E58F7}" destId="{22836FE2-A7ED-4ACE-A803-8F2EFE497823}" srcOrd="0" destOrd="0" parTransId="{D7FDE24A-B366-48F3-B7BE-69A5F338C2F8}" sibTransId="{A47EF2D7-DB13-4AC0-9244-B99232A2C2D5}"/>
    <dgm:cxn modelId="{78AA91AA-EB47-4D28-B37F-F691067F45CB}" srcId="{1E4C7E85-EEB2-4D88-8FF9-261B065E58F7}" destId="{83744F78-22E9-4578-BBEC-F2A7E16A68F5}" srcOrd="1" destOrd="0" parTransId="{ED1DCDEF-9975-49B3-8C47-640890906DA2}" sibTransId="{D0947A90-426E-4C95-A897-64FAEA0A661B}"/>
    <dgm:cxn modelId="{820F1291-F7E5-43F4-BE70-DF0B9E7E7C9A}" type="presOf" srcId="{D0947A90-426E-4C95-A897-64FAEA0A661B}" destId="{A982DEAD-11EA-4E71-9130-F1F1F8A66C5E}" srcOrd="0" destOrd="0" presId="urn:microsoft.com/office/officeart/2005/8/layout/process1"/>
    <dgm:cxn modelId="{4DE4A214-DB78-45A3-880A-E2E1AE3B093E}" type="presOf" srcId="{5DFC3EF6-21E9-45AB-9C83-9F9F93F143BE}" destId="{A14A2ED8-5A16-4E47-8BE2-7975A66F9CD0}" srcOrd="0" destOrd="0" presId="urn:microsoft.com/office/officeart/2005/8/layout/process1"/>
    <dgm:cxn modelId="{7D7C3F44-8554-4E97-BD89-3C8912047AF6}" type="presOf" srcId="{D0947A90-426E-4C95-A897-64FAEA0A661B}" destId="{8F804B98-1747-473C-9367-1D5EA9DEB50C}" srcOrd="1" destOrd="0" presId="urn:microsoft.com/office/officeart/2005/8/layout/process1"/>
    <dgm:cxn modelId="{3296B508-7681-4C21-9D3A-C1F6B2634BD1}" type="presParOf" srcId="{4E867B94-766C-499C-9F34-36C774BEBAED}" destId="{EF1B2E09-8A87-47D8-AFB1-97D49D95A4DA}" srcOrd="0" destOrd="0" presId="urn:microsoft.com/office/officeart/2005/8/layout/process1"/>
    <dgm:cxn modelId="{C9E5AF51-68BA-4D6A-9009-DDC03826D426}" type="presParOf" srcId="{4E867B94-766C-499C-9F34-36C774BEBAED}" destId="{B872AC34-BE79-4094-B50E-915EDDB9A9F4}" srcOrd="1" destOrd="0" presId="urn:microsoft.com/office/officeart/2005/8/layout/process1"/>
    <dgm:cxn modelId="{60EE9A26-F870-478E-9BAE-1CB908536FD3}" type="presParOf" srcId="{B872AC34-BE79-4094-B50E-915EDDB9A9F4}" destId="{F4FCCAFE-D504-45B5-B578-0C42DD258DA3}" srcOrd="0" destOrd="0" presId="urn:microsoft.com/office/officeart/2005/8/layout/process1"/>
    <dgm:cxn modelId="{768E3C87-3539-4119-81C0-A45CDA908B53}" type="presParOf" srcId="{4E867B94-766C-499C-9F34-36C774BEBAED}" destId="{DD5B52D9-8864-4599-A136-89CD34B49AF4}" srcOrd="2" destOrd="0" presId="urn:microsoft.com/office/officeart/2005/8/layout/process1"/>
    <dgm:cxn modelId="{09FE9617-4CF2-4C4B-9768-732F41173476}" type="presParOf" srcId="{4E867B94-766C-499C-9F34-36C774BEBAED}" destId="{A982DEAD-11EA-4E71-9130-F1F1F8A66C5E}" srcOrd="3" destOrd="0" presId="urn:microsoft.com/office/officeart/2005/8/layout/process1"/>
    <dgm:cxn modelId="{FD3258BB-A672-4577-B796-2F26E34F3562}" type="presParOf" srcId="{A982DEAD-11EA-4E71-9130-F1F1F8A66C5E}" destId="{8F804B98-1747-473C-9367-1D5EA9DEB50C}" srcOrd="0" destOrd="0" presId="urn:microsoft.com/office/officeart/2005/8/layout/process1"/>
    <dgm:cxn modelId="{D42ED774-5357-48BA-9878-A757E508F46A}" type="presParOf" srcId="{4E867B94-766C-499C-9F34-36C774BEBAED}" destId="{A14A2ED8-5A16-4E47-8BE2-7975A66F9CD0}" srcOrd="4" destOrd="0" presId="urn:microsoft.com/office/officeart/2005/8/layout/process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78C480-F752-4E35-8B73-296646C3C25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95D6C-1265-48B1-ADAF-FE8B6C63FF7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Социальное движение и национально-освободительная борьба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A66EF2D-2287-4AF1-9C20-D8BC0FC3EF23}" type="parTrans" cxnId="{77940701-FD01-4C06-9E40-C963DB421738}">
      <dgm:prSet/>
      <dgm:spPr/>
      <dgm:t>
        <a:bodyPr/>
        <a:lstStyle/>
        <a:p>
          <a:endParaRPr lang="ru-RU"/>
        </a:p>
      </dgm:t>
    </dgm:pt>
    <dgm:pt modelId="{530AEDEE-333C-4714-B020-CA62930240B5}" type="sibTrans" cxnId="{77940701-FD01-4C06-9E40-C963DB421738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F269D8D8-F0B6-4EE1-87C7-C0D4AD0F57FC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Славянских народов, входящих в состав империи, ознаменовали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D161F5A-8FED-458A-AE4A-69D11FC63457}" type="parTrans" cxnId="{7FD2D0BC-7B1D-4CB9-8840-A556DC6550A8}">
      <dgm:prSet/>
      <dgm:spPr/>
      <dgm:t>
        <a:bodyPr/>
        <a:lstStyle/>
        <a:p>
          <a:endParaRPr lang="ru-RU"/>
        </a:p>
      </dgm:t>
    </dgm:pt>
    <dgm:pt modelId="{7DEE813E-D703-46B1-AAA0-860D61AE9E66}" type="sibTrans" cxnId="{7FD2D0BC-7B1D-4CB9-8840-A556DC6550A8}">
      <dgm:prSet/>
      <dgm:spPr>
        <a:solidFill>
          <a:schemeClr val="bg1">
            <a:alpha val="90000"/>
          </a:schemeClr>
        </a:solidFill>
        <a:ln>
          <a:solidFill>
            <a:schemeClr val="accent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EF67F834-1749-4D95-9FDD-8484F81ADAC3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Вступление Австро-венгерской империи                                           в глубокий кризисный период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D005EECD-34E6-4010-B8A5-0719548F1C43}" type="parTrans" cxnId="{5A2AF1DA-72CF-4C21-A460-B6005295C94E}">
      <dgm:prSet/>
      <dgm:spPr/>
      <dgm:t>
        <a:bodyPr/>
        <a:lstStyle/>
        <a:p>
          <a:endParaRPr lang="ru-RU"/>
        </a:p>
      </dgm:t>
    </dgm:pt>
    <dgm:pt modelId="{92EAE54E-5FB4-4EA6-939A-92D9FBB9B30A}" type="sibTrans" cxnId="{5A2AF1DA-72CF-4C21-A460-B6005295C94E}">
      <dgm:prSet/>
      <dgm:spPr/>
      <dgm:t>
        <a:bodyPr/>
        <a:lstStyle/>
        <a:p>
          <a:endParaRPr lang="ru-RU"/>
        </a:p>
      </dgm:t>
    </dgm:pt>
    <dgm:pt modelId="{F4122EAF-AC8D-4979-9451-45F66B51A579}" type="pres">
      <dgm:prSet presAssocID="{3A78C480-F752-4E35-8B73-296646C3C25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9DE4A1-D5BE-4134-8C61-F0965AB40D74}" type="pres">
      <dgm:prSet presAssocID="{3A78C480-F752-4E35-8B73-296646C3C25A}" presName="dummyMaxCanvas" presStyleCnt="0">
        <dgm:presLayoutVars/>
      </dgm:prSet>
      <dgm:spPr/>
    </dgm:pt>
    <dgm:pt modelId="{12330B5A-F2A0-4F30-8F16-42F66DDCC610}" type="pres">
      <dgm:prSet presAssocID="{3A78C480-F752-4E35-8B73-296646C3C25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9E93B-4719-437F-8952-7B01A72CC6FB}" type="pres">
      <dgm:prSet presAssocID="{3A78C480-F752-4E35-8B73-296646C3C25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933C5-DAE7-497B-A7EE-9C38CAE63DFB}" type="pres">
      <dgm:prSet presAssocID="{3A78C480-F752-4E35-8B73-296646C3C25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D00CD-44FF-448D-A4D4-AC64A4CFA41C}" type="pres">
      <dgm:prSet presAssocID="{3A78C480-F752-4E35-8B73-296646C3C25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D2FFB-37FB-46EB-840E-C001FBBD0995}" type="pres">
      <dgm:prSet presAssocID="{3A78C480-F752-4E35-8B73-296646C3C25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487B7-E3AD-4A40-A512-C9C05AA8CBD8}" type="pres">
      <dgm:prSet presAssocID="{3A78C480-F752-4E35-8B73-296646C3C25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E14D4-A4B9-452C-835F-E54EE221AE89}" type="pres">
      <dgm:prSet presAssocID="{3A78C480-F752-4E35-8B73-296646C3C25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79054-CAC9-4419-9CFB-7042A1FCE91D}" type="pres">
      <dgm:prSet presAssocID="{3A78C480-F752-4E35-8B73-296646C3C25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2AF1DA-72CF-4C21-A460-B6005295C94E}" srcId="{3A78C480-F752-4E35-8B73-296646C3C25A}" destId="{EF67F834-1749-4D95-9FDD-8484F81ADAC3}" srcOrd="2" destOrd="0" parTransId="{D005EECD-34E6-4010-B8A5-0719548F1C43}" sibTransId="{92EAE54E-5FB4-4EA6-939A-92D9FBB9B30A}"/>
    <dgm:cxn modelId="{33D6FE17-699B-4F2B-A009-1C8AF4F75072}" type="presOf" srcId="{7DEE813E-D703-46B1-AAA0-860D61AE9E66}" destId="{799D2FFB-37FB-46EB-840E-C001FBBD0995}" srcOrd="0" destOrd="0" presId="urn:microsoft.com/office/officeart/2005/8/layout/vProcess5"/>
    <dgm:cxn modelId="{1AC34C68-9BF3-49AC-ADAC-8F01CD791A92}" type="presOf" srcId="{EF67F834-1749-4D95-9FDD-8484F81ADAC3}" destId="{7B479054-CAC9-4419-9CFB-7042A1FCE91D}" srcOrd="1" destOrd="0" presId="urn:microsoft.com/office/officeart/2005/8/layout/vProcess5"/>
    <dgm:cxn modelId="{E01CAA38-F645-4374-AE49-287208269109}" type="presOf" srcId="{F269D8D8-F0B6-4EE1-87C7-C0D4AD0F57FC}" destId="{B70E14D4-A4B9-452C-835F-E54EE221AE89}" srcOrd="1" destOrd="0" presId="urn:microsoft.com/office/officeart/2005/8/layout/vProcess5"/>
    <dgm:cxn modelId="{77940701-FD01-4C06-9E40-C963DB421738}" srcId="{3A78C480-F752-4E35-8B73-296646C3C25A}" destId="{F1195D6C-1265-48B1-ADAF-FE8B6C63FF72}" srcOrd="0" destOrd="0" parTransId="{1A66EF2D-2287-4AF1-9C20-D8BC0FC3EF23}" sibTransId="{530AEDEE-333C-4714-B020-CA62930240B5}"/>
    <dgm:cxn modelId="{CCFDBFC8-6936-4CF3-AB25-C597F93CC310}" type="presOf" srcId="{F1195D6C-1265-48B1-ADAF-FE8B6C63FF72}" destId="{12330B5A-F2A0-4F30-8F16-42F66DDCC610}" srcOrd="0" destOrd="0" presId="urn:microsoft.com/office/officeart/2005/8/layout/vProcess5"/>
    <dgm:cxn modelId="{3EAE84D3-97CE-4BC6-85F9-88C6C582CBDF}" type="presOf" srcId="{F269D8D8-F0B6-4EE1-87C7-C0D4AD0F57FC}" destId="{B7E9E93B-4719-437F-8952-7B01A72CC6FB}" srcOrd="0" destOrd="0" presId="urn:microsoft.com/office/officeart/2005/8/layout/vProcess5"/>
    <dgm:cxn modelId="{D98FE3AF-B1F7-4D9A-B491-1E048513F728}" type="presOf" srcId="{EF67F834-1749-4D95-9FDD-8484F81ADAC3}" destId="{E26933C5-DAE7-497B-A7EE-9C38CAE63DFB}" srcOrd="0" destOrd="0" presId="urn:microsoft.com/office/officeart/2005/8/layout/vProcess5"/>
    <dgm:cxn modelId="{7F1990ED-EFBE-4EB2-82BF-0265F29A094D}" type="presOf" srcId="{3A78C480-F752-4E35-8B73-296646C3C25A}" destId="{F4122EAF-AC8D-4979-9451-45F66B51A579}" srcOrd="0" destOrd="0" presId="urn:microsoft.com/office/officeart/2005/8/layout/vProcess5"/>
    <dgm:cxn modelId="{7FD2D0BC-7B1D-4CB9-8840-A556DC6550A8}" srcId="{3A78C480-F752-4E35-8B73-296646C3C25A}" destId="{F269D8D8-F0B6-4EE1-87C7-C0D4AD0F57FC}" srcOrd="1" destOrd="0" parTransId="{AD161F5A-8FED-458A-AE4A-69D11FC63457}" sibTransId="{7DEE813E-D703-46B1-AAA0-860D61AE9E66}"/>
    <dgm:cxn modelId="{47608914-449B-4345-8EC6-E1320AECCDB7}" type="presOf" srcId="{530AEDEE-333C-4714-B020-CA62930240B5}" destId="{AE2D00CD-44FF-448D-A4D4-AC64A4CFA41C}" srcOrd="0" destOrd="0" presId="urn:microsoft.com/office/officeart/2005/8/layout/vProcess5"/>
    <dgm:cxn modelId="{80F82DF5-FD55-4DD4-94CD-223A25E3FEDA}" type="presOf" srcId="{F1195D6C-1265-48B1-ADAF-FE8B6C63FF72}" destId="{6DB487B7-E3AD-4A40-A512-C9C05AA8CBD8}" srcOrd="1" destOrd="0" presId="urn:microsoft.com/office/officeart/2005/8/layout/vProcess5"/>
    <dgm:cxn modelId="{11C2E0AE-3021-4DA4-8526-09F16F64F27F}" type="presParOf" srcId="{F4122EAF-AC8D-4979-9451-45F66B51A579}" destId="{C79DE4A1-D5BE-4134-8C61-F0965AB40D74}" srcOrd="0" destOrd="0" presId="urn:microsoft.com/office/officeart/2005/8/layout/vProcess5"/>
    <dgm:cxn modelId="{71FA57D5-D1C3-4B71-BE71-7B52E3532049}" type="presParOf" srcId="{F4122EAF-AC8D-4979-9451-45F66B51A579}" destId="{12330B5A-F2A0-4F30-8F16-42F66DDCC610}" srcOrd="1" destOrd="0" presId="urn:microsoft.com/office/officeart/2005/8/layout/vProcess5"/>
    <dgm:cxn modelId="{A187277E-F837-4FE3-8B2A-006D791CE827}" type="presParOf" srcId="{F4122EAF-AC8D-4979-9451-45F66B51A579}" destId="{B7E9E93B-4719-437F-8952-7B01A72CC6FB}" srcOrd="2" destOrd="0" presId="urn:microsoft.com/office/officeart/2005/8/layout/vProcess5"/>
    <dgm:cxn modelId="{6F1EA01F-6EF0-46B6-99AE-8F449B1BE27A}" type="presParOf" srcId="{F4122EAF-AC8D-4979-9451-45F66B51A579}" destId="{E26933C5-DAE7-497B-A7EE-9C38CAE63DFB}" srcOrd="3" destOrd="0" presId="urn:microsoft.com/office/officeart/2005/8/layout/vProcess5"/>
    <dgm:cxn modelId="{92FB6083-6DBF-401D-B2BA-C07439C8EFCB}" type="presParOf" srcId="{F4122EAF-AC8D-4979-9451-45F66B51A579}" destId="{AE2D00CD-44FF-448D-A4D4-AC64A4CFA41C}" srcOrd="4" destOrd="0" presId="urn:microsoft.com/office/officeart/2005/8/layout/vProcess5"/>
    <dgm:cxn modelId="{CC5D1013-FA91-404E-B418-09B552E4F21C}" type="presParOf" srcId="{F4122EAF-AC8D-4979-9451-45F66B51A579}" destId="{799D2FFB-37FB-46EB-840E-C001FBBD0995}" srcOrd="5" destOrd="0" presId="urn:microsoft.com/office/officeart/2005/8/layout/vProcess5"/>
    <dgm:cxn modelId="{CB88C6F8-AF87-4637-8D6F-D2903FBBA657}" type="presParOf" srcId="{F4122EAF-AC8D-4979-9451-45F66B51A579}" destId="{6DB487B7-E3AD-4A40-A512-C9C05AA8CBD8}" srcOrd="6" destOrd="0" presId="urn:microsoft.com/office/officeart/2005/8/layout/vProcess5"/>
    <dgm:cxn modelId="{780D4ECE-3A2B-4E51-A3FE-A0770F504EE1}" type="presParOf" srcId="{F4122EAF-AC8D-4979-9451-45F66B51A579}" destId="{B70E14D4-A4B9-452C-835F-E54EE221AE89}" srcOrd="7" destOrd="0" presId="urn:microsoft.com/office/officeart/2005/8/layout/vProcess5"/>
    <dgm:cxn modelId="{0054CDB1-4702-49C7-9758-B260068D7915}" type="presParOf" srcId="{F4122EAF-AC8D-4979-9451-45F66B51A579}" destId="{7B479054-CAC9-4419-9CFB-7042A1FCE91D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18FD47-01A7-4BC9-A65D-C25C173160A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C81B044-639E-4088-93C6-A17138209636}">
      <dgm:prSet phldrT="[Текст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ru-RU" sz="18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Австрия </a:t>
          </a:r>
          <a:endParaRPr lang="ru-RU" sz="1800" b="1" u="sng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23477AF-E2C5-45D0-B750-A5EEA95165E6}" type="parTrans" cxnId="{BCE3A4B0-D999-4931-AFE5-0613E14AF0B6}">
      <dgm:prSet/>
      <dgm:spPr/>
      <dgm:t>
        <a:bodyPr/>
        <a:lstStyle/>
        <a:p>
          <a:endParaRPr lang="ru-RU"/>
        </a:p>
      </dgm:t>
    </dgm:pt>
    <dgm:pt modelId="{4C68808D-7DBD-4C81-B8CA-981E8AA4D7A9}" type="sibTrans" cxnId="{BCE3A4B0-D999-4931-AFE5-0613E14AF0B6}">
      <dgm:prSet/>
      <dgm:spPr/>
      <dgm:t>
        <a:bodyPr/>
        <a:lstStyle/>
        <a:p>
          <a:endParaRPr lang="ru-RU"/>
        </a:p>
      </dgm:t>
    </dgm:pt>
    <dgm:pt modelId="{258D1DA8-27CA-4AA5-9F91-F8CE27D43DF2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8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Венгрия </a:t>
          </a:r>
          <a:endParaRPr lang="ru-RU" sz="1800" b="1" u="sng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D666437-5005-4A96-B9ED-66E09301A94E}" type="parTrans" cxnId="{F2D9D0AA-8848-4DF7-8791-3A8B03BF1C72}">
      <dgm:prSet/>
      <dgm:spPr/>
      <dgm:t>
        <a:bodyPr/>
        <a:lstStyle/>
        <a:p>
          <a:endParaRPr lang="ru-RU"/>
        </a:p>
      </dgm:t>
    </dgm:pt>
    <dgm:pt modelId="{A70E49B7-BDAC-4F67-A79D-921FF34666D1}" type="sibTrans" cxnId="{F2D9D0AA-8848-4DF7-8791-3A8B03BF1C72}">
      <dgm:prSet/>
      <dgm:spPr/>
      <dgm:t>
        <a:bodyPr/>
        <a:lstStyle/>
        <a:p>
          <a:endParaRPr lang="ru-RU"/>
        </a:p>
      </dgm:t>
    </dgm:pt>
    <dgm:pt modelId="{42B2C1DA-7C68-4BE1-BA1D-0897C3DDC332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славянских народов</a:t>
          </a:r>
          <a:endParaRPr lang="ru-RU" sz="1800" b="1" u="sng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90AEC98-3F0A-47DF-84A2-C42F8D48AA4E}" type="parTrans" cxnId="{578E637C-205E-4D7C-A935-50982B2004CB}">
      <dgm:prSet/>
      <dgm:spPr/>
      <dgm:t>
        <a:bodyPr/>
        <a:lstStyle/>
        <a:p>
          <a:endParaRPr lang="ru-RU"/>
        </a:p>
      </dgm:t>
    </dgm:pt>
    <dgm:pt modelId="{35E55928-320D-47E2-8884-C7E03E130497}" type="sibTrans" cxnId="{578E637C-205E-4D7C-A935-50982B2004CB}">
      <dgm:prSet/>
      <dgm:spPr/>
      <dgm:t>
        <a:bodyPr/>
        <a:lstStyle/>
        <a:p>
          <a:endParaRPr lang="ru-RU"/>
        </a:p>
      </dgm:t>
    </dgm:pt>
    <dgm:pt modelId="{9EC3E4F4-E619-4276-B4E8-A9DDCF99303F}" type="pres">
      <dgm:prSet presAssocID="{4718FD47-01A7-4BC9-A65D-C25C173160A2}" presName="Name0" presStyleCnt="0">
        <dgm:presLayoutVars>
          <dgm:dir/>
          <dgm:animLvl val="lvl"/>
          <dgm:resizeHandles val="exact"/>
        </dgm:presLayoutVars>
      </dgm:prSet>
      <dgm:spPr/>
    </dgm:pt>
    <dgm:pt modelId="{1B04BA88-9666-49AA-8B54-244B6579EADA}" type="pres">
      <dgm:prSet presAssocID="{6C81B044-639E-4088-93C6-A17138209636}" presName="Name8" presStyleCnt="0"/>
      <dgm:spPr/>
    </dgm:pt>
    <dgm:pt modelId="{5C1C6943-396E-4BF1-9CC5-A0989AB81413}" type="pres">
      <dgm:prSet presAssocID="{6C81B044-639E-4088-93C6-A1713820963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B7267-BF38-46F8-91E6-0FE17B801280}" type="pres">
      <dgm:prSet presAssocID="{6C81B044-639E-4088-93C6-A171382096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5DA35-0AB9-49B6-BEF5-91C205CA0C43}" type="pres">
      <dgm:prSet presAssocID="{258D1DA8-27CA-4AA5-9F91-F8CE27D43DF2}" presName="Name8" presStyleCnt="0"/>
      <dgm:spPr/>
    </dgm:pt>
    <dgm:pt modelId="{96F13864-52AF-41FA-9FF2-3FB5BEF24208}" type="pres">
      <dgm:prSet presAssocID="{258D1DA8-27CA-4AA5-9F91-F8CE27D43DF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736F5-804D-4D2C-BC71-EEB898A508DC}" type="pres">
      <dgm:prSet presAssocID="{258D1DA8-27CA-4AA5-9F91-F8CE27D43D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38A38-9245-4EDF-9D95-45A7B98648FC}" type="pres">
      <dgm:prSet presAssocID="{42B2C1DA-7C68-4BE1-BA1D-0897C3DDC332}" presName="Name8" presStyleCnt="0"/>
      <dgm:spPr/>
    </dgm:pt>
    <dgm:pt modelId="{DF2AC672-A7F6-4F33-B54A-F597F60E7608}" type="pres">
      <dgm:prSet presAssocID="{42B2C1DA-7C68-4BE1-BA1D-0897C3DDC33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00B93-1097-4A6B-B22C-16714F9B82F7}" type="pres">
      <dgm:prSet presAssocID="{42B2C1DA-7C68-4BE1-BA1D-0897C3DDC3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E637C-205E-4D7C-A935-50982B2004CB}" srcId="{4718FD47-01A7-4BC9-A65D-C25C173160A2}" destId="{42B2C1DA-7C68-4BE1-BA1D-0897C3DDC332}" srcOrd="2" destOrd="0" parTransId="{990AEC98-3F0A-47DF-84A2-C42F8D48AA4E}" sibTransId="{35E55928-320D-47E2-8884-C7E03E130497}"/>
    <dgm:cxn modelId="{F3679555-0A8C-487E-8846-0D6668485697}" type="presOf" srcId="{4718FD47-01A7-4BC9-A65D-C25C173160A2}" destId="{9EC3E4F4-E619-4276-B4E8-A9DDCF99303F}" srcOrd="0" destOrd="0" presId="urn:microsoft.com/office/officeart/2005/8/layout/pyramid1"/>
    <dgm:cxn modelId="{4AD82A2E-8E80-4617-9F30-B6BF8126B52B}" type="presOf" srcId="{258D1DA8-27CA-4AA5-9F91-F8CE27D43DF2}" destId="{096736F5-804D-4D2C-BC71-EEB898A508DC}" srcOrd="1" destOrd="0" presId="urn:microsoft.com/office/officeart/2005/8/layout/pyramid1"/>
    <dgm:cxn modelId="{F2D9D0AA-8848-4DF7-8791-3A8B03BF1C72}" srcId="{4718FD47-01A7-4BC9-A65D-C25C173160A2}" destId="{258D1DA8-27CA-4AA5-9F91-F8CE27D43DF2}" srcOrd="1" destOrd="0" parTransId="{3D666437-5005-4A96-B9ED-66E09301A94E}" sibTransId="{A70E49B7-BDAC-4F67-A79D-921FF34666D1}"/>
    <dgm:cxn modelId="{A01DEEF3-8E71-4F15-8093-9E5F27143D28}" type="presOf" srcId="{42B2C1DA-7C68-4BE1-BA1D-0897C3DDC332}" destId="{DF2AC672-A7F6-4F33-B54A-F597F60E7608}" srcOrd="0" destOrd="0" presId="urn:microsoft.com/office/officeart/2005/8/layout/pyramid1"/>
    <dgm:cxn modelId="{A8955EE3-C0EE-4F85-BA41-FA0B269F87B5}" type="presOf" srcId="{6C81B044-639E-4088-93C6-A17138209636}" destId="{5C1C6943-396E-4BF1-9CC5-A0989AB81413}" srcOrd="0" destOrd="0" presId="urn:microsoft.com/office/officeart/2005/8/layout/pyramid1"/>
    <dgm:cxn modelId="{BCE3A4B0-D999-4931-AFE5-0613E14AF0B6}" srcId="{4718FD47-01A7-4BC9-A65D-C25C173160A2}" destId="{6C81B044-639E-4088-93C6-A17138209636}" srcOrd="0" destOrd="0" parTransId="{A23477AF-E2C5-45D0-B750-A5EEA95165E6}" sibTransId="{4C68808D-7DBD-4C81-B8CA-981E8AA4D7A9}"/>
    <dgm:cxn modelId="{90BC5859-EFEB-4253-8255-FAA2915B9990}" type="presOf" srcId="{6C81B044-639E-4088-93C6-A17138209636}" destId="{BBCB7267-BF38-46F8-91E6-0FE17B801280}" srcOrd="1" destOrd="0" presId="urn:microsoft.com/office/officeart/2005/8/layout/pyramid1"/>
    <dgm:cxn modelId="{2B69C0A7-2B07-4308-9CBC-3B77E1155965}" type="presOf" srcId="{258D1DA8-27CA-4AA5-9F91-F8CE27D43DF2}" destId="{96F13864-52AF-41FA-9FF2-3FB5BEF24208}" srcOrd="0" destOrd="0" presId="urn:microsoft.com/office/officeart/2005/8/layout/pyramid1"/>
    <dgm:cxn modelId="{06CC6297-53F2-4886-9529-C5265FE6ACC8}" type="presOf" srcId="{42B2C1DA-7C68-4BE1-BA1D-0897C3DDC332}" destId="{C2800B93-1097-4A6B-B22C-16714F9B82F7}" srcOrd="1" destOrd="0" presId="urn:microsoft.com/office/officeart/2005/8/layout/pyramid1"/>
    <dgm:cxn modelId="{961E5068-D6E6-4CA4-A860-F55CBEDA2169}" type="presParOf" srcId="{9EC3E4F4-E619-4276-B4E8-A9DDCF99303F}" destId="{1B04BA88-9666-49AA-8B54-244B6579EADA}" srcOrd="0" destOrd="0" presId="urn:microsoft.com/office/officeart/2005/8/layout/pyramid1"/>
    <dgm:cxn modelId="{83883D40-745B-4F6F-8BEA-0878EBF0149F}" type="presParOf" srcId="{1B04BA88-9666-49AA-8B54-244B6579EADA}" destId="{5C1C6943-396E-4BF1-9CC5-A0989AB81413}" srcOrd="0" destOrd="0" presId="urn:microsoft.com/office/officeart/2005/8/layout/pyramid1"/>
    <dgm:cxn modelId="{9876F130-3D35-4A09-9181-ED0D5F8A0BE2}" type="presParOf" srcId="{1B04BA88-9666-49AA-8B54-244B6579EADA}" destId="{BBCB7267-BF38-46F8-91E6-0FE17B801280}" srcOrd="1" destOrd="0" presId="urn:microsoft.com/office/officeart/2005/8/layout/pyramid1"/>
    <dgm:cxn modelId="{25B7359E-2409-4728-8773-DE1669BC35AE}" type="presParOf" srcId="{9EC3E4F4-E619-4276-B4E8-A9DDCF99303F}" destId="{E375DA35-0AB9-49B6-BEF5-91C205CA0C43}" srcOrd="1" destOrd="0" presId="urn:microsoft.com/office/officeart/2005/8/layout/pyramid1"/>
    <dgm:cxn modelId="{D4C85322-52BC-4E3F-9DF2-43C43E3C9732}" type="presParOf" srcId="{E375DA35-0AB9-49B6-BEF5-91C205CA0C43}" destId="{96F13864-52AF-41FA-9FF2-3FB5BEF24208}" srcOrd="0" destOrd="0" presId="urn:microsoft.com/office/officeart/2005/8/layout/pyramid1"/>
    <dgm:cxn modelId="{F7A032CF-7595-4E4C-9726-F4D221999CA5}" type="presParOf" srcId="{E375DA35-0AB9-49B6-BEF5-91C205CA0C43}" destId="{096736F5-804D-4D2C-BC71-EEB898A508DC}" srcOrd="1" destOrd="0" presId="urn:microsoft.com/office/officeart/2005/8/layout/pyramid1"/>
    <dgm:cxn modelId="{D4228A60-7955-4BFB-941C-59231651BE3A}" type="presParOf" srcId="{9EC3E4F4-E619-4276-B4E8-A9DDCF99303F}" destId="{5B938A38-9245-4EDF-9D95-45A7B98648FC}" srcOrd="2" destOrd="0" presId="urn:microsoft.com/office/officeart/2005/8/layout/pyramid1"/>
    <dgm:cxn modelId="{CE97AE6E-69A5-4686-8AD8-73824FBA75EF}" type="presParOf" srcId="{5B938A38-9245-4EDF-9D95-45A7B98648FC}" destId="{DF2AC672-A7F6-4F33-B54A-F597F60E7608}" srcOrd="0" destOrd="0" presId="urn:microsoft.com/office/officeart/2005/8/layout/pyramid1"/>
    <dgm:cxn modelId="{6C4F3173-9AF3-408E-8594-815767BC664B}" type="presParOf" srcId="{5B938A38-9245-4EDF-9D95-45A7B98648FC}" destId="{C2800B93-1097-4A6B-B22C-16714F9B82F7}" srcOrd="1" destOrd="0" presId="urn:microsoft.com/office/officeart/2005/8/layout/pyramid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4808A2B-36EB-4DAE-8A6D-435C5C86D1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834C0-235F-4C79-BD8D-488D8C944F5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правящие круги, опасающиеся укрепления славянской части федерации, отклонили идею </a:t>
          </a:r>
          <a:r>
            <a:rPr lang="ru-RU" sz="20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триализма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4BF8322-0AA3-44F1-A063-3747E6614119}" type="parTrans" cxnId="{DB02E8D6-778E-4EFF-8E45-46D11CCA4002}">
      <dgm:prSet/>
      <dgm:spPr/>
      <dgm:t>
        <a:bodyPr/>
        <a:lstStyle/>
        <a:p>
          <a:endParaRPr lang="ru-RU"/>
        </a:p>
      </dgm:t>
    </dgm:pt>
    <dgm:pt modelId="{73C2DC72-A643-4253-AD08-43BCE4B24C69}" type="sibTrans" cxnId="{DB02E8D6-778E-4EFF-8E45-46D11CCA4002}">
      <dgm:prSet/>
      <dgm:spPr/>
      <dgm:t>
        <a:bodyPr/>
        <a:lstStyle/>
        <a:p>
          <a:endParaRPr lang="ru-RU"/>
        </a:p>
      </dgm:t>
    </dgm:pt>
    <dgm:pt modelId="{E2D7AE97-66EC-4E78-8F7A-D7C55A6D8A0D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стало причиной обострения внутренних противоречий империи накануне Первой мировой войны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52C016D6-BB7B-4A79-A5FB-D066A7932A0E}" type="parTrans" cxnId="{497EC2B4-3CD2-4607-9521-228BF09F867D}">
      <dgm:prSet/>
      <dgm:spPr/>
      <dgm:t>
        <a:bodyPr/>
        <a:lstStyle/>
        <a:p>
          <a:endParaRPr lang="ru-RU"/>
        </a:p>
      </dgm:t>
    </dgm:pt>
    <dgm:pt modelId="{F2A7F2DC-7B04-4DC5-8677-22D00CB96C2D}" type="sibTrans" cxnId="{497EC2B4-3CD2-4607-9521-228BF09F867D}">
      <dgm:prSet/>
      <dgm:spPr/>
      <dgm:t>
        <a:bodyPr/>
        <a:lstStyle/>
        <a:p>
          <a:endParaRPr lang="ru-RU"/>
        </a:p>
      </dgm:t>
    </dgm:pt>
    <dgm:pt modelId="{967EA51F-A597-4826-B9A0-11008CACA168}" type="pres">
      <dgm:prSet presAssocID="{34808A2B-36EB-4DAE-8A6D-435C5C86D1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31F58-6777-4086-9C67-F143D8C045F9}" type="pres">
      <dgm:prSet presAssocID="{BA4834C0-235F-4C79-BD8D-488D8C944F5F}" presName="parentLin" presStyleCnt="0"/>
      <dgm:spPr/>
    </dgm:pt>
    <dgm:pt modelId="{FF56CF3B-1D19-4947-95CA-76FF121CFCDA}" type="pres">
      <dgm:prSet presAssocID="{BA4834C0-235F-4C79-BD8D-488D8C944F5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F261A20-203F-481D-B329-93F059B6E6AB}" type="pres">
      <dgm:prSet presAssocID="{BA4834C0-235F-4C79-BD8D-488D8C944F5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25473-EC0E-4601-97B3-686D849178F6}" type="pres">
      <dgm:prSet presAssocID="{BA4834C0-235F-4C79-BD8D-488D8C944F5F}" presName="negativeSpace" presStyleCnt="0"/>
      <dgm:spPr/>
    </dgm:pt>
    <dgm:pt modelId="{72755AED-466C-4D3A-A901-69C74B871385}" type="pres">
      <dgm:prSet presAssocID="{BA4834C0-235F-4C79-BD8D-488D8C944F5F}" presName="childText" presStyleLbl="conFgAcc1" presStyleIdx="0" presStyleCnt="2">
        <dgm:presLayoutVars>
          <dgm:bulletEnabled val="1"/>
        </dgm:presLayoutVars>
      </dgm:prSet>
      <dgm:spPr/>
    </dgm:pt>
    <dgm:pt modelId="{31E3F59B-FE56-4470-9342-5E7D48E8BA8B}" type="pres">
      <dgm:prSet presAssocID="{73C2DC72-A643-4253-AD08-43BCE4B24C69}" presName="spaceBetweenRectangles" presStyleCnt="0"/>
      <dgm:spPr/>
    </dgm:pt>
    <dgm:pt modelId="{3CBE07A9-10C3-4153-9C84-FC4FDF5A11F9}" type="pres">
      <dgm:prSet presAssocID="{E2D7AE97-66EC-4E78-8F7A-D7C55A6D8A0D}" presName="parentLin" presStyleCnt="0"/>
      <dgm:spPr/>
    </dgm:pt>
    <dgm:pt modelId="{0E94E9C7-304C-45B3-BAA6-C9EE6671AE31}" type="pres">
      <dgm:prSet presAssocID="{E2D7AE97-66EC-4E78-8F7A-D7C55A6D8A0D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50905175-7EA7-4954-BF66-A7A8F17B0443}" type="pres">
      <dgm:prSet presAssocID="{E2D7AE97-66EC-4E78-8F7A-D7C55A6D8A0D}" presName="parentText" presStyleLbl="node1" presStyleIdx="1" presStyleCnt="2" custLinFactNeighborX="-25558" custLinFactNeighborY="10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39CF3-8314-40CD-8E7C-D30E60692149}" type="pres">
      <dgm:prSet presAssocID="{E2D7AE97-66EC-4E78-8F7A-D7C55A6D8A0D}" presName="negativeSpace" presStyleCnt="0"/>
      <dgm:spPr/>
    </dgm:pt>
    <dgm:pt modelId="{8744BEC6-C790-4ACB-A3D1-A2297DA8F66B}" type="pres">
      <dgm:prSet presAssocID="{E2D7AE97-66EC-4E78-8F7A-D7C55A6D8A0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615B738-7970-4502-9B0E-BD019E9B09AE}" type="presOf" srcId="{BA4834C0-235F-4C79-BD8D-488D8C944F5F}" destId="{FF56CF3B-1D19-4947-95CA-76FF121CFCDA}" srcOrd="0" destOrd="0" presId="urn:microsoft.com/office/officeart/2005/8/layout/list1"/>
    <dgm:cxn modelId="{2F61BE8C-FEF4-4CD6-8AEB-4090FEADC514}" type="presOf" srcId="{BA4834C0-235F-4C79-BD8D-488D8C944F5F}" destId="{DF261A20-203F-481D-B329-93F059B6E6AB}" srcOrd="1" destOrd="0" presId="urn:microsoft.com/office/officeart/2005/8/layout/list1"/>
    <dgm:cxn modelId="{DB02E8D6-778E-4EFF-8E45-46D11CCA4002}" srcId="{34808A2B-36EB-4DAE-8A6D-435C5C86D18F}" destId="{BA4834C0-235F-4C79-BD8D-488D8C944F5F}" srcOrd="0" destOrd="0" parTransId="{E4BF8322-0AA3-44F1-A063-3747E6614119}" sibTransId="{73C2DC72-A643-4253-AD08-43BCE4B24C69}"/>
    <dgm:cxn modelId="{41DEC94E-3D14-4C5B-8416-3E0773032966}" type="presOf" srcId="{E2D7AE97-66EC-4E78-8F7A-D7C55A6D8A0D}" destId="{0E94E9C7-304C-45B3-BAA6-C9EE6671AE31}" srcOrd="0" destOrd="0" presId="urn:microsoft.com/office/officeart/2005/8/layout/list1"/>
    <dgm:cxn modelId="{24F3475D-762A-4F27-B4E6-CD3B29249183}" type="presOf" srcId="{E2D7AE97-66EC-4E78-8F7A-D7C55A6D8A0D}" destId="{50905175-7EA7-4954-BF66-A7A8F17B0443}" srcOrd="1" destOrd="0" presId="urn:microsoft.com/office/officeart/2005/8/layout/list1"/>
    <dgm:cxn modelId="{497EC2B4-3CD2-4607-9521-228BF09F867D}" srcId="{34808A2B-36EB-4DAE-8A6D-435C5C86D18F}" destId="{E2D7AE97-66EC-4E78-8F7A-D7C55A6D8A0D}" srcOrd="1" destOrd="0" parTransId="{52C016D6-BB7B-4A79-A5FB-D066A7932A0E}" sibTransId="{F2A7F2DC-7B04-4DC5-8677-22D00CB96C2D}"/>
    <dgm:cxn modelId="{59F5D884-D45B-4E06-A0D4-41CC13C26DAA}" type="presOf" srcId="{34808A2B-36EB-4DAE-8A6D-435C5C86D18F}" destId="{967EA51F-A597-4826-B9A0-11008CACA168}" srcOrd="0" destOrd="0" presId="urn:microsoft.com/office/officeart/2005/8/layout/list1"/>
    <dgm:cxn modelId="{62946E09-078F-4AF5-9495-9D7CE65D81D9}" type="presParOf" srcId="{967EA51F-A597-4826-B9A0-11008CACA168}" destId="{2B331F58-6777-4086-9C67-F143D8C045F9}" srcOrd="0" destOrd="0" presId="urn:microsoft.com/office/officeart/2005/8/layout/list1"/>
    <dgm:cxn modelId="{AC5E2F51-CB77-4DA9-B2AB-130D71E9EE0E}" type="presParOf" srcId="{2B331F58-6777-4086-9C67-F143D8C045F9}" destId="{FF56CF3B-1D19-4947-95CA-76FF121CFCDA}" srcOrd="0" destOrd="0" presId="urn:microsoft.com/office/officeart/2005/8/layout/list1"/>
    <dgm:cxn modelId="{1BB80402-C376-4E89-BBF5-4945AB2CBF0F}" type="presParOf" srcId="{2B331F58-6777-4086-9C67-F143D8C045F9}" destId="{DF261A20-203F-481D-B329-93F059B6E6AB}" srcOrd="1" destOrd="0" presId="urn:microsoft.com/office/officeart/2005/8/layout/list1"/>
    <dgm:cxn modelId="{924B9775-5502-4D4A-B602-E69DE926197C}" type="presParOf" srcId="{967EA51F-A597-4826-B9A0-11008CACA168}" destId="{32F25473-EC0E-4601-97B3-686D849178F6}" srcOrd="1" destOrd="0" presId="urn:microsoft.com/office/officeart/2005/8/layout/list1"/>
    <dgm:cxn modelId="{CF560C70-506E-4078-8A18-70ADF9BB0570}" type="presParOf" srcId="{967EA51F-A597-4826-B9A0-11008CACA168}" destId="{72755AED-466C-4D3A-A901-69C74B871385}" srcOrd="2" destOrd="0" presId="urn:microsoft.com/office/officeart/2005/8/layout/list1"/>
    <dgm:cxn modelId="{69D8CE77-0ADC-4599-B9CF-D78C25E4D4CA}" type="presParOf" srcId="{967EA51F-A597-4826-B9A0-11008CACA168}" destId="{31E3F59B-FE56-4470-9342-5E7D48E8BA8B}" srcOrd="3" destOrd="0" presId="urn:microsoft.com/office/officeart/2005/8/layout/list1"/>
    <dgm:cxn modelId="{86113D5F-C52A-49E4-8DAD-525FBDA6E232}" type="presParOf" srcId="{967EA51F-A597-4826-B9A0-11008CACA168}" destId="{3CBE07A9-10C3-4153-9C84-FC4FDF5A11F9}" srcOrd="4" destOrd="0" presId="urn:microsoft.com/office/officeart/2005/8/layout/list1"/>
    <dgm:cxn modelId="{FB82940A-8B7C-4F73-BF3E-082389B31686}" type="presParOf" srcId="{3CBE07A9-10C3-4153-9C84-FC4FDF5A11F9}" destId="{0E94E9C7-304C-45B3-BAA6-C9EE6671AE31}" srcOrd="0" destOrd="0" presId="urn:microsoft.com/office/officeart/2005/8/layout/list1"/>
    <dgm:cxn modelId="{C03F6BDF-76BA-4939-8B76-B1B04EFC856D}" type="presParOf" srcId="{3CBE07A9-10C3-4153-9C84-FC4FDF5A11F9}" destId="{50905175-7EA7-4954-BF66-A7A8F17B0443}" srcOrd="1" destOrd="0" presId="urn:microsoft.com/office/officeart/2005/8/layout/list1"/>
    <dgm:cxn modelId="{24AE3F64-A425-4812-9D76-55F4F9F5B0C8}" type="presParOf" srcId="{967EA51F-A597-4826-B9A0-11008CACA168}" destId="{64039CF3-8314-40CD-8E7C-D30E60692149}" srcOrd="5" destOrd="0" presId="urn:microsoft.com/office/officeart/2005/8/layout/list1"/>
    <dgm:cxn modelId="{0D3FE49F-B018-41A7-8A40-CE52542DA2D9}" type="presParOf" srcId="{967EA51F-A597-4826-B9A0-11008CACA168}" destId="{8744BEC6-C790-4ACB-A3D1-A2297DA8F66B}" srcOrd="6" destOrd="0" presId="urn:microsoft.com/office/officeart/2005/8/layout/list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6DA2BE-BBF6-44C3-A153-50520A51E0DF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C92F594-D24C-4044-879D-F0D30C1B3265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Прочитать параграф      № 22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28C85-72EE-4BF1-B583-2ACDC67891DC}" type="parTrans" cxnId="{87ADC851-0E0B-409F-894A-3CB9AB768391}">
      <dgm:prSet/>
      <dgm:spPr/>
      <dgm:t>
        <a:bodyPr/>
        <a:lstStyle/>
        <a:p>
          <a:endParaRPr lang="ru-RU"/>
        </a:p>
      </dgm:t>
    </dgm:pt>
    <dgm:pt modelId="{6FCC85EA-584E-4DB2-A0A0-CD477884AE48}" type="sibTrans" cxnId="{87ADC851-0E0B-409F-894A-3CB9AB768391}">
      <dgm:prSet/>
      <dgm:spPr/>
      <dgm:t>
        <a:bodyPr/>
        <a:lstStyle/>
        <a:p>
          <a:endParaRPr lang="ru-RU"/>
        </a:p>
      </dgm:t>
    </dgm:pt>
    <dgm:pt modelId="{57DC7BA1-B86A-490E-87A7-761B012E2B1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Сделайте кластер           на тему: «Политический строй Австро-Венгрии»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C382AD-51EA-455F-ABD1-257A7B25B29A}" type="parTrans" cxnId="{12B8E449-3B0B-45FE-ADDE-7B0B0AB662BB}">
      <dgm:prSet/>
      <dgm:spPr/>
      <dgm:t>
        <a:bodyPr/>
        <a:lstStyle/>
        <a:p>
          <a:endParaRPr lang="ru-RU"/>
        </a:p>
      </dgm:t>
    </dgm:pt>
    <dgm:pt modelId="{0D2A5158-2D03-4BA3-A610-10E8F4FC21F1}" type="sibTrans" cxnId="{12B8E449-3B0B-45FE-ADDE-7B0B0AB662BB}">
      <dgm:prSet/>
      <dgm:spPr/>
      <dgm:t>
        <a:bodyPr/>
        <a:lstStyle/>
        <a:p>
          <a:endParaRPr lang="ru-RU"/>
        </a:p>
      </dgm:t>
    </dgm:pt>
    <dgm:pt modelId="{3B94F073-D742-4212-A2A0-85C74E3E3138}" type="pres">
      <dgm:prSet presAssocID="{466DA2BE-BBF6-44C3-A153-50520A51E0DF}" presName="linearFlow" presStyleCnt="0">
        <dgm:presLayoutVars>
          <dgm:dir/>
          <dgm:resizeHandles val="exact"/>
        </dgm:presLayoutVars>
      </dgm:prSet>
      <dgm:spPr/>
    </dgm:pt>
    <dgm:pt modelId="{B64A81EE-FFED-4F11-AA7C-1C803141FE85}" type="pres">
      <dgm:prSet presAssocID="{8C92F594-D24C-4044-879D-F0D30C1B3265}" presName="composite" presStyleCnt="0"/>
      <dgm:spPr/>
    </dgm:pt>
    <dgm:pt modelId="{0695C490-E4F3-44F9-95D3-DCB4ADA8C6F8}" type="pres">
      <dgm:prSet presAssocID="{8C92F594-D24C-4044-879D-F0D30C1B3265}" presName="imgShp" presStyleLbl="fgImgPlace1" presStyleIdx="0" presStyleCnt="2"/>
      <dgm:spPr>
        <a:solidFill>
          <a:schemeClr val="bg1"/>
        </a:solidFill>
      </dgm:spPr>
    </dgm:pt>
    <dgm:pt modelId="{6B43DADA-43F7-4619-8643-0DEFA7A9F75B}" type="pres">
      <dgm:prSet presAssocID="{8C92F594-D24C-4044-879D-F0D30C1B3265}" presName="txShp" presStyleLbl="node1" presStyleIdx="0" presStyleCnt="2" custScaleY="100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DDE74-47D4-4B6E-8BDF-59D45391C74B}" type="pres">
      <dgm:prSet presAssocID="{6FCC85EA-584E-4DB2-A0A0-CD477884AE48}" presName="spacing" presStyleCnt="0"/>
      <dgm:spPr/>
    </dgm:pt>
    <dgm:pt modelId="{F15048E4-E7F1-476C-9ABA-3210777AB54F}" type="pres">
      <dgm:prSet presAssocID="{57DC7BA1-B86A-490E-87A7-761B012E2B1B}" presName="composite" presStyleCnt="0"/>
      <dgm:spPr/>
    </dgm:pt>
    <dgm:pt modelId="{0A426044-E8F7-487B-91EF-34DFC983F853}" type="pres">
      <dgm:prSet presAssocID="{57DC7BA1-B86A-490E-87A7-761B012E2B1B}" presName="imgShp" presStyleLbl="fgImgPlace1" presStyleIdx="1" presStyleCnt="2"/>
      <dgm:spPr>
        <a:solidFill>
          <a:schemeClr val="bg1"/>
        </a:solidFill>
      </dgm:spPr>
    </dgm:pt>
    <dgm:pt modelId="{66C96DF3-B4EF-4630-AC8E-09B095856621}" type="pres">
      <dgm:prSet presAssocID="{57DC7BA1-B86A-490E-87A7-761B012E2B1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B8E449-3B0B-45FE-ADDE-7B0B0AB662BB}" srcId="{466DA2BE-BBF6-44C3-A153-50520A51E0DF}" destId="{57DC7BA1-B86A-490E-87A7-761B012E2B1B}" srcOrd="1" destOrd="0" parTransId="{78C382AD-51EA-455F-ABD1-257A7B25B29A}" sibTransId="{0D2A5158-2D03-4BA3-A610-10E8F4FC21F1}"/>
    <dgm:cxn modelId="{3E459C05-729F-4504-9B68-E52EABC35338}" type="presOf" srcId="{8C92F594-D24C-4044-879D-F0D30C1B3265}" destId="{6B43DADA-43F7-4619-8643-0DEFA7A9F75B}" srcOrd="0" destOrd="0" presId="urn:microsoft.com/office/officeart/2005/8/layout/vList3#2"/>
    <dgm:cxn modelId="{87ADC851-0E0B-409F-894A-3CB9AB768391}" srcId="{466DA2BE-BBF6-44C3-A153-50520A51E0DF}" destId="{8C92F594-D24C-4044-879D-F0D30C1B3265}" srcOrd="0" destOrd="0" parTransId="{DBF28C85-72EE-4BF1-B583-2ACDC67891DC}" sibTransId="{6FCC85EA-584E-4DB2-A0A0-CD477884AE48}"/>
    <dgm:cxn modelId="{637EC7CB-352E-421E-9EB9-3B81C4C04504}" type="presOf" srcId="{466DA2BE-BBF6-44C3-A153-50520A51E0DF}" destId="{3B94F073-D742-4212-A2A0-85C74E3E3138}" srcOrd="0" destOrd="0" presId="urn:microsoft.com/office/officeart/2005/8/layout/vList3#2"/>
    <dgm:cxn modelId="{4F139052-ECFE-4BE1-8EDE-1B943209BC49}" type="presOf" srcId="{57DC7BA1-B86A-490E-87A7-761B012E2B1B}" destId="{66C96DF3-B4EF-4630-AC8E-09B095856621}" srcOrd="0" destOrd="0" presId="urn:microsoft.com/office/officeart/2005/8/layout/vList3#2"/>
    <dgm:cxn modelId="{322063DD-FE24-4336-8CBB-9C0C07C1D023}" type="presParOf" srcId="{3B94F073-D742-4212-A2A0-85C74E3E3138}" destId="{B64A81EE-FFED-4F11-AA7C-1C803141FE85}" srcOrd="0" destOrd="0" presId="urn:microsoft.com/office/officeart/2005/8/layout/vList3#2"/>
    <dgm:cxn modelId="{E880858E-91D8-4C97-8EF8-8C8B06A96114}" type="presParOf" srcId="{B64A81EE-FFED-4F11-AA7C-1C803141FE85}" destId="{0695C490-E4F3-44F9-95D3-DCB4ADA8C6F8}" srcOrd="0" destOrd="0" presId="urn:microsoft.com/office/officeart/2005/8/layout/vList3#2"/>
    <dgm:cxn modelId="{A335E3C4-9A68-42F8-BDD1-225E1C7B37EE}" type="presParOf" srcId="{B64A81EE-FFED-4F11-AA7C-1C803141FE85}" destId="{6B43DADA-43F7-4619-8643-0DEFA7A9F75B}" srcOrd="1" destOrd="0" presId="urn:microsoft.com/office/officeart/2005/8/layout/vList3#2"/>
    <dgm:cxn modelId="{A46A1102-C2FA-440E-8717-59A154FAACB5}" type="presParOf" srcId="{3B94F073-D742-4212-A2A0-85C74E3E3138}" destId="{A06DDE74-47D4-4B6E-8BDF-59D45391C74B}" srcOrd="1" destOrd="0" presId="urn:microsoft.com/office/officeart/2005/8/layout/vList3#2"/>
    <dgm:cxn modelId="{1A03890D-0D7B-4426-A1BB-578E234C1B85}" type="presParOf" srcId="{3B94F073-D742-4212-A2A0-85C74E3E3138}" destId="{F15048E4-E7F1-476C-9ABA-3210777AB54F}" srcOrd="2" destOrd="0" presId="urn:microsoft.com/office/officeart/2005/8/layout/vList3#2"/>
    <dgm:cxn modelId="{B8CB759D-9F2D-446D-9AF3-086E56406D33}" type="presParOf" srcId="{F15048E4-E7F1-476C-9ABA-3210777AB54F}" destId="{0A426044-E8F7-487B-91EF-34DFC983F853}" srcOrd="0" destOrd="0" presId="urn:microsoft.com/office/officeart/2005/8/layout/vList3#2"/>
    <dgm:cxn modelId="{65FDC33D-7CAC-4281-87A9-D8870688D833}" type="presParOf" srcId="{F15048E4-E7F1-476C-9ABA-3210777AB54F}" destId="{66C96DF3-B4EF-4630-AC8E-09B095856621}" srcOrd="1" destOrd="0" presId="urn:microsoft.com/office/officeart/2005/8/layout/vList3#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980EBB-D941-44A0-B00B-034034FAF2D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194AF7A-BADB-486C-9DE7-E31002A81A4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1) Внешних дел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0A6061E-3C16-4158-BC23-107D85AF08BC}" type="parTrans" cxnId="{D576D473-96D7-44AC-8498-1BB34FB04649}">
      <dgm:prSet/>
      <dgm:spPr/>
      <dgm:t>
        <a:bodyPr/>
        <a:lstStyle/>
        <a:p>
          <a:endParaRPr lang="ru-RU"/>
        </a:p>
      </dgm:t>
    </dgm:pt>
    <dgm:pt modelId="{9A8E1629-0348-4C54-B134-000E46AA07EF}" type="sibTrans" cxnId="{D576D473-96D7-44AC-8498-1BB34FB04649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130B83DB-8126-44D4-8820-D5F36FA5026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2) Военно-морское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F696734-2118-41E5-9EAB-F397483C104D}" type="parTrans" cxnId="{BA964E40-3F32-43E9-8069-D3511BA62907}">
      <dgm:prSet/>
      <dgm:spPr/>
      <dgm:t>
        <a:bodyPr/>
        <a:lstStyle/>
        <a:p>
          <a:endParaRPr lang="ru-RU"/>
        </a:p>
      </dgm:t>
    </dgm:pt>
    <dgm:pt modelId="{8A4D6C06-880E-442C-A6DD-11321884995D}" type="sibTrans" cxnId="{BA964E40-3F32-43E9-8069-D3511BA62907}">
      <dgm:prSet/>
      <dgm:spPr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F6D37B06-ED7E-4DD5-96F2-346E4F48939B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3) Финансовое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A1958976-3330-4A75-87FD-B66B14297ABB}" type="parTrans" cxnId="{A332A281-4DCF-4512-998D-D43688AE7594}">
      <dgm:prSet/>
      <dgm:spPr/>
      <dgm:t>
        <a:bodyPr/>
        <a:lstStyle/>
        <a:p>
          <a:endParaRPr lang="ru-RU"/>
        </a:p>
      </dgm:t>
    </dgm:pt>
    <dgm:pt modelId="{F2737834-AF03-499C-8FDF-70082518F482}" type="sibTrans" cxnId="{A332A281-4DCF-4512-998D-D43688AE7594}">
      <dgm:prSet/>
      <dgm:spPr/>
      <dgm:t>
        <a:bodyPr/>
        <a:lstStyle/>
        <a:p>
          <a:endParaRPr lang="ru-RU"/>
        </a:p>
      </dgm:t>
    </dgm:pt>
    <dgm:pt modelId="{223A6B74-6B6C-47D2-95CB-82443A92511D}" type="pres">
      <dgm:prSet presAssocID="{90980EBB-D941-44A0-B00B-034034FAF2DB}" presName="linearFlow" presStyleCnt="0">
        <dgm:presLayoutVars>
          <dgm:resizeHandles val="exact"/>
        </dgm:presLayoutVars>
      </dgm:prSet>
      <dgm:spPr/>
    </dgm:pt>
    <dgm:pt modelId="{83C5A868-DB7E-49B0-A15F-E7769E59159A}" type="pres">
      <dgm:prSet presAssocID="{A194AF7A-BADB-486C-9DE7-E31002A81A4B}" presName="node" presStyleLbl="node1" presStyleIdx="0" presStyleCnt="3" custScaleX="120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48124-5EE6-4CC1-8741-18F14AED89C9}" type="pres">
      <dgm:prSet presAssocID="{9A8E1629-0348-4C54-B134-000E46AA07E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3DE4C33-2DA2-4883-9EDA-BB62EE707577}" type="pres">
      <dgm:prSet presAssocID="{9A8E1629-0348-4C54-B134-000E46AA07E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805D3CB-AD7E-445D-B538-2361BE0E7937}" type="pres">
      <dgm:prSet presAssocID="{130B83DB-8126-44D4-8820-D5F36FA50268}" presName="node" presStyleLbl="node1" presStyleIdx="1" presStyleCnt="3" custScaleX="120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22A08B-E8D4-4E58-9F63-CAA954955300}" type="pres">
      <dgm:prSet presAssocID="{8A4D6C06-880E-442C-A6DD-11321884995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1B413F7-83A7-45B2-93A3-DE83A0AD0F54}" type="pres">
      <dgm:prSet presAssocID="{8A4D6C06-880E-442C-A6DD-11321884995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33498759-9218-4228-B695-E2E8FFD9BA2C}" type="pres">
      <dgm:prSet presAssocID="{F6D37B06-ED7E-4DD5-96F2-346E4F48939B}" presName="node" presStyleLbl="node1" presStyleIdx="2" presStyleCnt="3" custScaleX="120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32A281-4DCF-4512-998D-D43688AE7594}" srcId="{90980EBB-D941-44A0-B00B-034034FAF2DB}" destId="{F6D37B06-ED7E-4DD5-96F2-346E4F48939B}" srcOrd="2" destOrd="0" parTransId="{A1958976-3330-4A75-87FD-B66B14297ABB}" sibTransId="{F2737834-AF03-499C-8FDF-70082518F482}"/>
    <dgm:cxn modelId="{D576D473-96D7-44AC-8498-1BB34FB04649}" srcId="{90980EBB-D941-44A0-B00B-034034FAF2DB}" destId="{A194AF7A-BADB-486C-9DE7-E31002A81A4B}" srcOrd="0" destOrd="0" parTransId="{00A6061E-3C16-4158-BC23-107D85AF08BC}" sibTransId="{9A8E1629-0348-4C54-B134-000E46AA07EF}"/>
    <dgm:cxn modelId="{AB5DD08D-3401-4B39-AF41-803B009830CA}" type="presOf" srcId="{A194AF7A-BADB-486C-9DE7-E31002A81A4B}" destId="{83C5A868-DB7E-49B0-A15F-E7769E59159A}" srcOrd="0" destOrd="0" presId="urn:microsoft.com/office/officeart/2005/8/layout/process2"/>
    <dgm:cxn modelId="{905A3A43-7E45-472E-B29B-801CC09A5352}" type="presOf" srcId="{130B83DB-8126-44D4-8820-D5F36FA50268}" destId="{5805D3CB-AD7E-445D-B538-2361BE0E7937}" srcOrd="0" destOrd="0" presId="urn:microsoft.com/office/officeart/2005/8/layout/process2"/>
    <dgm:cxn modelId="{0AC5902A-328D-457A-8D2F-30F77CEBA2A1}" type="presOf" srcId="{90980EBB-D941-44A0-B00B-034034FAF2DB}" destId="{223A6B74-6B6C-47D2-95CB-82443A92511D}" srcOrd="0" destOrd="0" presId="urn:microsoft.com/office/officeart/2005/8/layout/process2"/>
    <dgm:cxn modelId="{BA964E40-3F32-43E9-8069-D3511BA62907}" srcId="{90980EBB-D941-44A0-B00B-034034FAF2DB}" destId="{130B83DB-8126-44D4-8820-D5F36FA50268}" srcOrd="1" destOrd="0" parTransId="{BF696734-2118-41E5-9EAB-F397483C104D}" sibTransId="{8A4D6C06-880E-442C-A6DD-11321884995D}"/>
    <dgm:cxn modelId="{DADA3065-4461-4D64-AAD7-C2472F906C37}" type="presOf" srcId="{8A4D6C06-880E-442C-A6DD-11321884995D}" destId="{31B413F7-83A7-45B2-93A3-DE83A0AD0F54}" srcOrd="1" destOrd="0" presId="urn:microsoft.com/office/officeart/2005/8/layout/process2"/>
    <dgm:cxn modelId="{53B8A10C-0914-4FC1-BCF7-F6B494CF830C}" type="presOf" srcId="{9A8E1629-0348-4C54-B134-000E46AA07EF}" destId="{B6F48124-5EE6-4CC1-8741-18F14AED89C9}" srcOrd="0" destOrd="0" presId="urn:microsoft.com/office/officeart/2005/8/layout/process2"/>
    <dgm:cxn modelId="{2DDA9CD8-0308-4905-A555-18D2F3010FF9}" type="presOf" srcId="{8A4D6C06-880E-442C-A6DD-11321884995D}" destId="{7F22A08B-E8D4-4E58-9F63-CAA954955300}" srcOrd="0" destOrd="0" presId="urn:microsoft.com/office/officeart/2005/8/layout/process2"/>
    <dgm:cxn modelId="{246414AF-176A-4857-83A9-157D26855B93}" type="presOf" srcId="{9A8E1629-0348-4C54-B134-000E46AA07EF}" destId="{93DE4C33-2DA2-4883-9EDA-BB62EE707577}" srcOrd="1" destOrd="0" presId="urn:microsoft.com/office/officeart/2005/8/layout/process2"/>
    <dgm:cxn modelId="{E185FFCB-5ED3-4D22-A759-88C3CAC8EE74}" type="presOf" srcId="{F6D37B06-ED7E-4DD5-96F2-346E4F48939B}" destId="{33498759-9218-4228-B695-E2E8FFD9BA2C}" srcOrd="0" destOrd="0" presId="urn:microsoft.com/office/officeart/2005/8/layout/process2"/>
    <dgm:cxn modelId="{DDA1EEC3-F00D-430D-B674-233FA6069CB7}" type="presParOf" srcId="{223A6B74-6B6C-47D2-95CB-82443A92511D}" destId="{83C5A868-DB7E-49B0-A15F-E7769E59159A}" srcOrd="0" destOrd="0" presId="urn:microsoft.com/office/officeart/2005/8/layout/process2"/>
    <dgm:cxn modelId="{89B61197-9A3D-4B66-8C80-4A1F74BA690A}" type="presParOf" srcId="{223A6B74-6B6C-47D2-95CB-82443A92511D}" destId="{B6F48124-5EE6-4CC1-8741-18F14AED89C9}" srcOrd="1" destOrd="0" presId="urn:microsoft.com/office/officeart/2005/8/layout/process2"/>
    <dgm:cxn modelId="{CECDC4BF-2CB1-4E0B-A44E-EE395AE14488}" type="presParOf" srcId="{B6F48124-5EE6-4CC1-8741-18F14AED89C9}" destId="{93DE4C33-2DA2-4883-9EDA-BB62EE707577}" srcOrd="0" destOrd="0" presId="urn:microsoft.com/office/officeart/2005/8/layout/process2"/>
    <dgm:cxn modelId="{936F0977-19A4-46A9-91DA-B691E366F99C}" type="presParOf" srcId="{223A6B74-6B6C-47D2-95CB-82443A92511D}" destId="{5805D3CB-AD7E-445D-B538-2361BE0E7937}" srcOrd="2" destOrd="0" presId="urn:microsoft.com/office/officeart/2005/8/layout/process2"/>
    <dgm:cxn modelId="{AECFAD9A-90D9-4539-BCCE-6CBAEB9DE87B}" type="presParOf" srcId="{223A6B74-6B6C-47D2-95CB-82443A92511D}" destId="{7F22A08B-E8D4-4E58-9F63-CAA954955300}" srcOrd="3" destOrd="0" presId="urn:microsoft.com/office/officeart/2005/8/layout/process2"/>
    <dgm:cxn modelId="{A228C1FB-562D-49E2-82E9-529B32E0CDC3}" type="presParOf" srcId="{7F22A08B-E8D4-4E58-9F63-CAA954955300}" destId="{31B413F7-83A7-45B2-93A3-DE83A0AD0F54}" srcOrd="0" destOrd="0" presId="urn:microsoft.com/office/officeart/2005/8/layout/process2"/>
    <dgm:cxn modelId="{ECB8B12B-D935-4F95-98A5-931CBD79FADA}" type="presParOf" srcId="{223A6B74-6B6C-47D2-95CB-82443A92511D}" destId="{33498759-9218-4228-B695-E2E8FFD9BA2C}" srcOrd="4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363896-BA34-4C5A-A7E8-15E6B5D713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6C8D6E-F134-4865-8056-A6765AA0327A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индустриальных районах страны – Нижней Австрии и Чехии быстрыми темпами шёл процесс концентрации и формирования монополий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B81DCCF-D03A-4A86-B00D-FB3E992F055F}" type="parTrans" cxnId="{1924EB4E-C2E4-4EEC-8588-C9C32DC2FCB3}">
      <dgm:prSet/>
      <dgm:spPr/>
      <dgm:t>
        <a:bodyPr/>
        <a:lstStyle/>
        <a:p>
          <a:endParaRPr lang="ru-RU"/>
        </a:p>
      </dgm:t>
    </dgm:pt>
    <dgm:pt modelId="{C4C47EEC-2098-4E72-AB09-4A03767A1E52}" type="sibTrans" cxnId="{1924EB4E-C2E4-4EEC-8588-C9C32DC2FCB3}">
      <dgm:prSet/>
      <dgm:spPr/>
      <dgm:t>
        <a:bodyPr/>
        <a:lstStyle/>
        <a:p>
          <a:endParaRPr lang="ru-RU"/>
        </a:p>
      </dgm:t>
    </dgm:pt>
    <dgm:pt modelId="{66EFD0EE-C3BC-4BD8-B9FD-94999DCDF598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началу </a:t>
          </a:r>
          <a:r>
            <a: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ссудный капитал концентрировался в основном в нескольких крупных банках Вены. Возросла роль финансовой олигархии в жизни страны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BDB2A89-0D14-4B41-9FB5-5F0CDD036CB0}" type="parTrans" cxnId="{56EEFAC2-FC81-4C0E-B264-0EF7F420EDC7}">
      <dgm:prSet/>
      <dgm:spPr/>
      <dgm:t>
        <a:bodyPr/>
        <a:lstStyle/>
        <a:p>
          <a:endParaRPr lang="ru-RU"/>
        </a:p>
      </dgm:t>
    </dgm:pt>
    <dgm:pt modelId="{617C1682-D94D-4781-8FEB-91524DBF91E5}" type="sibTrans" cxnId="{56EEFAC2-FC81-4C0E-B264-0EF7F420EDC7}">
      <dgm:prSet/>
      <dgm:spPr/>
      <dgm:t>
        <a:bodyPr/>
        <a:lstStyle/>
        <a:p>
          <a:endParaRPr lang="ru-RU"/>
        </a:p>
      </dgm:t>
    </dgm:pt>
    <dgm:pt modelId="{C619FEE5-9A22-4CAA-B459-00474E12B5C1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Ещё одной характерной особенностью прогресса империи стал рост её зависимости от иностранного капитала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0DD6C51-18D4-4B72-BE71-5793C9C917B5}" type="parTrans" cxnId="{EAC0F23C-AB3F-44D6-971A-442C80B4E9A9}">
      <dgm:prSet/>
      <dgm:spPr/>
      <dgm:t>
        <a:bodyPr/>
        <a:lstStyle/>
        <a:p>
          <a:endParaRPr lang="ru-RU"/>
        </a:p>
      </dgm:t>
    </dgm:pt>
    <dgm:pt modelId="{E5EBEC7F-C9AB-4C26-831F-AE9CB59ABC30}" type="sibTrans" cxnId="{EAC0F23C-AB3F-44D6-971A-442C80B4E9A9}">
      <dgm:prSet/>
      <dgm:spPr/>
      <dgm:t>
        <a:bodyPr/>
        <a:lstStyle/>
        <a:p>
          <a:endParaRPr lang="ru-RU"/>
        </a:p>
      </dgm:t>
    </dgm:pt>
    <dgm:pt modelId="{2504AAD7-39EE-4880-A890-F37D6883B2B0}" type="pres">
      <dgm:prSet presAssocID="{37363896-BA34-4C5A-A7E8-15E6B5D713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ACD38-A2F9-4691-89FE-CE3F0F1A8771}" type="pres">
      <dgm:prSet presAssocID="{37363896-BA34-4C5A-A7E8-15E6B5D713CE}" presName="dummyMaxCanvas" presStyleCnt="0">
        <dgm:presLayoutVars/>
      </dgm:prSet>
      <dgm:spPr/>
    </dgm:pt>
    <dgm:pt modelId="{F14E9D2F-41FF-48E1-A639-82BD65F0713C}" type="pres">
      <dgm:prSet presAssocID="{37363896-BA34-4C5A-A7E8-15E6B5D713C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10356-304C-404C-9425-AEE780DA0103}" type="pres">
      <dgm:prSet presAssocID="{37363896-BA34-4C5A-A7E8-15E6B5D713C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72EE8-176D-493C-9FD0-C8A00F742096}" type="pres">
      <dgm:prSet presAssocID="{37363896-BA34-4C5A-A7E8-15E6B5D713C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67889-107E-4EED-950E-294520EC243B}" type="pres">
      <dgm:prSet presAssocID="{37363896-BA34-4C5A-A7E8-15E6B5D713C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8B381-BF1F-4978-994B-7D7AD7868D95}" type="pres">
      <dgm:prSet presAssocID="{37363896-BA34-4C5A-A7E8-15E6B5D713C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EFE54-D36E-4A96-BB5A-27435DA00E9A}" type="pres">
      <dgm:prSet presAssocID="{37363896-BA34-4C5A-A7E8-15E6B5D713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05AC2-4E9C-4319-B90C-3A2EE3417B96}" type="pres">
      <dgm:prSet presAssocID="{37363896-BA34-4C5A-A7E8-15E6B5D713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724CD-56ED-4B95-AE88-E8C941CDA4F8}" type="pres">
      <dgm:prSet presAssocID="{37363896-BA34-4C5A-A7E8-15E6B5D713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EFAC2-FC81-4C0E-B264-0EF7F420EDC7}" srcId="{37363896-BA34-4C5A-A7E8-15E6B5D713CE}" destId="{66EFD0EE-C3BC-4BD8-B9FD-94999DCDF598}" srcOrd="1" destOrd="0" parTransId="{9BDB2A89-0D14-4B41-9FB5-5F0CDD036CB0}" sibTransId="{617C1682-D94D-4781-8FEB-91524DBF91E5}"/>
    <dgm:cxn modelId="{298590B8-AE4D-46D4-B93B-5E76C2E313CC}" type="presOf" srcId="{C4C47EEC-2098-4E72-AB09-4A03767A1E52}" destId="{7C267889-107E-4EED-950E-294520EC243B}" srcOrd="0" destOrd="0" presId="urn:microsoft.com/office/officeart/2005/8/layout/vProcess5"/>
    <dgm:cxn modelId="{5D9C158A-C3F2-40E5-B001-A2CA298C9CE4}" type="presOf" srcId="{37363896-BA34-4C5A-A7E8-15E6B5D713CE}" destId="{2504AAD7-39EE-4880-A890-F37D6883B2B0}" srcOrd="0" destOrd="0" presId="urn:microsoft.com/office/officeart/2005/8/layout/vProcess5"/>
    <dgm:cxn modelId="{EAC0F23C-AB3F-44D6-971A-442C80B4E9A9}" srcId="{37363896-BA34-4C5A-A7E8-15E6B5D713CE}" destId="{C619FEE5-9A22-4CAA-B459-00474E12B5C1}" srcOrd="2" destOrd="0" parTransId="{70DD6C51-18D4-4B72-BE71-5793C9C917B5}" sibTransId="{E5EBEC7F-C9AB-4C26-831F-AE9CB59ABC30}"/>
    <dgm:cxn modelId="{FD880F73-3BCF-40D6-9D54-61DCC9810BD6}" type="presOf" srcId="{66EFD0EE-C3BC-4BD8-B9FD-94999DCDF598}" destId="{36810356-304C-404C-9425-AEE780DA0103}" srcOrd="0" destOrd="0" presId="urn:microsoft.com/office/officeart/2005/8/layout/vProcess5"/>
    <dgm:cxn modelId="{50D1832F-4E4C-4E40-8F4A-799C47E0F5A9}" type="presOf" srcId="{617C1682-D94D-4781-8FEB-91524DBF91E5}" destId="{1418B381-BF1F-4978-994B-7D7AD7868D95}" srcOrd="0" destOrd="0" presId="urn:microsoft.com/office/officeart/2005/8/layout/vProcess5"/>
    <dgm:cxn modelId="{1924EB4E-C2E4-4EEC-8588-C9C32DC2FCB3}" srcId="{37363896-BA34-4C5A-A7E8-15E6B5D713CE}" destId="{146C8D6E-F134-4865-8056-A6765AA0327A}" srcOrd="0" destOrd="0" parTransId="{3B81DCCF-D03A-4A86-B00D-FB3E992F055F}" sibTransId="{C4C47EEC-2098-4E72-AB09-4A03767A1E52}"/>
    <dgm:cxn modelId="{959E80C6-7616-45C0-9EA8-87CC8D10D614}" type="presOf" srcId="{C619FEE5-9A22-4CAA-B459-00474E12B5C1}" destId="{23B72EE8-176D-493C-9FD0-C8A00F742096}" srcOrd="0" destOrd="0" presId="urn:microsoft.com/office/officeart/2005/8/layout/vProcess5"/>
    <dgm:cxn modelId="{F1E63CFC-1632-4AFF-8E24-018D5226BB8C}" type="presOf" srcId="{146C8D6E-F134-4865-8056-A6765AA0327A}" destId="{758EFE54-D36E-4A96-BB5A-27435DA00E9A}" srcOrd="1" destOrd="0" presId="urn:microsoft.com/office/officeart/2005/8/layout/vProcess5"/>
    <dgm:cxn modelId="{22D23C60-8F2A-4164-BCB2-9DD7DD750024}" type="presOf" srcId="{C619FEE5-9A22-4CAA-B459-00474E12B5C1}" destId="{FCE724CD-56ED-4B95-AE88-E8C941CDA4F8}" srcOrd="1" destOrd="0" presId="urn:microsoft.com/office/officeart/2005/8/layout/vProcess5"/>
    <dgm:cxn modelId="{0297B164-E246-4872-86E8-1E8C1EEE6BBC}" type="presOf" srcId="{66EFD0EE-C3BC-4BD8-B9FD-94999DCDF598}" destId="{0F505AC2-4E9C-4319-B90C-3A2EE3417B96}" srcOrd="1" destOrd="0" presId="urn:microsoft.com/office/officeart/2005/8/layout/vProcess5"/>
    <dgm:cxn modelId="{8FF381CF-E1AA-4F0F-ADD3-3F180BBF94D7}" type="presOf" srcId="{146C8D6E-F134-4865-8056-A6765AA0327A}" destId="{F14E9D2F-41FF-48E1-A639-82BD65F0713C}" srcOrd="0" destOrd="0" presId="urn:microsoft.com/office/officeart/2005/8/layout/vProcess5"/>
    <dgm:cxn modelId="{B8D5BB9C-7BEA-46FA-92F8-F2A83E671E9F}" type="presParOf" srcId="{2504AAD7-39EE-4880-A890-F37D6883B2B0}" destId="{52CACD38-A2F9-4691-89FE-CE3F0F1A8771}" srcOrd="0" destOrd="0" presId="urn:microsoft.com/office/officeart/2005/8/layout/vProcess5"/>
    <dgm:cxn modelId="{34075B55-EC22-4DCF-8E6D-26A8EC72F7C2}" type="presParOf" srcId="{2504AAD7-39EE-4880-A890-F37D6883B2B0}" destId="{F14E9D2F-41FF-48E1-A639-82BD65F0713C}" srcOrd="1" destOrd="0" presId="urn:microsoft.com/office/officeart/2005/8/layout/vProcess5"/>
    <dgm:cxn modelId="{0232B0CF-DFB6-4D07-A0A3-2401F5FA10A8}" type="presParOf" srcId="{2504AAD7-39EE-4880-A890-F37D6883B2B0}" destId="{36810356-304C-404C-9425-AEE780DA0103}" srcOrd="2" destOrd="0" presId="urn:microsoft.com/office/officeart/2005/8/layout/vProcess5"/>
    <dgm:cxn modelId="{C98118C7-A6A7-47F0-98B4-56C50F805EF7}" type="presParOf" srcId="{2504AAD7-39EE-4880-A890-F37D6883B2B0}" destId="{23B72EE8-176D-493C-9FD0-C8A00F742096}" srcOrd="3" destOrd="0" presId="urn:microsoft.com/office/officeart/2005/8/layout/vProcess5"/>
    <dgm:cxn modelId="{948A7B6D-A1E5-4D4D-A3A2-F5C5D3DE7157}" type="presParOf" srcId="{2504AAD7-39EE-4880-A890-F37D6883B2B0}" destId="{7C267889-107E-4EED-950E-294520EC243B}" srcOrd="4" destOrd="0" presId="urn:microsoft.com/office/officeart/2005/8/layout/vProcess5"/>
    <dgm:cxn modelId="{AA1F0ECA-19EA-416F-9593-DD8FF21606AB}" type="presParOf" srcId="{2504AAD7-39EE-4880-A890-F37D6883B2B0}" destId="{1418B381-BF1F-4978-994B-7D7AD7868D95}" srcOrd="5" destOrd="0" presId="urn:microsoft.com/office/officeart/2005/8/layout/vProcess5"/>
    <dgm:cxn modelId="{AFAB23AE-080E-48E7-95AE-867D1047EC19}" type="presParOf" srcId="{2504AAD7-39EE-4880-A890-F37D6883B2B0}" destId="{758EFE54-D36E-4A96-BB5A-27435DA00E9A}" srcOrd="6" destOrd="0" presId="urn:microsoft.com/office/officeart/2005/8/layout/vProcess5"/>
    <dgm:cxn modelId="{80128F7E-028F-4F8B-8A56-A5EA5CE77C21}" type="presParOf" srcId="{2504AAD7-39EE-4880-A890-F37D6883B2B0}" destId="{0F505AC2-4E9C-4319-B90C-3A2EE3417B96}" srcOrd="7" destOrd="0" presId="urn:microsoft.com/office/officeart/2005/8/layout/vProcess5"/>
    <dgm:cxn modelId="{AD36888E-4F2E-4C2B-851B-C21F6D2B2B36}" type="presParOf" srcId="{2504AAD7-39EE-4880-A890-F37D6883B2B0}" destId="{FCE724CD-56ED-4B95-AE88-E8C941CDA4F8}" srcOrd="8" destOrd="0" presId="urn:microsoft.com/office/officeart/2005/8/layout/vProcess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3785D4-5471-477C-8DF7-22E40FC64BE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83729-7E0E-4F24-BAC5-0E6ABC4C7492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текстильных                                          и машиностроительных предприятиях положение немецкого капитала было очень прочное</a:t>
          </a:r>
          <a:endParaRPr lang="ru-RU" sz="20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E7D66F-FAFF-42B7-AABE-B926945BE662}" type="parTrans" cxnId="{ABCBBC7C-D97D-4EA5-893E-46503D2C095A}">
      <dgm:prSet/>
      <dgm:spPr/>
      <dgm:t>
        <a:bodyPr/>
        <a:lstStyle/>
        <a:p>
          <a:endParaRPr lang="ru-RU"/>
        </a:p>
      </dgm:t>
    </dgm:pt>
    <dgm:pt modelId="{A071DEE0-0AE4-4797-9C72-DC75F3F1A0B4}" type="sibTrans" cxnId="{ABCBBC7C-D97D-4EA5-893E-46503D2C095A}">
      <dgm:prSet/>
      <dgm:spPr/>
      <dgm:t>
        <a:bodyPr/>
        <a:lstStyle/>
        <a:p>
          <a:endParaRPr lang="ru-RU"/>
        </a:p>
      </dgm:t>
    </dgm:pt>
    <dgm:pt modelId="{4B86B81E-C075-4A60-BBD6-61C3C7CFA103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Немецкий капитал ворвался и в сельское хозяйство</a:t>
          </a:r>
          <a:endParaRPr lang="ru-RU" sz="2000" b="1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AE847-64F2-4D29-A4A2-96BFEE63322B}" type="parTrans" cxnId="{E94F56CD-9062-4CE3-A3ED-EF5A575B07C7}">
      <dgm:prSet/>
      <dgm:spPr/>
      <dgm:t>
        <a:bodyPr/>
        <a:lstStyle/>
        <a:p>
          <a:endParaRPr lang="ru-RU"/>
        </a:p>
      </dgm:t>
    </dgm:pt>
    <dgm:pt modelId="{FA8105AF-C2BD-48F6-B256-6BC5768E1155}" type="sibTrans" cxnId="{E94F56CD-9062-4CE3-A3ED-EF5A575B07C7}">
      <dgm:prSet/>
      <dgm:spPr/>
      <dgm:t>
        <a:bodyPr/>
        <a:lstStyle/>
        <a:p>
          <a:endParaRPr lang="ru-RU"/>
        </a:p>
      </dgm:t>
    </dgm:pt>
    <dgm:pt modelId="{348B2317-050D-4EC4-BC17-65DB29E14810}" type="pres">
      <dgm:prSet presAssocID="{D03785D4-5471-477C-8DF7-22E40FC64B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7D8BA7-E7FF-4A86-8ACB-017B98D76ED0}" type="pres">
      <dgm:prSet presAssocID="{85183729-7E0E-4F24-BAC5-0E6ABC4C7492}" presName="arrow" presStyleLbl="node1" presStyleIdx="0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4B369-7662-4D82-BC56-8DB55D9222A0}" type="pres">
      <dgm:prSet presAssocID="{4B86B81E-C075-4A60-BBD6-61C3C7CFA103}" presName="arrow" presStyleLbl="node1" presStyleIdx="1" presStyleCnt="2" custScaleX="100197" custScaleY="100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20B206-3EBF-43EA-A35A-FD687E51CC88}" type="presOf" srcId="{85183729-7E0E-4F24-BAC5-0E6ABC4C7492}" destId="{897D8BA7-E7FF-4A86-8ACB-017B98D76ED0}" srcOrd="0" destOrd="0" presId="urn:microsoft.com/office/officeart/2005/8/layout/arrow5"/>
    <dgm:cxn modelId="{E94F56CD-9062-4CE3-A3ED-EF5A575B07C7}" srcId="{D03785D4-5471-477C-8DF7-22E40FC64BEC}" destId="{4B86B81E-C075-4A60-BBD6-61C3C7CFA103}" srcOrd="1" destOrd="0" parTransId="{8E9AE847-64F2-4D29-A4A2-96BFEE63322B}" sibTransId="{FA8105AF-C2BD-48F6-B256-6BC5768E1155}"/>
    <dgm:cxn modelId="{ABCBBC7C-D97D-4EA5-893E-46503D2C095A}" srcId="{D03785D4-5471-477C-8DF7-22E40FC64BEC}" destId="{85183729-7E0E-4F24-BAC5-0E6ABC4C7492}" srcOrd="0" destOrd="0" parTransId="{0FE7D66F-FAFF-42B7-AABE-B926945BE662}" sibTransId="{A071DEE0-0AE4-4797-9C72-DC75F3F1A0B4}"/>
    <dgm:cxn modelId="{7948FBF7-F030-4213-B476-7056DBAEA446}" type="presOf" srcId="{4B86B81E-C075-4A60-BBD6-61C3C7CFA103}" destId="{E454B369-7662-4D82-BC56-8DB55D9222A0}" srcOrd="0" destOrd="0" presId="urn:microsoft.com/office/officeart/2005/8/layout/arrow5"/>
    <dgm:cxn modelId="{0ADA4257-D137-401C-B440-C5CCD2627370}" type="presOf" srcId="{D03785D4-5471-477C-8DF7-22E40FC64BEC}" destId="{348B2317-050D-4EC4-BC17-65DB29E14810}" srcOrd="0" destOrd="0" presId="urn:microsoft.com/office/officeart/2005/8/layout/arrow5"/>
    <dgm:cxn modelId="{5F8CC317-F58F-4829-BD14-F5F628EEABAB}" type="presParOf" srcId="{348B2317-050D-4EC4-BC17-65DB29E14810}" destId="{897D8BA7-E7FF-4A86-8ACB-017B98D76ED0}" srcOrd="0" destOrd="0" presId="urn:microsoft.com/office/officeart/2005/8/layout/arrow5"/>
    <dgm:cxn modelId="{75824D14-C8D0-449A-868C-A3637EEDC288}" type="presParOf" srcId="{348B2317-050D-4EC4-BC17-65DB29E14810}" destId="{E454B369-7662-4D82-BC56-8DB55D9222A0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CB32B8-A433-4332-BEE3-8E05D3B9CE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25156-FDB5-409A-9E3B-26D61635E45D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Австрии, взяв пример                                     с Бисмарка, в 1884 г. ввело «чрезвычайный закон» против рабочего движения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546D4CD-9D4A-4317-9B5B-648EEAB2D082}" type="parTrans" cxnId="{D867A5B5-52B8-4CCA-BAA0-255E4793E3A6}">
      <dgm:prSet/>
      <dgm:spPr/>
      <dgm:t>
        <a:bodyPr/>
        <a:lstStyle/>
        <a:p>
          <a:endParaRPr lang="ru-RU"/>
        </a:p>
      </dgm:t>
    </dgm:pt>
    <dgm:pt modelId="{76AAA423-B93F-4C0F-9FC0-608EC42E00AA}" type="sibTrans" cxnId="{D867A5B5-52B8-4CCA-BAA0-255E4793E3A6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186D63A-303A-4A57-9BCB-19CB19D1B91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 разрешал ужесточение полицейского террора против рабочего движения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A5D40B9-0E4C-4E27-87E8-694476F6D0B5}" type="parTrans" cxnId="{AFE813EB-3566-40E0-A1B8-2B49A2798711}">
      <dgm:prSet/>
      <dgm:spPr/>
      <dgm:t>
        <a:bodyPr/>
        <a:lstStyle/>
        <a:p>
          <a:endParaRPr lang="ru-RU"/>
        </a:p>
      </dgm:t>
    </dgm:pt>
    <dgm:pt modelId="{C532775C-B41C-4468-83C5-6D1684C53CDC}" type="sibTrans" cxnId="{AFE813EB-3566-40E0-A1B8-2B49A2798711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F7476D7-492F-4962-9B01-0299CDA6925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Были распущены профсоюзы, приостановлена публикация рабочих газет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56E8E2-2342-46D7-8EFA-28301D1515C3}" type="parTrans" cxnId="{6B5D4CE6-D9C6-410B-A32E-8AA10672105D}">
      <dgm:prSet/>
      <dgm:spPr/>
      <dgm:t>
        <a:bodyPr/>
        <a:lstStyle/>
        <a:p>
          <a:endParaRPr lang="ru-RU"/>
        </a:p>
      </dgm:t>
    </dgm:pt>
    <dgm:pt modelId="{B5A17023-2415-4B81-B0CC-439D6A252680}" type="sibTrans" cxnId="{6B5D4CE6-D9C6-410B-A32E-8AA10672105D}">
      <dgm:prSet/>
      <dgm:spPr/>
      <dgm:t>
        <a:bodyPr/>
        <a:lstStyle/>
        <a:p>
          <a:endParaRPr lang="ru-RU"/>
        </a:p>
      </dgm:t>
    </dgm:pt>
    <dgm:pt modelId="{300418F2-3B57-48A2-9D1F-D39331D9BD83}" type="pres">
      <dgm:prSet presAssocID="{49CB32B8-A433-4332-BEE3-8E05D3B9CE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B7208-B686-42AF-98EE-D08C706314C2}" type="pres">
      <dgm:prSet presAssocID="{49CB32B8-A433-4332-BEE3-8E05D3B9CE92}" presName="dummyMaxCanvas" presStyleCnt="0">
        <dgm:presLayoutVars/>
      </dgm:prSet>
      <dgm:spPr/>
    </dgm:pt>
    <dgm:pt modelId="{AA402C51-858F-435D-B822-5AECF323C81C}" type="pres">
      <dgm:prSet presAssocID="{49CB32B8-A433-4332-BEE3-8E05D3B9CE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E0E0A-5D9A-4FDE-BA7B-BB8CFC0CB34E}" type="pres">
      <dgm:prSet presAssocID="{49CB32B8-A433-4332-BEE3-8E05D3B9CE9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17742-9CD2-4532-AE1B-AABB71664C61}" type="pres">
      <dgm:prSet presAssocID="{49CB32B8-A433-4332-BEE3-8E05D3B9CE9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9413-CF0A-402D-90C7-840122144A99}" type="pres">
      <dgm:prSet presAssocID="{49CB32B8-A433-4332-BEE3-8E05D3B9CE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17752-1609-4D2A-89B6-12323B86F90F}" type="pres">
      <dgm:prSet presAssocID="{49CB32B8-A433-4332-BEE3-8E05D3B9CE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66A5-32C4-4120-BC9D-E395B310D1DD}" type="pres">
      <dgm:prSet presAssocID="{49CB32B8-A433-4332-BEE3-8E05D3B9CE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49DD-C8CB-4990-93A5-75CFA90A0855}" type="pres">
      <dgm:prSet presAssocID="{49CB32B8-A433-4332-BEE3-8E05D3B9CE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926BB-C83F-433F-BDD6-F12FBB34C405}" type="pres">
      <dgm:prSet presAssocID="{49CB32B8-A433-4332-BEE3-8E05D3B9CE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8BBF86-58A1-4469-8C0B-A5EB47F65AB9}" type="presOf" srcId="{6B525156-FDB5-409A-9E3B-26D61635E45D}" destId="{0CB266A5-32C4-4120-BC9D-E395B310D1DD}" srcOrd="1" destOrd="0" presId="urn:microsoft.com/office/officeart/2005/8/layout/vProcess5"/>
    <dgm:cxn modelId="{AE925E41-23C3-4757-9CFC-642179CD83BD}" type="presOf" srcId="{0F7476D7-492F-4962-9B01-0299CDA69254}" destId="{A81926BB-C83F-433F-BDD6-F12FBB34C405}" srcOrd="1" destOrd="0" presId="urn:microsoft.com/office/officeart/2005/8/layout/vProcess5"/>
    <dgm:cxn modelId="{B2E88CF6-7BE6-4319-AFA3-447504D69B7A}" type="presOf" srcId="{0F7476D7-492F-4962-9B01-0299CDA69254}" destId="{83717742-9CD2-4532-AE1B-AABB71664C61}" srcOrd="0" destOrd="0" presId="urn:microsoft.com/office/officeart/2005/8/layout/vProcess5"/>
    <dgm:cxn modelId="{FCD5932A-F37C-454B-AE36-B689256391B7}" type="presOf" srcId="{B186D63A-303A-4A57-9BCB-19CB19D1B912}" destId="{1F5E0E0A-5D9A-4FDE-BA7B-BB8CFC0CB34E}" srcOrd="0" destOrd="0" presId="urn:microsoft.com/office/officeart/2005/8/layout/vProcess5"/>
    <dgm:cxn modelId="{18B456A4-9061-425F-95DF-58F6AD7AB80D}" type="presOf" srcId="{B186D63A-303A-4A57-9BCB-19CB19D1B912}" destId="{BC6249DD-C8CB-4990-93A5-75CFA90A0855}" srcOrd="1" destOrd="0" presId="urn:microsoft.com/office/officeart/2005/8/layout/vProcess5"/>
    <dgm:cxn modelId="{C794492F-1F14-4E38-925D-9DB08EE13C47}" type="presOf" srcId="{76AAA423-B93F-4C0F-9FC0-608EC42E00AA}" destId="{6DF29413-CF0A-402D-90C7-840122144A99}" srcOrd="0" destOrd="0" presId="urn:microsoft.com/office/officeart/2005/8/layout/vProcess5"/>
    <dgm:cxn modelId="{EE91D09A-84A8-4442-B44D-01E8299002C5}" type="presOf" srcId="{C532775C-B41C-4468-83C5-6D1684C53CDC}" destId="{90017752-1609-4D2A-89B6-12323B86F90F}" srcOrd="0" destOrd="0" presId="urn:microsoft.com/office/officeart/2005/8/layout/vProcess5"/>
    <dgm:cxn modelId="{AFE813EB-3566-40E0-A1B8-2B49A2798711}" srcId="{49CB32B8-A433-4332-BEE3-8E05D3B9CE92}" destId="{B186D63A-303A-4A57-9BCB-19CB19D1B912}" srcOrd="1" destOrd="0" parTransId="{9A5D40B9-0E4C-4E27-87E8-694476F6D0B5}" sibTransId="{C532775C-B41C-4468-83C5-6D1684C53CDC}"/>
    <dgm:cxn modelId="{1943D8CE-C33E-4126-A2A4-B7A4C4B6D651}" type="presOf" srcId="{49CB32B8-A433-4332-BEE3-8E05D3B9CE92}" destId="{300418F2-3B57-48A2-9D1F-D39331D9BD83}" srcOrd="0" destOrd="0" presId="urn:microsoft.com/office/officeart/2005/8/layout/vProcess5"/>
    <dgm:cxn modelId="{D867A5B5-52B8-4CCA-BAA0-255E4793E3A6}" srcId="{49CB32B8-A433-4332-BEE3-8E05D3B9CE92}" destId="{6B525156-FDB5-409A-9E3B-26D61635E45D}" srcOrd="0" destOrd="0" parTransId="{7546D4CD-9D4A-4317-9B5B-648EEAB2D082}" sibTransId="{76AAA423-B93F-4C0F-9FC0-608EC42E00AA}"/>
    <dgm:cxn modelId="{6B5D4CE6-D9C6-410B-A32E-8AA10672105D}" srcId="{49CB32B8-A433-4332-BEE3-8E05D3B9CE92}" destId="{0F7476D7-492F-4962-9B01-0299CDA69254}" srcOrd="2" destOrd="0" parTransId="{9856E8E2-2342-46D7-8EFA-28301D1515C3}" sibTransId="{B5A17023-2415-4B81-B0CC-439D6A252680}"/>
    <dgm:cxn modelId="{49209370-32F3-4101-BDE5-9B3713DE4A5B}" type="presOf" srcId="{6B525156-FDB5-409A-9E3B-26D61635E45D}" destId="{AA402C51-858F-435D-B822-5AECF323C81C}" srcOrd="0" destOrd="0" presId="urn:microsoft.com/office/officeart/2005/8/layout/vProcess5"/>
    <dgm:cxn modelId="{74293C40-7CC5-47A8-865E-4265AC28C531}" type="presParOf" srcId="{300418F2-3B57-48A2-9D1F-D39331D9BD83}" destId="{862B7208-B686-42AF-98EE-D08C706314C2}" srcOrd="0" destOrd="0" presId="urn:microsoft.com/office/officeart/2005/8/layout/vProcess5"/>
    <dgm:cxn modelId="{15C4D81E-2047-4568-926B-E2BE8A7EF0F5}" type="presParOf" srcId="{300418F2-3B57-48A2-9D1F-D39331D9BD83}" destId="{AA402C51-858F-435D-B822-5AECF323C81C}" srcOrd="1" destOrd="0" presId="urn:microsoft.com/office/officeart/2005/8/layout/vProcess5"/>
    <dgm:cxn modelId="{C7A1EB37-97A4-46D7-9C6D-E6C361D7895B}" type="presParOf" srcId="{300418F2-3B57-48A2-9D1F-D39331D9BD83}" destId="{1F5E0E0A-5D9A-4FDE-BA7B-BB8CFC0CB34E}" srcOrd="2" destOrd="0" presId="urn:microsoft.com/office/officeart/2005/8/layout/vProcess5"/>
    <dgm:cxn modelId="{25CFAC80-72FC-42B9-AF84-451713366EAF}" type="presParOf" srcId="{300418F2-3B57-48A2-9D1F-D39331D9BD83}" destId="{83717742-9CD2-4532-AE1B-AABB71664C61}" srcOrd="3" destOrd="0" presId="urn:microsoft.com/office/officeart/2005/8/layout/vProcess5"/>
    <dgm:cxn modelId="{0A0E6BBF-37A5-4AC2-A316-56ED5001FEE1}" type="presParOf" srcId="{300418F2-3B57-48A2-9D1F-D39331D9BD83}" destId="{6DF29413-CF0A-402D-90C7-840122144A99}" srcOrd="4" destOrd="0" presId="urn:microsoft.com/office/officeart/2005/8/layout/vProcess5"/>
    <dgm:cxn modelId="{380F9035-CAA9-42CA-BB6B-CD22F97F20E8}" type="presParOf" srcId="{300418F2-3B57-48A2-9D1F-D39331D9BD83}" destId="{90017752-1609-4D2A-89B6-12323B86F90F}" srcOrd="5" destOrd="0" presId="urn:microsoft.com/office/officeart/2005/8/layout/vProcess5"/>
    <dgm:cxn modelId="{46D4CC3E-7F72-4AC3-80CC-84C975AB00B3}" type="presParOf" srcId="{300418F2-3B57-48A2-9D1F-D39331D9BD83}" destId="{0CB266A5-32C4-4120-BC9D-E395B310D1DD}" srcOrd="6" destOrd="0" presId="urn:microsoft.com/office/officeart/2005/8/layout/vProcess5"/>
    <dgm:cxn modelId="{C05F1B7A-C134-4250-A40A-1DBEA499657D}" type="presParOf" srcId="{300418F2-3B57-48A2-9D1F-D39331D9BD83}" destId="{BC6249DD-C8CB-4990-93A5-75CFA90A0855}" srcOrd="7" destOrd="0" presId="urn:microsoft.com/office/officeart/2005/8/layout/vProcess5"/>
    <dgm:cxn modelId="{288452D4-804A-4987-8EDE-8B391D4AF227}" type="presParOf" srcId="{300418F2-3B57-48A2-9D1F-D39331D9BD83}" destId="{A81926BB-C83F-433F-BDD6-F12FBB34C405}" srcOrd="8" destOrd="0" presId="urn:microsoft.com/office/officeart/2005/8/layout/vProcess5"/>
  </dgm:cxnLst>
  <dgm:bg>
    <a:solidFill>
      <a:schemeClr val="bg1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F7995-AE3C-4D38-98BF-D5D92BDF413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0F74507-8C7B-41F7-BF1D-2D1967BD1878}">
      <dgm:prSet phldrT="[Текст]" custT="1"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Из-за активизации рабочего движения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9C0BBEF-9C6B-4843-9145-3490C3C1B2B2}" type="parTrans" cxnId="{D42DC57E-CDFD-4E1C-B4B7-B5CAD797E95C}">
      <dgm:prSet/>
      <dgm:spPr/>
      <dgm:t>
        <a:bodyPr/>
        <a:lstStyle/>
        <a:p>
          <a:endParaRPr lang="ru-RU"/>
        </a:p>
      </dgm:t>
    </dgm:pt>
    <dgm:pt modelId="{CABCF35B-2608-4324-AEEE-E478DF986D2E}" type="sibTrans" cxnId="{D42DC57E-CDFD-4E1C-B4B7-B5CAD797E95C}">
      <dgm:prSet/>
      <dgm:spPr/>
      <dgm:t>
        <a:bodyPr/>
        <a:lstStyle/>
        <a:p>
          <a:endParaRPr lang="ru-RU"/>
        </a:p>
      </dgm:t>
    </dgm:pt>
    <dgm:pt modelId="{CE6F3200-DFD9-4DB9-A65C-9D0F03F668CC}">
      <dgm:prSet phldrT="[Текст]" custT="1"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1907 году правительство было вынуждено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6DB7A1E-F2D4-450D-876D-16905FC59C34}" type="parTrans" cxnId="{372B4760-AB8C-45E7-B5CE-0E191B245B73}">
      <dgm:prSet/>
      <dgm:spPr/>
      <dgm:t>
        <a:bodyPr/>
        <a:lstStyle/>
        <a:p>
          <a:endParaRPr lang="ru-RU"/>
        </a:p>
      </dgm:t>
    </dgm:pt>
    <dgm:pt modelId="{4F5D4345-ED8E-450C-B43C-E913F2D8E849}" type="sibTrans" cxnId="{372B4760-AB8C-45E7-B5CE-0E191B245B73}">
      <dgm:prSet/>
      <dgm:spPr/>
      <dgm:t>
        <a:bodyPr/>
        <a:lstStyle/>
        <a:p>
          <a:endParaRPr lang="ru-RU"/>
        </a:p>
      </dgm:t>
    </dgm:pt>
    <dgm:pt modelId="{94D14283-12AC-43A8-824A-D1AD75ED80B6}">
      <dgm:prSet phldrT="[Текст]" custT="1"/>
      <dgm:spPr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Принять закон о реформе выборов</a:t>
          </a:r>
          <a:endParaRPr lang="ru-RU" sz="18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71698E5-CFDB-40ED-8E3B-016C8C1624A1}" type="parTrans" cxnId="{57E8A1D2-C500-462E-B980-45A88F42CFB4}">
      <dgm:prSet/>
      <dgm:spPr/>
      <dgm:t>
        <a:bodyPr/>
        <a:lstStyle/>
        <a:p>
          <a:endParaRPr lang="ru-RU"/>
        </a:p>
      </dgm:t>
    </dgm:pt>
    <dgm:pt modelId="{4956BF58-2F9B-478C-B58E-842365E2F53B}" type="sibTrans" cxnId="{57E8A1D2-C500-462E-B980-45A88F42CFB4}">
      <dgm:prSet/>
      <dgm:spPr/>
      <dgm:t>
        <a:bodyPr/>
        <a:lstStyle/>
        <a:p>
          <a:endParaRPr lang="ru-RU"/>
        </a:p>
      </dgm:t>
    </dgm:pt>
    <dgm:pt modelId="{6B49C496-33A3-475B-AF3F-B2E75C95651B}" type="pres">
      <dgm:prSet presAssocID="{AA8F7995-AE3C-4D38-98BF-D5D92BDF413E}" presName="compositeShape" presStyleCnt="0">
        <dgm:presLayoutVars>
          <dgm:dir/>
          <dgm:resizeHandles/>
        </dgm:presLayoutVars>
      </dgm:prSet>
      <dgm:spPr/>
    </dgm:pt>
    <dgm:pt modelId="{107B2544-327E-48CA-BB10-E984C6111414}" type="pres">
      <dgm:prSet presAssocID="{AA8F7995-AE3C-4D38-98BF-D5D92BDF413E}" presName="pyramid" presStyleLbl="node1" presStyleIdx="0" presStyleCnt="1"/>
      <dgm:spPr>
        <a:solidFill>
          <a:schemeClr val="tx1">
            <a:lumMod val="40000"/>
            <a:lumOff val="60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dgm:spPr>
    </dgm:pt>
    <dgm:pt modelId="{631E1962-BB65-4601-AE7A-1FA21E135679}" type="pres">
      <dgm:prSet presAssocID="{AA8F7995-AE3C-4D38-98BF-D5D92BDF413E}" presName="theList" presStyleCnt="0"/>
      <dgm:spPr/>
    </dgm:pt>
    <dgm:pt modelId="{0FD3559D-B39F-4A71-9043-F4EE8D3057D5}" type="pres">
      <dgm:prSet presAssocID="{30F74507-8C7B-41F7-BF1D-2D1967BD187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B46AA-2FD8-428C-A3E4-4D8F6E5074D1}" type="pres">
      <dgm:prSet presAssocID="{30F74507-8C7B-41F7-BF1D-2D1967BD1878}" presName="aSpace" presStyleCnt="0"/>
      <dgm:spPr/>
    </dgm:pt>
    <dgm:pt modelId="{D2838827-05D2-4B35-A25E-D6B56C90231F}" type="pres">
      <dgm:prSet presAssocID="{CE6F3200-DFD9-4DB9-A65C-9D0F03F668CC}" presName="aNode" presStyleLbl="fgAcc1" presStyleIdx="1" presStyleCnt="3" custScaleX="113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79AF5-EC02-43C1-8AC5-CFA75A219E70}" type="pres">
      <dgm:prSet presAssocID="{CE6F3200-DFD9-4DB9-A65C-9D0F03F668CC}" presName="aSpace" presStyleCnt="0"/>
      <dgm:spPr/>
    </dgm:pt>
    <dgm:pt modelId="{6741B921-7256-4CFC-8930-3820EED6992A}" type="pres">
      <dgm:prSet presAssocID="{94D14283-12AC-43A8-824A-D1AD75ED80B6}" presName="aNode" presStyleLbl="fgAcc1" presStyleIdx="2" presStyleCnt="3" custScaleX="12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814FB-C167-4C89-B24D-CB59978C0288}" type="pres">
      <dgm:prSet presAssocID="{94D14283-12AC-43A8-824A-D1AD75ED80B6}" presName="aSpace" presStyleCnt="0"/>
      <dgm:spPr/>
    </dgm:pt>
  </dgm:ptLst>
  <dgm:cxnLst>
    <dgm:cxn modelId="{372B4760-AB8C-45E7-B5CE-0E191B245B73}" srcId="{AA8F7995-AE3C-4D38-98BF-D5D92BDF413E}" destId="{CE6F3200-DFD9-4DB9-A65C-9D0F03F668CC}" srcOrd="1" destOrd="0" parTransId="{96DB7A1E-F2D4-450D-876D-16905FC59C34}" sibTransId="{4F5D4345-ED8E-450C-B43C-E913F2D8E849}"/>
    <dgm:cxn modelId="{D42DC57E-CDFD-4E1C-B4B7-B5CAD797E95C}" srcId="{AA8F7995-AE3C-4D38-98BF-D5D92BDF413E}" destId="{30F74507-8C7B-41F7-BF1D-2D1967BD1878}" srcOrd="0" destOrd="0" parTransId="{F9C0BBEF-9C6B-4843-9145-3490C3C1B2B2}" sibTransId="{CABCF35B-2608-4324-AEEE-E478DF986D2E}"/>
    <dgm:cxn modelId="{57E8A1D2-C500-462E-B980-45A88F42CFB4}" srcId="{AA8F7995-AE3C-4D38-98BF-D5D92BDF413E}" destId="{94D14283-12AC-43A8-824A-D1AD75ED80B6}" srcOrd="2" destOrd="0" parTransId="{E71698E5-CFDB-40ED-8E3B-016C8C1624A1}" sibTransId="{4956BF58-2F9B-478C-B58E-842365E2F53B}"/>
    <dgm:cxn modelId="{D7990597-CB2C-4D44-A4DD-1017E1F49249}" type="presOf" srcId="{30F74507-8C7B-41F7-BF1D-2D1967BD1878}" destId="{0FD3559D-B39F-4A71-9043-F4EE8D3057D5}" srcOrd="0" destOrd="0" presId="urn:microsoft.com/office/officeart/2005/8/layout/pyramid2"/>
    <dgm:cxn modelId="{2876DD2A-34B0-4324-A28F-C140EF622DD7}" type="presOf" srcId="{AA8F7995-AE3C-4D38-98BF-D5D92BDF413E}" destId="{6B49C496-33A3-475B-AF3F-B2E75C95651B}" srcOrd="0" destOrd="0" presId="urn:microsoft.com/office/officeart/2005/8/layout/pyramid2"/>
    <dgm:cxn modelId="{BBCC3578-9E82-40CD-84FE-CA42C1A07DC1}" type="presOf" srcId="{94D14283-12AC-43A8-824A-D1AD75ED80B6}" destId="{6741B921-7256-4CFC-8930-3820EED6992A}" srcOrd="0" destOrd="0" presId="urn:microsoft.com/office/officeart/2005/8/layout/pyramid2"/>
    <dgm:cxn modelId="{226CBFB6-706B-418F-9AAA-04420F845055}" type="presOf" srcId="{CE6F3200-DFD9-4DB9-A65C-9D0F03F668CC}" destId="{D2838827-05D2-4B35-A25E-D6B56C90231F}" srcOrd="0" destOrd="0" presId="urn:microsoft.com/office/officeart/2005/8/layout/pyramid2"/>
    <dgm:cxn modelId="{47BDB440-3FE9-455A-B0B5-37B99CF3679C}" type="presParOf" srcId="{6B49C496-33A3-475B-AF3F-B2E75C95651B}" destId="{107B2544-327E-48CA-BB10-E984C6111414}" srcOrd="0" destOrd="0" presId="urn:microsoft.com/office/officeart/2005/8/layout/pyramid2"/>
    <dgm:cxn modelId="{7956AA50-A86E-4E80-866B-67C532D01AD8}" type="presParOf" srcId="{6B49C496-33A3-475B-AF3F-B2E75C95651B}" destId="{631E1962-BB65-4601-AE7A-1FA21E135679}" srcOrd="1" destOrd="0" presId="urn:microsoft.com/office/officeart/2005/8/layout/pyramid2"/>
    <dgm:cxn modelId="{4D2555D7-6DFB-473C-A455-1DB6AC251B5B}" type="presParOf" srcId="{631E1962-BB65-4601-AE7A-1FA21E135679}" destId="{0FD3559D-B39F-4A71-9043-F4EE8D3057D5}" srcOrd="0" destOrd="0" presId="urn:microsoft.com/office/officeart/2005/8/layout/pyramid2"/>
    <dgm:cxn modelId="{3361D81D-C231-4B93-90E1-C0BB8348AD44}" type="presParOf" srcId="{631E1962-BB65-4601-AE7A-1FA21E135679}" destId="{930B46AA-2FD8-428C-A3E4-4D8F6E5074D1}" srcOrd="1" destOrd="0" presId="urn:microsoft.com/office/officeart/2005/8/layout/pyramid2"/>
    <dgm:cxn modelId="{CEA7F6E1-1768-4D8C-BE58-4259A7DB7E25}" type="presParOf" srcId="{631E1962-BB65-4601-AE7A-1FA21E135679}" destId="{D2838827-05D2-4B35-A25E-D6B56C90231F}" srcOrd="2" destOrd="0" presId="urn:microsoft.com/office/officeart/2005/8/layout/pyramid2"/>
    <dgm:cxn modelId="{1060C564-48A2-4864-BC58-3687C825DD62}" type="presParOf" srcId="{631E1962-BB65-4601-AE7A-1FA21E135679}" destId="{9AB79AF5-EC02-43C1-8AC5-CFA75A219E70}" srcOrd="3" destOrd="0" presId="urn:microsoft.com/office/officeart/2005/8/layout/pyramid2"/>
    <dgm:cxn modelId="{64CF564F-5073-4189-8B7A-9F0D87260049}" type="presParOf" srcId="{631E1962-BB65-4601-AE7A-1FA21E135679}" destId="{6741B921-7256-4CFC-8930-3820EED6992A}" srcOrd="4" destOrd="0" presId="urn:microsoft.com/office/officeart/2005/8/layout/pyramid2"/>
    <dgm:cxn modelId="{E30C40B0-AEAD-4C0C-B024-5F99D013A3A7}" type="presParOf" srcId="{631E1962-BB65-4601-AE7A-1FA21E135679}" destId="{EE0814FB-C167-4C89-B24D-CB59978C0288}" srcOrd="5" destOrd="0" presId="urn:microsoft.com/office/officeart/2005/8/layout/pyramid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CA339A-9FB5-4EAC-BB4E-EBD560658E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1944A36-55B9-454A-B0AB-9986AC9AF7DC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Шовинистически настроенные силы, стремящиеся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6AA1EE-26E1-44E7-B525-84A96F599BFA}" type="parTrans" cxnId="{97AF4DE7-8F17-41E0-A911-28057037B9FE}">
      <dgm:prSet/>
      <dgm:spPr/>
      <dgm:t>
        <a:bodyPr/>
        <a:lstStyle/>
        <a:p>
          <a:endParaRPr lang="ru-RU"/>
        </a:p>
      </dgm:t>
    </dgm:pt>
    <dgm:pt modelId="{BF003029-2696-4864-B723-8411E5695A02}" type="sibTrans" cxnId="{97AF4DE7-8F17-41E0-A911-28057037B9FE}">
      <dgm:prSet/>
      <dgm:spPr/>
      <dgm:t>
        <a:bodyPr/>
        <a:lstStyle/>
        <a:p>
          <a:endParaRPr lang="ru-RU"/>
        </a:p>
      </dgm:t>
    </dgm:pt>
    <dgm:pt modelId="{848371FE-40A0-4ADB-984C-08CC31E3F571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сохранению колониального положения славянских народов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9871C07-D98B-41B4-9BB5-632CA30D39CB}" type="parTrans" cxnId="{40F03FBC-E864-449C-A7E2-40919C57EF0B}">
      <dgm:prSet/>
      <dgm:spPr/>
      <dgm:t>
        <a:bodyPr/>
        <a:lstStyle/>
        <a:p>
          <a:endParaRPr lang="ru-RU"/>
        </a:p>
      </dgm:t>
    </dgm:pt>
    <dgm:pt modelId="{064BC2AB-9CB4-4759-B734-8C13DE13E5FE}" type="sibTrans" cxnId="{40F03FBC-E864-449C-A7E2-40919C57EF0B}">
      <dgm:prSet/>
      <dgm:spPr/>
      <dgm:t>
        <a:bodyPr/>
        <a:lstStyle/>
        <a:p>
          <a:endParaRPr lang="ru-RU"/>
        </a:p>
      </dgm:t>
    </dgm:pt>
    <dgm:pt modelId="{615652FC-94A5-4CB7-B2DB-F01A190D70FF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Создали свои политические партии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A551456-E743-413D-AFCB-72BDA5FAF950}" type="parTrans" cxnId="{06830E3B-239B-48E2-9EA9-78DE40F50E0E}">
      <dgm:prSet/>
      <dgm:spPr/>
      <dgm:t>
        <a:bodyPr/>
        <a:lstStyle/>
        <a:p>
          <a:endParaRPr lang="ru-RU"/>
        </a:p>
      </dgm:t>
    </dgm:pt>
    <dgm:pt modelId="{3B654321-085B-40E5-9209-ABC9B86CC3FB}" type="sibTrans" cxnId="{06830E3B-239B-48E2-9EA9-78DE40F50E0E}">
      <dgm:prSet/>
      <dgm:spPr/>
      <dgm:t>
        <a:bodyPr/>
        <a:lstStyle/>
        <a:p>
          <a:endParaRPr lang="ru-RU"/>
        </a:p>
      </dgm:t>
    </dgm:pt>
    <dgm:pt modelId="{E9084C5B-1E50-4379-8351-23B5A8C661BE}" type="pres">
      <dgm:prSet presAssocID="{93CA339A-9FB5-4EAC-BB4E-EBD560658EA6}" presName="CompostProcess" presStyleCnt="0">
        <dgm:presLayoutVars>
          <dgm:dir/>
          <dgm:resizeHandles val="exact"/>
        </dgm:presLayoutVars>
      </dgm:prSet>
      <dgm:spPr/>
    </dgm:pt>
    <dgm:pt modelId="{82B9157F-9DF1-476C-A109-44195C021934}" type="pres">
      <dgm:prSet presAssocID="{93CA339A-9FB5-4EAC-BB4E-EBD560658EA6}" presName="arrow" presStyleLbl="bgShp" presStyleIdx="0" presStyleCnt="1"/>
      <dgm:spPr>
        <a:solidFill>
          <a:schemeClr val="bg1"/>
        </a:solidFill>
      </dgm:spPr>
    </dgm:pt>
    <dgm:pt modelId="{079A48D3-CF59-4C54-B47F-5843FCEF6C97}" type="pres">
      <dgm:prSet presAssocID="{93CA339A-9FB5-4EAC-BB4E-EBD560658EA6}" presName="linearProcess" presStyleCnt="0"/>
      <dgm:spPr/>
    </dgm:pt>
    <dgm:pt modelId="{BFF338BC-0725-4585-B802-424011342398}" type="pres">
      <dgm:prSet presAssocID="{91944A36-55B9-454A-B0AB-9986AC9AF7DC}" presName="textNode" presStyleLbl="node1" presStyleIdx="0" presStyleCnt="3" custScaleX="113459" custScaleY="128379" custLinFactNeighborX="40683" custLinFactNeighborY="-43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944CD-9F78-4FB6-87CA-B60A08126C1E}" type="pres">
      <dgm:prSet presAssocID="{BF003029-2696-4864-B723-8411E5695A02}" presName="sibTrans" presStyleCnt="0"/>
      <dgm:spPr/>
    </dgm:pt>
    <dgm:pt modelId="{BADAFC15-A46D-4475-B4CE-82DDCE2AAC46}" type="pres">
      <dgm:prSet presAssocID="{848371FE-40A0-4ADB-984C-08CC31E3F571}" presName="textNode" presStyleLbl="node1" presStyleIdx="1" presStyleCnt="3" custScaleX="109041" custScaleY="128379" custLinFactNeighborX="33389" custLinFactNeighborY="6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84CE7-F8FF-4BE3-A66C-576A41C8F06B}" type="pres">
      <dgm:prSet presAssocID="{064BC2AB-9CB4-4759-B734-8C13DE13E5FE}" presName="sibTrans" presStyleCnt="0"/>
      <dgm:spPr/>
    </dgm:pt>
    <dgm:pt modelId="{823D2D19-136B-4F08-BCA7-2ABF4BF3054D}" type="pres">
      <dgm:prSet presAssocID="{615652FC-94A5-4CB7-B2DB-F01A190D70FF}" presName="textNode" presStyleLbl="node1" presStyleIdx="2" presStyleCnt="3" custScaleX="115608" custScaleY="128379" custLinFactNeighborX="-5624" custLinFactNeighborY="44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55727D-43BD-490C-9E37-073B888FEE2C}" type="presOf" srcId="{848371FE-40A0-4ADB-984C-08CC31E3F571}" destId="{BADAFC15-A46D-4475-B4CE-82DDCE2AAC46}" srcOrd="0" destOrd="0" presId="urn:microsoft.com/office/officeart/2005/8/layout/hProcess9"/>
    <dgm:cxn modelId="{6041F088-9FA1-47A3-AEAE-D5E6F8BE97A4}" type="presOf" srcId="{93CA339A-9FB5-4EAC-BB4E-EBD560658EA6}" destId="{E9084C5B-1E50-4379-8351-23B5A8C661BE}" srcOrd="0" destOrd="0" presId="urn:microsoft.com/office/officeart/2005/8/layout/hProcess9"/>
    <dgm:cxn modelId="{D4289A2C-CD54-4E60-89CA-5FFD6A1B72E5}" type="presOf" srcId="{615652FC-94A5-4CB7-B2DB-F01A190D70FF}" destId="{823D2D19-136B-4F08-BCA7-2ABF4BF3054D}" srcOrd="0" destOrd="0" presId="urn:microsoft.com/office/officeart/2005/8/layout/hProcess9"/>
    <dgm:cxn modelId="{40F03FBC-E864-449C-A7E2-40919C57EF0B}" srcId="{93CA339A-9FB5-4EAC-BB4E-EBD560658EA6}" destId="{848371FE-40A0-4ADB-984C-08CC31E3F571}" srcOrd="1" destOrd="0" parTransId="{49871C07-D98B-41B4-9BB5-632CA30D39CB}" sibTransId="{064BC2AB-9CB4-4759-B734-8C13DE13E5FE}"/>
    <dgm:cxn modelId="{97AF4DE7-8F17-41E0-A911-28057037B9FE}" srcId="{93CA339A-9FB5-4EAC-BB4E-EBD560658EA6}" destId="{91944A36-55B9-454A-B0AB-9986AC9AF7DC}" srcOrd="0" destOrd="0" parTransId="{E36AA1EE-26E1-44E7-B525-84A96F599BFA}" sibTransId="{BF003029-2696-4864-B723-8411E5695A02}"/>
    <dgm:cxn modelId="{06830E3B-239B-48E2-9EA9-78DE40F50E0E}" srcId="{93CA339A-9FB5-4EAC-BB4E-EBD560658EA6}" destId="{615652FC-94A5-4CB7-B2DB-F01A190D70FF}" srcOrd="2" destOrd="0" parTransId="{FA551456-E743-413D-AFCB-72BDA5FAF950}" sibTransId="{3B654321-085B-40E5-9209-ABC9B86CC3FB}"/>
    <dgm:cxn modelId="{D335F1B1-4739-4201-941F-01163ED6DF3C}" type="presOf" srcId="{91944A36-55B9-454A-B0AB-9986AC9AF7DC}" destId="{BFF338BC-0725-4585-B802-424011342398}" srcOrd="0" destOrd="0" presId="urn:microsoft.com/office/officeart/2005/8/layout/hProcess9"/>
    <dgm:cxn modelId="{7BFCB9BA-8C76-4526-B4A4-25AD1B9F9442}" type="presParOf" srcId="{E9084C5B-1E50-4379-8351-23B5A8C661BE}" destId="{82B9157F-9DF1-476C-A109-44195C021934}" srcOrd="0" destOrd="0" presId="urn:microsoft.com/office/officeart/2005/8/layout/hProcess9"/>
    <dgm:cxn modelId="{F5F4DF97-D98B-456C-895F-52BA9545CB49}" type="presParOf" srcId="{E9084C5B-1E50-4379-8351-23B5A8C661BE}" destId="{079A48D3-CF59-4C54-B47F-5843FCEF6C97}" srcOrd="1" destOrd="0" presId="urn:microsoft.com/office/officeart/2005/8/layout/hProcess9"/>
    <dgm:cxn modelId="{C29A8369-3CB0-4A88-A179-609147A564F7}" type="presParOf" srcId="{079A48D3-CF59-4C54-B47F-5843FCEF6C97}" destId="{BFF338BC-0725-4585-B802-424011342398}" srcOrd="0" destOrd="0" presId="urn:microsoft.com/office/officeart/2005/8/layout/hProcess9"/>
    <dgm:cxn modelId="{A7A8D211-24A4-4710-8BEE-B529A4D1B053}" type="presParOf" srcId="{079A48D3-CF59-4C54-B47F-5843FCEF6C97}" destId="{C9E944CD-9F78-4FB6-87CA-B60A08126C1E}" srcOrd="1" destOrd="0" presId="urn:microsoft.com/office/officeart/2005/8/layout/hProcess9"/>
    <dgm:cxn modelId="{DF5F947D-5FDA-4B4F-A59E-E1DF244324AD}" type="presParOf" srcId="{079A48D3-CF59-4C54-B47F-5843FCEF6C97}" destId="{BADAFC15-A46D-4475-B4CE-82DDCE2AAC46}" srcOrd="2" destOrd="0" presId="urn:microsoft.com/office/officeart/2005/8/layout/hProcess9"/>
    <dgm:cxn modelId="{424F4DAA-F8B1-47E8-A559-74B5F3135504}" type="presParOf" srcId="{079A48D3-CF59-4C54-B47F-5843FCEF6C97}" destId="{86B84CE7-F8FF-4BE3-A66C-576A41C8F06B}" srcOrd="3" destOrd="0" presId="urn:microsoft.com/office/officeart/2005/8/layout/hProcess9"/>
    <dgm:cxn modelId="{0A5E6E90-0BB2-40B5-BC2B-3C1EA53D1838}" type="presParOf" srcId="{079A48D3-CF59-4C54-B47F-5843FCEF6C97}" destId="{823D2D19-136B-4F08-BCA7-2ABF4BF3054D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5BBF1A-1960-443A-93EB-AEC0DB604AB2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53689-FDE9-428A-8A84-120C8805738C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 из этих партий называлась Пангерманский союз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022EE5EF-200F-49E9-A2B2-DF3990E83E93}" type="parTrans" cxnId="{738C9863-4E41-4147-81EC-916B5FA955AB}">
      <dgm:prSet/>
      <dgm:spPr/>
      <dgm:t>
        <a:bodyPr/>
        <a:lstStyle/>
        <a:p>
          <a:endParaRPr lang="ru-RU"/>
        </a:p>
      </dgm:t>
    </dgm:pt>
    <dgm:pt modelId="{EDF985A0-B8F5-4D7D-9ADD-8A660591B97B}" type="sibTrans" cxnId="{738C9863-4E41-4147-81EC-916B5FA955AB}">
      <dgm:prSet/>
      <dgm:spPr/>
      <dgm:t>
        <a:bodyPr/>
        <a:lstStyle/>
        <a:p>
          <a:endParaRPr lang="ru-RU"/>
        </a:p>
      </dgm:t>
    </dgm:pt>
    <dgm:pt modelId="{4303C8E5-F943-4658-97CB-65F0C7B8F47F}">
      <dgm:prSet phldrT="[Текст]" custT="1"/>
      <dgm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другая – Христианская социалистическая партия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1294216-BE0A-443F-9AAE-1676C18F353C}" type="parTrans" cxnId="{054FB876-6572-42E0-8813-EA59B0C6AF7C}">
      <dgm:prSet/>
      <dgm:spPr/>
      <dgm:t>
        <a:bodyPr/>
        <a:lstStyle/>
        <a:p>
          <a:endParaRPr lang="ru-RU"/>
        </a:p>
      </dgm:t>
    </dgm:pt>
    <dgm:pt modelId="{15860C20-0B63-4B49-9D30-DEBB17B2A2D8}" type="sibTrans" cxnId="{054FB876-6572-42E0-8813-EA59B0C6AF7C}">
      <dgm:prSet/>
      <dgm:spPr/>
      <dgm:t>
        <a:bodyPr/>
        <a:lstStyle/>
        <a:p>
          <a:endParaRPr lang="ru-RU"/>
        </a:p>
      </dgm:t>
    </dgm:pt>
    <dgm:pt modelId="{F3827AD3-586D-4BF0-98A9-791C8A54F670}" type="pres">
      <dgm:prSet presAssocID="{E85BBF1A-1960-443A-93EB-AEC0DB604AB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D22883-8B28-4417-954B-8BF874106122}" type="pres">
      <dgm:prSet presAssocID="{0BD53689-FDE9-428A-8A84-120C8805738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A8E5E-146A-4B53-9533-9945F320E1A6}" type="pres">
      <dgm:prSet presAssocID="{4303C8E5-F943-4658-97CB-65F0C7B8F47F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93C4A3-3065-416F-8E32-01601579FB86}" type="presOf" srcId="{4303C8E5-F943-4658-97CB-65F0C7B8F47F}" destId="{D0AA8E5E-146A-4B53-9533-9945F320E1A6}" srcOrd="0" destOrd="0" presId="urn:microsoft.com/office/officeart/2005/8/layout/arrow5"/>
    <dgm:cxn modelId="{054FB876-6572-42E0-8813-EA59B0C6AF7C}" srcId="{E85BBF1A-1960-443A-93EB-AEC0DB604AB2}" destId="{4303C8E5-F943-4658-97CB-65F0C7B8F47F}" srcOrd="1" destOrd="0" parTransId="{31294216-BE0A-443F-9AAE-1676C18F353C}" sibTransId="{15860C20-0B63-4B49-9D30-DEBB17B2A2D8}"/>
    <dgm:cxn modelId="{738C9863-4E41-4147-81EC-916B5FA955AB}" srcId="{E85BBF1A-1960-443A-93EB-AEC0DB604AB2}" destId="{0BD53689-FDE9-428A-8A84-120C8805738C}" srcOrd="0" destOrd="0" parTransId="{022EE5EF-200F-49E9-A2B2-DF3990E83E93}" sibTransId="{EDF985A0-B8F5-4D7D-9ADD-8A660591B97B}"/>
    <dgm:cxn modelId="{DBC06CDE-B8A4-4FC0-9E72-1CE26E602F2D}" type="presOf" srcId="{E85BBF1A-1960-443A-93EB-AEC0DB604AB2}" destId="{F3827AD3-586D-4BF0-98A9-791C8A54F670}" srcOrd="0" destOrd="0" presId="urn:microsoft.com/office/officeart/2005/8/layout/arrow5"/>
    <dgm:cxn modelId="{66F9110A-8D9E-494E-B999-AA5C2C6123F5}" type="presOf" srcId="{0BD53689-FDE9-428A-8A84-120C8805738C}" destId="{0BD22883-8B28-4417-954B-8BF874106122}" srcOrd="0" destOrd="0" presId="urn:microsoft.com/office/officeart/2005/8/layout/arrow5"/>
    <dgm:cxn modelId="{099DAAAE-F918-46D6-B9EA-AC70649859C1}" type="presParOf" srcId="{F3827AD3-586D-4BF0-98A9-791C8A54F670}" destId="{0BD22883-8B28-4417-954B-8BF874106122}" srcOrd="0" destOrd="0" presId="urn:microsoft.com/office/officeart/2005/8/layout/arrow5"/>
    <dgm:cxn modelId="{E178ABBC-657C-43EF-B0B9-D0B2CA8961F5}" type="presParOf" srcId="{F3827AD3-586D-4BF0-98A9-791C8A54F670}" destId="{D0AA8E5E-146A-4B53-9533-9945F320E1A6}" srcOrd="1" destOrd="0" presId="urn:microsoft.com/office/officeart/2005/8/layout/arrow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9CB32B8-A433-4332-BEE3-8E05D3B9CE9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525156-FDB5-409A-9E3B-26D61635E45D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последние десятилетия </a:t>
          </a:r>
          <a:r>
            <a:rPr lang="en-US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ещё больше возросло национальное угнетение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7546D4CD-9D4A-4317-9B5B-648EEAB2D082}" type="parTrans" cxnId="{D867A5B5-52B8-4CCA-BAA0-255E4793E3A6}">
      <dgm:prSet/>
      <dgm:spPr/>
      <dgm:t>
        <a:bodyPr/>
        <a:lstStyle/>
        <a:p>
          <a:endParaRPr lang="ru-RU"/>
        </a:p>
      </dgm:t>
    </dgm:pt>
    <dgm:pt modelId="{76AAA423-B93F-4C0F-9FC0-608EC42E00AA}" type="sibTrans" cxnId="{D867A5B5-52B8-4CCA-BAA0-255E4793E3A6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B186D63A-303A-4A57-9BCB-19CB19D1B912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Украинское население в Закарпатье было «</a:t>
          </a:r>
          <a:r>
            <a:rPr lang="ru-RU" sz="2000" b="1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венгеризовано</a:t>
          </a:r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A5D40B9-0E4C-4E27-87E8-694476F6D0B5}" type="parTrans" cxnId="{AFE813EB-3566-40E0-A1B8-2B49A2798711}">
      <dgm:prSet/>
      <dgm:spPr/>
      <dgm:t>
        <a:bodyPr/>
        <a:lstStyle/>
        <a:p>
          <a:endParaRPr lang="ru-RU"/>
        </a:p>
      </dgm:t>
    </dgm:pt>
    <dgm:pt modelId="{C532775C-B41C-4468-83C5-6D1684C53CDC}" type="sibTrans" cxnId="{AFE813EB-3566-40E0-A1B8-2B49A2798711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0F7476D7-492F-4962-9B01-0299CDA69254}">
      <dgm:prSet phldrT="[Текст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Хорватия была на военном или чрезвычайном положении, народное недовольство подавлялось государственными военными частями</a:t>
          </a:r>
          <a:endParaRPr lang="ru-RU" sz="2000" b="1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9856E8E2-2342-46D7-8EFA-28301D1515C3}" type="parTrans" cxnId="{6B5D4CE6-D9C6-410B-A32E-8AA10672105D}">
      <dgm:prSet/>
      <dgm:spPr/>
      <dgm:t>
        <a:bodyPr/>
        <a:lstStyle/>
        <a:p>
          <a:endParaRPr lang="ru-RU"/>
        </a:p>
      </dgm:t>
    </dgm:pt>
    <dgm:pt modelId="{B5A17023-2415-4B81-B0CC-439D6A252680}" type="sibTrans" cxnId="{6B5D4CE6-D9C6-410B-A32E-8AA10672105D}">
      <dgm:prSet/>
      <dgm:spPr/>
      <dgm:t>
        <a:bodyPr/>
        <a:lstStyle/>
        <a:p>
          <a:endParaRPr lang="ru-RU"/>
        </a:p>
      </dgm:t>
    </dgm:pt>
    <dgm:pt modelId="{300418F2-3B57-48A2-9D1F-D39331D9BD83}" type="pres">
      <dgm:prSet presAssocID="{49CB32B8-A433-4332-BEE3-8E05D3B9CE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2B7208-B686-42AF-98EE-D08C706314C2}" type="pres">
      <dgm:prSet presAssocID="{49CB32B8-A433-4332-BEE3-8E05D3B9CE92}" presName="dummyMaxCanvas" presStyleCnt="0">
        <dgm:presLayoutVars/>
      </dgm:prSet>
      <dgm:spPr/>
    </dgm:pt>
    <dgm:pt modelId="{AA402C51-858F-435D-B822-5AECF323C81C}" type="pres">
      <dgm:prSet presAssocID="{49CB32B8-A433-4332-BEE3-8E05D3B9CE9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E0E0A-5D9A-4FDE-BA7B-BB8CFC0CB34E}" type="pres">
      <dgm:prSet presAssocID="{49CB32B8-A433-4332-BEE3-8E05D3B9CE9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17742-9CD2-4532-AE1B-AABB71664C61}" type="pres">
      <dgm:prSet presAssocID="{49CB32B8-A433-4332-BEE3-8E05D3B9CE9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9413-CF0A-402D-90C7-840122144A99}" type="pres">
      <dgm:prSet presAssocID="{49CB32B8-A433-4332-BEE3-8E05D3B9CE9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017752-1609-4D2A-89B6-12323B86F90F}" type="pres">
      <dgm:prSet presAssocID="{49CB32B8-A433-4332-BEE3-8E05D3B9CE9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66A5-32C4-4120-BC9D-E395B310D1DD}" type="pres">
      <dgm:prSet presAssocID="{49CB32B8-A433-4332-BEE3-8E05D3B9CE9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249DD-C8CB-4990-93A5-75CFA90A0855}" type="pres">
      <dgm:prSet presAssocID="{49CB32B8-A433-4332-BEE3-8E05D3B9CE9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926BB-C83F-433F-BDD6-F12FBB34C405}" type="pres">
      <dgm:prSet presAssocID="{49CB32B8-A433-4332-BEE3-8E05D3B9CE9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652B89-2E0F-458B-9526-452BE3A68DB2}" type="presOf" srcId="{49CB32B8-A433-4332-BEE3-8E05D3B9CE92}" destId="{300418F2-3B57-48A2-9D1F-D39331D9BD83}" srcOrd="0" destOrd="0" presId="urn:microsoft.com/office/officeart/2005/8/layout/vProcess5"/>
    <dgm:cxn modelId="{6049AAB1-B669-4A4E-BEB0-3F8D2672E737}" type="presOf" srcId="{6B525156-FDB5-409A-9E3B-26D61635E45D}" destId="{AA402C51-858F-435D-B822-5AECF323C81C}" srcOrd="0" destOrd="0" presId="urn:microsoft.com/office/officeart/2005/8/layout/vProcess5"/>
    <dgm:cxn modelId="{A7C9A967-FA66-447B-9042-CAA936826551}" type="presOf" srcId="{76AAA423-B93F-4C0F-9FC0-608EC42E00AA}" destId="{6DF29413-CF0A-402D-90C7-840122144A99}" srcOrd="0" destOrd="0" presId="urn:microsoft.com/office/officeart/2005/8/layout/vProcess5"/>
    <dgm:cxn modelId="{9F996797-6A2A-473D-BEEA-4173B3425C5A}" type="presOf" srcId="{B186D63A-303A-4A57-9BCB-19CB19D1B912}" destId="{1F5E0E0A-5D9A-4FDE-BA7B-BB8CFC0CB34E}" srcOrd="0" destOrd="0" presId="urn:microsoft.com/office/officeart/2005/8/layout/vProcess5"/>
    <dgm:cxn modelId="{69814287-8382-4E25-B7FF-BBEC501DACC5}" type="presOf" srcId="{C532775C-B41C-4468-83C5-6D1684C53CDC}" destId="{90017752-1609-4D2A-89B6-12323B86F90F}" srcOrd="0" destOrd="0" presId="urn:microsoft.com/office/officeart/2005/8/layout/vProcess5"/>
    <dgm:cxn modelId="{6B5D4CE6-D9C6-410B-A32E-8AA10672105D}" srcId="{49CB32B8-A433-4332-BEE3-8E05D3B9CE92}" destId="{0F7476D7-492F-4962-9B01-0299CDA69254}" srcOrd="2" destOrd="0" parTransId="{9856E8E2-2342-46D7-8EFA-28301D1515C3}" sibTransId="{B5A17023-2415-4B81-B0CC-439D6A252680}"/>
    <dgm:cxn modelId="{BA41C96B-5E1D-4391-A1B0-E308D1696EB3}" type="presOf" srcId="{0F7476D7-492F-4962-9B01-0299CDA69254}" destId="{A81926BB-C83F-433F-BDD6-F12FBB34C405}" srcOrd="1" destOrd="0" presId="urn:microsoft.com/office/officeart/2005/8/layout/vProcess5"/>
    <dgm:cxn modelId="{AFE813EB-3566-40E0-A1B8-2B49A2798711}" srcId="{49CB32B8-A433-4332-BEE3-8E05D3B9CE92}" destId="{B186D63A-303A-4A57-9BCB-19CB19D1B912}" srcOrd="1" destOrd="0" parTransId="{9A5D40B9-0E4C-4E27-87E8-694476F6D0B5}" sibTransId="{C532775C-B41C-4468-83C5-6D1684C53CDC}"/>
    <dgm:cxn modelId="{585351E0-C915-4460-843F-2E999D26201A}" type="presOf" srcId="{6B525156-FDB5-409A-9E3B-26D61635E45D}" destId="{0CB266A5-32C4-4120-BC9D-E395B310D1DD}" srcOrd="1" destOrd="0" presId="urn:microsoft.com/office/officeart/2005/8/layout/vProcess5"/>
    <dgm:cxn modelId="{547574AB-99F3-4A5D-BE3F-313AF2E36C5A}" type="presOf" srcId="{B186D63A-303A-4A57-9BCB-19CB19D1B912}" destId="{BC6249DD-C8CB-4990-93A5-75CFA90A0855}" srcOrd="1" destOrd="0" presId="urn:microsoft.com/office/officeart/2005/8/layout/vProcess5"/>
    <dgm:cxn modelId="{D867A5B5-52B8-4CCA-BAA0-255E4793E3A6}" srcId="{49CB32B8-A433-4332-BEE3-8E05D3B9CE92}" destId="{6B525156-FDB5-409A-9E3B-26D61635E45D}" srcOrd="0" destOrd="0" parTransId="{7546D4CD-9D4A-4317-9B5B-648EEAB2D082}" sibTransId="{76AAA423-B93F-4C0F-9FC0-608EC42E00AA}"/>
    <dgm:cxn modelId="{071FAFC3-968C-41FE-8254-CCDB2CA03FBE}" type="presOf" srcId="{0F7476D7-492F-4962-9B01-0299CDA69254}" destId="{83717742-9CD2-4532-AE1B-AABB71664C61}" srcOrd="0" destOrd="0" presId="urn:microsoft.com/office/officeart/2005/8/layout/vProcess5"/>
    <dgm:cxn modelId="{9E9C1628-C7FA-4C10-960A-A6A2BC529E12}" type="presParOf" srcId="{300418F2-3B57-48A2-9D1F-D39331D9BD83}" destId="{862B7208-B686-42AF-98EE-D08C706314C2}" srcOrd="0" destOrd="0" presId="urn:microsoft.com/office/officeart/2005/8/layout/vProcess5"/>
    <dgm:cxn modelId="{97894ED9-CE5C-484B-9D4A-6DD3BAA0A284}" type="presParOf" srcId="{300418F2-3B57-48A2-9D1F-D39331D9BD83}" destId="{AA402C51-858F-435D-B822-5AECF323C81C}" srcOrd="1" destOrd="0" presId="urn:microsoft.com/office/officeart/2005/8/layout/vProcess5"/>
    <dgm:cxn modelId="{A589E23D-8221-44FE-8176-1C1F5B23C03D}" type="presParOf" srcId="{300418F2-3B57-48A2-9D1F-D39331D9BD83}" destId="{1F5E0E0A-5D9A-4FDE-BA7B-BB8CFC0CB34E}" srcOrd="2" destOrd="0" presId="urn:microsoft.com/office/officeart/2005/8/layout/vProcess5"/>
    <dgm:cxn modelId="{48A535F0-126A-461F-9855-A670603F89B1}" type="presParOf" srcId="{300418F2-3B57-48A2-9D1F-D39331D9BD83}" destId="{83717742-9CD2-4532-AE1B-AABB71664C61}" srcOrd="3" destOrd="0" presId="urn:microsoft.com/office/officeart/2005/8/layout/vProcess5"/>
    <dgm:cxn modelId="{21C48A18-BE55-4CDA-B895-1A619AC7C799}" type="presParOf" srcId="{300418F2-3B57-48A2-9D1F-D39331D9BD83}" destId="{6DF29413-CF0A-402D-90C7-840122144A99}" srcOrd="4" destOrd="0" presId="urn:microsoft.com/office/officeart/2005/8/layout/vProcess5"/>
    <dgm:cxn modelId="{1212E548-CB81-4A1B-9DFA-69860C66E890}" type="presParOf" srcId="{300418F2-3B57-48A2-9D1F-D39331D9BD83}" destId="{90017752-1609-4D2A-89B6-12323B86F90F}" srcOrd="5" destOrd="0" presId="urn:microsoft.com/office/officeart/2005/8/layout/vProcess5"/>
    <dgm:cxn modelId="{777B3FC4-9928-47EF-9106-D81466906C99}" type="presParOf" srcId="{300418F2-3B57-48A2-9D1F-D39331D9BD83}" destId="{0CB266A5-32C4-4120-BC9D-E395B310D1DD}" srcOrd="6" destOrd="0" presId="urn:microsoft.com/office/officeart/2005/8/layout/vProcess5"/>
    <dgm:cxn modelId="{89B98F25-BFF1-4DA4-B358-6E5D55D275DC}" type="presParOf" srcId="{300418F2-3B57-48A2-9D1F-D39331D9BD83}" destId="{BC6249DD-C8CB-4990-93A5-75CFA90A0855}" srcOrd="7" destOrd="0" presId="urn:microsoft.com/office/officeart/2005/8/layout/vProcess5"/>
    <dgm:cxn modelId="{F8318180-EE46-493A-9BBB-FA6C41230A96}" type="presParOf" srcId="{300418F2-3B57-48A2-9D1F-D39331D9BD83}" destId="{A81926BB-C83F-433F-BDD6-F12FBB34C405}" srcOrd="8" destOrd="0" presId="urn:microsoft.com/office/officeart/2005/8/layout/vProcess5"/>
  </dgm:cxnLst>
  <dgm:bg>
    <a:solidFill>
      <a:schemeClr val="bg1"/>
    </a:solidFill>
  </dgm:bg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11913-CB1A-4177-843F-875D0DEB520E}">
      <dsp:nvSpPr>
        <dsp:cNvPr id="0" name=""/>
        <dsp:cNvSpPr/>
      </dsp:nvSpPr>
      <dsp:spPr>
        <a:xfrm>
          <a:off x="5934705" y="2380939"/>
          <a:ext cx="91440" cy="443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012DF3-ECA4-4835-94D0-4205C197AD67}">
      <dsp:nvSpPr>
        <dsp:cNvPr id="0" name=""/>
        <dsp:cNvSpPr/>
      </dsp:nvSpPr>
      <dsp:spPr>
        <a:xfrm>
          <a:off x="4273030" y="968803"/>
          <a:ext cx="1707395" cy="444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59"/>
              </a:lnTo>
              <a:lnTo>
                <a:pt x="1707395" y="302959"/>
              </a:lnTo>
              <a:lnTo>
                <a:pt x="1707395" y="444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2FB16-66A5-43D0-926F-450B7FF50F3D}">
      <dsp:nvSpPr>
        <dsp:cNvPr id="0" name=""/>
        <dsp:cNvSpPr/>
      </dsp:nvSpPr>
      <dsp:spPr>
        <a:xfrm>
          <a:off x="2550325" y="2380939"/>
          <a:ext cx="91440" cy="443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33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CA6C8-67CD-4D20-A993-C1543766697A}">
      <dsp:nvSpPr>
        <dsp:cNvPr id="0" name=""/>
        <dsp:cNvSpPr/>
      </dsp:nvSpPr>
      <dsp:spPr>
        <a:xfrm>
          <a:off x="2596045" y="968803"/>
          <a:ext cx="1676984" cy="444173"/>
        </a:xfrm>
        <a:custGeom>
          <a:avLst/>
          <a:gdLst/>
          <a:ahLst/>
          <a:cxnLst/>
          <a:rect l="0" t="0" r="0" b="0"/>
          <a:pathLst>
            <a:path>
              <a:moveTo>
                <a:pt x="1676984" y="0"/>
              </a:moveTo>
              <a:lnTo>
                <a:pt x="1676984" y="302959"/>
              </a:lnTo>
              <a:lnTo>
                <a:pt x="0" y="302959"/>
              </a:lnTo>
              <a:lnTo>
                <a:pt x="0" y="444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6EFAF8-648B-448F-A798-E9F69BFEFD6A}">
      <dsp:nvSpPr>
        <dsp:cNvPr id="0" name=""/>
        <dsp:cNvSpPr/>
      </dsp:nvSpPr>
      <dsp:spPr>
        <a:xfrm>
          <a:off x="1981452" y="841"/>
          <a:ext cx="4583155" cy="9679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21DFB-520D-4E79-B4B9-73D5E4DA5023}">
      <dsp:nvSpPr>
        <dsp:cNvPr id="0" name=""/>
        <dsp:cNvSpPr/>
      </dsp:nvSpPr>
      <dsp:spPr>
        <a:xfrm>
          <a:off x="2150824" y="161745"/>
          <a:ext cx="4583155" cy="96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Австро-венгерская империя -  Конституционная монархия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79175" y="190096"/>
        <a:ext cx="4526453" cy="911260"/>
      </dsp:txXfrm>
    </dsp:sp>
    <dsp:sp modelId="{E4A247D4-CADB-422C-B340-D3EDE8FDC1D5}">
      <dsp:nvSpPr>
        <dsp:cNvPr id="0" name=""/>
        <dsp:cNvSpPr/>
      </dsp:nvSpPr>
      <dsp:spPr>
        <a:xfrm>
          <a:off x="1524047" y="1412977"/>
          <a:ext cx="2143997" cy="9679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81F23-A0DC-4AEE-ADD6-5823EAD5A4B8}">
      <dsp:nvSpPr>
        <dsp:cNvPr id="0" name=""/>
        <dsp:cNvSpPr/>
      </dsp:nvSpPr>
      <dsp:spPr>
        <a:xfrm>
          <a:off x="1693419" y="1573880"/>
          <a:ext cx="2143997" cy="96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Австрия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1770" y="1602231"/>
        <a:ext cx="2087295" cy="911260"/>
      </dsp:txXfrm>
    </dsp:sp>
    <dsp:sp modelId="{A97E52CC-A52C-498F-8DDB-0002F2E0630B}">
      <dsp:nvSpPr>
        <dsp:cNvPr id="0" name=""/>
        <dsp:cNvSpPr/>
      </dsp:nvSpPr>
      <dsp:spPr>
        <a:xfrm>
          <a:off x="1524047" y="2824270"/>
          <a:ext cx="2143997" cy="9679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2FA30-BA5F-4D55-8562-9FAE06939CF6}">
      <dsp:nvSpPr>
        <dsp:cNvPr id="0" name=""/>
        <dsp:cNvSpPr/>
      </dsp:nvSpPr>
      <dsp:spPr>
        <a:xfrm>
          <a:off x="1693419" y="2985173"/>
          <a:ext cx="2143997" cy="96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Рейхстаг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721770" y="3013524"/>
        <a:ext cx="2087295" cy="911260"/>
      </dsp:txXfrm>
    </dsp:sp>
    <dsp:sp modelId="{71354F26-B75E-4E9D-BC5E-B0ABB9D39BA0}">
      <dsp:nvSpPr>
        <dsp:cNvPr id="0" name=""/>
        <dsp:cNvSpPr/>
      </dsp:nvSpPr>
      <dsp:spPr>
        <a:xfrm>
          <a:off x="4908426" y="1412977"/>
          <a:ext cx="2143997" cy="9679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C91AF-3CB6-4116-ABA5-8841CA283C26}">
      <dsp:nvSpPr>
        <dsp:cNvPr id="0" name=""/>
        <dsp:cNvSpPr/>
      </dsp:nvSpPr>
      <dsp:spPr>
        <a:xfrm>
          <a:off x="5077798" y="1573880"/>
          <a:ext cx="2143997" cy="96796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Венгрия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106149" y="1602231"/>
        <a:ext cx="2087295" cy="911260"/>
      </dsp:txXfrm>
    </dsp:sp>
    <dsp:sp modelId="{8F802384-0B94-464B-8A73-AC0C77CEEEC2}">
      <dsp:nvSpPr>
        <dsp:cNvPr id="0" name=""/>
        <dsp:cNvSpPr/>
      </dsp:nvSpPr>
      <dsp:spPr>
        <a:xfrm>
          <a:off x="4908426" y="2824270"/>
          <a:ext cx="2143997" cy="967962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9B226-47FD-4643-9D8B-609C5327C31E}">
      <dsp:nvSpPr>
        <dsp:cNvPr id="0" name=""/>
        <dsp:cNvSpPr/>
      </dsp:nvSpPr>
      <dsp:spPr>
        <a:xfrm>
          <a:off x="5077798" y="2985173"/>
          <a:ext cx="2143997" cy="9679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Сейм</a:t>
          </a:r>
          <a:endParaRPr lang="ru-RU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5106149" y="3013524"/>
        <a:ext cx="2087295" cy="911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93C5C-08AD-4770-AF98-FA32D7361E75}">
      <dsp:nvSpPr>
        <dsp:cNvPr id="0" name=""/>
        <dsp:cNvSpPr/>
      </dsp:nvSpPr>
      <dsp:spPr>
        <a:xfrm>
          <a:off x="7624" y="184289"/>
          <a:ext cx="2278891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Несмотря                     на тяжёлое положение, правящие круги 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47672" y="224337"/>
        <a:ext cx="2198795" cy="1287238"/>
      </dsp:txXfrm>
    </dsp:sp>
    <dsp:sp modelId="{0E1D06F5-93F8-4455-97D5-57A351F2B1F1}">
      <dsp:nvSpPr>
        <dsp:cNvPr id="0" name=""/>
        <dsp:cNvSpPr/>
      </dsp:nvSpPr>
      <dsp:spPr>
        <a:xfrm>
          <a:off x="2487057" y="585373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487057" y="698406"/>
        <a:ext cx="338187" cy="339098"/>
      </dsp:txXfrm>
    </dsp:sp>
    <dsp:sp modelId="{D6E4DCEC-D1AE-4AB6-ABEC-1299A1CB0696}">
      <dsp:nvSpPr>
        <dsp:cNvPr id="0" name=""/>
        <dsp:cNvSpPr/>
      </dsp:nvSpPr>
      <dsp:spPr>
        <a:xfrm>
          <a:off x="3198071" y="184289"/>
          <a:ext cx="2278891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Начали активное участие в захватнической политике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38119" y="224337"/>
        <a:ext cx="2198795" cy="1287238"/>
      </dsp:txXfrm>
    </dsp:sp>
    <dsp:sp modelId="{E906187A-ADF9-47DE-917B-D95B39D79A3E}">
      <dsp:nvSpPr>
        <dsp:cNvPr id="0" name=""/>
        <dsp:cNvSpPr/>
      </dsp:nvSpPr>
      <dsp:spPr>
        <a:xfrm>
          <a:off x="5677505" y="585373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677505" y="698406"/>
        <a:ext cx="338187" cy="339098"/>
      </dsp:txXfrm>
    </dsp:sp>
    <dsp:sp modelId="{8DEBC206-37F3-4632-B677-B3E1D106DAA4}">
      <dsp:nvSpPr>
        <dsp:cNvPr id="0" name=""/>
        <dsp:cNvSpPr/>
      </dsp:nvSpPr>
      <dsp:spPr>
        <a:xfrm>
          <a:off x="6388519" y="184289"/>
          <a:ext cx="2278891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Австрии                    на Балканах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428567" y="224337"/>
        <a:ext cx="2198795" cy="1287238"/>
      </dsp:txXfrm>
    </dsp:sp>
    <dsp:sp modelId="{E7CBB3E5-D032-4B73-9E81-4ECA350942D5}">
      <dsp:nvSpPr>
        <dsp:cNvPr id="0" name=""/>
        <dsp:cNvSpPr/>
      </dsp:nvSpPr>
      <dsp:spPr>
        <a:xfrm rot="5400000">
          <a:off x="7286402" y="1711146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-5400000">
        <a:off x="7358416" y="1752166"/>
        <a:ext cx="339098" cy="338187"/>
      </dsp:txXfrm>
    </dsp:sp>
    <dsp:sp modelId="{65B4EC33-FD11-46F9-99A4-88D1EA745950}">
      <dsp:nvSpPr>
        <dsp:cNvPr id="0" name=""/>
        <dsp:cNvSpPr/>
      </dsp:nvSpPr>
      <dsp:spPr>
        <a:xfrm>
          <a:off x="6388519" y="2463180"/>
          <a:ext cx="2278891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Армия была преобразована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428567" y="2503228"/>
        <a:ext cx="2198795" cy="1287238"/>
      </dsp:txXfrm>
    </dsp:sp>
    <dsp:sp modelId="{F61CB108-471E-46BC-8184-EF9706F5FD58}">
      <dsp:nvSpPr>
        <dsp:cNvPr id="0" name=""/>
        <dsp:cNvSpPr/>
      </dsp:nvSpPr>
      <dsp:spPr>
        <a:xfrm rot="10800000">
          <a:off x="5704852" y="2864265"/>
          <a:ext cx="483124" cy="565164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5849789" y="2977298"/>
        <a:ext cx="338187" cy="339098"/>
      </dsp:txXfrm>
    </dsp:sp>
    <dsp:sp modelId="{5C50047A-EDDD-4032-9844-C0527E544743}">
      <dsp:nvSpPr>
        <dsp:cNvPr id="0" name=""/>
        <dsp:cNvSpPr/>
      </dsp:nvSpPr>
      <dsp:spPr>
        <a:xfrm>
          <a:off x="3198071" y="2463180"/>
          <a:ext cx="2278891" cy="136733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означало, что империя готовится                          к войне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38119" y="2503228"/>
        <a:ext cx="2198795" cy="12872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B2E09-8A87-47D8-AFB1-97D49D95A4DA}">
      <dsp:nvSpPr>
        <dsp:cNvPr id="0" name=""/>
        <dsp:cNvSpPr/>
      </dsp:nvSpPr>
      <dsp:spPr>
        <a:xfrm>
          <a:off x="214310" y="357192"/>
          <a:ext cx="2251971" cy="160452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столице Венгрии – Будапеште была проведена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61305" y="404187"/>
        <a:ext cx="2157981" cy="1510539"/>
      </dsp:txXfrm>
    </dsp:sp>
    <dsp:sp modelId="{B872AC34-BE79-4094-B50E-915EDDB9A9F4}">
      <dsp:nvSpPr>
        <dsp:cNvPr id="0" name=""/>
        <dsp:cNvSpPr/>
      </dsp:nvSpPr>
      <dsp:spPr>
        <a:xfrm rot="1009274">
          <a:off x="2661537" y="1348273"/>
          <a:ext cx="453955" cy="558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664451" y="1440266"/>
        <a:ext cx="317769" cy="335092"/>
      </dsp:txXfrm>
    </dsp:sp>
    <dsp:sp modelId="{DD5B52D9-8864-4599-A136-89CD34B49AF4}">
      <dsp:nvSpPr>
        <dsp:cNvPr id="0" name=""/>
        <dsp:cNvSpPr/>
      </dsp:nvSpPr>
      <dsp:spPr>
        <a:xfrm>
          <a:off x="3286152" y="1285877"/>
          <a:ext cx="2251971" cy="160452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Многотысячная демонстрация против объединения страны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333147" y="1332872"/>
        <a:ext cx="2157981" cy="1510539"/>
      </dsp:txXfrm>
    </dsp:sp>
    <dsp:sp modelId="{A982DEAD-11EA-4E71-9130-F1F1F8A66C5E}">
      <dsp:nvSpPr>
        <dsp:cNvPr id="0" name=""/>
        <dsp:cNvSpPr/>
      </dsp:nvSpPr>
      <dsp:spPr>
        <a:xfrm rot="871126">
          <a:off x="5726898" y="2204846"/>
          <a:ext cx="428384" cy="558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28950" y="2300435"/>
        <a:ext cx="299869" cy="335092"/>
      </dsp:txXfrm>
    </dsp:sp>
    <dsp:sp modelId="{A14A2ED8-5A16-4E47-8BE2-7975A66F9CD0}">
      <dsp:nvSpPr>
        <dsp:cNvPr id="0" name=""/>
        <dsp:cNvSpPr/>
      </dsp:nvSpPr>
      <dsp:spPr>
        <a:xfrm>
          <a:off x="6320584" y="2071696"/>
          <a:ext cx="2251971" cy="160452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Национального угнетения                     и подготовки                 к войне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367579" y="2118691"/>
        <a:ext cx="2157981" cy="15105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30B5A-F2A0-4F30-8F16-42F66DDCC610}">
      <dsp:nvSpPr>
        <dsp:cNvPr id="0" name=""/>
        <dsp:cNvSpPr/>
      </dsp:nvSpPr>
      <dsp:spPr>
        <a:xfrm>
          <a:off x="0" y="0"/>
          <a:ext cx="7385865" cy="12337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Социальное движение и национально-освободительная борьба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6136" y="36136"/>
        <a:ext cx="6054536" cy="1161493"/>
      </dsp:txXfrm>
    </dsp:sp>
    <dsp:sp modelId="{B7E9E93B-4719-437F-8952-7B01A72CC6FB}">
      <dsp:nvSpPr>
        <dsp:cNvPr id="0" name=""/>
        <dsp:cNvSpPr/>
      </dsp:nvSpPr>
      <dsp:spPr>
        <a:xfrm>
          <a:off x="651694" y="1439393"/>
          <a:ext cx="7385865" cy="12337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Славянских народов, входящих в состав империи, ознаменовали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87830" y="1475529"/>
        <a:ext cx="5859952" cy="1161493"/>
      </dsp:txXfrm>
    </dsp:sp>
    <dsp:sp modelId="{E26933C5-DAE7-497B-A7EE-9C38CAE63DFB}">
      <dsp:nvSpPr>
        <dsp:cNvPr id="0" name=""/>
        <dsp:cNvSpPr/>
      </dsp:nvSpPr>
      <dsp:spPr>
        <a:xfrm>
          <a:off x="1303388" y="2878786"/>
          <a:ext cx="7385865" cy="1233765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Вступление Австро-венгерской империи                                           в глубокий кризисный период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39524" y="2914922"/>
        <a:ext cx="5859952" cy="1161493"/>
      </dsp:txXfrm>
    </dsp:sp>
    <dsp:sp modelId="{AE2D00CD-44FF-448D-A4D4-AC64A4CFA41C}">
      <dsp:nvSpPr>
        <dsp:cNvPr id="0" name=""/>
        <dsp:cNvSpPr/>
      </dsp:nvSpPr>
      <dsp:spPr>
        <a:xfrm>
          <a:off x="6583918" y="935605"/>
          <a:ext cx="801947" cy="80194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64356" y="935605"/>
        <a:ext cx="441071" cy="603465"/>
      </dsp:txXfrm>
    </dsp:sp>
    <dsp:sp modelId="{799D2FFB-37FB-46EB-840E-C001FBBD0995}">
      <dsp:nvSpPr>
        <dsp:cNvPr id="0" name=""/>
        <dsp:cNvSpPr/>
      </dsp:nvSpPr>
      <dsp:spPr>
        <a:xfrm>
          <a:off x="7235612" y="2366773"/>
          <a:ext cx="801947" cy="801947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16050" y="2366773"/>
        <a:ext cx="441071" cy="6034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C6943-396E-4BF1-9CC5-A0989AB81413}">
      <dsp:nvSpPr>
        <dsp:cNvPr id="0" name=""/>
        <dsp:cNvSpPr/>
      </dsp:nvSpPr>
      <dsp:spPr>
        <a:xfrm>
          <a:off x="1762137" y="0"/>
          <a:ext cx="1762137" cy="1362081"/>
        </a:xfrm>
        <a:prstGeom prst="trapezoid">
          <a:avLst>
            <a:gd name="adj" fmla="val 64685"/>
          </a:avLst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Австрия </a:t>
          </a:r>
          <a:endParaRPr lang="ru-RU" sz="1800" b="1" u="sng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762137" y="0"/>
        <a:ext cx="1762137" cy="1362081"/>
      </dsp:txXfrm>
    </dsp:sp>
    <dsp:sp modelId="{96F13864-52AF-41FA-9FF2-3FB5BEF24208}">
      <dsp:nvSpPr>
        <dsp:cNvPr id="0" name=""/>
        <dsp:cNvSpPr/>
      </dsp:nvSpPr>
      <dsp:spPr>
        <a:xfrm>
          <a:off x="881068" y="1362081"/>
          <a:ext cx="3524274" cy="1362081"/>
        </a:xfrm>
        <a:prstGeom prst="trapezoid">
          <a:avLst>
            <a:gd name="adj" fmla="val 64685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Венгрия </a:t>
          </a:r>
          <a:endParaRPr lang="ru-RU" sz="1800" b="1" u="sng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497816" y="1362081"/>
        <a:ext cx="2290778" cy="1362081"/>
      </dsp:txXfrm>
    </dsp:sp>
    <dsp:sp modelId="{DF2AC672-A7F6-4F33-B54A-F597F60E7608}">
      <dsp:nvSpPr>
        <dsp:cNvPr id="0" name=""/>
        <dsp:cNvSpPr/>
      </dsp:nvSpPr>
      <dsp:spPr>
        <a:xfrm>
          <a:off x="0" y="2724162"/>
          <a:ext cx="5286411" cy="1362081"/>
        </a:xfrm>
        <a:prstGeom prst="trapezoid">
          <a:avLst>
            <a:gd name="adj" fmla="val 6468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Земли славянских народов</a:t>
          </a:r>
          <a:endParaRPr lang="ru-RU" sz="1800" b="1" u="sng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925121" y="2724162"/>
        <a:ext cx="3436167" cy="13620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755AED-466C-4D3A-A901-69C74B871385}">
      <dsp:nvSpPr>
        <dsp:cNvPr id="0" name=""/>
        <dsp:cNvSpPr/>
      </dsp:nvSpPr>
      <dsp:spPr>
        <a:xfrm>
          <a:off x="0" y="713414"/>
          <a:ext cx="871748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61A20-203F-481D-B329-93F059B6E6AB}">
      <dsp:nvSpPr>
        <dsp:cNvPr id="0" name=""/>
        <dsp:cNvSpPr/>
      </dsp:nvSpPr>
      <dsp:spPr>
        <a:xfrm>
          <a:off x="435874" y="4934"/>
          <a:ext cx="6102242" cy="141696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50" tIns="0" rIns="2306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Но правящие круги, опасающиеся укрепления славянской части федерации, отклонили идею </a:t>
          </a:r>
          <a:r>
            <a:rPr lang="ru-RU" sz="20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триализма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505044" y="74104"/>
        <a:ext cx="5963902" cy="1278620"/>
      </dsp:txXfrm>
    </dsp:sp>
    <dsp:sp modelId="{8744BEC6-C790-4ACB-A3D1-A2297DA8F66B}">
      <dsp:nvSpPr>
        <dsp:cNvPr id="0" name=""/>
        <dsp:cNvSpPr/>
      </dsp:nvSpPr>
      <dsp:spPr>
        <a:xfrm>
          <a:off x="0" y="2890694"/>
          <a:ext cx="8717489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905175-7EA7-4954-BF66-A7A8F17B0443}">
      <dsp:nvSpPr>
        <dsp:cNvPr id="0" name=""/>
        <dsp:cNvSpPr/>
      </dsp:nvSpPr>
      <dsp:spPr>
        <a:xfrm>
          <a:off x="324473" y="2196780"/>
          <a:ext cx="6102242" cy="1416960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650" tIns="0" rIns="23065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Это стало причиной обострения внутренних противоречий империи накануне Первой мировой войны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3643" y="2265950"/>
        <a:ext cx="5963902" cy="12786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3DADA-43F7-4619-8643-0DEFA7A9F75B}">
      <dsp:nvSpPr>
        <dsp:cNvPr id="0" name=""/>
        <dsp:cNvSpPr/>
      </dsp:nvSpPr>
      <dsp:spPr>
        <a:xfrm rot="10800000">
          <a:off x="1900292" y="631"/>
          <a:ext cx="5834977" cy="1723834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49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Прочитать параграф      № 22</a:t>
          </a:r>
          <a:endParaRPr lang="ru-RU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1250" y="631"/>
        <a:ext cx="5404019" cy="1723834"/>
      </dsp:txXfrm>
    </dsp:sp>
    <dsp:sp modelId="{0695C490-E4F3-44F9-95D3-DCB4ADA8C6F8}">
      <dsp:nvSpPr>
        <dsp:cNvPr id="0" name=""/>
        <dsp:cNvSpPr/>
      </dsp:nvSpPr>
      <dsp:spPr>
        <a:xfrm>
          <a:off x="1039132" y="1389"/>
          <a:ext cx="1722319" cy="172231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96DF3-B4EF-4630-AC8E-09B095856621}">
      <dsp:nvSpPr>
        <dsp:cNvPr id="0" name=""/>
        <dsp:cNvSpPr/>
      </dsp:nvSpPr>
      <dsp:spPr>
        <a:xfrm rot="10800000">
          <a:off x="1900292" y="2238591"/>
          <a:ext cx="5834977" cy="1722319"/>
        </a:xfrm>
        <a:prstGeom prst="homePlat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495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Сделайте кластер           на тему: «Политический строй Австро-Венгрии»</a:t>
          </a:r>
          <a:endParaRPr lang="ru-RU" sz="32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30872" y="2238591"/>
        <a:ext cx="5404397" cy="1722319"/>
      </dsp:txXfrm>
    </dsp:sp>
    <dsp:sp modelId="{0A426044-E8F7-487B-91EF-34DFC983F853}">
      <dsp:nvSpPr>
        <dsp:cNvPr id="0" name=""/>
        <dsp:cNvSpPr/>
      </dsp:nvSpPr>
      <dsp:spPr>
        <a:xfrm>
          <a:off x="1039132" y="2238591"/>
          <a:ext cx="1722319" cy="172231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5A868-DB7E-49B0-A15F-E7769E59159A}">
      <dsp:nvSpPr>
        <dsp:cNvPr id="0" name=""/>
        <dsp:cNvSpPr/>
      </dsp:nvSpPr>
      <dsp:spPr>
        <a:xfrm>
          <a:off x="1000128" y="0"/>
          <a:ext cx="2214585" cy="10179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1) Внешних дел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029944" y="29816"/>
        <a:ext cx="2154953" cy="958352"/>
      </dsp:txXfrm>
    </dsp:sp>
    <dsp:sp modelId="{B6F48124-5EE6-4CC1-8741-18F14AED89C9}">
      <dsp:nvSpPr>
        <dsp:cNvPr id="0" name=""/>
        <dsp:cNvSpPr/>
      </dsp:nvSpPr>
      <dsp:spPr>
        <a:xfrm rot="5400000">
          <a:off x="1916549" y="1043433"/>
          <a:ext cx="381744" cy="45809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969994" y="1081607"/>
        <a:ext cx="274856" cy="267221"/>
      </dsp:txXfrm>
    </dsp:sp>
    <dsp:sp modelId="{5805D3CB-AD7E-445D-B538-2361BE0E7937}">
      <dsp:nvSpPr>
        <dsp:cNvPr id="0" name=""/>
        <dsp:cNvSpPr/>
      </dsp:nvSpPr>
      <dsp:spPr>
        <a:xfrm>
          <a:off x="1000128" y="1526976"/>
          <a:ext cx="2214585" cy="10179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2) Военно-морское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029944" y="1556792"/>
        <a:ext cx="2154953" cy="958352"/>
      </dsp:txXfrm>
    </dsp:sp>
    <dsp:sp modelId="{7F22A08B-E8D4-4E58-9F63-CAA954955300}">
      <dsp:nvSpPr>
        <dsp:cNvPr id="0" name=""/>
        <dsp:cNvSpPr/>
      </dsp:nvSpPr>
      <dsp:spPr>
        <a:xfrm rot="5400000">
          <a:off x="1916549" y="2570409"/>
          <a:ext cx="381744" cy="458092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-5400000">
        <a:off x="1969994" y="2608583"/>
        <a:ext cx="274856" cy="267221"/>
      </dsp:txXfrm>
    </dsp:sp>
    <dsp:sp modelId="{33498759-9218-4228-B695-E2E8FFD9BA2C}">
      <dsp:nvSpPr>
        <dsp:cNvPr id="0" name=""/>
        <dsp:cNvSpPr/>
      </dsp:nvSpPr>
      <dsp:spPr>
        <a:xfrm>
          <a:off x="1000128" y="3053952"/>
          <a:ext cx="2214585" cy="101798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3) Финансовое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029944" y="3083768"/>
        <a:ext cx="2154953" cy="9583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E9D2F-41FF-48E1-A639-82BD65F0713C}">
      <dsp:nvSpPr>
        <dsp:cNvPr id="0" name=""/>
        <dsp:cNvSpPr/>
      </dsp:nvSpPr>
      <dsp:spPr>
        <a:xfrm>
          <a:off x="0" y="0"/>
          <a:ext cx="7374359" cy="120443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 индустриальных районах страны – Нижней Австрии и Чехии быстрыми темпами шёл процесс концентрации и формирования монополий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35277" y="35277"/>
        <a:ext cx="6074678" cy="1133882"/>
      </dsp:txXfrm>
    </dsp:sp>
    <dsp:sp modelId="{36810356-304C-404C-9425-AEE780DA0103}">
      <dsp:nvSpPr>
        <dsp:cNvPr id="0" name=""/>
        <dsp:cNvSpPr/>
      </dsp:nvSpPr>
      <dsp:spPr>
        <a:xfrm>
          <a:off x="650678" y="1405175"/>
          <a:ext cx="7374359" cy="120443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К началу </a:t>
          </a:r>
          <a:r>
            <a:rPr lang="en-US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XX</a:t>
          </a: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века ссудный капитал концентрировался в основном в нескольких крупных банках Вены. Возросла роль финансовой олигархии в жизни страны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85955" y="1440452"/>
        <a:ext cx="5870243" cy="1133882"/>
      </dsp:txXfrm>
    </dsp:sp>
    <dsp:sp modelId="{23B72EE8-176D-493C-9FD0-C8A00F742096}">
      <dsp:nvSpPr>
        <dsp:cNvPr id="0" name=""/>
        <dsp:cNvSpPr/>
      </dsp:nvSpPr>
      <dsp:spPr>
        <a:xfrm>
          <a:off x="1301357" y="2810351"/>
          <a:ext cx="7374359" cy="120443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Ещё одной характерной особенностью прогресса империи стал рост её зависимости от иностранного капитала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336634" y="2845628"/>
        <a:ext cx="5870243" cy="1133882"/>
      </dsp:txXfrm>
    </dsp:sp>
    <dsp:sp modelId="{7C267889-107E-4EED-950E-294520EC243B}">
      <dsp:nvSpPr>
        <dsp:cNvPr id="0" name=""/>
        <dsp:cNvSpPr/>
      </dsp:nvSpPr>
      <dsp:spPr>
        <a:xfrm>
          <a:off x="6591475" y="913364"/>
          <a:ext cx="782883" cy="7828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767624" y="913364"/>
        <a:ext cx="430585" cy="589119"/>
      </dsp:txXfrm>
    </dsp:sp>
    <dsp:sp modelId="{1418B381-BF1F-4978-994B-7D7AD7868D95}">
      <dsp:nvSpPr>
        <dsp:cNvPr id="0" name=""/>
        <dsp:cNvSpPr/>
      </dsp:nvSpPr>
      <dsp:spPr>
        <a:xfrm>
          <a:off x="7242154" y="2310510"/>
          <a:ext cx="782883" cy="7828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418303" y="2310510"/>
        <a:ext cx="430585" cy="589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D8BA7-E7FF-4A86-8ACB-017B98D76ED0}">
      <dsp:nvSpPr>
        <dsp:cNvPr id="0" name=""/>
        <dsp:cNvSpPr/>
      </dsp:nvSpPr>
      <dsp:spPr>
        <a:xfrm rot="16200000">
          <a:off x="-3502" y="174"/>
          <a:ext cx="4176886" cy="417688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текстильных                                          и машиностроительных предприятиях положение немецкого капитала было очень прочное</a:t>
          </a:r>
          <a:endParaRPr lang="ru-RU" sz="20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3502" y="1044395"/>
        <a:ext cx="3445931" cy="2088443"/>
      </dsp:txXfrm>
    </dsp:sp>
    <dsp:sp modelId="{E454B369-7662-4D82-BC56-8DB55D9222A0}">
      <dsp:nvSpPr>
        <dsp:cNvPr id="0" name=""/>
        <dsp:cNvSpPr/>
      </dsp:nvSpPr>
      <dsp:spPr>
        <a:xfrm rot="5400000">
          <a:off x="4415594" y="174"/>
          <a:ext cx="4176886" cy="4176886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Немецкий капитал ворвался и в сельское хозяйство</a:t>
          </a:r>
          <a:endParaRPr lang="ru-RU" sz="2000" b="1" kern="1200" dirty="0">
            <a:solidFill>
              <a:schemeClr val="tx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46549" y="1044396"/>
        <a:ext cx="3445931" cy="2088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02C51-858F-435D-B822-5AECF323C81C}">
      <dsp:nvSpPr>
        <dsp:cNvPr id="0" name=""/>
        <dsp:cNvSpPr/>
      </dsp:nvSpPr>
      <dsp:spPr>
        <a:xfrm>
          <a:off x="0" y="0"/>
          <a:ext cx="7252335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Правительство Австрии, взяв пример                                     с Бисмарка, в 1884 г. ввело «чрезвычайный закон» против рабочего движения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277" y="35277"/>
        <a:ext cx="5952648" cy="1133887"/>
      </dsp:txXfrm>
    </dsp:sp>
    <dsp:sp modelId="{1F5E0E0A-5D9A-4FDE-BA7B-BB8CFC0CB34E}">
      <dsp:nvSpPr>
        <dsp:cNvPr id="0" name=""/>
        <dsp:cNvSpPr/>
      </dsp:nvSpPr>
      <dsp:spPr>
        <a:xfrm>
          <a:off x="639911" y="1405181"/>
          <a:ext cx="7252335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Закон разрешал ужесточение полицейского террора против рабочего движения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5188" y="1440458"/>
        <a:ext cx="5758982" cy="1133887"/>
      </dsp:txXfrm>
    </dsp:sp>
    <dsp:sp modelId="{83717742-9CD2-4532-AE1B-AABB71664C61}">
      <dsp:nvSpPr>
        <dsp:cNvPr id="0" name=""/>
        <dsp:cNvSpPr/>
      </dsp:nvSpPr>
      <dsp:spPr>
        <a:xfrm>
          <a:off x="1279823" y="2810362"/>
          <a:ext cx="7252335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Были распущены профсоюзы, приостановлена публикация рабочих газет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15100" y="2845639"/>
        <a:ext cx="5758982" cy="1133887"/>
      </dsp:txXfrm>
    </dsp:sp>
    <dsp:sp modelId="{6DF29413-CF0A-402D-90C7-840122144A99}">
      <dsp:nvSpPr>
        <dsp:cNvPr id="0" name=""/>
        <dsp:cNvSpPr/>
      </dsp:nvSpPr>
      <dsp:spPr>
        <a:xfrm>
          <a:off x="6469448" y="913367"/>
          <a:ext cx="782886" cy="78288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45597" y="913367"/>
        <a:ext cx="430588" cy="589122"/>
      </dsp:txXfrm>
    </dsp:sp>
    <dsp:sp modelId="{90017752-1609-4D2A-89B6-12323B86F90F}">
      <dsp:nvSpPr>
        <dsp:cNvPr id="0" name=""/>
        <dsp:cNvSpPr/>
      </dsp:nvSpPr>
      <dsp:spPr>
        <a:xfrm>
          <a:off x="7109360" y="2310519"/>
          <a:ext cx="782886" cy="78288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85509" y="2310519"/>
        <a:ext cx="430588" cy="5891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B2544-327E-48CA-BB10-E984C6111414}">
      <dsp:nvSpPr>
        <dsp:cNvPr id="0" name=""/>
        <dsp:cNvSpPr/>
      </dsp:nvSpPr>
      <dsp:spPr>
        <a:xfrm>
          <a:off x="1866166" y="0"/>
          <a:ext cx="4038851" cy="4038851"/>
        </a:xfrm>
        <a:prstGeom prst="triangle">
          <a:avLst/>
        </a:prstGeom>
        <a:solidFill>
          <a:schemeClr val="tx1">
            <a:lumMod val="40000"/>
            <a:lumOff val="6000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D3559D-B39F-4A71-9043-F4EE8D3057D5}">
      <dsp:nvSpPr>
        <dsp:cNvPr id="0" name=""/>
        <dsp:cNvSpPr/>
      </dsp:nvSpPr>
      <dsp:spPr>
        <a:xfrm>
          <a:off x="3885592" y="406054"/>
          <a:ext cx="2625253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Из-за активизации рабочего движения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932264" y="452726"/>
        <a:ext cx="2531909" cy="862727"/>
      </dsp:txXfrm>
    </dsp:sp>
    <dsp:sp modelId="{D2838827-05D2-4B35-A25E-D6B56C90231F}">
      <dsp:nvSpPr>
        <dsp:cNvPr id="0" name=""/>
        <dsp:cNvSpPr/>
      </dsp:nvSpPr>
      <dsp:spPr>
        <a:xfrm>
          <a:off x="3707600" y="1481635"/>
          <a:ext cx="2981237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1907 году правительство было вынуждено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54272" y="1528307"/>
        <a:ext cx="2887893" cy="862727"/>
      </dsp:txXfrm>
    </dsp:sp>
    <dsp:sp modelId="{6741B921-7256-4CFC-8930-3820EED6992A}">
      <dsp:nvSpPr>
        <dsp:cNvPr id="0" name=""/>
        <dsp:cNvSpPr/>
      </dsp:nvSpPr>
      <dsp:spPr>
        <a:xfrm>
          <a:off x="3547171" y="2557215"/>
          <a:ext cx="3302095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Принять закон о реформе выборов</a:t>
          </a:r>
          <a:endParaRPr lang="ru-RU" sz="18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93843" y="2603887"/>
        <a:ext cx="3208751" cy="8627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9157F-9DF1-476C-A109-44195C021934}">
      <dsp:nvSpPr>
        <dsp:cNvPr id="0" name=""/>
        <dsp:cNvSpPr/>
      </dsp:nvSpPr>
      <dsp:spPr>
        <a:xfrm>
          <a:off x="658873" y="0"/>
          <a:ext cx="7467229" cy="4060416"/>
        </a:xfrm>
        <a:prstGeom prst="rightArrow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338BC-0725-4585-B802-424011342398}">
      <dsp:nvSpPr>
        <dsp:cNvPr id="0" name=""/>
        <dsp:cNvSpPr/>
      </dsp:nvSpPr>
      <dsp:spPr>
        <a:xfrm>
          <a:off x="154056" y="275466"/>
          <a:ext cx="2697552" cy="20850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Шовинистически настроенные силы, стремящиеся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255842" y="377252"/>
        <a:ext cx="2493980" cy="1881516"/>
      </dsp:txXfrm>
    </dsp:sp>
    <dsp:sp modelId="{BADAFC15-A46D-4475-B4CE-82DDCE2AAC46}">
      <dsp:nvSpPr>
        <dsp:cNvPr id="0" name=""/>
        <dsp:cNvSpPr/>
      </dsp:nvSpPr>
      <dsp:spPr>
        <a:xfrm>
          <a:off x="3194000" y="1098545"/>
          <a:ext cx="2592512" cy="20850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К сохранению колониального положения славянских народов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295786" y="1200331"/>
        <a:ext cx="2388940" cy="1881516"/>
      </dsp:txXfrm>
    </dsp:sp>
    <dsp:sp modelId="{823D2D19-136B-4F08-BCA7-2ABF4BF3054D}">
      <dsp:nvSpPr>
        <dsp:cNvPr id="0" name=""/>
        <dsp:cNvSpPr/>
      </dsp:nvSpPr>
      <dsp:spPr>
        <a:xfrm>
          <a:off x="6011755" y="1715858"/>
          <a:ext cx="2748646" cy="2085088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Создали свои политические партии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113541" y="1817644"/>
        <a:ext cx="2545074" cy="1881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22883-8B28-4417-954B-8BF874106122}">
      <dsp:nvSpPr>
        <dsp:cNvPr id="0" name=""/>
        <dsp:cNvSpPr/>
      </dsp:nvSpPr>
      <dsp:spPr>
        <a:xfrm rot="16200000">
          <a:off x="2509" y="593"/>
          <a:ext cx="3927904" cy="39279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Одна из этих партий называлась Пангерманский союз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5400000">
        <a:off x="2510" y="982569"/>
        <a:ext cx="3240521" cy="1963952"/>
      </dsp:txXfrm>
    </dsp:sp>
    <dsp:sp modelId="{D0AA8E5E-146A-4B53-9533-9945F320E1A6}">
      <dsp:nvSpPr>
        <dsp:cNvPr id="0" name=""/>
        <dsp:cNvSpPr/>
      </dsp:nvSpPr>
      <dsp:spPr>
        <a:xfrm rot="5400000">
          <a:off x="4785022" y="593"/>
          <a:ext cx="3927904" cy="3927904"/>
        </a:xfrm>
        <a:prstGeom prst="downArrow">
          <a:avLst>
            <a:gd name="adj1" fmla="val 50000"/>
            <a:gd name="adj2" fmla="val 35000"/>
          </a:avLst>
        </a:prstGeom>
        <a:solidFill>
          <a:schemeClr val="bg1"/>
        </a:solidFill>
        <a:ln w="25400" cap="flat" cmpd="sng" algn="ctr">
          <a:solidFill>
            <a:schemeClr val="tx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А другая – Христианская социалистическая партия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472406" y="982568"/>
        <a:ext cx="3240521" cy="19639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02C51-858F-435D-B822-5AECF323C81C}">
      <dsp:nvSpPr>
        <dsp:cNvPr id="0" name=""/>
        <dsp:cNvSpPr/>
      </dsp:nvSpPr>
      <dsp:spPr>
        <a:xfrm>
          <a:off x="0" y="0"/>
          <a:ext cx="7252335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 последние десятилетия </a:t>
          </a:r>
          <a:r>
            <a:rPr lang="en-US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XIX</a:t>
          </a: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в. ещё больше возросло национальное угнетение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5277" y="35277"/>
        <a:ext cx="5952648" cy="1133887"/>
      </dsp:txXfrm>
    </dsp:sp>
    <dsp:sp modelId="{1F5E0E0A-5D9A-4FDE-BA7B-BB8CFC0CB34E}">
      <dsp:nvSpPr>
        <dsp:cNvPr id="0" name=""/>
        <dsp:cNvSpPr/>
      </dsp:nvSpPr>
      <dsp:spPr>
        <a:xfrm>
          <a:off x="639911" y="1405181"/>
          <a:ext cx="7252335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Украинское население в Закарпатье было «</a:t>
          </a:r>
          <a:r>
            <a:rPr lang="ru-RU" sz="2000" b="1" kern="1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венгеризовано</a:t>
          </a: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»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675188" y="1440458"/>
        <a:ext cx="5758982" cy="1133887"/>
      </dsp:txXfrm>
    </dsp:sp>
    <dsp:sp modelId="{83717742-9CD2-4532-AE1B-AABB71664C61}">
      <dsp:nvSpPr>
        <dsp:cNvPr id="0" name=""/>
        <dsp:cNvSpPr/>
      </dsp:nvSpPr>
      <dsp:spPr>
        <a:xfrm>
          <a:off x="1279823" y="2810362"/>
          <a:ext cx="7252335" cy="1204441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Хорватия была на военном или чрезвычайном положении, народное недовольство подавлялось государственными военными частями</a:t>
          </a:r>
          <a:endParaRPr lang="ru-RU" sz="2000" b="1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1315100" y="2845639"/>
        <a:ext cx="5758982" cy="1133887"/>
      </dsp:txXfrm>
    </dsp:sp>
    <dsp:sp modelId="{6DF29413-CF0A-402D-90C7-840122144A99}">
      <dsp:nvSpPr>
        <dsp:cNvPr id="0" name=""/>
        <dsp:cNvSpPr/>
      </dsp:nvSpPr>
      <dsp:spPr>
        <a:xfrm>
          <a:off x="6469448" y="913367"/>
          <a:ext cx="782886" cy="78288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45597" y="913367"/>
        <a:ext cx="430588" cy="589122"/>
      </dsp:txXfrm>
    </dsp:sp>
    <dsp:sp modelId="{90017752-1609-4D2A-89B6-12323B86F90F}">
      <dsp:nvSpPr>
        <dsp:cNvPr id="0" name=""/>
        <dsp:cNvSpPr/>
      </dsp:nvSpPr>
      <dsp:spPr>
        <a:xfrm>
          <a:off x="7109360" y="2310519"/>
          <a:ext cx="782886" cy="782886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85509" y="2310519"/>
        <a:ext cx="430588" cy="589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9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57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86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113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43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70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228" algn="l" defTabSz="4570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9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9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9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9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9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9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9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9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529628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529628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529628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529628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313098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313098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313098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313098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078" indent="-113078">
              <a:defRPr sz="1000"/>
            </a:lvl3pPr>
            <a:lvl4pPr marL="301146" indent="-155929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80" indent="-185682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399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8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95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94" indent="-1713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92" indent="-1713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5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266" tIns="145132" rIns="290266" bIns="145132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65" indent="-114265">
              <a:buFont typeface="Arial" panose="020B0604020202020204" pitchFamily="34" charset="0"/>
              <a:buChar char="•"/>
              <a:defRPr sz="1000"/>
            </a:lvl2pPr>
            <a:lvl3pPr marL="228532" indent="-114265">
              <a:defRPr sz="1000"/>
            </a:lvl3pPr>
            <a:lvl4pPr marL="399929" indent="-171398">
              <a:defRPr sz="1000"/>
            </a:lvl4pPr>
            <a:lvl5pPr marL="571327" indent="-171398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09671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60" indent="0">
              <a:buNone/>
              <a:defRPr sz="2100" b="1"/>
            </a:lvl2pPr>
            <a:lvl3pPr marL="914122" indent="0">
              <a:buNone/>
              <a:defRPr sz="1700" b="1"/>
            </a:lvl3pPr>
            <a:lvl4pPr marL="1371182" indent="0">
              <a:buNone/>
              <a:defRPr sz="1600" b="1"/>
            </a:lvl4pPr>
            <a:lvl5pPr marL="1828243" indent="0">
              <a:buNone/>
              <a:defRPr sz="1600" b="1"/>
            </a:lvl5pPr>
            <a:lvl6pPr marL="2285305" indent="0">
              <a:buNone/>
              <a:defRPr sz="1600" b="1"/>
            </a:lvl6pPr>
            <a:lvl7pPr marL="2742367" indent="0">
              <a:buNone/>
              <a:defRPr sz="1600" b="1"/>
            </a:lvl7pPr>
            <a:lvl8pPr marL="3199427" indent="0">
              <a:buNone/>
              <a:defRPr sz="1600" b="1"/>
            </a:lvl8pPr>
            <a:lvl9pPr marL="365648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9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9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9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90266" tIns="145132" rIns="290266" bIns="145132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04" indent="-128551">
              <a:defRPr sz="1000">
                <a:solidFill>
                  <a:srgbClr val="FFFFFF"/>
                </a:solidFill>
              </a:defRPr>
            </a:lvl3pPr>
            <a:lvl4pPr marL="385655" indent="-128551">
              <a:defRPr sz="1000">
                <a:solidFill>
                  <a:srgbClr val="FFFFFF"/>
                </a:solidFill>
              </a:defRPr>
            </a:lvl4pPr>
            <a:lvl5pPr marL="557059" indent="-171402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51" indent="-128551">
              <a:buFont typeface="Arial" panose="020B0604020202020204" pitchFamily="34" charset="0"/>
              <a:buChar char="•"/>
              <a:defRPr sz="1000"/>
            </a:lvl2pPr>
            <a:lvl3pPr marL="257104" indent="-128551">
              <a:defRPr sz="1000"/>
            </a:lvl3pPr>
            <a:lvl4pPr marL="385655" indent="-12855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8.xml"/><Relationship Id="rId18" Type="http://schemas.openxmlformats.org/officeDocument/2006/relationships/slideLayout" Target="../slideLayouts/slideLayout133.xml"/><Relationship Id="rId26" Type="http://schemas.openxmlformats.org/officeDocument/2006/relationships/slideLayout" Target="../slideLayouts/slideLayout141.xml"/><Relationship Id="rId39" Type="http://schemas.openxmlformats.org/officeDocument/2006/relationships/slideLayout" Target="../slideLayouts/slideLayout154.xml"/><Relationship Id="rId21" Type="http://schemas.openxmlformats.org/officeDocument/2006/relationships/slideLayout" Target="../slideLayouts/slideLayout136.xml"/><Relationship Id="rId34" Type="http://schemas.openxmlformats.org/officeDocument/2006/relationships/slideLayout" Target="../slideLayouts/slideLayout149.xml"/><Relationship Id="rId42" Type="http://schemas.openxmlformats.org/officeDocument/2006/relationships/slideLayout" Target="../slideLayouts/slideLayout157.xml"/><Relationship Id="rId47" Type="http://schemas.openxmlformats.org/officeDocument/2006/relationships/slideLayout" Target="../slideLayouts/slideLayout162.xml"/><Relationship Id="rId50" Type="http://schemas.openxmlformats.org/officeDocument/2006/relationships/slideLayout" Target="../slideLayouts/slideLayout165.xml"/><Relationship Id="rId55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7.xml"/><Relationship Id="rId16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56.xml"/><Relationship Id="rId54" Type="http://schemas.openxmlformats.org/officeDocument/2006/relationships/slideLayout" Target="../slideLayouts/slideLayout1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24" Type="http://schemas.openxmlformats.org/officeDocument/2006/relationships/slideLayout" Target="../slideLayouts/slideLayout139.xml"/><Relationship Id="rId32" Type="http://schemas.openxmlformats.org/officeDocument/2006/relationships/slideLayout" Target="../slideLayouts/slideLayout147.xml"/><Relationship Id="rId37" Type="http://schemas.openxmlformats.org/officeDocument/2006/relationships/slideLayout" Target="../slideLayouts/slideLayout152.xml"/><Relationship Id="rId40" Type="http://schemas.openxmlformats.org/officeDocument/2006/relationships/slideLayout" Target="../slideLayouts/slideLayout155.xml"/><Relationship Id="rId45" Type="http://schemas.openxmlformats.org/officeDocument/2006/relationships/slideLayout" Target="../slideLayouts/slideLayout160.xml"/><Relationship Id="rId53" Type="http://schemas.openxmlformats.org/officeDocument/2006/relationships/slideLayout" Target="../slideLayouts/slideLayout168.xml"/><Relationship Id="rId58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20.xml"/><Relationship Id="rId15" Type="http://schemas.openxmlformats.org/officeDocument/2006/relationships/slideLayout" Target="../slideLayouts/slideLayout130.xml"/><Relationship Id="rId23" Type="http://schemas.openxmlformats.org/officeDocument/2006/relationships/slideLayout" Target="../slideLayouts/slideLayout138.xml"/><Relationship Id="rId28" Type="http://schemas.openxmlformats.org/officeDocument/2006/relationships/slideLayout" Target="../slideLayouts/slideLayout143.xml"/><Relationship Id="rId36" Type="http://schemas.openxmlformats.org/officeDocument/2006/relationships/slideLayout" Target="../slideLayouts/slideLayout151.xml"/><Relationship Id="rId49" Type="http://schemas.openxmlformats.org/officeDocument/2006/relationships/slideLayout" Target="../slideLayouts/slideLayout164.xml"/><Relationship Id="rId57" Type="http://schemas.openxmlformats.org/officeDocument/2006/relationships/slideLayout" Target="../slideLayouts/slideLayout1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46.xml"/><Relationship Id="rId44" Type="http://schemas.openxmlformats.org/officeDocument/2006/relationships/slideLayout" Target="../slideLayouts/slideLayout159.xml"/><Relationship Id="rId52" Type="http://schemas.openxmlformats.org/officeDocument/2006/relationships/slideLayout" Target="../slideLayouts/slideLayout1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slideLayout" Target="../slideLayouts/slideLayout129.xml"/><Relationship Id="rId22" Type="http://schemas.openxmlformats.org/officeDocument/2006/relationships/slideLayout" Target="../slideLayouts/slideLayout137.xml"/><Relationship Id="rId27" Type="http://schemas.openxmlformats.org/officeDocument/2006/relationships/slideLayout" Target="../slideLayouts/slideLayout142.xml"/><Relationship Id="rId30" Type="http://schemas.openxmlformats.org/officeDocument/2006/relationships/slideLayout" Target="../slideLayouts/slideLayout145.xml"/><Relationship Id="rId35" Type="http://schemas.openxmlformats.org/officeDocument/2006/relationships/slideLayout" Target="../slideLayouts/slideLayout150.xml"/><Relationship Id="rId43" Type="http://schemas.openxmlformats.org/officeDocument/2006/relationships/slideLayout" Target="../slideLayouts/slideLayout158.xml"/><Relationship Id="rId48" Type="http://schemas.openxmlformats.org/officeDocument/2006/relationships/slideLayout" Target="../slideLayouts/slideLayout163.xml"/><Relationship Id="rId56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23.xml"/><Relationship Id="rId51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7.xml"/><Relationship Id="rId17" Type="http://schemas.openxmlformats.org/officeDocument/2006/relationships/slideLayout" Target="../slideLayouts/slideLayout132.xml"/><Relationship Id="rId25" Type="http://schemas.openxmlformats.org/officeDocument/2006/relationships/slideLayout" Target="../slideLayouts/slideLayout140.xml"/><Relationship Id="rId33" Type="http://schemas.openxmlformats.org/officeDocument/2006/relationships/slideLayout" Target="../slideLayouts/slideLayout148.xml"/><Relationship Id="rId38" Type="http://schemas.openxmlformats.org/officeDocument/2006/relationships/slideLayout" Target="../slideLayouts/slideLayout153.xml"/><Relationship Id="rId46" Type="http://schemas.openxmlformats.org/officeDocument/2006/relationships/slideLayout" Target="../slideLayouts/slideLayout16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6.xml"/><Relationship Id="rId18" Type="http://schemas.openxmlformats.org/officeDocument/2006/relationships/slideLayout" Target="../slideLayouts/slideLayout191.xml"/><Relationship Id="rId26" Type="http://schemas.openxmlformats.org/officeDocument/2006/relationships/slideLayout" Target="../slideLayouts/slideLayout199.xml"/><Relationship Id="rId39" Type="http://schemas.openxmlformats.org/officeDocument/2006/relationships/slideLayout" Target="../slideLayouts/slideLayout212.xml"/><Relationship Id="rId21" Type="http://schemas.openxmlformats.org/officeDocument/2006/relationships/slideLayout" Target="../slideLayouts/slideLayout194.xml"/><Relationship Id="rId34" Type="http://schemas.openxmlformats.org/officeDocument/2006/relationships/slideLayout" Target="../slideLayouts/slideLayout207.xml"/><Relationship Id="rId42" Type="http://schemas.openxmlformats.org/officeDocument/2006/relationships/slideLayout" Target="../slideLayouts/slideLayout215.xml"/><Relationship Id="rId47" Type="http://schemas.openxmlformats.org/officeDocument/2006/relationships/slideLayout" Target="../slideLayouts/slideLayout220.xml"/><Relationship Id="rId50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89.xml"/><Relationship Id="rId20" Type="http://schemas.openxmlformats.org/officeDocument/2006/relationships/slideLayout" Target="../slideLayouts/slideLayout193.xml"/><Relationship Id="rId29" Type="http://schemas.openxmlformats.org/officeDocument/2006/relationships/slideLayout" Target="../slideLayouts/slideLayout202.xml"/><Relationship Id="rId41" Type="http://schemas.openxmlformats.org/officeDocument/2006/relationships/slideLayout" Target="../slideLayouts/slideLayout214.xml"/><Relationship Id="rId54" Type="http://schemas.openxmlformats.org/officeDocument/2006/relationships/slideLayout" Target="../slideLayouts/slideLayout2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24" Type="http://schemas.openxmlformats.org/officeDocument/2006/relationships/slideLayout" Target="../slideLayouts/slideLayout197.xml"/><Relationship Id="rId32" Type="http://schemas.openxmlformats.org/officeDocument/2006/relationships/slideLayout" Target="../slideLayouts/slideLayout205.xml"/><Relationship Id="rId37" Type="http://schemas.openxmlformats.org/officeDocument/2006/relationships/slideLayout" Target="../slideLayouts/slideLayout210.xml"/><Relationship Id="rId40" Type="http://schemas.openxmlformats.org/officeDocument/2006/relationships/slideLayout" Target="../slideLayouts/slideLayout213.xml"/><Relationship Id="rId45" Type="http://schemas.openxmlformats.org/officeDocument/2006/relationships/slideLayout" Target="../slideLayouts/slideLayout218.xml"/><Relationship Id="rId53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88.xml"/><Relationship Id="rId23" Type="http://schemas.openxmlformats.org/officeDocument/2006/relationships/slideLayout" Target="../slideLayouts/slideLayout196.xml"/><Relationship Id="rId28" Type="http://schemas.openxmlformats.org/officeDocument/2006/relationships/slideLayout" Target="../slideLayouts/slideLayout201.xml"/><Relationship Id="rId36" Type="http://schemas.openxmlformats.org/officeDocument/2006/relationships/slideLayout" Target="../slideLayouts/slideLayout209.xml"/><Relationship Id="rId49" Type="http://schemas.openxmlformats.org/officeDocument/2006/relationships/slideLayout" Target="../slideLayouts/slideLayout222.xml"/><Relationship Id="rId57" Type="http://schemas.openxmlformats.org/officeDocument/2006/relationships/slideLayout" Target="../slideLayouts/slideLayout2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3.xml"/><Relationship Id="rId19" Type="http://schemas.openxmlformats.org/officeDocument/2006/relationships/slideLayout" Target="../slideLayouts/slideLayout192.xml"/><Relationship Id="rId31" Type="http://schemas.openxmlformats.org/officeDocument/2006/relationships/slideLayout" Target="../slideLayouts/slideLayout204.xml"/><Relationship Id="rId44" Type="http://schemas.openxmlformats.org/officeDocument/2006/relationships/slideLayout" Target="../slideLayouts/slideLayout217.xml"/><Relationship Id="rId52" Type="http://schemas.openxmlformats.org/officeDocument/2006/relationships/slideLayout" Target="../slideLayouts/slideLayout2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Relationship Id="rId14" Type="http://schemas.openxmlformats.org/officeDocument/2006/relationships/slideLayout" Target="../slideLayouts/slideLayout187.xml"/><Relationship Id="rId22" Type="http://schemas.openxmlformats.org/officeDocument/2006/relationships/slideLayout" Target="../slideLayouts/slideLayout195.xml"/><Relationship Id="rId27" Type="http://schemas.openxmlformats.org/officeDocument/2006/relationships/slideLayout" Target="../slideLayouts/slideLayout200.xml"/><Relationship Id="rId30" Type="http://schemas.openxmlformats.org/officeDocument/2006/relationships/slideLayout" Target="../slideLayouts/slideLayout203.xml"/><Relationship Id="rId35" Type="http://schemas.openxmlformats.org/officeDocument/2006/relationships/slideLayout" Target="../slideLayouts/slideLayout208.xml"/><Relationship Id="rId43" Type="http://schemas.openxmlformats.org/officeDocument/2006/relationships/slideLayout" Target="../slideLayouts/slideLayout216.xml"/><Relationship Id="rId48" Type="http://schemas.openxmlformats.org/officeDocument/2006/relationships/slideLayout" Target="../slideLayouts/slideLayout221.xml"/><Relationship Id="rId56" Type="http://schemas.openxmlformats.org/officeDocument/2006/relationships/slideLayout" Target="../slideLayouts/slideLayout229.xml"/><Relationship Id="rId8" Type="http://schemas.openxmlformats.org/officeDocument/2006/relationships/slideLayout" Target="../slideLayouts/slideLayout181.xml"/><Relationship Id="rId51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5.xml"/><Relationship Id="rId17" Type="http://schemas.openxmlformats.org/officeDocument/2006/relationships/slideLayout" Target="../slideLayouts/slideLayout190.xml"/><Relationship Id="rId25" Type="http://schemas.openxmlformats.org/officeDocument/2006/relationships/slideLayout" Target="../slideLayouts/slideLayout198.xml"/><Relationship Id="rId33" Type="http://schemas.openxmlformats.org/officeDocument/2006/relationships/slideLayout" Target="../slideLayouts/slideLayout206.xml"/><Relationship Id="rId38" Type="http://schemas.openxmlformats.org/officeDocument/2006/relationships/slideLayout" Target="../slideLayouts/slideLayout211.xml"/><Relationship Id="rId46" Type="http://schemas.openxmlformats.org/officeDocument/2006/relationships/slideLayout" Target="../slideLayouts/slideLayout21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249.xml"/><Relationship Id="rId26" Type="http://schemas.openxmlformats.org/officeDocument/2006/relationships/slideLayout" Target="../slideLayouts/slideLayout257.xml"/><Relationship Id="rId39" Type="http://schemas.openxmlformats.org/officeDocument/2006/relationships/slideLayout" Target="../slideLayouts/slideLayout270.xml"/><Relationship Id="rId21" Type="http://schemas.openxmlformats.org/officeDocument/2006/relationships/slideLayout" Target="../slideLayouts/slideLayout252.xml"/><Relationship Id="rId34" Type="http://schemas.openxmlformats.org/officeDocument/2006/relationships/slideLayout" Target="../slideLayouts/slideLayout265.xml"/><Relationship Id="rId42" Type="http://schemas.openxmlformats.org/officeDocument/2006/relationships/slideLayout" Target="../slideLayouts/slideLayout273.xml"/><Relationship Id="rId47" Type="http://schemas.openxmlformats.org/officeDocument/2006/relationships/slideLayout" Target="../slideLayouts/slideLayout278.xml"/><Relationship Id="rId50" Type="http://schemas.openxmlformats.org/officeDocument/2006/relationships/slideLayout" Target="../slideLayouts/slideLayout281.xml"/><Relationship Id="rId55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20" Type="http://schemas.openxmlformats.org/officeDocument/2006/relationships/slideLayout" Target="../slideLayouts/slideLayout251.xml"/><Relationship Id="rId29" Type="http://schemas.openxmlformats.org/officeDocument/2006/relationships/slideLayout" Target="../slideLayouts/slideLayout260.xml"/><Relationship Id="rId41" Type="http://schemas.openxmlformats.org/officeDocument/2006/relationships/slideLayout" Target="../slideLayouts/slideLayout272.xml"/><Relationship Id="rId54" Type="http://schemas.openxmlformats.org/officeDocument/2006/relationships/slideLayout" Target="../slideLayouts/slideLayout2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24" Type="http://schemas.openxmlformats.org/officeDocument/2006/relationships/slideLayout" Target="../slideLayouts/slideLayout255.xml"/><Relationship Id="rId32" Type="http://schemas.openxmlformats.org/officeDocument/2006/relationships/slideLayout" Target="../slideLayouts/slideLayout263.xml"/><Relationship Id="rId37" Type="http://schemas.openxmlformats.org/officeDocument/2006/relationships/slideLayout" Target="../slideLayouts/slideLayout268.xml"/><Relationship Id="rId40" Type="http://schemas.openxmlformats.org/officeDocument/2006/relationships/slideLayout" Target="../slideLayouts/slideLayout271.xml"/><Relationship Id="rId45" Type="http://schemas.openxmlformats.org/officeDocument/2006/relationships/slideLayout" Target="../slideLayouts/slideLayout276.xml"/><Relationship Id="rId53" Type="http://schemas.openxmlformats.org/officeDocument/2006/relationships/slideLayout" Target="../slideLayouts/slideLayout284.xml"/><Relationship Id="rId58" Type="http://schemas.openxmlformats.org/officeDocument/2006/relationships/slideLayout" Target="../slideLayouts/slideLayout289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23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59.xml"/><Relationship Id="rId36" Type="http://schemas.openxmlformats.org/officeDocument/2006/relationships/slideLayout" Target="../slideLayouts/slideLayout267.xml"/><Relationship Id="rId49" Type="http://schemas.openxmlformats.org/officeDocument/2006/relationships/slideLayout" Target="../slideLayouts/slideLayout280.xml"/><Relationship Id="rId57" Type="http://schemas.openxmlformats.org/officeDocument/2006/relationships/slideLayout" Target="../slideLayouts/slideLayout2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41.xml"/><Relationship Id="rId19" Type="http://schemas.openxmlformats.org/officeDocument/2006/relationships/slideLayout" Target="../slideLayouts/slideLayout250.xml"/><Relationship Id="rId31" Type="http://schemas.openxmlformats.org/officeDocument/2006/relationships/slideLayout" Target="../slideLayouts/slideLayout262.xml"/><Relationship Id="rId44" Type="http://schemas.openxmlformats.org/officeDocument/2006/relationships/slideLayout" Target="../slideLayouts/slideLayout275.xml"/><Relationship Id="rId52" Type="http://schemas.openxmlformats.org/officeDocument/2006/relationships/slideLayout" Target="../slideLayouts/slideLayout2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Relationship Id="rId22" Type="http://schemas.openxmlformats.org/officeDocument/2006/relationships/slideLayout" Target="../slideLayouts/slideLayout253.xml"/><Relationship Id="rId27" Type="http://schemas.openxmlformats.org/officeDocument/2006/relationships/slideLayout" Target="../slideLayouts/slideLayout258.xml"/><Relationship Id="rId30" Type="http://schemas.openxmlformats.org/officeDocument/2006/relationships/slideLayout" Target="../slideLayouts/slideLayout261.xml"/><Relationship Id="rId35" Type="http://schemas.openxmlformats.org/officeDocument/2006/relationships/slideLayout" Target="../slideLayouts/slideLayout266.xml"/><Relationship Id="rId43" Type="http://schemas.openxmlformats.org/officeDocument/2006/relationships/slideLayout" Target="../slideLayouts/slideLayout274.xml"/><Relationship Id="rId48" Type="http://schemas.openxmlformats.org/officeDocument/2006/relationships/slideLayout" Target="../slideLayouts/slideLayout279.xml"/><Relationship Id="rId56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39.xml"/><Relationship Id="rId51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34.xml"/><Relationship Id="rId12" Type="http://schemas.openxmlformats.org/officeDocument/2006/relationships/slideLayout" Target="../slideLayouts/slideLayout243.xml"/><Relationship Id="rId17" Type="http://schemas.openxmlformats.org/officeDocument/2006/relationships/slideLayout" Target="../slideLayouts/slideLayout248.xml"/><Relationship Id="rId25" Type="http://schemas.openxmlformats.org/officeDocument/2006/relationships/slideLayout" Target="../slideLayouts/slideLayout256.xml"/><Relationship Id="rId33" Type="http://schemas.openxmlformats.org/officeDocument/2006/relationships/slideLayout" Target="../slideLayouts/slideLayout264.xml"/><Relationship Id="rId38" Type="http://schemas.openxmlformats.org/officeDocument/2006/relationships/slideLayout" Target="../slideLayouts/slideLayout269.xml"/><Relationship Id="rId46" Type="http://schemas.openxmlformats.org/officeDocument/2006/relationships/slideLayout" Target="../slideLayouts/slideLayout27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42" Type="http://schemas.openxmlformats.org/officeDocument/2006/relationships/slideLayout" Target="../slideLayouts/slideLayout331.xml"/><Relationship Id="rId47" Type="http://schemas.openxmlformats.org/officeDocument/2006/relationships/slideLayout" Target="../slideLayouts/slideLayout336.xml"/><Relationship Id="rId50" Type="http://schemas.openxmlformats.org/officeDocument/2006/relationships/slideLayout" Target="../slideLayouts/slideLayout339.xml"/><Relationship Id="rId55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41" Type="http://schemas.openxmlformats.org/officeDocument/2006/relationships/slideLayout" Target="../slideLayouts/slideLayout330.xml"/><Relationship Id="rId54" Type="http://schemas.openxmlformats.org/officeDocument/2006/relationships/slideLayout" Target="../slideLayouts/slideLayout34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slideLayout" Target="../slideLayouts/slideLayout326.xml"/><Relationship Id="rId40" Type="http://schemas.openxmlformats.org/officeDocument/2006/relationships/slideLayout" Target="../slideLayouts/slideLayout329.xml"/><Relationship Id="rId45" Type="http://schemas.openxmlformats.org/officeDocument/2006/relationships/slideLayout" Target="../slideLayouts/slideLayout334.xml"/><Relationship Id="rId53" Type="http://schemas.openxmlformats.org/officeDocument/2006/relationships/slideLayout" Target="../slideLayouts/slideLayout342.xml"/><Relationship Id="rId58" Type="http://schemas.openxmlformats.org/officeDocument/2006/relationships/slideLayout" Target="../slideLayouts/slideLayout347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49" Type="http://schemas.openxmlformats.org/officeDocument/2006/relationships/slideLayout" Target="../slideLayouts/slideLayout338.xml"/><Relationship Id="rId57" Type="http://schemas.openxmlformats.org/officeDocument/2006/relationships/slideLayout" Target="../slideLayouts/slideLayout34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33.xml"/><Relationship Id="rId52" Type="http://schemas.openxmlformats.org/officeDocument/2006/relationships/slideLayout" Target="../slideLayouts/slideLayout34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43" Type="http://schemas.openxmlformats.org/officeDocument/2006/relationships/slideLayout" Target="../slideLayouts/slideLayout332.xml"/><Relationship Id="rId48" Type="http://schemas.openxmlformats.org/officeDocument/2006/relationships/slideLayout" Target="../slideLayouts/slideLayout337.xml"/><Relationship Id="rId56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297.xml"/><Relationship Id="rId51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slideLayout" Target="../slideLayouts/slideLayout327.xml"/><Relationship Id="rId46" Type="http://schemas.openxmlformats.org/officeDocument/2006/relationships/slideLayout" Target="../slideLayouts/slideLayout33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0.xml"/><Relationship Id="rId18" Type="http://schemas.openxmlformats.org/officeDocument/2006/relationships/slideLayout" Target="../slideLayouts/slideLayout365.xml"/><Relationship Id="rId26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386.xml"/><Relationship Id="rId21" Type="http://schemas.openxmlformats.org/officeDocument/2006/relationships/slideLayout" Target="../slideLayouts/slideLayout368.xml"/><Relationship Id="rId34" Type="http://schemas.openxmlformats.org/officeDocument/2006/relationships/slideLayout" Target="../slideLayouts/slideLayout381.xml"/><Relationship Id="rId42" Type="http://schemas.openxmlformats.org/officeDocument/2006/relationships/slideLayout" Target="../slideLayouts/slideLayout389.xml"/><Relationship Id="rId47" Type="http://schemas.openxmlformats.org/officeDocument/2006/relationships/slideLayout" Target="../slideLayouts/slideLayout394.xml"/><Relationship Id="rId50" Type="http://schemas.openxmlformats.org/officeDocument/2006/relationships/slideLayout" Target="../slideLayouts/slideLayout397.xml"/><Relationship Id="rId55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49.xml"/><Relationship Id="rId16" Type="http://schemas.openxmlformats.org/officeDocument/2006/relationships/slideLayout" Target="../slideLayouts/slideLayout363.xml"/><Relationship Id="rId20" Type="http://schemas.openxmlformats.org/officeDocument/2006/relationships/slideLayout" Target="../slideLayouts/slideLayout367.xml"/><Relationship Id="rId29" Type="http://schemas.openxmlformats.org/officeDocument/2006/relationships/slideLayout" Target="../slideLayouts/slideLayout376.xml"/><Relationship Id="rId41" Type="http://schemas.openxmlformats.org/officeDocument/2006/relationships/slideLayout" Target="../slideLayouts/slideLayout388.xml"/><Relationship Id="rId54" Type="http://schemas.openxmlformats.org/officeDocument/2006/relationships/slideLayout" Target="../slideLayouts/slideLayout40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slideLayout" Target="../slideLayouts/slideLayout358.xml"/><Relationship Id="rId24" Type="http://schemas.openxmlformats.org/officeDocument/2006/relationships/slideLayout" Target="../slideLayouts/slideLayout371.xml"/><Relationship Id="rId32" Type="http://schemas.openxmlformats.org/officeDocument/2006/relationships/slideLayout" Target="../slideLayouts/slideLayout379.xml"/><Relationship Id="rId37" Type="http://schemas.openxmlformats.org/officeDocument/2006/relationships/slideLayout" Target="../slideLayouts/slideLayout384.xml"/><Relationship Id="rId40" Type="http://schemas.openxmlformats.org/officeDocument/2006/relationships/slideLayout" Target="../slideLayouts/slideLayout387.xml"/><Relationship Id="rId45" Type="http://schemas.openxmlformats.org/officeDocument/2006/relationships/slideLayout" Target="../slideLayouts/slideLayout392.xml"/><Relationship Id="rId53" Type="http://schemas.openxmlformats.org/officeDocument/2006/relationships/slideLayout" Target="../slideLayouts/slideLayout400.xml"/><Relationship Id="rId58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52.xml"/><Relationship Id="rId15" Type="http://schemas.openxmlformats.org/officeDocument/2006/relationships/slideLayout" Target="../slideLayouts/slideLayout362.xml"/><Relationship Id="rId23" Type="http://schemas.openxmlformats.org/officeDocument/2006/relationships/slideLayout" Target="../slideLayouts/slideLayout370.xml"/><Relationship Id="rId28" Type="http://schemas.openxmlformats.org/officeDocument/2006/relationships/slideLayout" Target="../slideLayouts/slideLayout375.xml"/><Relationship Id="rId36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396.xml"/><Relationship Id="rId57" Type="http://schemas.openxmlformats.org/officeDocument/2006/relationships/slideLayout" Target="../slideLayouts/slideLayout40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57.xml"/><Relationship Id="rId19" Type="http://schemas.openxmlformats.org/officeDocument/2006/relationships/slideLayout" Target="../slideLayouts/slideLayout366.xml"/><Relationship Id="rId31" Type="http://schemas.openxmlformats.org/officeDocument/2006/relationships/slideLayout" Target="../slideLayouts/slideLayout378.xml"/><Relationship Id="rId44" Type="http://schemas.openxmlformats.org/officeDocument/2006/relationships/slideLayout" Target="../slideLayouts/slideLayout391.xml"/><Relationship Id="rId52" Type="http://schemas.openxmlformats.org/officeDocument/2006/relationships/slideLayout" Target="../slideLayouts/slideLayout39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51.xml"/><Relationship Id="rId9" Type="http://schemas.openxmlformats.org/officeDocument/2006/relationships/slideLayout" Target="../slideLayouts/slideLayout356.xml"/><Relationship Id="rId14" Type="http://schemas.openxmlformats.org/officeDocument/2006/relationships/slideLayout" Target="../slideLayouts/slideLayout361.xml"/><Relationship Id="rId22" Type="http://schemas.openxmlformats.org/officeDocument/2006/relationships/slideLayout" Target="../slideLayouts/slideLayout369.xml"/><Relationship Id="rId27" Type="http://schemas.openxmlformats.org/officeDocument/2006/relationships/slideLayout" Target="../slideLayouts/slideLayout374.xml"/><Relationship Id="rId30" Type="http://schemas.openxmlformats.org/officeDocument/2006/relationships/slideLayout" Target="../slideLayouts/slideLayout377.xml"/><Relationship Id="rId35" Type="http://schemas.openxmlformats.org/officeDocument/2006/relationships/slideLayout" Target="../slideLayouts/slideLayout382.xml"/><Relationship Id="rId43" Type="http://schemas.openxmlformats.org/officeDocument/2006/relationships/slideLayout" Target="../slideLayouts/slideLayout390.xml"/><Relationship Id="rId48" Type="http://schemas.openxmlformats.org/officeDocument/2006/relationships/slideLayout" Target="../slideLayouts/slideLayout395.xml"/><Relationship Id="rId56" Type="http://schemas.openxmlformats.org/officeDocument/2006/relationships/slideLayout" Target="../slideLayouts/slideLayout403.xml"/><Relationship Id="rId8" Type="http://schemas.openxmlformats.org/officeDocument/2006/relationships/slideLayout" Target="../slideLayouts/slideLayout355.xml"/><Relationship Id="rId51" Type="http://schemas.openxmlformats.org/officeDocument/2006/relationships/slideLayout" Target="../slideLayouts/slideLayout398.xml"/><Relationship Id="rId3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9.xml"/><Relationship Id="rId17" Type="http://schemas.openxmlformats.org/officeDocument/2006/relationships/slideLayout" Target="../slideLayouts/slideLayout364.xml"/><Relationship Id="rId25" Type="http://schemas.openxmlformats.org/officeDocument/2006/relationships/slideLayout" Target="../slideLayouts/slideLayout372.xml"/><Relationship Id="rId33" Type="http://schemas.openxmlformats.org/officeDocument/2006/relationships/slideLayout" Target="../slideLayouts/slideLayout380.xml"/><Relationship Id="rId38" Type="http://schemas.openxmlformats.org/officeDocument/2006/relationships/slideLayout" Target="../slideLayouts/slideLayout385.xml"/><Relationship Id="rId46" Type="http://schemas.openxmlformats.org/officeDocument/2006/relationships/slideLayout" Target="../slideLayouts/slideLayout39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8.xml"/><Relationship Id="rId18" Type="http://schemas.openxmlformats.org/officeDocument/2006/relationships/slideLayout" Target="../slideLayouts/slideLayout423.xml"/><Relationship Id="rId26" Type="http://schemas.openxmlformats.org/officeDocument/2006/relationships/slideLayout" Target="../slideLayouts/slideLayout431.xml"/><Relationship Id="rId39" Type="http://schemas.openxmlformats.org/officeDocument/2006/relationships/slideLayout" Target="../slideLayouts/slideLayout444.xml"/><Relationship Id="rId21" Type="http://schemas.openxmlformats.org/officeDocument/2006/relationships/slideLayout" Target="../slideLayouts/slideLayout426.xml"/><Relationship Id="rId34" Type="http://schemas.openxmlformats.org/officeDocument/2006/relationships/slideLayout" Target="../slideLayouts/slideLayout439.xml"/><Relationship Id="rId42" Type="http://schemas.openxmlformats.org/officeDocument/2006/relationships/slideLayout" Target="../slideLayouts/slideLayout447.xml"/><Relationship Id="rId47" Type="http://schemas.openxmlformats.org/officeDocument/2006/relationships/slideLayout" Target="../slideLayouts/slideLayout452.xml"/><Relationship Id="rId50" Type="http://schemas.openxmlformats.org/officeDocument/2006/relationships/slideLayout" Target="../slideLayouts/slideLayout455.xml"/><Relationship Id="rId55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12.xml"/><Relationship Id="rId2" Type="http://schemas.openxmlformats.org/officeDocument/2006/relationships/slideLayout" Target="../slideLayouts/slideLayout407.xml"/><Relationship Id="rId16" Type="http://schemas.openxmlformats.org/officeDocument/2006/relationships/slideLayout" Target="../slideLayouts/slideLayout421.xml"/><Relationship Id="rId20" Type="http://schemas.openxmlformats.org/officeDocument/2006/relationships/slideLayout" Target="../slideLayouts/slideLayout425.xml"/><Relationship Id="rId29" Type="http://schemas.openxmlformats.org/officeDocument/2006/relationships/slideLayout" Target="../slideLayouts/slideLayout434.xml"/><Relationship Id="rId41" Type="http://schemas.openxmlformats.org/officeDocument/2006/relationships/slideLayout" Target="../slideLayouts/slideLayout446.xml"/><Relationship Id="rId54" Type="http://schemas.openxmlformats.org/officeDocument/2006/relationships/slideLayout" Target="../slideLayouts/slideLayout45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24" Type="http://schemas.openxmlformats.org/officeDocument/2006/relationships/slideLayout" Target="../slideLayouts/slideLayout429.xml"/><Relationship Id="rId32" Type="http://schemas.openxmlformats.org/officeDocument/2006/relationships/slideLayout" Target="../slideLayouts/slideLayout437.xml"/><Relationship Id="rId37" Type="http://schemas.openxmlformats.org/officeDocument/2006/relationships/slideLayout" Target="../slideLayouts/slideLayout442.xml"/><Relationship Id="rId40" Type="http://schemas.openxmlformats.org/officeDocument/2006/relationships/slideLayout" Target="../slideLayouts/slideLayout445.xml"/><Relationship Id="rId45" Type="http://schemas.openxmlformats.org/officeDocument/2006/relationships/slideLayout" Target="../slideLayouts/slideLayout450.xml"/><Relationship Id="rId53" Type="http://schemas.openxmlformats.org/officeDocument/2006/relationships/slideLayout" Target="../slideLayouts/slideLayout458.xml"/><Relationship Id="rId58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10.xml"/><Relationship Id="rId15" Type="http://schemas.openxmlformats.org/officeDocument/2006/relationships/slideLayout" Target="../slideLayouts/slideLayout420.xml"/><Relationship Id="rId23" Type="http://schemas.openxmlformats.org/officeDocument/2006/relationships/slideLayout" Target="../slideLayouts/slideLayout428.xml"/><Relationship Id="rId28" Type="http://schemas.openxmlformats.org/officeDocument/2006/relationships/slideLayout" Target="../slideLayouts/slideLayout433.xml"/><Relationship Id="rId36" Type="http://schemas.openxmlformats.org/officeDocument/2006/relationships/slideLayout" Target="../slideLayouts/slideLayout441.xml"/><Relationship Id="rId49" Type="http://schemas.openxmlformats.org/officeDocument/2006/relationships/slideLayout" Target="../slideLayouts/slideLayout454.xml"/><Relationship Id="rId57" Type="http://schemas.openxmlformats.org/officeDocument/2006/relationships/slideLayout" Target="../slideLayouts/slideLayout46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15.xml"/><Relationship Id="rId19" Type="http://schemas.openxmlformats.org/officeDocument/2006/relationships/slideLayout" Target="../slideLayouts/slideLayout424.xml"/><Relationship Id="rId31" Type="http://schemas.openxmlformats.org/officeDocument/2006/relationships/slideLayout" Target="../slideLayouts/slideLayout436.xml"/><Relationship Id="rId44" Type="http://schemas.openxmlformats.org/officeDocument/2006/relationships/slideLayout" Target="../slideLayouts/slideLayout449.xml"/><Relationship Id="rId52" Type="http://schemas.openxmlformats.org/officeDocument/2006/relationships/slideLayout" Target="../slideLayouts/slideLayout45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Relationship Id="rId14" Type="http://schemas.openxmlformats.org/officeDocument/2006/relationships/slideLayout" Target="../slideLayouts/slideLayout419.xml"/><Relationship Id="rId22" Type="http://schemas.openxmlformats.org/officeDocument/2006/relationships/slideLayout" Target="../slideLayouts/slideLayout427.xml"/><Relationship Id="rId27" Type="http://schemas.openxmlformats.org/officeDocument/2006/relationships/slideLayout" Target="../slideLayouts/slideLayout432.xml"/><Relationship Id="rId30" Type="http://schemas.openxmlformats.org/officeDocument/2006/relationships/slideLayout" Target="../slideLayouts/slideLayout435.xml"/><Relationship Id="rId35" Type="http://schemas.openxmlformats.org/officeDocument/2006/relationships/slideLayout" Target="../slideLayouts/slideLayout440.xml"/><Relationship Id="rId43" Type="http://schemas.openxmlformats.org/officeDocument/2006/relationships/slideLayout" Target="../slideLayouts/slideLayout448.xml"/><Relationship Id="rId48" Type="http://schemas.openxmlformats.org/officeDocument/2006/relationships/slideLayout" Target="../slideLayouts/slideLayout453.xml"/><Relationship Id="rId56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13.xml"/><Relationship Id="rId51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7.xml"/><Relationship Id="rId17" Type="http://schemas.openxmlformats.org/officeDocument/2006/relationships/slideLayout" Target="../slideLayouts/slideLayout422.xml"/><Relationship Id="rId25" Type="http://schemas.openxmlformats.org/officeDocument/2006/relationships/slideLayout" Target="../slideLayouts/slideLayout430.xml"/><Relationship Id="rId33" Type="http://schemas.openxmlformats.org/officeDocument/2006/relationships/slideLayout" Target="../slideLayouts/slideLayout438.xml"/><Relationship Id="rId38" Type="http://schemas.openxmlformats.org/officeDocument/2006/relationships/slideLayout" Target="../slideLayouts/slideLayout443.xml"/><Relationship Id="rId46" Type="http://schemas.openxmlformats.org/officeDocument/2006/relationships/slideLayout" Target="../slideLayouts/slideLayout45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9" Type="http://schemas.openxmlformats.org/officeDocument/2006/relationships/slideLayout" Target="../slideLayouts/slideLayout502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42" Type="http://schemas.openxmlformats.org/officeDocument/2006/relationships/slideLayout" Target="../slideLayouts/slideLayout505.xml"/><Relationship Id="rId47" Type="http://schemas.openxmlformats.org/officeDocument/2006/relationships/slideLayout" Target="../slideLayouts/slideLayout510.xml"/><Relationship Id="rId50" Type="http://schemas.openxmlformats.org/officeDocument/2006/relationships/slideLayout" Target="../slideLayouts/slideLayout513.xml"/><Relationship Id="rId55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470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41" Type="http://schemas.openxmlformats.org/officeDocument/2006/relationships/slideLayout" Target="../slideLayouts/slideLayout504.xml"/><Relationship Id="rId54" Type="http://schemas.openxmlformats.org/officeDocument/2006/relationships/slideLayout" Target="../slideLayouts/slideLayout51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37" Type="http://schemas.openxmlformats.org/officeDocument/2006/relationships/slideLayout" Target="../slideLayouts/slideLayout500.xml"/><Relationship Id="rId40" Type="http://schemas.openxmlformats.org/officeDocument/2006/relationships/slideLayout" Target="../slideLayouts/slideLayout503.xml"/><Relationship Id="rId45" Type="http://schemas.openxmlformats.org/officeDocument/2006/relationships/slideLayout" Target="../slideLayouts/slideLayout508.xml"/><Relationship Id="rId53" Type="http://schemas.openxmlformats.org/officeDocument/2006/relationships/slideLayout" Target="../slideLayouts/slideLayout516.xml"/><Relationship Id="rId58" Type="http://schemas.openxmlformats.org/officeDocument/2006/relationships/slideLayout" Target="../slideLayouts/slideLayout521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slideLayout" Target="../slideLayouts/slideLayout499.xml"/><Relationship Id="rId49" Type="http://schemas.openxmlformats.org/officeDocument/2006/relationships/slideLayout" Target="../slideLayouts/slideLayout512.xml"/><Relationship Id="rId57" Type="http://schemas.openxmlformats.org/officeDocument/2006/relationships/slideLayout" Target="../slideLayouts/slideLayout52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4" Type="http://schemas.openxmlformats.org/officeDocument/2006/relationships/slideLayout" Target="../slideLayouts/slideLayout507.xml"/><Relationship Id="rId52" Type="http://schemas.openxmlformats.org/officeDocument/2006/relationships/slideLayout" Target="../slideLayouts/slideLayout51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Relationship Id="rId43" Type="http://schemas.openxmlformats.org/officeDocument/2006/relationships/slideLayout" Target="../slideLayouts/slideLayout506.xml"/><Relationship Id="rId48" Type="http://schemas.openxmlformats.org/officeDocument/2006/relationships/slideLayout" Target="../slideLayouts/slideLayout511.xml"/><Relationship Id="rId56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471.xml"/><Relationship Id="rId51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38" Type="http://schemas.openxmlformats.org/officeDocument/2006/relationships/slideLayout" Target="../slideLayouts/slideLayout501.xml"/><Relationship Id="rId46" Type="http://schemas.openxmlformats.org/officeDocument/2006/relationships/slideLayout" Target="../slideLayouts/slideLayout50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/>
              <a:pPr algn="ctr"/>
              <a:t>‹#›</a:t>
            </a:fld>
            <a:endParaRPr lang="en-US" sz="10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800" dirty="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800" dirty="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800" dirty="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algn="ctr"/>
            <a:endParaRPr lang="en-US" sz="1000" dirty="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lvl="0" algn="ctr"/>
            <a:endParaRPr lang="en-US" sz="1000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lvl="0"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400081"/>
          </a:xfrm>
          <a:prstGeom prst="rect">
            <a:avLst/>
          </a:prstGeom>
        </p:spPr>
        <p:txBody>
          <a:bodyPr vert="horz" wrap="square" lIns="91415" tIns="45706" rIns="91415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7"/>
            <a:ext cx="104567" cy="246221"/>
          </a:xfrm>
          <a:prstGeom prst="rect">
            <a:avLst/>
          </a:prstGeom>
        </p:spPr>
        <p:txBody>
          <a:bodyPr vert="horz" wrap="none" lIns="91415" tIns="45706" rIns="91415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6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6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5" tIns="45706" rIns="91415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32" tIns="72568" rIns="145132" bIns="72568" rtlCol="0" anchor="ctr"/>
          <a:lstStyle/>
          <a:p>
            <a:pPr marL="0" marR="0" lvl="0" indent="0" algn="ctr" defTabSz="9141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12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83" indent="-172985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80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78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77" indent="-171398" algn="l" defTabSz="91412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835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9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5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17" indent="-228532" algn="l" defTabSz="91412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2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43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05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27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89" algn="l" defTabSz="91412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Layout" Target="../diagrams/layout15.xml"/><Relationship Id="rId7" Type="http://schemas.openxmlformats.org/officeDocument/2006/relationships/image" Target="../media/image16.gi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66044" y="2436"/>
            <a:ext cx="5889808" cy="1682112"/>
          </a:xfrm>
          <a:prstGeom prst="rect">
            <a:avLst/>
          </a:prstGeom>
        </p:spPr>
        <p:txBody>
          <a:bodyPr vert="horz" wrap="square" lIns="0" tIns="23146" rIns="0" bIns="0" rtlCol="0" anchor="ctr">
            <a:spAutoFit/>
          </a:bodyPr>
          <a:lstStyle/>
          <a:p>
            <a:pPr marL="20128" algn="l">
              <a:lnSpc>
                <a:spcPct val="100000"/>
              </a:lnSpc>
              <a:spcBef>
                <a:spcPts val="181"/>
              </a:spcBef>
            </a:pPr>
            <a:r>
              <a:rPr lang="ru-RU" sz="5400" b="1" spc="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794292" y="1890478"/>
            <a:ext cx="5793932" cy="3633600"/>
          </a:xfrm>
          <a:prstGeom prst="rect">
            <a:avLst/>
          </a:prstGeom>
        </p:spPr>
        <p:txBody>
          <a:bodyPr vert="horz" wrap="square" lIns="0" tIns="22139" rIns="0" bIns="0" rtlCol="0">
            <a:spAutoFit/>
          </a:bodyPr>
          <a:lstStyle/>
          <a:p>
            <a:pPr marL="29183">
              <a:lnSpc>
                <a:spcPts val="3099"/>
              </a:lnSpc>
              <a:spcBef>
                <a:spcPts val="175"/>
              </a:spcBef>
            </a:pPr>
            <a:endParaRPr lang="ru-RU" sz="32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3">
              <a:spcBef>
                <a:spcPts val="175"/>
              </a:spcBef>
            </a:pPr>
            <a:r>
              <a:rPr lang="ru-RU" sz="3200" b="1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  <a:endParaRPr lang="en-US" sz="32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83">
              <a:spcBef>
                <a:spcPts val="175"/>
              </a:spcBef>
            </a:pPr>
            <a:endParaRPr lang="ru-RU" sz="32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3">
              <a:spcBef>
                <a:spcPts val="175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Австро-венгерская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империя </a:t>
            </a:r>
            <a:endParaRPr lang="en-US" sz="28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83">
              <a:spcBef>
                <a:spcPts val="175"/>
              </a:spcBef>
            </a:pP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в конце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XIX 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– 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начале</a:t>
            </a:r>
            <a:r>
              <a:rPr lang="en-US" sz="2800" b="1" dirty="0" smtClean="0">
                <a:solidFill>
                  <a:srgbClr val="2365C7"/>
                </a:solidFill>
                <a:latin typeface="Arial"/>
                <a:cs typeface="Arial"/>
              </a:rPr>
              <a:t> XX</a:t>
            </a:r>
            <a:r>
              <a:rPr lang="ru-RU" sz="2800" b="1" dirty="0" smtClean="0">
                <a:solidFill>
                  <a:srgbClr val="2365C7"/>
                </a:solidFill>
                <a:latin typeface="Arial"/>
                <a:cs typeface="Arial"/>
              </a:rPr>
              <a:t> веков</a:t>
            </a:r>
            <a:endParaRPr lang="ru-RU" sz="28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29183">
              <a:spcBef>
                <a:spcPts val="175"/>
              </a:spcBef>
            </a:pPr>
            <a:endParaRPr sz="3800" b="1" dirty="0">
              <a:latin typeface="Arial"/>
              <a:cs typeface="Arial"/>
            </a:endParaRPr>
          </a:p>
          <a:p>
            <a:pPr marL="51322">
              <a:lnSpc>
                <a:spcPts val="3218"/>
              </a:lnSpc>
              <a:spcBef>
                <a:spcPts val="1948"/>
              </a:spcBef>
            </a:pPr>
            <a:endParaRPr lang="ru-RU" sz="29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47003" y="2214561"/>
            <a:ext cx="483915" cy="20717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7455854" y="361577"/>
            <a:ext cx="95735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7455854" y="361577"/>
            <a:ext cx="957352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7808133" y="394731"/>
            <a:ext cx="274824" cy="590848"/>
          </a:xfrm>
          <a:prstGeom prst="rect">
            <a:avLst/>
          </a:prstGeom>
        </p:spPr>
        <p:txBody>
          <a:bodyPr vert="horz" wrap="square" lIns="0" tIns="25160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700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7634306" y="859058"/>
            <a:ext cx="778900" cy="342476"/>
          </a:xfrm>
          <a:prstGeom prst="rect">
            <a:avLst/>
          </a:prstGeom>
        </p:spPr>
        <p:txBody>
          <a:bodyPr vert="horz" wrap="square" lIns="0" tIns="19121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lang="ru-RU" sz="2100" spc="-8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22530" name="AutoShape 2" descr="Франко-прусская война 1870-1871 - Русская историческая библиотека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32" tIns="72568" rIns="145132" bIns="7256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521042" y="413018"/>
            <a:ext cx="581708" cy="725785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331"/>
            <a:endParaRPr sz="2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12"/>
          </p:nvPr>
        </p:nvSpPr>
        <p:spPr>
          <a:xfrm>
            <a:off x="6726955" y="2458345"/>
            <a:ext cx="2154954" cy="2268095"/>
          </a:xfrm>
        </p:spPr>
      </p:sp>
      <p:sp>
        <p:nvSpPr>
          <p:cNvPr id="29698" name="AutoShape 2" descr="Возможна ли для России политическая игра в Восточной Европе? » ОКО ПЛАНЕТЫ  информационно-аналитический портал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9" name="Picture 3" descr="C:\Users\Вилена\Desktop\австро венг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700" y="1857370"/>
            <a:ext cx="2495210" cy="307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Экономика Венгрии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9" y="914400"/>
            <a:ext cx="4606233" cy="403361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Австро-венгерское соглашение стало определённым толчком для экономического развития Венгрии.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основе угольной базы Венгрии начала развиваться металлургическая отрасль промышленности.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Но основной промышленной отраслью Венгрии по-прежнему оставалась пищевая отрасль.</a:t>
            </a:r>
          </a:p>
          <a:p>
            <a:pPr>
              <a:buNone/>
            </a:pPr>
            <a:r>
              <a:rPr lang="ru-RU" sz="2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Венгрия производила половину пищевой продукции империи.</a:t>
            </a:r>
          </a:p>
        </p:txBody>
      </p:sp>
      <p:pic>
        <p:nvPicPr>
          <p:cNvPr id="578562" name="Picture 2" descr="ВЕНГРИЯ | Энциклопедия Кругосв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14400"/>
            <a:ext cx="4130673" cy="40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112"/>
            <a:ext cx="9151408" cy="75847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Признаки капитализма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sz="half" idx="1"/>
          </p:nvPr>
        </p:nvGraphicFramePr>
        <p:xfrm>
          <a:off x="214283" y="914401"/>
          <a:ext cx="8675717" cy="40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Ввоз капитала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914400"/>
            <a:ext cx="4463357" cy="4033614"/>
          </a:xfrm>
          <a:solidFill>
            <a:schemeClr val="bg1"/>
          </a:solidFill>
        </p:spPr>
        <p:txBody>
          <a:bodyPr anchor="ctr">
            <a:normAutofit fontScale="92500" lnSpcReduction="10000"/>
          </a:bodyPr>
          <a:lstStyle/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Банки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Франции, Бельгии, Германии наводнили Австрию своим капиталом путём инвестирования промышленности.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Такие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отрасли промышленности,                               как металлургия, машиностроение, электротехника в финансовом отношении обеспечивались  со стороны германских фирм.</a:t>
            </a:r>
          </a:p>
        </p:txBody>
      </p:sp>
      <p:pic>
        <p:nvPicPr>
          <p:cNvPr id="579586" name="Picture 2" descr="Доменная печь на металлургическом заводе в Кладно. Фотография. Конец XIX 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914400"/>
            <a:ext cx="4273548" cy="40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Немецкий капитал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327127"/>
              </p:ext>
            </p:extLst>
          </p:nvPr>
        </p:nvGraphicFramePr>
        <p:xfrm>
          <a:off x="375510" y="914795"/>
          <a:ext cx="8588978" cy="417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Социальное движение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3139" y="914400"/>
            <a:ext cx="4463357" cy="4033614"/>
          </a:xfrm>
          <a:solidFill>
            <a:schemeClr val="bg1"/>
          </a:solidFill>
        </p:spPr>
        <p:txBody>
          <a:bodyPr anchor="ctr">
            <a:normAutofit fontScale="92500" lnSpcReduction="20000"/>
          </a:bodyPr>
          <a:lstStyle/>
          <a:p>
            <a:pPr marL="169863" indent="0"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Трудящиеся 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вели борьбу за свои права.</a:t>
            </a:r>
            <a:b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Например, в столице империи Вене была проведена массовая демонстрация рабочих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9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69863" indent="0">
              <a:buNone/>
            </a:pP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Демонстранты </a:t>
            </a:r>
            <a:r>
              <a:rPr lang="ru-RU" sz="2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требовали предоставления демократических свобод.</a:t>
            </a:r>
          </a:p>
        </p:txBody>
      </p:sp>
      <p:pic>
        <p:nvPicPr>
          <p:cNvPr id="580610" name="Picture 2" descr="Авст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4" y="914401"/>
            <a:ext cx="4273548" cy="403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Подавление движения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914400"/>
            <a:ext cx="4463357" cy="4033614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В ответ на это правительство обвинило                               в предательстве руководителей рабочего движения.</a:t>
            </a:r>
          </a:p>
          <a:p>
            <a:pPr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Суд приговорил их        к длительному заключению.</a:t>
            </a:r>
          </a:p>
        </p:txBody>
      </p:sp>
      <p:pic>
        <p:nvPicPr>
          <p:cNvPr id="579588" name="Picture 4" descr="Австро-Венгрия | История.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6" y="914401"/>
            <a:ext cx="4273548" cy="403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112"/>
            <a:ext cx="9151408" cy="75847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«Чрезвычайный закон»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57159" y="914401"/>
          <a:ext cx="8532159" cy="401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АСДП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00497" y="857239"/>
            <a:ext cx="4857784" cy="4143386"/>
          </a:xfr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 marL="169863" indent="0">
              <a:spcBef>
                <a:spcPts val="1200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Несмотря 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это, рабочие продолжали борьбу.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в 1889 г. была создана Австрийская социал-демократическая партия (АСДП).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программе партии были такие положения, как предоставление политических свобод, принятие закона о выборе парламента путём общего, равного, прямого голосования, отделение церкви    от государства, школы от церкви, сокращение рабочего дня.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Isabella II av Spanien – Wikipedia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Рабочее движение 19 века - Экскурсии по Львов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857239"/>
            <a:ext cx="3702045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" y="2"/>
            <a:ext cx="9144000" cy="78579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7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Выборы </a:t>
            </a:r>
            <a:endParaRPr lang="ru-RU" sz="37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214285" y="914400"/>
          <a:ext cx="8715434" cy="4038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1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Национально-освободительное движение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914400"/>
            <a:ext cx="4536746" cy="3812040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59280820"/>
              </p:ext>
            </p:extLst>
          </p:nvPr>
        </p:nvGraphicFramePr>
        <p:xfrm>
          <a:off x="179514" y="940225"/>
          <a:ext cx="8784976" cy="4060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" y="0"/>
            <a:ext cx="9144000" cy="785801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7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ПЛАН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914400"/>
            <a:ext cx="8715436" cy="4086243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809625" indent="-446088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Политический строй</a:t>
            </a:r>
          </a:p>
          <a:p>
            <a:pPr marL="809625" indent="-446088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Экономическое развитие</a:t>
            </a:r>
          </a:p>
          <a:p>
            <a:pPr marL="809625" indent="-446088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Социальное движение</a:t>
            </a:r>
          </a:p>
          <a:p>
            <a:pPr marL="809625" indent="-446088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Национально-освободительное движение</a:t>
            </a:r>
          </a:p>
          <a:p>
            <a:pPr marL="809625" indent="-446088">
              <a:buNone/>
            </a:pP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Экономический кризис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Партии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2" y="1071552"/>
          <a:ext cx="8715436" cy="392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Идеи партии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1935" y="928676"/>
            <a:ext cx="4786346" cy="4000528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Деятели Христианской социалистической партии, большинство которых являлись австрийскими католиками, вели пропаганду идеи «Великой Германии» вместе с агитацией классового мира, призывом              к решению всех общественных противоречий «в духе содружества и любви»                                    и пропагандой антисемитизма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Isabella II av Spanien – Wikipedia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Христианская демократия — Википедия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Здание Парламента в Вене — MashaPasha путеводите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28676"/>
            <a:ext cx="391635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Борьба Чехии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914400"/>
            <a:ext cx="4463357" cy="403361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Чешская оппозиция требовала предоставления Чехии политических прав.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Правительство в ответ      на это усилило репрессии.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В Чехии даже было введено блокадное положение.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Но и это не сломило чешскую оппозицию.</a:t>
            </a:r>
          </a:p>
        </p:txBody>
      </p:sp>
      <p:pic>
        <p:nvPicPr>
          <p:cNvPr id="13314" name="Picture 2" descr="https://pastvu.com/_p/d/0/s/5/0s5i57covbzhqmoxg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14400"/>
            <a:ext cx="4273550" cy="40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Уступки 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914400"/>
            <a:ext cx="4463357" cy="40336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69863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Борьба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Чехии продолжалась.</a:t>
            </a:r>
          </a:p>
          <a:p>
            <a:pPr marL="16986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наконец, в 1880 г.                            в Чехии ввели двуязычие для ведения судебных                          и административных дел.</a:t>
            </a:r>
          </a:p>
          <a:p>
            <a:pPr marL="169863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 г. в Пражском университете началось обучение на двух языках – немецком и чешском.</a:t>
            </a:r>
          </a:p>
        </p:txBody>
      </p:sp>
      <p:sp>
        <p:nvSpPr>
          <p:cNvPr id="12290" name="AutoShape 2" descr="Карлов университет в Праге: история, факультеты, как поступить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Карлов университет в Праге: история, факультеты, как поступить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4" name="Picture 6" descr="Обучение в Карловом университете в Чехии. Учеба в Charles University in  Prague для украинцев"/>
          <p:cNvPicPr>
            <a:picLocks noChangeAspect="1" noChangeArrowheads="1"/>
          </p:cNvPicPr>
          <p:nvPr/>
        </p:nvPicPr>
        <p:blipFill>
          <a:blip r:embed="rId2"/>
          <a:srcRect b="13218"/>
          <a:stretch>
            <a:fillRect/>
          </a:stretch>
        </p:blipFill>
        <p:spPr bwMode="auto">
          <a:xfrm>
            <a:off x="155575" y="914400"/>
            <a:ext cx="4273550" cy="40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Украинцы и поляки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914400"/>
            <a:ext cx="4463357" cy="403361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Украинское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население                      и поляки в Галиции тоже находились под национальным гнётом.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Австрийское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правительство, заключив                      с господствующими классами Галиции соглашение, предоставило им руководство краем.</a:t>
            </a:r>
          </a:p>
        </p:txBody>
      </p:sp>
      <p:pic>
        <p:nvPicPr>
          <p:cNvPr id="11266" name="Picture 2" descr="Жители Западной Укра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14400"/>
            <a:ext cx="4273550" cy="40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112"/>
            <a:ext cx="9151408" cy="75847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Национальное угнетение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1"/>
          </p:nvPr>
        </p:nvGraphicFramePr>
        <p:xfrm>
          <a:off x="357159" y="914401"/>
          <a:ext cx="8532159" cy="401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Экономический кризис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9125" y="914400"/>
            <a:ext cx="4463357" cy="4033614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 marL="169863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1912 г. в Австро-Венгрии наступил тяжёлый экономический кризис.</a:t>
            </a:r>
          </a:p>
          <a:p>
            <a:pPr marL="16986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результате крупные промышленные и торговые предприятия обанкротились.</a:t>
            </a:r>
          </a:p>
          <a:p>
            <a:pPr marL="169863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Резко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снизился экспортный потенциал империи.</a:t>
            </a:r>
          </a:p>
          <a:p>
            <a:pPr marL="169863" indent="0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Правящие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круги ещё больше усилили национальное угнетение.</a:t>
            </a:r>
          </a:p>
        </p:txBody>
      </p:sp>
      <p:pic>
        <p:nvPicPr>
          <p:cNvPr id="9218" name="Picture 2" descr="Доменная печь на металлургическом заводе в Кладно. Фотография. Конец XIX 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914400"/>
            <a:ext cx="4273550" cy="4033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44112"/>
            <a:ext cx="9151408" cy="75847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Захватническая политика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14283" y="914401"/>
          <a:ext cx="8675035" cy="401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Демонстрация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000113"/>
          <a:ext cx="8572560" cy="4019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Забастовки рабочих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3" y="1071552"/>
            <a:ext cx="4452942" cy="3871928"/>
          </a:xfrm>
          <a:solidFill>
            <a:schemeClr val="bg1"/>
          </a:solidFill>
        </p:spPr>
        <p:txBody>
          <a:bodyPr anchor="ctr">
            <a:normAutofit fontScale="92500" lnSpcReduction="10000"/>
          </a:bodyPr>
          <a:lstStyle/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Общее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недовольство привело     к массовым забастовкам рабочих.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Против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демонстрантов были отправлены полицейские силы.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итоге Будапешт заполонили баррикады.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 </a:t>
            </a: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силы были не равны,                                  и рабочие были вынуждены приостановить забастовку.</a:t>
            </a:r>
          </a:p>
        </p:txBody>
      </p:sp>
      <p:pic>
        <p:nvPicPr>
          <p:cNvPr id="6146" name="Picture 2" descr="Венгр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928676"/>
            <a:ext cx="4071965" cy="4014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2"/>
            <a:ext cx="9144000" cy="77154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Политический строй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1" y="1071552"/>
            <a:ext cx="4357718" cy="3948469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Австро-венгерская империя образовалась в 1867 г.                       на основе соглашения между правящими верхушками двух стран.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состав Австрийской империи вошли Чехия, Моравия, Галиция                                и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Буковина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в состав  Венгрии – Словакия, Хорватия                             и Трансильвания.</a:t>
            </a:r>
            <a:endParaRPr lang="ru-RU" sz="2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49" name="Picture 1" descr="C:\Users\Вилена\Desktop\австро венгр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928677"/>
            <a:ext cx="4143404" cy="4091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" y="3"/>
            <a:ext cx="9143998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Вывод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139952" y="888090"/>
            <a:ext cx="4763584" cy="4255410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3" y="888090"/>
          <a:ext cx="8689254" cy="411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52968976"/>
              </p:ext>
            </p:extLst>
          </p:nvPr>
        </p:nvGraphicFramePr>
        <p:xfrm>
          <a:off x="3571869" y="914400"/>
          <a:ext cx="5286411" cy="408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9" y="-44112"/>
            <a:ext cx="9144000" cy="75847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Идея </a:t>
            </a:r>
            <a:r>
              <a:rPr lang="ru-RU" sz="3800" b="1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триализма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5575" y="914400"/>
            <a:ext cx="3768353" cy="4086243"/>
          </a:xfrm>
          <a:noFill/>
        </p:spPr>
        <p:txBody>
          <a:bodyPr anchor="ctr">
            <a:normAutofit/>
          </a:bodyPr>
          <a:lstStyle/>
          <a:p>
            <a:pPr marL="169863" indent="0"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правящих кругах страны и в политических организациях стала широко распространяться идея </a:t>
            </a:r>
            <a:r>
              <a:rPr lang="ru-RU" sz="21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триализма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69863" indent="0"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Идея </a:t>
            </a: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означала превращение империи                                в федерацию, объединяющую все три страны на равноправной основе.</a:t>
            </a:r>
            <a:endParaRPr lang="ru-RU" sz="21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utoShape 2" descr="Буэнос-Айрес - Wikiwand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6438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</a:rPr>
              <a:t>Вывод </a:t>
            </a:r>
            <a:endParaRPr lang="ru-RU" sz="3800" b="1" dirty="0">
              <a:solidFill>
                <a:srgbClr val="FFFFFF"/>
              </a:solidFill>
            </a:endParaRPr>
          </a:p>
        </p:txBody>
      </p:sp>
      <p:sp>
        <p:nvSpPr>
          <p:cNvPr id="19458" name="AutoShape 2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32" tIns="72568" rIns="145132" bIns="7256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9460" name="AutoShape 4" descr="Коканд. Часть 2: Старый город: varandej — LiveJournal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32" tIns="72568" rIns="145132" bIns="7256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0" name="AutoShape 2" descr="https://upload.wikimedia.org/wikipedia/commons/thumb/9/9b/French_soldiers_in_the_Franco-Prussian_War_1870-71.jpg/255px-French_soldiers_in_the_Franco-Prussian_War_1870-71.jpg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32" tIns="72568" rIns="145132" bIns="7256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292" name="AutoShape 4" descr="Франко-прусская война — Википедия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32" tIns="72568" rIns="145132" bIns="72568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8194" name="AutoShape 2" descr="La Commune (de Paris,1871) // Питер Уоткинс"/>
          <p:cNvSpPr>
            <a:spLocks noChangeAspect="1" noChangeArrowheads="1"/>
          </p:cNvSpPr>
          <p:nvPr/>
        </p:nvSpPr>
        <p:spPr bwMode="auto">
          <a:xfrm>
            <a:off x="246999" y="-229328"/>
            <a:ext cx="483916" cy="483858"/>
          </a:xfrm>
          <a:prstGeom prst="rect">
            <a:avLst/>
          </a:prstGeom>
          <a:noFill/>
        </p:spPr>
        <p:txBody>
          <a:bodyPr vert="horz" wrap="square" lIns="145132" tIns="72568" rIns="145132" bIns="72568" numCol="1" anchor="t" anchorCtr="0" compatLnSpc="1">
            <a:prstTxWarp prst="textNoShape">
              <a:avLst/>
            </a:prstTxWarp>
          </a:bodyPr>
          <a:lstStyle/>
          <a:p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059526"/>
              </p:ext>
            </p:extLst>
          </p:nvPr>
        </p:nvGraphicFramePr>
        <p:xfrm>
          <a:off x="247001" y="914795"/>
          <a:ext cx="8717489" cy="4105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8572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Задания для самостоятельной работы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0076524"/>
              </p:ext>
            </p:extLst>
          </p:nvPr>
        </p:nvGraphicFramePr>
        <p:xfrm>
          <a:off x="184800" y="1071553"/>
          <a:ext cx="8774403" cy="3961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Вилена\Desktop\unname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1071553"/>
            <a:ext cx="1428759" cy="1643073"/>
          </a:xfrm>
          <a:prstGeom prst="rect">
            <a:avLst/>
          </a:prstGeom>
          <a:noFill/>
        </p:spPr>
      </p:pic>
      <p:pic>
        <p:nvPicPr>
          <p:cNvPr id="1028" name="Picture 4" descr="C:\Users\Вилена\Desktop\giphy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3143255"/>
            <a:ext cx="1643073" cy="188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386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КЛАСТЕР </a:t>
            </a:r>
            <a:endParaRPr lang="ru-RU" sz="3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3282" y="914400"/>
            <a:ext cx="2656436" cy="408624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В центре запишите тему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2) Запишите слова, предложения, даты, связанные с темой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3) Постарайтесь построить как можно больше связей между словами, предложениями                            и датами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илена\Desktop\390078_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74" y="686438"/>
            <a:ext cx="3289141" cy="4314204"/>
          </a:xfrm>
          <a:prstGeom prst="rect">
            <a:avLst/>
          </a:prstGeom>
          <a:noFill/>
        </p:spPr>
      </p:pic>
      <p:pic>
        <p:nvPicPr>
          <p:cNvPr id="5" name="Picture 2" descr="Учим детей задавать вопросы. Примеры и приемы работы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0978" y="914401"/>
            <a:ext cx="3062304" cy="3925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579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Правитель империи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1" y="914400"/>
            <a:ext cx="5143536" cy="403361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 принята новая конституция империи.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Согласно ей, общим правителем империи был император Австрии.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Император являлся представителем династии Габсбургов.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Эта династия возглавляла империю с 1867 по 1918 годы.</a:t>
            </a:r>
          </a:p>
        </p:txBody>
      </p:sp>
      <p:sp>
        <p:nvSpPr>
          <p:cNvPr id="26626" name="AutoShape 2" descr="https://upload.wikimedia.org/wikipedia/commons/thumb/1/17/Mantle_of_the_Austrian_Emperor.jpg/220px-Mantle_of_the_Austrian_Emperor.jpg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Список правителей Австрии — Википедия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императорская мантия - Изображение Имперская сокровищница, Вена -  Tripadvisor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Вилена\Desktop\cap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914399"/>
            <a:ext cx="3429024" cy="403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" y="2"/>
            <a:ext cx="9144000" cy="785799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7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Форма правления</a:t>
            </a:r>
            <a:endParaRPr lang="ru-RU" sz="37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86532079"/>
              </p:ext>
            </p:extLst>
          </p:nvPr>
        </p:nvGraphicFramePr>
        <p:xfrm>
          <a:off x="214284" y="1000114"/>
          <a:ext cx="8715433" cy="39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Министерства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4714877" y="928690"/>
          <a:ext cx="4214842" cy="407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72418" name="AutoShape 2" descr="Рабство в Бразилии — Википедия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4"/>
          <p:cNvSpPr/>
          <p:nvPr/>
        </p:nvSpPr>
        <p:spPr>
          <a:xfrm>
            <a:off x="3822506" y="2106391"/>
            <a:ext cx="1498992" cy="9307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896" tIns="121896" rIns="121896" bIns="121896" numCol="1" spcCol="1270" anchor="ctr" anchorCtr="0">
            <a:noAutofit/>
          </a:bodyPr>
          <a:lstStyle/>
          <a:p>
            <a:pPr algn="ctr" defTabSz="142212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0377" y="1714495"/>
            <a:ext cx="4861121" cy="1569660"/>
          </a:xfrm>
          <a:prstGeom prst="rect">
            <a:avLst/>
          </a:prstGeom>
          <a:noFill/>
        </p:spPr>
        <p:txBody>
          <a:bodyPr wrap="square" lIns="91423" tIns="45710" rIns="91423" bIns="45710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создания империи были сформированы                       3 общеимперских министерства: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Органы Венгрии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1" y="1000114"/>
            <a:ext cx="5000660" cy="4019908"/>
          </a:xfrm>
          <a:solidFill>
            <a:schemeClr val="bg1"/>
          </a:solidFill>
        </p:spPr>
        <p:txBody>
          <a:bodyPr anchor="ctr">
            <a:normAutofit fontScale="92500"/>
          </a:bodyPr>
          <a:lstStyle/>
          <a:p>
            <a:pPr marL="17621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Остальные министерства функционировали самостоятельно для каждой        из двух частей империи.</a:t>
            </a:r>
          </a:p>
          <a:p>
            <a:pPr marL="17621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Венгрия имела свой парламент, исполнительную власть, политическую                                       и административную автономию.</a:t>
            </a:r>
          </a:p>
          <a:p>
            <a:pPr marL="17621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Большинство населения империи состояло из покорённых славянских народов.</a:t>
            </a:r>
            <a:endParaRPr lang="ru-RU" sz="2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 descr="Isabella II av Spanien – Wikipedia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4466" name="Picture 2" descr="Парламент Венгрии одобрил законы &quot;Стоп Сорос&quot; - Зеркало.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1" y="1000114"/>
            <a:ext cx="3643337" cy="39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Экономическое развитие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2" y="1071553"/>
            <a:ext cx="5000660" cy="38576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последней четверти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века Австро-Венгрия была одной   из самых отсталых стран                               в Европе.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Сохранённые 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пережитки феодализма в стране вели                к замедлению темпов промышленного прогресса     по сравнению с передовыми странами Европы.</a:t>
            </a:r>
          </a:p>
        </p:txBody>
      </p:sp>
      <p:sp>
        <p:nvSpPr>
          <p:cNvPr id="21506" name="AutoShape 2" descr="Isabella II av Spanien – Wikipedia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Австро-Венгрия в конце XIX и начале XX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2" y="928676"/>
            <a:ext cx="364333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1436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Население 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2" y="1071553"/>
            <a:ext cx="4786346" cy="38576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169863" indent="0">
              <a:spcBef>
                <a:spcPts val="1200"/>
              </a:spcBef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90-е годы городское население составляло только 1/3 всего населения Австро-Венгрии.</a:t>
            </a:r>
          </a:p>
          <a:p>
            <a:pPr marL="169863" indent="0">
              <a:spcBef>
                <a:spcPts val="1200"/>
              </a:spcBef>
              <a:buNone/>
            </a:pP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Даже </a:t>
            </a:r>
            <a:r>
              <a:rPr lang="ru-RU" sz="29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 Австрии, самой развитой части империи, большинство населения было сельским.</a:t>
            </a:r>
          </a:p>
        </p:txBody>
      </p:sp>
      <p:sp>
        <p:nvSpPr>
          <p:cNvPr id="21506" name="AutoShape 2" descr="Isabella II av Spanien – Wikipedia"/>
          <p:cNvSpPr>
            <a:spLocks noChangeAspect="1" noChangeArrowheads="1"/>
          </p:cNvSpPr>
          <p:nvPr/>
        </p:nvSpPr>
        <p:spPr bwMode="auto">
          <a:xfrm>
            <a:off x="155574" y="-144463"/>
            <a:ext cx="304801" cy="304801"/>
          </a:xfrm>
          <a:prstGeom prst="rect">
            <a:avLst/>
          </a:prstGeom>
          <a:noFill/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7538" name="Picture 2" descr="История: Австро-Венгерские репрессии украинцев - Korrespondent.net"/>
          <p:cNvPicPr>
            <a:picLocks noChangeAspect="1" noChangeArrowheads="1"/>
          </p:cNvPicPr>
          <p:nvPr/>
        </p:nvPicPr>
        <p:blipFill>
          <a:blip r:embed="rId2"/>
          <a:srcRect t="7143"/>
          <a:stretch>
            <a:fillRect/>
          </a:stretch>
        </p:blipFill>
        <p:spPr bwMode="auto">
          <a:xfrm>
            <a:off x="5214943" y="857238"/>
            <a:ext cx="3714775" cy="4071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d3191987d101eeb9551d1e5d92990ac1552f29"/>
</p:tagLst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154758</TotalTime>
  <Words>1027</Words>
  <Application>Microsoft Office PowerPoint</Application>
  <PresentationFormat>Экран (16:9)</PresentationFormat>
  <Paragraphs>143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Calibri</vt:lpstr>
      <vt:lpstr>Open Sans</vt:lpstr>
      <vt:lpstr>Open Sans Light</vt:lpstr>
      <vt:lpstr>Times New Roman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Всемирная история</vt:lpstr>
      <vt:lpstr>ПЛАН</vt:lpstr>
      <vt:lpstr>Политический строй</vt:lpstr>
      <vt:lpstr>Правитель империи</vt:lpstr>
      <vt:lpstr>Форма правления</vt:lpstr>
      <vt:lpstr>Министерства </vt:lpstr>
      <vt:lpstr>Органы Венгрии</vt:lpstr>
      <vt:lpstr>Экономическое развитие</vt:lpstr>
      <vt:lpstr>Население </vt:lpstr>
      <vt:lpstr>Экономика Венгрии</vt:lpstr>
      <vt:lpstr>Признаки капитализма </vt:lpstr>
      <vt:lpstr>Ввоз капитала</vt:lpstr>
      <vt:lpstr>Немецкий капитал</vt:lpstr>
      <vt:lpstr>Социальное движение</vt:lpstr>
      <vt:lpstr>Подавление движения</vt:lpstr>
      <vt:lpstr>«Чрезвычайный закон»</vt:lpstr>
      <vt:lpstr>АСДП</vt:lpstr>
      <vt:lpstr>Выборы </vt:lpstr>
      <vt:lpstr>Национально-освободительное движение</vt:lpstr>
      <vt:lpstr>Партии </vt:lpstr>
      <vt:lpstr>Идеи партии</vt:lpstr>
      <vt:lpstr>Борьба Чехии</vt:lpstr>
      <vt:lpstr>Уступки </vt:lpstr>
      <vt:lpstr>Украинцы и поляки</vt:lpstr>
      <vt:lpstr>Национальное угнетение</vt:lpstr>
      <vt:lpstr>Экономический кризис</vt:lpstr>
      <vt:lpstr>Захватническая политика</vt:lpstr>
      <vt:lpstr>Демонстрация </vt:lpstr>
      <vt:lpstr>Забастовки рабочих </vt:lpstr>
      <vt:lpstr>Вывод </vt:lpstr>
      <vt:lpstr>Идея триализма</vt:lpstr>
      <vt:lpstr>Вывод </vt:lpstr>
      <vt:lpstr>Задания для самостоятельной работы</vt:lpstr>
      <vt:lpstr>КЛАСТЕР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Закирова Ф.М</cp:lastModifiedBy>
  <cp:revision>1864</cp:revision>
  <dcterms:created xsi:type="dcterms:W3CDTF">2014-10-08T23:03:32Z</dcterms:created>
  <dcterms:modified xsi:type="dcterms:W3CDTF">2020-11-16T14:14:36Z</dcterms:modified>
</cp:coreProperties>
</file>