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2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3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4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theme/theme5.xml" ContentType="application/vnd.openxmlformats-officedocument.theme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theme/theme6.xml" ContentType="application/vnd.openxmlformats-officedocument.theme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theme/theme7.xml" ContentType="application/vnd.openxmlformats-officedocument.theme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theme/theme8.xml" ContentType="application/vnd.openxmlformats-officedocument.theme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</p:sldMasterIdLst>
  <p:notesMasterIdLst>
    <p:notesMasterId r:id="rId39"/>
  </p:notesMasterIdLst>
  <p:sldIdLst>
    <p:sldId id="1356" r:id="rId10"/>
    <p:sldId id="1414" r:id="rId11"/>
    <p:sldId id="1415" r:id="rId12"/>
    <p:sldId id="1448" r:id="rId13"/>
    <p:sldId id="1474" r:id="rId14"/>
    <p:sldId id="1475" r:id="rId15"/>
    <p:sldId id="1449" r:id="rId16"/>
    <p:sldId id="1417" r:id="rId17"/>
    <p:sldId id="1468" r:id="rId18"/>
    <p:sldId id="1476" r:id="rId19"/>
    <p:sldId id="1461" r:id="rId20"/>
    <p:sldId id="1477" r:id="rId21"/>
    <p:sldId id="1478" r:id="rId22"/>
    <p:sldId id="1479" r:id="rId23"/>
    <p:sldId id="1483" r:id="rId24"/>
    <p:sldId id="1469" r:id="rId25"/>
    <p:sldId id="1470" r:id="rId26"/>
    <p:sldId id="1462" r:id="rId27"/>
    <p:sldId id="1419" r:id="rId28"/>
    <p:sldId id="1481" r:id="rId29"/>
    <p:sldId id="1471" r:id="rId30"/>
    <p:sldId id="1482" r:id="rId31"/>
    <p:sldId id="1453" r:id="rId32"/>
    <p:sldId id="1454" r:id="rId33"/>
    <p:sldId id="1480" r:id="rId34"/>
    <p:sldId id="1484" r:id="rId35"/>
    <p:sldId id="1485" r:id="rId36"/>
    <p:sldId id="1439" r:id="rId37"/>
    <p:sldId id="1447" r:id="rId38"/>
  </p:sldIdLst>
  <p:sldSz cx="5759450" cy="3240088"/>
  <p:notesSz cx="6858000" cy="9144000"/>
  <p:custDataLst>
    <p:tags r:id="rId40"/>
  </p:custDataLst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14"/>
            <p14:sldId id="1415"/>
            <p14:sldId id="1448"/>
            <p14:sldId id="1474"/>
            <p14:sldId id="1475"/>
            <p14:sldId id="1449"/>
            <p14:sldId id="1417"/>
            <p14:sldId id="1468"/>
            <p14:sldId id="1476"/>
            <p14:sldId id="1461"/>
            <p14:sldId id="1477"/>
            <p14:sldId id="1478"/>
            <p14:sldId id="1479"/>
            <p14:sldId id="1483"/>
            <p14:sldId id="1469"/>
            <p14:sldId id="1470"/>
            <p14:sldId id="1462"/>
            <p14:sldId id="1419"/>
            <p14:sldId id="1481"/>
            <p14:sldId id="1471"/>
            <p14:sldId id="1482"/>
            <p14:sldId id="1453"/>
            <p14:sldId id="1454"/>
            <p14:sldId id="1480"/>
            <p14:sldId id="1484"/>
            <p14:sldId id="1485"/>
            <p14:sldId id="1439"/>
            <p14:sldId id="1447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B2B2B2"/>
    <a:srgbClr val="5F5F5F"/>
    <a:srgbClr val="DDDDDD"/>
    <a:srgbClr val="808080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102" d="100"/>
          <a:sy n="102" d="100"/>
        </p:scale>
        <p:origin x="235" y="8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tags" Target="tags/tag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0AC97D-0BD3-49FA-87C1-726406F29D16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5535954-4B3E-4F2C-AF90-BEE42697A208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Уровень жизни населения был низким по сравнению                 с государствами Западной Европы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D9D10720-2DBD-4C51-A06A-4CA26837D12B}" type="parTrans" cxnId="{639C1EC3-8967-467B-BCF3-63744B3A9A58}">
      <dgm:prSet/>
      <dgm:spPr/>
      <dgm:t>
        <a:bodyPr/>
        <a:lstStyle/>
        <a:p>
          <a:endParaRPr lang="ru-RU"/>
        </a:p>
      </dgm:t>
    </dgm:pt>
    <dgm:pt modelId="{D407D246-D097-479F-9289-7177305A53F1}" type="sibTrans" cxnId="{639C1EC3-8967-467B-BCF3-63744B3A9A58}">
      <dgm:prSet/>
      <dgm:spPr/>
      <dgm:t>
        <a:bodyPr/>
        <a:lstStyle/>
        <a:p>
          <a:endParaRPr lang="ru-RU"/>
        </a:p>
      </dgm:t>
    </dgm:pt>
    <dgm:pt modelId="{91160242-6261-420C-8943-A3B09FC0F5A2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Такое положение являлось результатом отсутствия конституционной оппозиции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F4E3AB04-623D-41A3-9D7F-71A1D502D293}" type="parTrans" cxnId="{9537C3E8-27DA-4137-BB74-BDD904CEEBD3}">
      <dgm:prSet/>
      <dgm:spPr/>
      <dgm:t>
        <a:bodyPr/>
        <a:lstStyle/>
        <a:p>
          <a:endParaRPr lang="ru-RU"/>
        </a:p>
      </dgm:t>
    </dgm:pt>
    <dgm:pt modelId="{43CE8758-61F6-4846-B42B-964D0CAF4F77}" type="sibTrans" cxnId="{9537C3E8-27DA-4137-BB74-BDD904CEEBD3}">
      <dgm:prSet/>
      <dgm:spPr/>
      <dgm:t>
        <a:bodyPr/>
        <a:lstStyle/>
        <a:p>
          <a:endParaRPr lang="ru-RU"/>
        </a:p>
      </dgm:t>
    </dgm:pt>
    <dgm:pt modelId="{FA2F2101-9C52-4B0C-8CC8-D7501D1BE670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Оппозиции, способной требовать проведения в стране экономически-политических реформ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0D099B8C-0109-4208-8F13-386957470358}" type="parTrans" cxnId="{5D0096D2-7A7B-422B-B9F1-94FC0BC10A6E}">
      <dgm:prSet/>
      <dgm:spPr/>
      <dgm:t>
        <a:bodyPr/>
        <a:lstStyle/>
        <a:p>
          <a:endParaRPr lang="ru-RU"/>
        </a:p>
      </dgm:t>
    </dgm:pt>
    <dgm:pt modelId="{788E73D7-E3CA-472E-8D2B-13797A9B966A}" type="sibTrans" cxnId="{5D0096D2-7A7B-422B-B9F1-94FC0BC10A6E}">
      <dgm:prSet/>
      <dgm:spPr/>
      <dgm:t>
        <a:bodyPr/>
        <a:lstStyle/>
        <a:p>
          <a:endParaRPr lang="ru-RU"/>
        </a:p>
      </dgm:t>
    </dgm:pt>
    <dgm:pt modelId="{79A73555-953B-4B6E-9870-1FB90C16EC07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Существующий государственный строй был истинным врагом глубоких социальных реформ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3B8A9AAE-CBA8-4A59-BFB4-E07CE68B194C}" type="parTrans" cxnId="{56C3529B-DB81-49D0-9D2E-9CAFF9C8BD2B}">
      <dgm:prSet/>
      <dgm:spPr/>
      <dgm:t>
        <a:bodyPr/>
        <a:lstStyle/>
        <a:p>
          <a:endParaRPr lang="ru-RU"/>
        </a:p>
      </dgm:t>
    </dgm:pt>
    <dgm:pt modelId="{4C3A9F29-8292-45CA-A99D-E125A84C7863}" type="sibTrans" cxnId="{56C3529B-DB81-49D0-9D2E-9CAFF9C8BD2B}">
      <dgm:prSet/>
      <dgm:spPr/>
      <dgm:t>
        <a:bodyPr/>
        <a:lstStyle/>
        <a:p>
          <a:endParaRPr lang="ru-RU"/>
        </a:p>
      </dgm:t>
    </dgm:pt>
    <dgm:pt modelId="{1C2415D0-8283-4731-9121-EB232FE249A2}" type="pres">
      <dgm:prSet presAssocID="{870AC97D-0BD3-49FA-87C1-726406F29D1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54B33AB-C46D-437E-BEBB-5A80C84C60F7}" type="pres">
      <dgm:prSet presAssocID="{E5535954-4B3E-4F2C-AF90-BEE42697A208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007B4C-FBFF-444E-958D-EDE1C6B8AC72}" type="pres">
      <dgm:prSet presAssocID="{D407D246-D097-479F-9289-7177305A53F1}" presName="sibTrans" presStyleCnt="0"/>
      <dgm:spPr/>
    </dgm:pt>
    <dgm:pt modelId="{CC8689CC-02F6-44B5-B6EF-27B13AC62FDA}" type="pres">
      <dgm:prSet presAssocID="{91160242-6261-420C-8943-A3B09FC0F5A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DE4007-F1BF-43A6-A7F6-4E4472F029DB}" type="pres">
      <dgm:prSet presAssocID="{43CE8758-61F6-4846-B42B-964D0CAF4F77}" presName="sibTrans" presStyleCnt="0"/>
      <dgm:spPr/>
    </dgm:pt>
    <dgm:pt modelId="{F0B5C01F-3E88-460E-9BF7-5DF61A732184}" type="pres">
      <dgm:prSet presAssocID="{FA2F2101-9C52-4B0C-8CC8-D7501D1BE67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D966CB-86CB-4771-AF14-4763DC74267A}" type="pres">
      <dgm:prSet presAssocID="{788E73D7-E3CA-472E-8D2B-13797A9B966A}" presName="sibTrans" presStyleCnt="0"/>
      <dgm:spPr/>
    </dgm:pt>
    <dgm:pt modelId="{761CA40E-168F-424D-8330-91B410EFD633}" type="pres">
      <dgm:prSet presAssocID="{79A73555-953B-4B6E-9870-1FB90C16EC07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39C1EC3-8967-467B-BCF3-63744B3A9A58}" srcId="{870AC97D-0BD3-49FA-87C1-726406F29D16}" destId="{E5535954-4B3E-4F2C-AF90-BEE42697A208}" srcOrd="0" destOrd="0" parTransId="{D9D10720-2DBD-4C51-A06A-4CA26837D12B}" sibTransId="{D407D246-D097-479F-9289-7177305A53F1}"/>
    <dgm:cxn modelId="{513199AB-96BE-4A33-9D29-D06DC13E5014}" type="presOf" srcId="{E5535954-4B3E-4F2C-AF90-BEE42697A208}" destId="{554B33AB-C46D-437E-BEBB-5A80C84C60F7}" srcOrd="0" destOrd="0" presId="urn:microsoft.com/office/officeart/2005/8/layout/default#1"/>
    <dgm:cxn modelId="{85523704-D93D-4B7A-94DF-DEE6E9791419}" type="presOf" srcId="{79A73555-953B-4B6E-9870-1FB90C16EC07}" destId="{761CA40E-168F-424D-8330-91B410EFD633}" srcOrd="0" destOrd="0" presId="urn:microsoft.com/office/officeart/2005/8/layout/default#1"/>
    <dgm:cxn modelId="{D2202766-837C-49A7-9CCA-E89CB02B3EBF}" type="presOf" srcId="{870AC97D-0BD3-49FA-87C1-726406F29D16}" destId="{1C2415D0-8283-4731-9121-EB232FE249A2}" srcOrd="0" destOrd="0" presId="urn:microsoft.com/office/officeart/2005/8/layout/default#1"/>
    <dgm:cxn modelId="{F848269F-9A9F-4EFA-A557-13EF85818239}" type="presOf" srcId="{FA2F2101-9C52-4B0C-8CC8-D7501D1BE670}" destId="{F0B5C01F-3E88-460E-9BF7-5DF61A732184}" srcOrd="0" destOrd="0" presId="urn:microsoft.com/office/officeart/2005/8/layout/default#1"/>
    <dgm:cxn modelId="{5D0096D2-7A7B-422B-B9F1-94FC0BC10A6E}" srcId="{870AC97D-0BD3-49FA-87C1-726406F29D16}" destId="{FA2F2101-9C52-4B0C-8CC8-D7501D1BE670}" srcOrd="2" destOrd="0" parTransId="{0D099B8C-0109-4208-8F13-386957470358}" sibTransId="{788E73D7-E3CA-472E-8D2B-13797A9B966A}"/>
    <dgm:cxn modelId="{9537C3E8-27DA-4137-BB74-BDD904CEEBD3}" srcId="{870AC97D-0BD3-49FA-87C1-726406F29D16}" destId="{91160242-6261-420C-8943-A3B09FC0F5A2}" srcOrd="1" destOrd="0" parTransId="{F4E3AB04-623D-41A3-9D7F-71A1D502D293}" sibTransId="{43CE8758-61F6-4846-B42B-964D0CAF4F77}"/>
    <dgm:cxn modelId="{DBEE5333-03EF-4EF9-A61C-2BE121CC6509}" type="presOf" srcId="{91160242-6261-420C-8943-A3B09FC0F5A2}" destId="{CC8689CC-02F6-44B5-B6EF-27B13AC62FDA}" srcOrd="0" destOrd="0" presId="urn:microsoft.com/office/officeart/2005/8/layout/default#1"/>
    <dgm:cxn modelId="{56C3529B-DB81-49D0-9D2E-9CAFF9C8BD2B}" srcId="{870AC97D-0BD3-49FA-87C1-726406F29D16}" destId="{79A73555-953B-4B6E-9870-1FB90C16EC07}" srcOrd="3" destOrd="0" parTransId="{3B8A9AAE-CBA8-4A59-BFB4-E07CE68B194C}" sibTransId="{4C3A9F29-8292-45CA-A99D-E125A84C7863}"/>
    <dgm:cxn modelId="{D8EC5057-920D-44AE-BE80-ED4335CEBB6B}" type="presParOf" srcId="{1C2415D0-8283-4731-9121-EB232FE249A2}" destId="{554B33AB-C46D-437E-BEBB-5A80C84C60F7}" srcOrd="0" destOrd="0" presId="urn:microsoft.com/office/officeart/2005/8/layout/default#1"/>
    <dgm:cxn modelId="{C9B17D30-2783-406F-936A-38CAABB5D361}" type="presParOf" srcId="{1C2415D0-8283-4731-9121-EB232FE249A2}" destId="{51007B4C-FBFF-444E-958D-EDE1C6B8AC72}" srcOrd="1" destOrd="0" presId="urn:microsoft.com/office/officeart/2005/8/layout/default#1"/>
    <dgm:cxn modelId="{24EFD1F8-1EAC-4CD5-9719-24331A947FA6}" type="presParOf" srcId="{1C2415D0-8283-4731-9121-EB232FE249A2}" destId="{CC8689CC-02F6-44B5-B6EF-27B13AC62FDA}" srcOrd="2" destOrd="0" presId="urn:microsoft.com/office/officeart/2005/8/layout/default#1"/>
    <dgm:cxn modelId="{52F4325C-2EBB-44D7-82C9-EC83C07A18B1}" type="presParOf" srcId="{1C2415D0-8283-4731-9121-EB232FE249A2}" destId="{D3DE4007-F1BF-43A6-A7F6-4E4472F029DB}" srcOrd="3" destOrd="0" presId="urn:microsoft.com/office/officeart/2005/8/layout/default#1"/>
    <dgm:cxn modelId="{19D72EF1-50A7-4F31-B782-3CBEEE6496FF}" type="presParOf" srcId="{1C2415D0-8283-4731-9121-EB232FE249A2}" destId="{F0B5C01F-3E88-460E-9BF7-5DF61A732184}" srcOrd="4" destOrd="0" presId="urn:microsoft.com/office/officeart/2005/8/layout/default#1"/>
    <dgm:cxn modelId="{6A704EB5-AEE6-4548-80A5-C114699C7D14}" type="presParOf" srcId="{1C2415D0-8283-4731-9121-EB232FE249A2}" destId="{C7D966CB-86CB-4771-AF14-4763DC74267A}" srcOrd="5" destOrd="0" presId="urn:microsoft.com/office/officeart/2005/8/layout/default#1"/>
    <dgm:cxn modelId="{AA8C8D1A-B72E-4F06-AAE4-CD1331E90541}" type="presParOf" srcId="{1C2415D0-8283-4731-9121-EB232FE249A2}" destId="{761CA40E-168F-424D-8330-91B410EFD633}" srcOrd="6" destOrd="0" presId="urn:microsoft.com/office/officeart/2005/8/layout/default#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B77AAB6-A987-4B2A-98F9-2554FA471449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A6B4EE8F-83FC-4A1E-BB3B-83DA2B333D1C}">
      <dgm:prSet phldrT="[Текст]" custT="1"/>
      <dgm:spPr>
        <a:solidFill>
          <a:schemeClr val="bg1"/>
        </a:solidFill>
        <a:ln>
          <a:solidFill>
            <a:srgbClr val="00B0F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А) в 1907 году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E965C700-100D-4BC0-94F1-98BF4651B9FA}" type="parTrans" cxnId="{2B9B1F1E-A9C8-4EDB-B895-89ABF4C93038}">
      <dgm:prSet/>
      <dgm:spPr/>
      <dgm:t>
        <a:bodyPr/>
        <a:lstStyle/>
        <a:p>
          <a:endParaRPr lang="ru-RU"/>
        </a:p>
      </dgm:t>
    </dgm:pt>
    <dgm:pt modelId="{7048DEE9-A43A-4B08-BA3C-8701747E789B}" type="sibTrans" cxnId="{2B9B1F1E-A9C8-4EDB-B895-89ABF4C93038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B2BFE2A0-AB63-46CA-B4D6-5F0A1ABC82F4}">
      <dgm:prSet phldrT="[Текст]" custT="1"/>
      <dgm:spPr>
        <a:solidFill>
          <a:schemeClr val="bg1"/>
        </a:solidFill>
        <a:ln>
          <a:solidFill>
            <a:srgbClr val="00B0F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В) </a:t>
          </a:r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1914 году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E2C19EE-8DB7-49A8-8AE9-D01EB7671331}" type="parTrans" cxnId="{6461D007-E7AA-4BCA-AF5D-20C2298D6E7C}">
      <dgm:prSet/>
      <dgm:spPr/>
      <dgm:t>
        <a:bodyPr/>
        <a:lstStyle/>
        <a:p>
          <a:endParaRPr lang="ru-RU"/>
        </a:p>
      </dgm:t>
    </dgm:pt>
    <dgm:pt modelId="{2361A3B0-3FC2-437C-B7E6-B39DF7E27F42}" type="sibTrans" cxnId="{6461D007-E7AA-4BCA-AF5D-20C2298D6E7C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EEE307A1-5533-4AF1-8974-0A7AA096B4C9}">
      <dgm:prSet phldrT="[Текст]" custT="1"/>
      <dgm:spPr>
        <a:solidFill>
          <a:schemeClr val="bg1"/>
        </a:solidFill>
        <a:ln>
          <a:solidFill>
            <a:srgbClr val="00B0F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С) в 1909 году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8C41D2BF-7BAC-4D14-B601-9115698D714D}" type="parTrans" cxnId="{8EB93F04-2A3D-44A1-A8C2-CDDF396825DC}">
      <dgm:prSet/>
      <dgm:spPr/>
      <dgm:t>
        <a:bodyPr/>
        <a:lstStyle/>
        <a:p>
          <a:endParaRPr lang="ru-RU"/>
        </a:p>
      </dgm:t>
    </dgm:pt>
    <dgm:pt modelId="{BF184920-3C42-41B0-B1CB-415B6687FB8C}" type="sibTrans" cxnId="{8EB93F04-2A3D-44A1-A8C2-CDDF396825DC}">
      <dgm:prSet/>
      <dgm:spPr/>
      <dgm:t>
        <a:bodyPr/>
        <a:lstStyle/>
        <a:p>
          <a:endParaRPr lang="ru-RU"/>
        </a:p>
      </dgm:t>
    </dgm:pt>
    <dgm:pt modelId="{ABA27866-8946-4466-A018-90A85DF16BA4}" type="pres">
      <dgm:prSet presAssocID="{9B77AAB6-A987-4B2A-98F9-2554FA471449}" presName="Name0" presStyleCnt="0">
        <dgm:presLayoutVars>
          <dgm:dir/>
          <dgm:resizeHandles val="exact"/>
        </dgm:presLayoutVars>
      </dgm:prSet>
      <dgm:spPr/>
    </dgm:pt>
    <dgm:pt modelId="{04F05709-9D2F-4DAD-BB7A-8FE9577449A3}" type="pres">
      <dgm:prSet presAssocID="{A6B4EE8F-83FC-4A1E-BB3B-83DA2B333D1C}" presName="node" presStyleLbl="node1" presStyleIdx="0" presStyleCnt="3" custScaleX="100372" custScaleY="893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4AD0A7-4BB5-49EC-8C63-9909E2274B95}" type="pres">
      <dgm:prSet presAssocID="{7048DEE9-A43A-4B08-BA3C-8701747E789B}" presName="sibTrans" presStyleLbl="sibTrans2D1" presStyleIdx="0" presStyleCnt="2"/>
      <dgm:spPr/>
      <dgm:t>
        <a:bodyPr/>
        <a:lstStyle/>
        <a:p>
          <a:endParaRPr lang="ru-RU"/>
        </a:p>
      </dgm:t>
    </dgm:pt>
    <dgm:pt modelId="{8E4B6954-9F1F-49AE-8731-3B978D80D1BA}" type="pres">
      <dgm:prSet presAssocID="{7048DEE9-A43A-4B08-BA3C-8701747E789B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83C03E33-7D3C-4466-ADE5-598ADA6E12B5}" type="pres">
      <dgm:prSet presAssocID="{B2BFE2A0-AB63-46CA-B4D6-5F0A1ABC82F4}" presName="node" presStyleLbl="node1" presStyleIdx="1" presStyleCnt="3" custScaleX="112944" custScaleY="885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BFDB79-F901-45CC-8BD8-38D2BE59218F}" type="pres">
      <dgm:prSet presAssocID="{2361A3B0-3FC2-437C-B7E6-B39DF7E27F42}" presName="sibTrans" presStyleLbl="sibTrans2D1" presStyleIdx="1" presStyleCnt="2"/>
      <dgm:spPr/>
      <dgm:t>
        <a:bodyPr/>
        <a:lstStyle/>
        <a:p>
          <a:endParaRPr lang="ru-RU"/>
        </a:p>
      </dgm:t>
    </dgm:pt>
    <dgm:pt modelId="{CF3BA07E-73F9-4A45-8F5F-16A96271B372}" type="pres">
      <dgm:prSet presAssocID="{2361A3B0-3FC2-437C-B7E6-B39DF7E27F42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34CF8A83-9650-4365-9F0A-AD59FECF03F7}" type="pres">
      <dgm:prSet presAssocID="{EEE307A1-5533-4AF1-8974-0A7AA096B4C9}" presName="node" presStyleLbl="node1" presStyleIdx="2" presStyleCnt="3" custScaleX="102248" custScaleY="890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6E9B763-2ACD-4E02-B0FF-C1E8EC17DC5C}" type="presOf" srcId="{EEE307A1-5533-4AF1-8974-0A7AA096B4C9}" destId="{34CF8A83-9650-4365-9F0A-AD59FECF03F7}" srcOrd="0" destOrd="0" presId="urn:microsoft.com/office/officeart/2005/8/layout/process1"/>
    <dgm:cxn modelId="{2D02BA0E-E7C9-4392-8FC8-7F87C12F7002}" type="presOf" srcId="{2361A3B0-3FC2-437C-B7E6-B39DF7E27F42}" destId="{CF3BA07E-73F9-4A45-8F5F-16A96271B372}" srcOrd="1" destOrd="0" presId="urn:microsoft.com/office/officeart/2005/8/layout/process1"/>
    <dgm:cxn modelId="{1EC94FAE-788D-44B8-932B-3948BB1A9D17}" type="presOf" srcId="{9B77AAB6-A987-4B2A-98F9-2554FA471449}" destId="{ABA27866-8946-4466-A018-90A85DF16BA4}" srcOrd="0" destOrd="0" presId="urn:microsoft.com/office/officeart/2005/8/layout/process1"/>
    <dgm:cxn modelId="{FAC92D48-8589-4819-8CFB-0FE87E3F3EC3}" type="presOf" srcId="{A6B4EE8F-83FC-4A1E-BB3B-83DA2B333D1C}" destId="{04F05709-9D2F-4DAD-BB7A-8FE9577449A3}" srcOrd="0" destOrd="0" presId="urn:microsoft.com/office/officeart/2005/8/layout/process1"/>
    <dgm:cxn modelId="{2BA07FA9-446F-4CF9-8D5D-9B71AE9B0B23}" type="presOf" srcId="{7048DEE9-A43A-4B08-BA3C-8701747E789B}" destId="{8E4B6954-9F1F-49AE-8731-3B978D80D1BA}" srcOrd="1" destOrd="0" presId="urn:microsoft.com/office/officeart/2005/8/layout/process1"/>
    <dgm:cxn modelId="{5C77C76F-1749-4200-8DB8-AA51CE10FE22}" type="presOf" srcId="{7048DEE9-A43A-4B08-BA3C-8701747E789B}" destId="{914AD0A7-4BB5-49EC-8C63-9909E2274B95}" srcOrd="0" destOrd="0" presId="urn:microsoft.com/office/officeart/2005/8/layout/process1"/>
    <dgm:cxn modelId="{8EB93F04-2A3D-44A1-A8C2-CDDF396825DC}" srcId="{9B77AAB6-A987-4B2A-98F9-2554FA471449}" destId="{EEE307A1-5533-4AF1-8974-0A7AA096B4C9}" srcOrd="2" destOrd="0" parTransId="{8C41D2BF-7BAC-4D14-B601-9115698D714D}" sibTransId="{BF184920-3C42-41B0-B1CB-415B6687FB8C}"/>
    <dgm:cxn modelId="{E7364983-80EB-4872-840B-32396C5D7FB6}" type="presOf" srcId="{2361A3B0-3FC2-437C-B7E6-B39DF7E27F42}" destId="{69BFDB79-F901-45CC-8BD8-38D2BE59218F}" srcOrd="0" destOrd="0" presId="urn:microsoft.com/office/officeart/2005/8/layout/process1"/>
    <dgm:cxn modelId="{2B9B1F1E-A9C8-4EDB-B895-89ABF4C93038}" srcId="{9B77AAB6-A987-4B2A-98F9-2554FA471449}" destId="{A6B4EE8F-83FC-4A1E-BB3B-83DA2B333D1C}" srcOrd="0" destOrd="0" parTransId="{E965C700-100D-4BC0-94F1-98BF4651B9FA}" sibTransId="{7048DEE9-A43A-4B08-BA3C-8701747E789B}"/>
    <dgm:cxn modelId="{6461D007-E7AA-4BCA-AF5D-20C2298D6E7C}" srcId="{9B77AAB6-A987-4B2A-98F9-2554FA471449}" destId="{B2BFE2A0-AB63-46CA-B4D6-5F0A1ABC82F4}" srcOrd="1" destOrd="0" parTransId="{9E2C19EE-8DB7-49A8-8AE9-D01EB7671331}" sibTransId="{2361A3B0-3FC2-437C-B7E6-B39DF7E27F42}"/>
    <dgm:cxn modelId="{051407F6-B44E-4D88-9EED-4B4A1B375ECB}" type="presOf" srcId="{B2BFE2A0-AB63-46CA-B4D6-5F0A1ABC82F4}" destId="{83C03E33-7D3C-4466-ADE5-598ADA6E12B5}" srcOrd="0" destOrd="0" presId="urn:microsoft.com/office/officeart/2005/8/layout/process1"/>
    <dgm:cxn modelId="{7E6ED8BE-73E5-4EE0-B2CA-8A7F07C4DB5A}" type="presParOf" srcId="{ABA27866-8946-4466-A018-90A85DF16BA4}" destId="{04F05709-9D2F-4DAD-BB7A-8FE9577449A3}" srcOrd="0" destOrd="0" presId="urn:microsoft.com/office/officeart/2005/8/layout/process1"/>
    <dgm:cxn modelId="{637A3D3C-616F-4BB2-B641-A85FC84E60D6}" type="presParOf" srcId="{ABA27866-8946-4466-A018-90A85DF16BA4}" destId="{914AD0A7-4BB5-49EC-8C63-9909E2274B95}" srcOrd="1" destOrd="0" presId="urn:microsoft.com/office/officeart/2005/8/layout/process1"/>
    <dgm:cxn modelId="{D86F8691-BA9D-42A6-B9D1-5A1E96690AF0}" type="presParOf" srcId="{914AD0A7-4BB5-49EC-8C63-9909E2274B95}" destId="{8E4B6954-9F1F-49AE-8731-3B978D80D1BA}" srcOrd="0" destOrd="0" presId="urn:microsoft.com/office/officeart/2005/8/layout/process1"/>
    <dgm:cxn modelId="{56E3CD07-EEDD-43CE-9F53-618410113136}" type="presParOf" srcId="{ABA27866-8946-4466-A018-90A85DF16BA4}" destId="{83C03E33-7D3C-4466-ADE5-598ADA6E12B5}" srcOrd="2" destOrd="0" presId="urn:microsoft.com/office/officeart/2005/8/layout/process1"/>
    <dgm:cxn modelId="{F2A7817E-1581-4A6A-A908-5C159395949C}" type="presParOf" srcId="{ABA27866-8946-4466-A018-90A85DF16BA4}" destId="{69BFDB79-F901-45CC-8BD8-38D2BE59218F}" srcOrd="3" destOrd="0" presId="urn:microsoft.com/office/officeart/2005/8/layout/process1"/>
    <dgm:cxn modelId="{CD696154-1DF7-4D61-A9BE-342BEAB3DD24}" type="presParOf" srcId="{69BFDB79-F901-45CC-8BD8-38D2BE59218F}" destId="{CF3BA07E-73F9-4A45-8F5F-16A96271B372}" srcOrd="0" destOrd="0" presId="urn:microsoft.com/office/officeart/2005/8/layout/process1"/>
    <dgm:cxn modelId="{1858AAB5-2A1A-4204-9109-DF35D57768D5}" type="presParOf" srcId="{ABA27866-8946-4466-A018-90A85DF16BA4}" destId="{34CF8A83-9650-4365-9F0A-AD59FECF03F7}" srcOrd="4" destOrd="0" presId="urn:microsoft.com/office/officeart/2005/8/layout/process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B77AAB6-A987-4B2A-98F9-2554FA471449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A6B4EE8F-83FC-4A1E-BB3B-83DA2B333D1C}">
      <dgm:prSet phldrT="[Текст]" custT="1"/>
      <dgm:spPr>
        <a:solidFill>
          <a:schemeClr val="bg1"/>
        </a:solidFill>
        <a:ln>
          <a:solidFill>
            <a:srgbClr val="00B0F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А) во Франции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E965C700-100D-4BC0-94F1-98BF4651B9FA}" type="parTrans" cxnId="{2B9B1F1E-A9C8-4EDB-B895-89ABF4C93038}">
      <dgm:prSet/>
      <dgm:spPr/>
      <dgm:t>
        <a:bodyPr/>
        <a:lstStyle/>
        <a:p>
          <a:endParaRPr lang="ru-RU"/>
        </a:p>
      </dgm:t>
    </dgm:pt>
    <dgm:pt modelId="{7048DEE9-A43A-4B08-BA3C-8701747E789B}" type="sibTrans" cxnId="{2B9B1F1E-A9C8-4EDB-B895-89ABF4C93038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B2BFE2A0-AB63-46CA-B4D6-5F0A1ABC82F4}">
      <dgm:prSet phldrT="[Текст]" custT="1"/>
      <dgm:spPr>
        <a:solidFill>
          <a:schemeClr val="bg1"/>
        </a:solidFill>
        <a:ln>
          <a:solidFill>
            <a:srgbClr val="00B0F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В) </a:t>
          </a:r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Англии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E2C19EE-8DB7-49A8-8AE9-D01EB7671331}" type="parTrans" cxnId="{6461D007-E7AA-4BCA-AF5D-20C2298D6E7C}">
      <dgm:prSet/>
      <dgm:spPr/>
      <dgm:t>
        <a:bodyPr/>
        <a:lstStyle/>
        <a:p>
          <a:endParaRPr lang="ru-RU"/>
        </a:p>
      </dgm:t>
    </dgm:pt>
    <dgm:pt modelId="{2361A3B0-3FC2-437C-B7E6-B39DF7E27F42}" type="sibTrans" cxnId="{6461D007-E7AA-4BCA-AF5D-20C2298D6E7C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EEE307A1-5533-4AF1-8974-0A7AA096B4C9}">
      <dgm:prSet phldrT="[Текст]" custT="1"/>
      <dgm:spPr>
        <a:solidFill>
          <a:schemeClr val="bg1"/>
        </a:solidFill>
        <a:ln>
          <a:solidFill>
            <a:srgbClr val="00B0F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С) в России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8C41D2BF-7BAC-4D14-B601-9115698D714D}" type="parTrans" cxnId="{8EB93F04-2A3D-44A1-A8C2-CDDF396825DC}">
      <dgm:prSet/>
      <dgm:spPr/>
      <dgm:t>
        <a:bodyPr/>
        <a:lstStyle/>
        <a:p>
          <a:endParaRPr lang="ru-RU"/>
        </a:p>
      </dgm:t>
    </dgm:pt>
    <dgm:pt modelId="{BF184920-3C42-41B0-B1CB-415B6687FB8C}" type="sibTrans" cxnId="{8EB93F04-2A3D-44A1-A8C2-CDDF396825DC}">
      <dgm:prSet/>
      <dgm:spPr/>
      <dgm:t>
        <a:bodyPr/>
        <a:lstStyle/>
        <a:p>
          <a:endParaRPr lang="ru-RU"/>
        </a:p>
      </dgm:t>
    </dgm:pt>
    <dgm:pt modelId="{ABA27866-8946-4466-A018-90A85DF16BA4}" type="pres">
      <dgm:prSet presAssocID="{9B77AAB6-A987-4B2A-98F9-2554FA471449}" presName="Name0" presStyleCnt="0">
        <dgm:presLayoutVars>
          <dgm:dir/>
          <dgm:resizeHandles val="exact"/>
        </dgm:presLayoutVars>
      </dgm:prSet>
      <dgm:spPr/>
    </dgm:pt>
    <dgm:pt modelId="{04F05709-9D2F-4DAD-BB7A-8FE9577449A3}" type="pres">
      <dgm:prSet presAssocID="{A6B4EE8F-83FC-4A1E-BB3B-83DA2B333D1C}" presName="node" presStyleLbl="node1" presStyleIdx="0" presStyleCnt="3" custScaleX="100372" custScaleY="893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4AD0A7-4BB5-49EC-8C63-9909E2274B95}" type="pres">
      <dgm:prSet presAssocID="{7048DEE9-A43A-4B08-BA3C-8701747E789B}" presName="sibTrans" presStyleLbl="sibTrans2D1" presStyleIdx="0" presStyleCnt="2"/>
      <dgm:spPr/>
      <dgm:t>
        <a:bodyPr/>
        <a:lstStyle/>
        <a:p>
          <a:endParaRPr lang="ru-RU"/>
        </a:p>
      </dgm:t>
    </dgm:pt>
    <dgm:pt modelId="{8E4B6954-9F1F-49AE-8731-3B978D80D1BA}" type="pres">
      <dgm:prSet presAssocID="{7048DEE9-A43A-4B08-BA3C-8701747E789B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83C03E33-7D3C-4466-ADE5-598ADA6E12B5}" type="pres">
      <dgm:prSet presAssocID="{B2BFE2A0-AB63-46CA-B4D6-5F0A1ABC82F4}" presName="node" presStyleLbl="node1" presStyleIdx="1" presStyleCnt="3" custScaleX="112944" custScaleY="885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BFDB79-F901-45CC-8BD8-38D2BE59218F}" type="pres">
      <dgm:prSet presAssocID="{2361A3B0-3FC2-437C-B7E6-B39DF7E27F42}" presName="sibTrans" presStyleLbl="sibTrans2D1" presStyleIdx="1" presStyleCnt="2"/>
      <dgm:spPr/>
      <dgm:t>
        <a:bodyPr/>
        <a:lstStyle/>
        <a:p>
          <a:endParaRPr lang="ru-RU"/>
        </a:p>
      </dgm:t>
    </dgm:pt>
    <dgm:pt modelId="{CF3BA07E-73F9-4A45-8F5F-16A96271B372}" type="pres">
      <dgm:prSet presAssocID="{2361A3B0-3FC2-437C-B7E6-B39DF7E27F42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34CF8A83-9650-4365-9F0A-AD59FECF03F7}" type="pres">
      <dgm:prSet presAssocID="{EEE307A1-5533-4AF1-8974-0A7AA096B4C9}" presName="node" presStyleLbl="node1" presStyleIdx="2" presStyleCnt="3" custScaleX="102248" custScaleY="890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43772CE-5C3A-4CA5-A177-A6C63AA832CD}" type="presOf" srcId="{2361A3B0-3FC2-437C-B7E6-B39DF7E27F42}" destId="{69BFDB79-F901-45CC-8BD8-38D2BE59218F}" srcOrd="0" destOrd="0" presId="urn:microsoft.com/office/officeart/2005/8/layout/process1"/>
    <dgm:cxn modelId="{29AF085F-F72C-4683-AF58-185E37CD4C4F}" type="presOf" srcId="{7048DEE9-A43A-4B08-BA3C-8701747E789B}" destId="{914AD0A7-4BB5-49EC-8C63-9909E2274B95}" srcOrd="0" destOrd="0" presId="urn:microsoft.com/office/officeart/2005/8/layout/process1"/>
    <dgm:cxn modelId="{F7AB5DC2-B454-4F5F-B3D0-55BDCAA391EE}" type="presOf" srcId="{A6B4EE8F-83FC-4A1E-BB3B-83DA2B333D1C}" destId="{04F05709-9D2F-4DAD-BB7A-8FE9577449A3}" srcOrd="0" destOrd="0" presId="urn:microsoft.com/office/officeart/2005/8/layout/process1"/>
    <dgm:cxn modelId="{3B581687-12A4-494C-8C2E-5DEFFA139F0C}" type="presOf" srcId="{2361A3B0-3FC2-437C-B7E6-B39DF7E27F42}" destId="{CF3BA07E-73F9-4A45-8F5F-16A96271B372}" srcOrd="1" destOrd="0" presId="urn:microsoft.com/office/officeart/2005/8/layout/process1"/>
    <dgm:cxn modelId="{5D365920-66AB-4D16-B0EA-9021E2F21276}" type="presOf" srcId="{7048DEE9-A43A-4B08-BA3C-8701747E789B}" destId="{8E4B6954-9F1F-49AE-8731-3B978D80D1BA}" srcOrd="1" destOrd="0" presId="urn:microsoft.com/office/officeart/2005/8/layout/process1"/>
    <dgm:cxn modelId="{399ABD5B-4751-4E64-B629-F4472B21F000}" type="presOf" srcId="{B2BFE2A0-AB63-46CA-B4D6-5F0A1ABC82F4}" destId="{83C03E33-7D3C-4466-ADE5-598ADA6E12B5}" srcOrd="0" destOrd="0" presId="urn:microsoft.com/office/officeart/2005/8/layout/process1"/>
    <dgm:cxn modelId="{8EB93F04-2A3D-44A1-A8C2-CDDF396825DC}" srcId="{9B77AAB6-A987-4B2A-98F9-2554FA471449}" destId="{EEE307A1-5533-4AF1-8974-0A7AA096B4C9}" srcOrd="2" destOrd="0" parTransId="{8C41D2BF-7BAC-4D14-B601-9115698D714D}" sibTransId="{BF184920-3C42-41B0-B1CB-415B6687FB8C}"/>
    <dgm:cxn modelId="{1633D715-399E-4981-87EB-8CA7FCC834AE}" type="presOf" srcId="{9B77AAB6-A987-4B2A-98F9-2554FA471449}" destId="{ABA27866-8946-4466-A018-90A85DF16BA4}" srcOrd="0" destOrd="0" presId="urn:microsoft.com/office/officeart/2005/8/layout/process1"/>
    <dgm:cxn modelId="{2B9B1F1E-A9C8-4EDB-B895-89ABF4C93038}" srcId="{9B77AAB6-A987-4B2A-98F9-2554FA471449}" destId="{A6B4EE8F-83FC-4A1E-BB3B-83DA2B333D1C}" srcOrd="0" destOrd="0" parTransId="{E965C700-100D-4BC0-94F1-98BF4651B9FA}" sibTransId="{7048DEE9-A43A-4B08-BA3C-8701747E789B}"/>
    <dgm:cxn modelId="{6461D007-E7AA-4BCA-AF5D-20C2298D6E7C}" srcId="{9B77AAB6-A987-4B2A-98F9-2554FA471449}" destId="{B2BFE2A0-AB63-46CA-B4D6-5F0A1ABC82F4}" srcOrd="1" destOrd="0" parTransId="{9E2C19EE-8DB7-49A8-8AE9-D01EB7671331}" sibTransId="{2361A3B0-3FC2-437C-B7E6-B39DF7E27F42}"/>
    <dgm:cxn modelId="{4BA8F56A-50B4-4F2C-8513-DBCA7475B148}" type="presOf" srcId="{EEE307A1-5533-4AF1-8974-0A7AA096B4C9}" destId="{34CF8A83-9650-4365-9F0A-AD59FECF03F7}" srcOrd="0" destOrd="0" presId="urn:microsoft.com/office/officeart/2005/8/layout/process1"/>
    <dgm:cxn modelId="{4F03BDE0-CDA9-482A-9F31-D9D49596BA72}" type="presParOf" srcId="{ABA27866-8946-4466-A018-90A85DF16BA4}" destId="{04F05709-9D2F-4DAD-BB7A-8FE9577449A3}" srcOrd="0" destOrd="0" presId="urn:microsoft.com/office/officeart/2005/8/layout/process1"/>
    <dgm:cxn modelId="{1B027D8F-9201-4E72-964E-FCBA671FE6C9}" type="presParOf" srcId="{ABA27866-8946-4466-A018-90A85DF16BA4}" destId="{914AD0A7-4BB5-49EC-8C63-9909E2274B95}" srcOrd="1" destOrd="0" presId="urn:microsoft.com/office/officeart/2005/8/layout/process1"/>
    <dgm:cxn modelId="{AC1A7FD8-5A78-4941-8BFE-457CF8E7E634}" type="presParOf" srcId="{914AD0A7-4BB5-49EC-8C63-9909E2274B95}" destId="{8E4B6954-9F1F-49AE-8731-3B978D80D1BA}" srcOrd="0" destOrd="0" presId="urn:microsoft.com/office/officeart/2005/8/layout/process1"/>
    <dgm:cxn modelId="{EB772FC0-E38B-400C-92A3-322971FA0F53}" type="presParOf" srcId="{ABA27866-8946-4466-A018-90A85DF16BA4}" destId="{83C03E33-7D3C-4466-ADE5-598ADA6E12B5}" srcOrd="2" destOrd="0" presId="urn:microsoft.com/office/officeart/2005/8/layout/process1"/>
    <dgm:cxn modelId="{825CF7A1-F751-4B38-85C8-D47D02FCA349}" type="presParOf" srcId="{ABA27866-8946-4466-A018-90A85DF16BA4}" destId="{69BFDB79-F901-45CC-8BD8-38D2BE59218F}" srcOrd="3" destOrd="0" presId="urn:microsoft.com/office/officeart/2005/8/layout/process1"/>
    <dgm:cxn modelId="{82B4014F-CB5C-41D7-8FF2-C507B72E0453}" type="presParOf" srcId="{69BFDB79-F901-45CC-8BD8-38D2BE59218F}" destId="{CF3BA07E-73F9-4A45-8F5F-16A96271B372}" srcOrd="0" destOrd="0" presId="urn:microsoft.com/office/officeart/2005/8/layout/process1"/>
    <dgm:cxn modelId="{FC46D454-3FCE-454F-8731-03EC93B6031D}" type="presParOf" srcId="{ABA27866-8946-4466-A018-90A85DF16BA4}" destId="{34CF8A83-9650-4365-9F0A-AD59FECF03F7}" srcOrd="4" destOrd="0" presId="urn:microsoft.com/office/officeart/2005/8/layout/process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B77AAB6-A987-4B2A-98F9-2554FA471449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A6B4EE8F-83FC-4A1E-BB3B-83DA2B333D1C}">
      <dgm:prSet phldrT="[Текст]" custT="1"/>
      <dgm:spPr>
        <a:solidFill>
          <a:schemeClr val="bg1"/>
        </a:solidFill>
        <a:ln>
          <a:solidFill>
            <a:srgbClr val="00B0F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А) поражением России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E965C700-100D-4BC0-94F1-98BF4651B9FA}" type="parTrans" cxnId="{2B9B1F1E-A9C8-4EDB-B895-89ABF4C93038}">
      <dgm:prSet/>
      <dgm:spPr/>
      <dgm:t>
        <a:bodyPr/>
        <a:lstStyle/>
        <a:p>
          <a:endParaRPr lang="ru-RU"/>
        </a:p>
      </dgm:t>
    </dgm:pt>
    <dgm:pt modelId="{7048DEE9-A43A-4B08-BA3C-8701747E789B}" type="sibTrans" cxnId="{2B9B1F1E-A9C8-4EDB-B895-89ABF4C93038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B2BFE2A0-AB63-46CA-B4D6-5F0A1ABC82F4}">
      <dgm:prSet phldrT="[Текст]" custT="1"/>
      <dgm:spPr>
        <a:solidFill>
          <a:schemeClr val="bg1"/>
        </a:solidFill>
        <a:ln>
          <a:solidFill>
            <a:srgbClr val="00B0F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В) поражением Японии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E2C19EE-8DB7-49A8-8AE9-D01EB7671331}" type="parTrans" cxnId="{6461D007-E7AA-4BCA-AF5D-20C2298D6E7C}">
      <dgm:prSet/>
      <dgm:spPr/>
      <dgm:t>
        <a:bodyPr/>
        <a:lstStyle/>
        <a:p>
          <a:endParaRPr lang="ru-RU"/>
        </a:p>
      </dgm:t>
    </dgm:pt>
    <dgm:pt modelId="{2361A3B0-3FC2-437C-B7E6-B39DF7E27F42}" type="sibTrans" cxnId="{6461D007-E7AA-4BCA-AF5D-20C2298D6E7C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EEE307A1-5533-4AF1-8974-0A7AA096B4C9}">
      <dgm:prSet phldrT="[Текст]" custT="1"/>
      <dgm:spPr>
        <a:solidFill>
          <a:schemeClr val="bg1"/>
        </a:solidFill>
        <a:ln>
          <a:solidFill>
            <a:srgbClr val="00B0F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С) Россия приобрела Порт-Артур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8C41D2BF-7BAC-4D14-B601-9115698D714D}" type="parTrans" cxnId="{8EB93F04-2A3D-44A1-A8C2-CDDF396825DC}">
      <dgm:prSet/>
      <dgm:spPr/>
      <dgm:t>
        <a:bodyPr/>
        <a:lstStyle/>
        <a:p>
          <a:endParaRPr lang="ru-RU"/>
        </a:p>
      </dgm:t>
    </dgm:pt>
    <dgm:pt modelId="{BF184920-3C42-41B0-B1CB-415B6687FB8C}" type="sibTrans" cxnId="{8EB93F04-2A3D-44A1-A8C2-CDDF396825DC}">
      <dgm:prSet/>
      <dgm:spPr/>
      <dgm:t>
        <a:bodyPr/>
        <a:lstStyle/>
        <a:p>
          <a:endParaRPr lang="ru-RU"/>
        </a:p>
      </dgm:t>
    </dgm:pt>
    <dgm:pt modelId="{ABA27866-8946-4466-A018-90A85DF16BA4}" type="pres">
      <dgm:prSet presAssocID="{9B77AAB6-A987-4B2A-98F9-2554FA471449}" presName="Name0" presStyleCnt="0">
        <dgm:presLayoutVars>
          <dgm:dir/>
          <dgm:resizeHandles val="exact"/>
        </dgm:presLayoutVars>
      </dgm:prSet>
      <dgm:spPr/>
    </dgm:pt>
    <dgm:pt modelId="{04F05709-9D2F-4DAD-BB7A-8FE9577449A3}" type="pres">
      <dgm:prSet presAssocID="{A6B4EE8F-83FC-4A1E-BB3B-83DA2B333D1C}" presName="node" presStyleLbl="node1" presStyleIdx="0" presStyleCnt="3" custScaleX="100372" custScaleY="893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4AD0A7-4BB5-49EC-8C63-9909E2274B95}" type="pres">
      <dgm:prSet presAssocID="{7048DEE9-A43A-4B08-BA3C-8701747E789B}" presName="sibTrans" presStyleLbl="sibTrans2D1" presStyleIdx="0" presStyleCnt="2"/>
      <dgm:spPr/>
      <dgm:t>
        <a:bodyPr/>
        <a:lstStyle/>
        <a:p>
          <a:endParaRPr lang="ru-RU"/>
        </a:p>
      </dgm:t>
    </dgm:pt>
    <dgm:pt modelId="{8E4B6954-9F1F-49AE-8731-3B978D80D1BA}" type="pres">
      <dgm:prSet presAssocID="{7048DEE9-A43A-4B08-BA3C-8701747E789B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83C03E33-7D3C-4466-ADE5-598ADA6E12B5}" type="pres">
      <dgm:prSet presAssocID="{B2BFE2A0-AB63-46CA-B4D6-5F0A1ABC82F4}" presName="node" presStyleLbl="node1" presStyleIdx="1" presStyleCnt="3" custScaleX="112944" custScaleY="885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BFDB79-F901-45CC-8BD8-38D2BE59218F}" type="pres">
      <dgm:prSet presAssocID="{2361A3B0-3FC2-437C-B7E6-B39DF7E27F42}" presName="sibTrans" presStyleLbl="sibTrans2D1" presStyleIdx="1" presStyleCnt="2"/>
      <dgm:spPr/>
      <dgm:t>
        <a:bodyPr/>
        <a:lstStyle/>
        <a:p>
          <a:endParaRPr lang="ru-RU"/>
        </a:p>
      </dgm:t>
    </dgm:pt>
    <dgm:pt modelId="{CF3BA07E-73F9-4A45-8F5F-16A96271B372}" type="pres">
      <dgm:prSet presAssocID="{2361A3B0-3FC2-437C-B7E6-B39DF7E27F42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34CF8A83-9650-4365-9F0A-AD59FECF03F7}" type="pres">
      <dgm:prSet presAssocID="{EEE307A1-5533-4AF1-8974-0A7AA096B4C9}" presName="node" presStyleLbl="node1" presStyleIdx="2" presStyleCnt="3" custScaleX="102248" custScaleY="890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9B02497-491D-4D1B-AA4E-082E04F7B0D4}" type="presOf" srcId="{7048DEE9-A43A-4B08-BA3C-8701747E789B}" destId="{8E4B6954-9F1F-49AE-8731-3B978D80D1BA}" srcOrd="1" destOrd="0" presId="urn:microsoft.com/office/officeart/2005/8/layout/process1"/>
    <dgm:cxn modelId="{8DDD347B-89AC-48E0-BF02-2CF01A7F2AE1}" type="presOf" srcId="{9B77AAB6-A987-4B2A-98F9-2554FA471449}" destId="{ABA27866-8946-4466-A018-90A85DF16BA4}" srcOrd="0" destOrd="0" presId="urn:microsoft.com/office/officeart/2005/8/layout/process1"/>
    <dgm:cxn modelId="{EC765C83-76B3-481E-9EA1-581DD65E37A0}" type="presOf" srcId="{7048DEE9-A43A-4B08-BA3C-8701747E789B}" destId="{914AD0A7-4BB5-49EC-8C63-9909E2274B95}" srcOrd="0" destOrd="0" presId="urn:microsoft.com/office/officeart/2005/8/layout/process1"/>
    <dgm:cxn modelId="{8E521010-BA21-47AF-BBAF-BE9922C53DDA}" type="presOf" srcId="{A6B4EE8F-83FC-4A1E-BB3B-83DA2B333D1C}" destId="{04F05709-9D2F-4DAD-BB7A-8FE9577449A3}" srcOrd="0" destOrd="0" presId="urn:microsoft.com/office/officeart/2005/8/layout/process1"/>
    <dgm:cxn modelId="{2FB97BAB-DC14-4EFD-A552-7E1865F05B3D}" type="presOf" srcId="{B2BFE2A0-AB63-46CA-B4D6-5F0A1ABC82F4}" destId="{83C03E33-7D3C-4466-ADE5-598ADA6E12B5}" srcOrd="0" destOrd="0" presId="urn:microsoft.com/office/officeart/2005/8/layout/process1"/>
    <dgm:cxn modelId="{496B5FB9-643B-4AE6-B65E-2F325D7EFFA1}" type="presOf" srcId="{2361A3B0-3FC2-437C-B7E6-B39DF7E27F42}" destId="{69BFDB79-F901-45CC-8BD8-38D2BE59218F}" srcOrd="0" destOrd="0" presId="urn:microsoft.com/office/officeart/2005/8/layout/process1"/>
    <dgm:cxn modelId="{8EB93F04-2A3D-44A1-A8C2-CDDF396825DC}" srcId="{9B77AAB6-A987-4B2A-98F9-2554FA471449}" destId="{EEE307A1-5533-4AF1-8974-0A7AA096B4C9}" srcOrd="2" destOrd="0" parTransId="{8C41D2BF-7BAC-4D14-B601-9115698D714D}" sibTransId="{BF184920-3C42-41B0-B1CB-415B6687FB8C}"/>
    <dgm:cxn modelId="{FD55C500-683E-477E-B0B3-E819D79786EC}" type="presOf" srcId="{2361A3B0-3FC2-437C-B7E6-B39DF7E27F42}" destId="{CF3BA07E-73F9-4A45-8F5F-16A96271B372}" srcOrd="1" destOrd="0" presId="urn:microsoft.com/office/officeart/2005/8/layout/process1"/>
    <dgm:cxn modelId="{73F2D191-AA07-4D5B-88EB-9C32D2151FE7}" type="presOf" srcId="{EEE307A1-5533-4AF1-8974-0A7AA096B4C9}" destId="{34CF8A83-9650-4365-9F0A-AD59FECF03F7}" srcOrd="0" destOrd="0" presId="urn:microsoft.com/office/officeart/2005/8/layout/process1"/>
    <dgm:cxn modelId="{2B9B1F1E-A9C8-4EDB-B895-89ABF4C93038}" srcId="{9B77AAB6-A987-4B2A-98F9-2554FA471449}" destId="{A6B4EE8F-83FC-4A1E-BB3B-83DA2B333D1C}" srcOrd="0" destOrd="0" parTransId="{E965C700-100D-4BC0-94F1-98BF4651B9FA}" sibTransId="{7048DEE9-A43A-4B08-BA3C-8701747E789B}"/>
    <dgm:cxn modelId="{6461D007-E7AA-4BCA-AF5D-20C2298D6E7C}" srcId="{9B77AAB6-A987-4B2A-98F9-2554FA471449}" destId="{B2BFE2A0-AB63-46CA-B4D6-5F0A1ABC82F4}" srcOrd="1" destOrd="0" parTransId="{9E2C19EE-8DB7-49A8-8AE9-D01EB7671331}" sibTransId="{2361A3B0-3FC2-437C-B7E6-B39DF7E27F42}"/>
    <dgm:cxn modelId="{704111EF-F911-439D-A46E-DA6E0E4AE270}" type="presParOf" srcId="{ABA27866-8946-4466-A018-90A85DF16BA4}" destId="{04F05709-9D2F-4DAD-BB7A-8FE9577449A3}" srcOrd="0" destOrd="0" presId="urn:microsoft.com/office/officeart/2005/8/layout/process1"/>
    <dgm:cxn modelId="{964C7503-59B9-4E2B-9060-0B56B48981C6}" type="presParOf" srcId="{ABA27866-8946-4466-A018-90A85DF16BA4}" destId="{914AD0A7-4BB5-49EC-8C63-9909E2274B95}" srcOrd="1" destOrd="0" presId="urn:microsoft.com/office/officeart/2005/8/layout/process1"/>
    <dgm:cxn modelId="{476C8AD9-AF7D-4B1D-BED4-0A789D2072A7}" type="presParOf" srcId="{914AD0A7-4BB5-49EC-8C63-9909E2274B95}" destId="{8E4B6954-9F1F-49AE-8731-3B978D80D1BA}" srcOrd="0" destOrd="0" presId="urn:microsoft.com/office/officeart/2005/8/layout/process1"/>
    <dgm:cxn modelId="{9C992B58-27F7-41F9-A078-476D4941991C}" type="presParOf" srcId="{ABA27866-8946-4466-A018-90A85DF16BA4}" destId="{83C03E33-7D3C-4466-ADE5-598ADA6E12B5}" srcOrd="2" destOrd="0" presId="urn:microsoft.com/office/officeart/2005/8/layout/process1"/>
    <dgm:cxn modelId="{57A2FEA8-D6F0-49D2-B460-CBF772C0B0EB}" type="presParOf" srcId="{ABA27866-8946-4466-A018-90A85DF16BA4}" destId="{69BFDB79-F901-45CC-8BD8-38D2BE59218F}" srcOrd="3" destOrd="0" presId="urn:microsoft.com/office/officeart/2005/8/layout/process1"/>
    <dgm:cxn modelId="{7399C481-C463-4A51-9C7C-4D858ACB150F}" type="presParOf" srcId="{69BFDB79-F901-45CC-8BD8-38D2BE59218F}" destId="{CF3BA07E-73F9-4A45-8F5F-16A96271B372}" srcOrd="0" destOrd="0" presId="urn:microsoft.com/office/officeart/2005/8/layout/process1"/>
    <dgm:cxn modelId="{A48FD895-8D35-43E6-828C-D5139AAC929D}" type="presParOf" srcId="{ABA27866-8946-4466-A018-90A85DF16BA4}" destId="{34CF8A83-9650-4365-9F0A-AD59FECF03F7}" srcOrd="4" destOrd="0" presId="urn:microsoft.com/office/officeart/2005/8/layout/process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66DA2BE-BBF6-44C3-A153-50520A51E0DF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8C92F594-D24C-4044-879D-F0D30C1B3265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Прочитайте</a:t>
          </a:r>
          <a:r>
            <a: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параграф       № 15</a:t>
          </a:r>
          <a:endParaRPr lang="ru-RU" sz="20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DBF28C85-72EE-4BF1-B583-2ACDC67891DC}" type="parTrans" cxnId="{87ADC851-0E0B-409F-894A-3CB9AB768391}">
      <dgm:prSet/>
      <dgm:spPr/>
      <dgm:t>
        <a:bodyPr/>
        <a:lstStyle/>
        <a:p>
          <a:endParaRPr lang="ru-RU"/>
        </a:p>
      </dgm:t>
    </dgm:pt>
    <dgm:pt modelId="{6FCC85EA-584E-4DB2-A0A0-CD477884AE48}" type="sibTrans" cxnId="{87ADC851-0E0B-409F-894A-3CB9AB768391}">
      <dgm:prSet/>
      <dgm:spPr/>
      <dgm:t>
        <a:bodyPr/>
        <a:lstStyle/>
        <a:p>
          <a:endParaRPr lang="ru-RU"/>
        </a:p>
      </dgm:t>
    </dgm:pt>
    <dgm:pt modelId="{57DC7BA1-B86A-490E-87A7-761B012E2B1B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Заполните таблицу</a:t>
          </a:r>
          <a:endParaRPr lang="ru-RU" sz="18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78C382AD-51EA-455F-ABD1-257A7B25B29A}" type="parTrans" cxnId="{12B8E449-3B0B-45FE-ADDE-7B0B0AB662BB}">
      <dgm:prSet/>
      <dgm:spPr/>
      <dgm:t>
        <a:bodyPr/>
        <a:lstStyle/>
        <a:p>
          <a:endParaRPr lang="ru-RU"/>
        </a:p>
      </dgm:t>
    </dgm:pt>
    <dgm:pt modelId="{0D2A5158-2D03-4BA3-A610-10E8F4FC21F1}" type="sibTrans" cxnId="{12B8E449-3B0B-45FE-ADDE-7B0B0AB662BB}">
      <dgm:prSet/>
      <dgm:spPr/>
      <dgm:t>
        <a:bodyPr/>
        <a:lstStyle/>
        <a:p>
          <a:endParaRPr lang="ru-RU"/>
        </a:p>
      </dgm:t>
    </dgm:pt>
    <dgm:pt modelId="{3B94F073-D742-4212-A2A0-85C74E3E3138}" type="pres">
      <dgm:prSet presAssocID="{466DA2BE-BBF6-44C3-A153-50520A51E0DF}" presName="linearFlow" presStyleCnt="0">
        <dgm:presLayoutVars>
          <dgm:dir/>
          <dgm:resizeHandles val="exact"/>
        </dgm:presLayoutVars>
      </dgm:prSet>
      <dgm:spPr/>
    </dgm:pt>
    <dgm:pt modelId="{B64A81EE-FFED-4F11-AA7C-1C803141FE85}" type="pres">
      <dgm:prSet presAssocID="{8C92F594-D24C-4044-879D-F0D30C1B3265}" presName="composite" presStyleCnt="0"/>
      <dgm:spPr/>
    </dgm:pt>
    <dgm:pt modelId="{0695C490-E4F3-44F9-95D3-DCB4ADA8C6F8}" type="pres">
      <dgm:prSet presAssocID="{8C92F594-D24C-4044-879D-F0D30C1B3265}" presName="imgShp" presStyleLbl="fgImgPlace1" presStyleIdx="0" presStyleCnt="2"/>
      <dgm:spPr/>
    </dgm:pt>
    <dgm:pt modelId="{6B43DADA-43F7-4619-8643-0DEFA7A9F75B}" type="pres">
      <dgm:prSet presAssocID="{8C92F594-D24C-4044-879D-F0D30C1B3265}" presName="tx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DDE74-47D4-4B6E-8BDF-59D45391C74B}" type="pres">
      <dgm:prSet presAssocID="{6FCC85EA-584E-4DB2-A0A0-CD477884AE48}" presName="spacing" presStyleCnt="0"/>
      <dgm:spPr/>
    </dgm:pt>
    <dgm:pt modelId="{F15048E4-E7F1-476C-9ABA-3210777AB54F}" type="pres">
      <dgm:prSet presAssocID="{57DC7BA1-B86A-490E-87A7-761B012E2B1B}" presName="composite" presStyleCnt="0"/>
      <dgm:spPr/>
    </dgm:pt>
    <dgm:pt modelId="{0A426044-E8F7-487B-91EF-34DFC983F853}" type="pres">
      <dgm:prSet presAssocID="{57DC7BA1-B86A-490E-87A7-761B012E2B1B}" presName="imgShp" presStyleLbl="fgImgPlace1" presStyleIdx="1" presStyleCnt="2"/>
      <dgm:spPr/>
    </dgm:pt>
    <dgm:pt modelId="{66C96DF3-B4EF-4630-AC8E-09B095856621}" type="pres">
      <dgm:prSet presAssocID="{57DC7BA1-B86A-490E-87A7-761B012E2B1B}" presName="tx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2B8E449-3B0B-45FE-ADDE-7B0B0AB662BB}" srcId="{466DA2BE-BBF6-44C3-A153-50520A51E0DF}" destId="{57DC7BA1-B86A-490E-87A7-761B012E2B1B}" srcOrd="1" destOrd="0" parTransId="{78C382AD-51EA-455F-ABD1-257A7B25B29A}" sibTransId="{0D2A5158-2D03-4BA3-A610-10E8F4FC21F1}"/>
    <dgm:cxn modelId="{3E459C05-729F-4504-9B68-E52EABC35338}" type="presOf" srcId="{8C92F594-D24C-4044-879D-F0D30C1B3265}" destId="{6B43DADA-43F7-4619-8643-0DEFA7A9F75B}" srcOrd="0" destOrd="0" presId="urn:microsoft.com/office/officeart/2005/8/layout/vList3#1"/>
    <dgm:cxn modelId="{87ADC851-0E0B-409F-894A-3CB9AB768391}" srcId="{466DA2BE-BBF6-44C3-A153-50520A51E0DF}" destId="{8C92F594-D24C-4044-879D-F0D30C1B3265}" srcOrd="0" destOrd="0" parTransId="{DBF28C85-72EE-4BF1-B583-2ACDC67891DC}" sibTransId="{6FCC85EA-584E-4DB2-A0A0-CD477884AE48}"/>
    <dgm:cxn modelId="{637EC7CB-352E-421E-9EB9-3B81C4C04504}" type="presOf" srcId="{466DA2BE-BBF6-44C3-A153-50520A51E0DF}" destId="{3B94F073-D742-4212-A2A0-85C74E3E3138}" srcOrd="0" destOrd="0" presId="urn:microsoft.com/office/officeart/2005/8/layout/vList3#1"/>
    <dgm:cxn modelId="{4F139052-ECFE-4BE1-8EDE-1B943209BC49}" type="presOf" srcId="{57DC7BA1-B86A-490E-87A7-761B012E2B1B}" destId="{66C96DF3-B4EF-4630-AC8E-09B095856621}" srcOrd="0" destOrd="0" presId="urn:microsoft.com/office/officeart/2005/8/layout/vList3#1"/>
    <dgm:cxn modelId="{322063DD-FE24-4336-8CBB-9C0C07C1D023}" type="presParOf" srcId="{3B94F073-D742-4212-A2A0-85C74E3E3138}" destId="{B64A81EE-FFED-4F11-AA7C-1C803141FE85}" srcOrd="0" destOrd="0" presId="urn:microsoft.com/office/officeart/2005/8/layout/vList3#1"/>
    <dgm:cxn modelId="{E880858E-91D8-4C97-8EF8-8C8B06A96114}" type="presParOf" srcId="{B64A81EE-FFED-4F11-AA7C-1C803141FE85}" destId="{0695C490-E4F3-44F9-95D3-DCB4ADA8C6F8}" srcOrd="0" destOrd="0" presId="urn:microsoft.com/office/officeart/2005/8/layout/vList3#1"/>
    <dgm:cxn modelId="{A335E3C4-9A68-42F8-BDD1-225E1C7B37EE}" type="presParOf" srcId="{B64A81EE-FFED-4F11-AA7C-1C803141FE85}" destId="{6B43DADA-43F7-4619-8643-0DEFA7A9F75B}" srcOrd="1" destOrd="0" presId="urn:microsoft.com/office/officeart/2005/8/layout/vList3#1"/>
    <dgm:cxn modelId="{A46A1102-C2FA-440E-8717-59A154FAACB5}" type="presParOf" srcId="{3B94F073-D742-4212-A2A0-85C74E3E3138}" destId="{A06DDE74-47D4-4B6E-8BDF-59D45391C74B}" srcOrd="1" destOrd="0" presId="urn:microsoft.com/office/officeart/2005/8/layout/vList3#1"/>
    <dgm:cxn modelId="{1A03890D-0D7B-4426-A1BB-578E234C1B85}" type="presParOf" srcId="{3B94F073-D742-4212-A2A0-85C74E3E3138}" destId="{F15048E4-E7F1-476C-9ABA-3210777AB54F}" srcOrd="2" destOrd="0" presId="urn:microsoft.com/office/officeart/2005/8/layout/vList3#1"/>
    <dgm:cxn modelId="{B8CB759D-9F2D-446D-9AF3-086E56406D33}" type="presParOf" srcId="{F15048E4-E7F1-476C-9ABA-3210777AB54F}" destId="{0A426044-E8F7-487B-91EF-34DFC983F853}" srcOrd="0" destOrd="0" presId="urn:microsoft.com/office/officeart/2005/8/layout/vList3#1"/>
    <dgm:cxn modelId="{65FDC33D-7CAC-4281-87A9-D8870688D833}" type="presParOf" srcId="{F15048E4-E7F1-476C-9ABA-3210777AB54F}" destId="{66C96DF3-B4EF-4630-AC8E-09B095856621}" srcOrd="1" destOrd="0" presId="urn:microsoft.com/office/officeart/2005/8/layout/vList3#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9ADEDAD-8E0F-472E-A2AC-9F6D3B4B267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EB06571-D8C4-48FB-887B-75B14D869196}">
      <dgm:prSet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pPr rtl="0"/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Продолжительность рабочего дня составляла в среднем 12 – 14 часов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176A6460-53EB-478A-9560-60DC776AB0FF}" type="parTrans" cxnId="{1E64E587-FDE5-4C25-92C0-085BC4D47C7D}">
      <dgm:prSet/>
      <dgm:spPr/>
      <dgm:t>
        <a:bodyPr/>
        <a:lstStyle/>
        <a:p>
          <a:endParaRPr lang="ru-RU"/>
        </a:p>
      </dgm:t>
    </dgm:pt>
    <dgm:pt modelId="{725E43C7-2270-4E86-B8FF-CB942C64D557}" type="sibTrans" cxnId="{1E64E587-FDE5-4C25-92C0-085BC4D47C7D}">
      <dgm:prSet/>
      <dgm:spPr/>
      <dgm:t>
        <a:bodyPr/>
        <a:lstStyle/>
        <a:p>
          <a:endParaRPr lang="ru-RU"/>
        </a:p>
      </dgm:t>
    </dgm:pt>
    <dgm:pt modelId="{1D8D94E1-095A-43FE-BB7B-151980D50593}">
      <dgm:prSet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pPr rtl="0"/>
          <a:r>
            <a:rPr lang="ru-RU" sz="1200" b="1" dirty="0" smtClean="0">
              <a:solidFill>
                <a:srgbClr val="000000"/>
              </a:solidFill>
            </a:rPr>
            <a:t>Нанимавшийся на фабрику рабочий был вынужден брать в кредит 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продукцию</a:t>
          </a:r>
          <a:r>
            <a:rPr lang="ru-RU" sz="1200" b="1" dirty="0" smtClean="0">
              <a:solidFill>
                <a:srgbClr val="000000"/>
              </a:solidFill>
            </a:rPr>
            <a:t> из магазина хозяина                по высокой цене</a:t>
          </a:r>
          <a:endParaRPr lang="ru-RU" sz="1200" b="1" dirty="0">
            <a:solidFill>
              <a:srgbClr val="000000"/>
            </a:solidFill>
          </a:endParaRPr>
        </a:p>
      </dgm:t>
    </dgm:pt>
    <dgm:pt modelId="{3BE8EAF1-7228-4EF6-8BE6-6503D99046C1}" type="parTrans" cxnId="{E9216DA5-E441-46E5-A67D-1FE581C18A02}">
      <dgm:prSet/>
      <dgm:spPr/>
      <dgm:t>
        <a:bodyPr/>
        <a:lstStyle/>
        <a:p>
          <a:endParaRPr lang="ru-RU"/>
        </a:p>
      </dgm:t>
    </dgm:pt>
    <dgm:pt modelId="{1CE25AB2-1333-465E-9554-AD4DCFE91437}" type="sibTrans" cxnId="{E9216DA5-E441-46E5-A67D-1FE581C18A02}">
      <dgm:prSet/>
      <dgm:spPr/>
      <dgm:t>
        <a:bodyPr/>
        <a:lstStyle/>
        <a:p>
          <a:endParaRPr lang="ru-RU"/>
        </a:p>
      </dgm:t>
    </dgm:pt>
    <dgm:pt modelId="{660610B4-06DD-4581-B1D4-0A85DDB0D8F8}">
      <dgm:prSet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pPr rtl="0"/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Для владельцев предприятий эти магазины являлись средством дополнительной эксплуатации рабочих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5287BF34-B370-4981-AFF0-B2EA1597456A}" type="parTrans" cxnId="{62382753-5159-4EBC-83D2-B09FE479C7E5}">
      <dgm:prSet/>
      <dgm:spPr/>
      <dgm:t>
        <a:bodyPr/>
        <a:lstStyle/>
        <a:p>
          <a:endParaRPr lang="ru-RU"/>
        </a:p>
      </dgm:t>
    </dgm:pt>
    <dgm:pt modelId="{8300A31D-FEA9-469B-A97D-C52A8FCFF3F0}" type="sibTrans" cxnId="{62382753-5159-4EBC-83D2-B09FE479C7E5}">
      <dgm:prSet/>
      <dgm:spPr/>
      <dgm:t>
        <a:bodyPr/>
        <a:lstStyle/>
        <a:p>
          <a:endParaRPr lang="ru-RU"/>
        </a:p>
      </dgm:t>
    </dgm:pt>
    <dgm:pt modelId="{D4D75941-7828-4AB4-BD0D-7312E0475DC6}" type="pres">
      <dgm:prSet presAssocID="{D9ADEDAD-8E0F-472E-A2AC-9F6D3B4B267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F5D3CC3-D585-440B-8509-82D690152CC5}" type="pres">
      <dgm:prSet presAssocID="{7EB06571-D8C4-48FB-887B-75B14D869196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119D91-DDBD-4B04-9040-F5BEB117076B}" type="pres">
      <dgm:prSet presAssocID="{725E43C7-2270-4E86-B8FF-CB942C64D557}" presName="spacer" presStyleCnt="0"/>
      <dgm:spPr/>
    </dgm:pt>
    <dgm:pt modelId="{C3C0924E-F287-4876-8416-71EEC6808DB4}" type="pres">
      <dgm:prSet presAssocID="{1D8D94E1-095A-43FE-BB7B-151980D50593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9FEEA5-19F5-49B6-8BC1-D46507CBE270}" type="pres">
      <dgm:prSet presAssocID="{1CE25AB2-1333-465E-9554-AD4DCFE91437}" presName="spacer" presStyleCnt="0"/>
      <dgm:spPr/>
    </dgm:pt>
    <dgm:pt modelId="{ABE5AA13-53AA-4662-9E11-41C7D9724266}" type="pres">
      <dgm:prSet presAssocID="{660610B4-06DD-4581-B1D4-0A85DDB0D8F8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2382753-5159-4EBC-83D2-B09FE479C7E5}" srcId="{D9ADEDAD-8E0F-472E-A2AC-9F6D3B4B267B}" destId="{660610B4-06DD-4581-B1D4-0A85DDB0D8F8}" srcOrd="2" destOrd="0" parTransId="{5287BF34-B370-4981-AFF0-B2EA1597456A}" sibTransId="{8300A31D-FEA9-469B-A97D-C52A8FCFF3F0}"/>
    <dgm:cxn modelId="{9854995C-1E57-4FE2-B4D0-96E9CD13D048}" type="presOf" srcId="{D9ADEDAD-8E0F-472E-A2AC-9F6D3B4B267B}" destId="{D4D75941-7828-4AB4-BD0D-7312E0475DC6}" srcOrd="0" destOrd="0" presId="urn:microsoft.com/office/officeart/2005/8/layout/vList2"/>
    <dgm:cxn modelId="{E9216DA5-E441-46E5-A67D-1FE581C18A02}" srcId="{D9ADEDAD-8E0F-472E-A2AC-9F6D3B4B267B}" destId="{1D8D94E1-095A-43FE-BB7B-151980D50593}" srcOrd="1" destOrd="0" parTransId="{3BE8EAF1-7228-4EF6-8BE6-6503D99046C1}" sibTransId="{1CE25AB2-1333-465E-9554-AD4DCFE91437}"/>
    <dgm:cxn modelId="{1E64E587-FDE5-4C25-92C0-085BC4D47C7D}" srcId="{D9ADEDAD-8E0F-472E-A2AC-9F6D3B4B267B}" destId="{7EB06571-D8C4-48FB-887B-75B14D869196}" srcOrd="0" destOrd="0" parTransId="{176A6460-53EB-478A-9560-60DC776AB0FF}" sibTransId="{725E43C7-2270-4E86-B8FF-CB942C64D557}"/>
    <dgm:cxn modelId="{5D297982-FE71-487C-A715-2A82F8AB5927}" type="presOf" srcId="{7EB06571-D8C4-48FB-887B-75B14D869196}" destId="{EF5D3CC3-D585-440B-8509-82D690152CC5}" srcOrd="0" destOrd="0" presId="urn:microsoft.com/office/officeart/2005/8/layout/vList2"/>
    <dgm:cxn modelId="{91F96E70-4B87-4356-861D-EBA9311BDC65}" type="presOf" srcId="{660610B4-06DD-4581-B1D4-0A85DDB0D8F8}" destId="{ABE5AA13-53AA-4662-9E11-41C7D9724266}" srcOrd="0" destOrd="0" presId="urn:microsoft.com/office/officeart/2005/8/layout/vList2"/>
    <dgm:cxn modelId="{E730B457-F58A-4AD0-9D48-9D204C2BA9DE}" type="presOf" srcId="{1D8D94E1-095A-43FE-BB7B-151980D50593}" destId="{C3C0924E-F287-4876-8416-71EEC6808DB4}" srcOrd="0" destOrd="0" presId="urn:microsoft.com/office/officeart/2005/8/layout/vList2"/>
    <dgm:cxn modelId="{34D7FF9A-B5AB-4AE7-BB73-7655669B6113}" type="presParOf" srcId="{D4D75941-7828-4AB4-BD0D-7312E0475DC6}" destId="{EF5D3CC3-D585-440B-8509-82D690152CC5}" srcOrd="0" destOrd="0" presId="urn:microsoft.com/office/officeart/2005/8/layout/vList2"/>
    <dgm:cxn modelId="{C7A40894-FDFF-4D48-9BDA-AFDD9DB23B06}" type="presParOf" srcId="{D4D75941-7828-4AB4-BD0D-7312E0475DC6}" destId="{42119D91-DDBD-4B04-9040-F5BEB117076B}" srcOrd="1" destOrd="0" presId="urn:microsoft.com/office/officeart/2005/8/layout/vList2"/>
    <dgm:cxn modelId="{6AA5ABBF-59F1-4C03-AEED-3F4F2D992BF8}" type="presParOf" srcId="{D4D75941-7828-4AB4-BD0D-7312E0475DC6}" destId="{C3C0924E-F287-4876-8416-71EEC6808DB4}" srcOrd="2" destOrd="0" presId="urn:microsoft.com/office/officeart/2005/8/layout/vList2"/>
    <dgm:cxn modelId="{069C310A-10DC-4E46-B9E4-93D27B0310C7}" type="presParOf" srcId="{D4D75941-7828-4AB4-BD0D-7312E0475DC6}" destId="{349FEEA5-19F5-49B6-8BC1-D46507CBE270}" srcOrd="3" destOrd="0" presId="urn:microsoft.com/office/officeart/2005/8/layout/vList2"/>
    <dgm:cxn modelId="{7BFEDEC2-719D-4C56-916D-B88267D0F83F}" type="presParOf" srcId="{D4D75941-7828-4AB4-BD0D-7312E0475DC6}" destId="{ABE5AA13-53AA-4662-9E11-41C7D972426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765E951-C0C1-48C4-BD38-20FCF70BFFEE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9661951-0DFB-4EF0-A0FC-3CB0B688032A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обществе имелись различные группы, объединения, думающие                      об изменении существующего строя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6B43E03-A06E-40BD-AF78-00B291590F89}" type="parTrans" cxnId="{8C8515F4-9361-40C0-8CC5-DB61D18C3A33}">
      <dgm:prSet/>
      <dgm:spPr/>
      <dgm:t>
        <a:bodyPr/>
        <a:lstStyle/>
        <a:p>
          <a:endParaRPr lang="ru-RU"/>
        </a:p>
      </dgm:t>
    </dgm:pt>
    <dgm:pt modelId="{F6AFD28B-B0E3-4C9D-BEF7-B50F14F1B92F}" type="sibTrans" cxnId="{8C8515F4-9361-40C0-8CC5-DB61D18C3A33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3B6E7A80-EED3-4FA8-8363-A4A32D201324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Одной из них являлась группа «Освобождение труда» Г.В.Плеханова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62B4032-748C-48EB-BFFB-48FC44314921}" type="parTrans" cxnId="{C8266EF4-C023-4DE2-92F9-1BA1C0FD8037}">
      <dgm:prSet/>
      <dgm:spPr/>
      <dgm:t>
        <a:bodyPr/>
        <a:lstStyle/>
        <a:p>
          <a:endParaRPr lang="ru-RU"/>
        </a:p>
      </dgm:t>
    </dgm:pt>
    <dgm:pt modelId="{A83AF2D9-ADD1-43C2-845B-F7BFF2BC2F6D}" type="sibTrans" cxnId="{C8266EF4-C023-4DE2-92F9-1BA1C0FD8037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1C100149-A484-4F65-ACE6-4C6A0E29669D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Эта группа была создана в 1883 году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393BAE74-B1C9-43FF-9AC4-E5DD0EA57897}" type="parTrans" cxnId="{F6EB72AF-65C9-4DD8-9279-8582E0300854}">
      <dgm:prSet/>
      <dgm:spPr/>
      <dgm:t>
        <a:bodyPr/>
        <a:lstStyle/>
        <a:p>
          <a:endParaRPr lang="ru-RU"/>
        </a:p>
      </dgm:t>
    </dgm:pt>
    <dgm:pt modelId="{ED425082-28CC-491D-936E-FD26DCC04496}" type="sibTrans" cxnId="{F6EB72AF-65C9-4DD8-9279-8582E0300854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8115E337-AEDD-4BF0-91F1-FFCC8A55931D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Г.В.Плеханов считал рабочий класс революционной силой, но был против вооружённого восстания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76205FD-7FB0-44FC-A926-1B0831ADBFDF}" type="parTrans" cxnId="{F57D1DB4-4F9B-422A-8ABF-C33CCFAEC634}">
      <dgm:prSet/>
      <dgm:spPr/>
      <dgm:t>
        <a:bodyPr/>
        <a:lstStyle/>
        <a:p>
          <a:endParaRPr lang="ru-RU"/>
        </a:p>
      </dgm:t>
    </dgm:pt>
    <dgm:pt modelId="{42B62E80-1036-4895-9E51-7F8C2A99D396}" type="sibTrans" cxnId="{F57D1DB4-4F9B-422A-8ABF-C33CCFAEC634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79689FEC-C6E1-4640-A7FF-CD337E4BA279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Он был сторонником обновления общества путём социальных реформ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7F0A43E-EF22-426E-B721-81D6C4BE1436}" type="parTrans" cxnId="{1E6F36C7-2985-4129-BADD-6BE93F481A6A}">
      <dgm:prSet/>
      <dgm:spPr/>
      <dgm:t>
        <a:bodyPr/>
        <a:lstStyle/>
        <a:p>
          <a:endParaRPr lang="ru-RU"/>
        </a:p>
      </dgm:t>
    </dgm:pt>
    <dgm:pt modelId="{D9DE3CF0-89BC-4587-8FCA-5593F7D7CABE}" type="sibTrans" cxnId="{1E6F36C7-2985-4129-BADD-6BE93F481A6A}">
      <dgm:prSet/>
      <dgm:spPr/>
      <dgm:t>
        <a:bodyPr/>
        <a:lstStyle/>
        <a:p>
          <a:endParaRPr lang="ru-RU"/>
        </a:p>
      </dgm:t>
    </dgm:pt>
    <dgm:pt modelId="{C2E6466B-1398-4B78-BCDA-A5000D807583}" type="pres">
      <dgm:prSet presAssocID="{C765E951-C0C1-48C4-BD38-20FCF70BFFE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35E566C-2617-451B-85E6-FA2C1A507A58}" type="pres">
      <dgm:prSet presAssocID="{C9661951-0DFB-4EF0-A0FC-3CB0B688032A}" presName="node" presStyleLbl="node1" presStyleIdx="0" presStyleCnt="5" custScaleX="196159" custScaleY="1526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7D78F0-7AFC-4387-8F71-4E1EBD8F9526}" type="pres">
      <dgm:prSet presAssocID="{F6AFD28B-B0E3-4C9D-BEF7-B50F14F1B92F}" presName="sibTrans" presStyleLbl="sibTrans2D1" presStyleIdx="0" presStyleCnt="4"/>
      <dgm:spPr/>
      <dgm:t>
        <a:bodyPr/>
        <a:lstStyle/>
        <a:p>
          <a:endParaRPr lang="ru-RU"/>
        </a:p>
      </dgm:t>
    </dgm:pt>
    <dgm:pt modelId="{EA5F40B7-D78B-4EBF-A631-C220C2DFBFCA}" type="pres">
      <dgm:prSet presAssocID="{F6AFD28B-B0E3-4C9D-BEF7-B50F14F1B92F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541E2A69-37B4-465F-A4EE-9F0D476E22C6}" type="pres">
      <dgm:prSet presAssocID="{3B6E7A80-EED3-4FA8-8363-A4A32D201324}" presName="node" presStyleLbl="node1" presStyleIdx="1" presStyleCnt="5" custScaleX="165580" custScaleY="1544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CDC096-77B1-45D5-999D-28AD41CFECF6}" type="pres">
      <dgm:prSet presAssocID="{A83AF2D9-ADD1-43C2-845B-F7BFF2BC2F6D}" presName="sibTrans" presStyleLbl="sibTrans2D1" presStyleIdx="1" presStyleCnt="4"/>
      <dgm:spPr/>
      <dgm:t>
        <a:bodyPr/>
        <a:lstStyle/>
        <a:p>
          <a:endParaRPr lang="ru-RU"/>
        </a:p>
      </dgm:t>
    </dgm:pt>
    <dgm:pt modelId="{CB84A8F2-1613-4F9C-8C97-2812BDFDF05F}" type="pres">
      <dgm:prSet presAssocID="{A83AF2D9-ADD1-43C2-845B-F7BFF2BC2F6D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299B642D-8DE1-4161-9260-12BFAA733F89}" type="pres">
      <dgm:prSet presAssocID="{1C100149-A484-4F65-ACE6-4C6A0E29669D}" presName="node" presStyleLbl="node1" presStyleIdx="2" presStyleCnt="5" custScaleX="133810" custScaleY="1561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21A452-1F4B-4080-8D60-EA4961106AD2}" type="pres">
      <dgm:prSet presAssocID="{ED425082-28CC-491D-936E-FD26DCC04496}" presName="sibTrans" presStyleLbl="sibTrans2D1" presStyleIdx="2" presStyleCnt="4"/>
      <dgm:spPr/>
      <dgm:t>
        <a:bodyPr/>
        <a:lstStyle/>
        <a:p>
          <a:endParaRPr lang="ru-RU"/>
        </a:p>
      </dgm:t>
    </dgm:pt>
    <dgm:pt modelId="{E91BFF16-EC2D-4DF8-A2A3-21BEB8B0A45E}" type="pres">
      <dgm:prSet presAssocID="{ED425082-28CC-491D-936E-FD26DCC04496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109C2627-E925-4B9E-AC03-10E872964E6B}" type="pres">
      <dgm:prSet presAssocID="{8115E337-AEDD-4BF0-91F1-FFCC8A55931D}" presName="node" presStyleLbl="node1" presStyleIdx="3" presStyleCnt="5" custScaleX="191283" custScaleY="1561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FEBF41-4860-4F2E-BB0F-6467BBBB4507}" type="pres">
      <dgm:prSet presAssocID="{42B62E80-1036-4895-9E51-7F8C2A99D396}" presName="sibTrans" presStyleLbl="sibTrans2D1" presStyleIdx="3" presStyleCnt="4"/>
      <dgm:spPr/>
      <dgm:t>
        <a:bodyPr/>
        <a:lstStyle/>
        <a:p>
          <a:endParaRPr lang="ru-RU"/>
        </a:p>
      </dgm:t>
    </dgm:pt>
    <dgm:pt modelId="{AD5BDE1D-5814-461F-8980-1FDCEC4A67FE}" type="pres">
      <dgm:prSet presAssocID="{42B62E80-1036-4895-9E51-7F8C2A99D396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3C49595E-1004-4679-831C-D8A88C8C985C}" type="pres">
      <dgm:prSet presAssocID="{79689FEC-C6E1-4640-A7FF-CD337E4BA279}" presName="node" presStyleLbl="node1" presStyleIdx="4" presStyleCnt="5" custScaleX="151385" custScaleY="1561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8266EF4-C023-4DE2-92F9-1BA1C0FD8037}" srcId="{C765E951-C0C1-48C4-BD38-20FCF70BFFEE}" destId="{3B6E7A80-EED3-4FA8-8363-A4A32D201324}" srcOrd="1" destOrd="0" parTransId="{C62B4032-748C-48EB-BFFB-48FC44314921}" sibTransId="{A83AF2D9-ADD1-43C2-845B-F7BFF2BC2F6D}"/>
    <dgm:cxn modelId="{5DD9F3CD-01E9-4915-8EEE-F666CF3EB1F5}" type="presOf" srcId="{42B62E80-1036-4895-9E51-7F8C2A99D396}" destId="{C7FEBF41-4860-4F2E-BB0F-6467BBBB4507}" srcOrd="0" destOrd="0" presId="urn:microsoft.com/office/officeart/2005/8/layout/process5"/>
    <dgm:cxn modelId="{B5493434-F408-432F-B2C7-F2D2180171F9}" type="presOf" srcId="{42B62E80-1036-4895-9E51-7F8C2A99D396}" destId="{AD5BDE1D-5814-461F-8980-1FDCEC4A67FE}" srcOrd="1" destOrd="0" presId="urn:microsoft.com/office/officeart/2005/8/layout/process5"/>
    <dgm:cxn modelId="{610C013E-8C10-483E-B3E4-36643FC0A14F}" type="presOf" srcId="{A83AF2D9-ADD1-43C2-845B-F7BFF2BC2F6D}" destId="{CB84A8F2-1613-4F9C-8C97-2812BDFDF05F}" srcOrd="1" destOrd="0" presId="urn:microsoft.com/office/officeart/2005/8/layout/process5"/>
    <dgm:cxn modelId="{E80E430C-8528-49F2-AF79-6BA6157C56D4}" type="presOf" srcId="{C765E951-C0C1-48C4-BD38-20FCF70BFFEE}" destId="{C2E6466B-1398-4B78-BCDA-A5000D807583}" srcOrd="0" destOrd="0" presId="urn:microsoft.com/office/officeart/2005/8/layout/process5"/>
    <dgm:cxn modelId="{FEC5EEB7-51F4-4E70-B711-FACA06328619}" type="presOf" srcId="{A83AF2D9-ADD1-43C2-845B-F7BFF2BC2F6D}" destId="{FFCDC096-77B1-45D5-999D-28AD41CFECF6}" srcOrd="0" destOrd="0" presId="urn:microsoft.com/office/officeart/2005/8/layout/process5"/>
    <dgm:cxn modelId="{F6EB72AF-65C9-4DD8-9279-8582E0300854}" srcId="{C765E951-C0C1-48C4-BD38-20FCF70BFFEE}" destId="{1C100149-A484-4F65-ACE6-4C6A0E29669D}" srcOrd="2" destOrd="0" parTransId="{393BAE74-B1C9-43FF-9AC4-E5DD0EA57897}" sibTransId="{ED425082-28CC-491D-936E-FD26DCC04496}"/>
    <dgm:cxn modelId="{24BD1D8E-2C96-4D2F-9938-ED4962CB375D}" type="presOf" srcId="{8115E337-AEDD-4BF0-91F1-FFCC8A55931D}" destId="{109C2627-E925-4B9E-AC03-10E872964E6B}" srcOrd="0" destOrd="0" presId="urn:microsoft.com/office/officeart/2005/8/layout/process5"/>
    <dgm:cxn modelId="{434530C7-AFB0-4516-8E28-025459B02A36}" type="presOf" srcId="{1C100149-A484-4F65-ACE6-4C6A0E29669D}" destId="{299B642D-8DE1-4161-9260-12BFAA733F89}" srcOrd="0" destOrd="0" presId="urn:microsoft.com/office/officeart/2005/8/layout/process5"/>
    <dgm:cxn modelId="{39342E31-B47C-47B7-B329-F6880560DB70}" type="presOf" srcId="{F6AFD28B-B0E3-4C9D-BEF7-B50F14F1B92F}" destId="{9C7D78F0-7AFC-4387-8F71-4E1EBD8F9526}" srcOrd="0" destOrd="0" presId="urn:microsoft.com/office/officeart/2005/8/layout/process5"/>
    <dgm:cxn modelId="{1E6F36C7-2985-4129-BADD-6BE93F481A6A}" srcId="{C765E951-C0C1-48C4-BD38-20FCF70BFFEE}" destId="{79689FEC-C6E1-4640-A7FF-CD337E4BA279}" srcOrd="4" destOrd="0" parTransId="{B7F0A43E-EF22-426E-B721-81D6C4BE1436}" sibTransId="{D9DE3CF0-89BC-4587-8FCA-5593F7D7CABE}"/>
    <dgm:cxn modelId="{F57D1DB4-4F9B-422A-8ABF-C33CCFAEC634}" srcId="{C765E951-C0C1-48C4-BD38-20FCF70BFFEE}" destId="{8115E337-AEDD-4BF0-91F1-FFCC8A55931D}" srcOrd="3" destOrd="0" parTransId="{C76205FD-7FB0-44FC-A926-1B0831ADBFDF}" sibTransId="{42B62E80-1036-4895-9E51-7F8C2A99D396}"/>
    <dgm:cxn modelId="{8C8515F4-9361-40C0-8CC5-DB61D18C3A33}" srcId="{C765E951-C0C1-48C4-BD38-20FCF70BFFEE}" destId="{C9661951-0DFB-4EF0-A0FC-3CB0B688032A}" srcOrd="0" destOrd="0" parTransId="{26B43E03-A06E-40BD-AF78-00B291590F89}" sibTransId="{F6AFD28B-B0E3-4C9D-BEF7-B50F14F1B92F}"/>
    <dgm:cxn modelId="{23AEAC47-D7E9-455D-B668-C49AD1D24FB3}" type="presOf" srcId="{3B6E7A80-EED3-4FA8-8363-A4A32D201324}" destId="{541E2A69-37B4-465F-A4EE-9F0D476E22C6}" srcOrd="0" destOrd="0" presId="urn:microsoft.com/office/officeart/2005/8/layout/process5"/>
    <dgm:cxn modelId="{48FE1580-37DE-4C50-96C8-5A92633619EA}" type="presOf" srcId="{ED425082-28CC-491D-936E-FD26DCC04496}" destId="{E91BFF16-EC2D-4DF8-A2A3-21BEB8B0A45E}" srcOrd="1" destOrd="0" presId="urn:microsoft.com/office/officeart/2005/8/layout/process5"/>
    <dgm:cxn modelId="{CD033F22-9808-44DE-BE49-85BCEFA6DFFE}" type="presOf" srcId="{ED425082-28CC-491D-936E-FD26DCC04496}" destId="{FE21A452-1F4B-4080-8D60-EA4961106AD2}" srcOrd="0" destOrd="0" presId="urn:microsoft.com/office/officeart/2005/8/layout/process5"/>
    <dgm:cxn modelId="{2EE7CF91-0A43-49ED-994D-8BA54BC6352E}" type="presOf" srcId="{79689FEC-C6E1-4640-A7FF-CD337E4BA279}" destId="{3C49595E-1004-4679-831C-D8A88C8C985C}" srcOrd="0" destOrd="0" presId="urn:microsoft.com/office/officeart/2005/8/layout/process5"/>
    <dgm:cxn modelId="{6B659732-C904-4671-B567-61F31B00A838}" type="presOf" srcId="{C9661951-0DFB-4EF0-A0FC-3CB0B688032A}" destId="{935E566C-2617-451B-85E6-FA2C1A507A58}" srcOrd="0" destOrd="0" presId="urn:microsoft.com/office/officeart/2005/8/layout/process5"/>
    <dgm:cxn modelId="{51D9B14F-8A08-4DA6-8C37-D29456213B8F}" type="presOf" srcId="{F6AFD28B-B0E3-4C9D-BEF7-B50F14F1B92F}" destId="{EA5F40B7-D78B-4EBF-A631-C220C2DFBFCA}" srcOrd="1" destOrd="0" presId="urn:microsoft.com/office/officeart/2005/8/layout/process5"/>
    <dgm:cxn modelId="{E60B456B-E212-495C-B351-08374BF5B4D1}" type="presParOf" srcId="{C2E6466B-1398-4B78-BCDA-A5000D807583}" destId="{935E566C-2617-451B-85E6-FA2C1A507A58}" srcOrd="0" destOrd="0" presId="urn:microsoft.com/office/officeart/2005/8/layout/process5"/>
    <dgm:cxn modelId="{8BF44262-8B13-4164-AD0E-851D62A93583}" type="presParOf" srcId="{C2E6466B-1398-4B78-BCDA-A5000D807583}" destId="{9C7D78F0-7AFC-4387-8F71-4E1EBD8F9526}" srcOrd="1" destOrd="0" presId="urn:microsoft.com/office/officeart/2005/8/layout/process5"/>
    <dgm:cxn modelId="{6A6177A3-0CFE-4179-8EBA-986BA63AD634}" type="presParOf" srcId="{9C7D78F0-7AFC-4387-8F71-4E1EBD8F9526}" destId="{EA5F40B7-D78B-4EBF-A631-C220C2DFBFCA}" srcOrd="0" destOrd="0" presId="urn:microsoft.com/office/officeart/2005/8/layout/process5"/>
    <dgm:cxn modelId="{9BB13C1F-C3EF-414B-A273-50E691C48F56}" type="presParOf" srcId="{C2E6466B-1398-4B78-BCDA-A5000D807583}" destId="{541E2A69-37B4-465F-A4EE-9F0D476E22C6}" srcOrd="2" destOrd="0" presId="urn:microsoft.com/office/officeart/2005/8/layout/process5"/>
    <dgm:cxn modelId="{365B2F73-B104-44F1-808B-683877E7CF9A}" type="presParOf" srcId="{C2E6466B-1398-4B78-BCDA-A5000D807583}" destId="{FFCDC096-77B1-45D5-999D-28AD41CFECF6}" srcOrd="3" destOrd="0" presId="urn:microsoft.com/office/officeart/2005/8/layout/process5"/>
    <dgm:cxn modelId="{C85E6474-AA2B-427F-91C5-688F3CB1953F}" type="presParOf" srcId="{FFCDC096-77B1-45D5-999D-28AD41CFECF6}" destId="{CB84A8F2-1613-4F9C-8C97-2812BDFDF05F}" srcOrd="0" destOrd="0" presId="urn:microsoft.com/office/officeart/2005/8/layout/process5"/>
    <dgm:cxn modelId="{DD4B8182-B9AC-4BCA-B119-252AF1E4BCC7}" type="presParOf" srcId="{C2E6466B-1398-4B78-BCDA-A5000D807583}" destId="{299B642D-8DE1-4161-9260-12BFAA733F89}" srcOrd="4" destOrd="0" presId="urn:microsoft.com/office/officeart/2005/8/layout/process5"/>
    <dgm:cxn modelId="{345EEB42-B92C-4DA0-933F-27ECD229DF2F}" type="presParOf" srcId="{C2E6466B-1398-4B78-BCDA-A5000D807583}" destId="{FE21A452-1F4B-4080-8D60-EA4961106AD2}" srcOrd="5" destOrd="0" presId="urn:microsoft.com/office/officeart/2005/8/layout/process5"/>
    <dgm:cxn modelId="{51A3D4C9-1668-428F-AEA8-17398B3A0FC7}" type="presParOf" srcId="{FE21A452-1F4B-4080-8D60-EA4961106AD2}" destId="{E91BFF16-EC2D-4DF8-A2A3-21BEB8B0A45E}" srcOrd="0" destOrd="0" presId="urn:microsoft.com/office/officeart/2005/8/layout/process5"/>
    <dgm:cxn modelId="{01DAD996-8997-44B6-8FC1-5777C92A3798}" type="presParOf" srcId="{C2E6466B-1398-4B78-BCDA-A5000D807583}" destId="{109C2627-E925-4B9E-AC03-10E872964E6B}" srcOrd="6" destOrd="0" presId="urn:microsoft.com/office/officeart/2005/8/layout/process5"/>
    <dgm:cxn modelId="{949AD0CB-C951-46E0-BBA7-E55C5F51CD9B}" type="presParOf" srcId="{C2E6466B-1398-4B78-BCDA-A5000D807583}" destId="{C7FEBF41-4860-4F2E-BB0F-6467BBBB4507}" srcOrd="7" destOrd="0" presId="urn:microsoft.com/office/officeart/2005/8/layout/process5"/>
    <dgm:cxn modelId="{24B0C308-3011-40AD-8EAF-1053412EFBC4}" type="presParOf" srcId="{C7FEBF41-4860-4F2E-BB0F-6467BBBB4507}" destId="{AD5BDE1D-5814-461F-8980-1FDCEC4A67FE}" srcOrd="0" destOrd="0" presId="urn:microsoft.com/office/officeart/2005/8/layout/process5"/>
    <dgm:cxn modelId="{82A840C8-7150-406A-8E22-64AF3B4F7FD6}" type="presParOf" srcId="{C2E6466B-1398-4B78-BCDA-A5000D807583}" destId="{3C49595E-1004-4679-831C-D8A88C8C985C}" srcOrd="8" destOrd="0" presId="urn:microsoft.com/office/officeart/2005/8/layout/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395FFDA-7526-41ED-A229-953DE6B8F4B1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6FE8D87-39CE-41F1-87D9-392A1C255D46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1895 г. в Петербурге был создан «Союз борьбы за освобождение рабочего класса»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2A93948C-8E2F-439F-9B55-8E1690E3C0F3}" type="parTrans" cxnId="{C0306275-CCE6-497F-9D7D-32A9D6607DA4}">
      <dgm:prSet/>
      <dgm:spPr/>
      <dgm:t>
        <a:bodyPr/>
        <a:lstStyle/>
        <a:p>
          <a:endParaRPr lang="ru-RU"/>
        </a:p>
      </dgm:t>
    </dgm:pt>
    <dgm:pt modelId="{A6EC1901-BC33-4332-B69B-83F8E964FBAF}" type="sibTrans" cxnId="{C0306275-CCE6-497F-9D7D-32A9D6607DA4}">
      <dgm:prSet/>
      <dgm:spPr>
        <a:solidFill>
          <a:schemeClr val="tx1">
            <a:lumMod val="75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A331B21F-936C-4B3B-9515-78C681043560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1898 г. все социально-демократические группы объединились в единую партию под названием «Российская социал-демократическая рабочая партия» (РСДРП)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FAF2809F-70F7-4E01-8423-5D1ABF11C25E}" type="parTrans" cxnId="{14A93E46-AD67-4CAC-A6F7-EF4FA9ACDCA5}">
      <dgm:prSet/>
      <dgm:spPr/>
      <dgm:t>
        <a:bodyPr/>
        <a:lstStyle/>
        <a:p>
          <a:endParaRPr lang="ru-RU"/>
        </a:p>
      </dgm:t>
    </dgm:pt>
    <dgm:pt modelId="{443CC7DD-02EC-4C49-9134-623D7D6A6DC1}" type="sibTrans" cxnId="{14A93E46-AD67-4CAC-A6F7-EF4FA9ACDCA5}">
      <dgm:prSet/>
      <dgm:spPr>
        <a:solidFill>
          <a:schemeClr val="tx1">
            <a:lumMod val="75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883DE7BE-3C68-4D55-BEC4-B941D7846B48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Начиная с 1903г. руководство этой партией перешло к В.И.Ульянову (Ленину), который руководил большевистским течением РСДРП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D3F82A4-CF3E-4791-8043-A0164BD7C55A}" type="parTrans" cxnId="{C653F580-FFCC-4186-BD70-FD718F20CF6E}">
      <dgm:prSet/>
      <dgm:spPr/>
      <dgm:t>
        <a:bodyPr/>
        <a:lstStyle/>
        <a:p>
          <a:endParaRPr lang="ru-RU"/>
        </a:p>
      </dgm:t>
    </dgm:pt>
    <dgm:pt modelId="{A9BF6F0F-F028-4407-A417-04324910284E}" type="sibTrans" cxnId="{C653F580-FFCC-4186-BD70-FD718F20CF6E}">
      <dgm:prSet/>
      <dgm:spPr/>
      <dgm:t>
        <a:bodyPr/>
        <a:lstStyle/>
        <a:p>
          <a:endParaRPr lang="ru-RU"/>
        </a:p>
      </dgm:t>
    </dgm:pt>
    <dgm:pt modelId="{17CF5FD0-0B3A-460E-93AF-F57C5B28AABD}" type="pres">
      <dgm:prSet presAssocID="{8395FFDA-7526-41ED-A229-953DE6B8F4B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3305C64-0B5E-4F05-96C1-80CDB5C85C21}" type="pres">
      <dgm:prSet presAssocID="{8395FFDA-7526-41ED-A229-953DE6B8F4B1}" presName="dummyMaxCanvas" presStyleCnt="0">
        <dgm:presLayoutVars/>
      </dgm:prSet>
      <dgm:spPr/>
    </dgm:pt>
    <dgm:pt modelId="{A67FB371-D90D-4BF3-9A8C-F30C7D0BC8DB}" type="pres">
      <dgm:prSet presAssocID="{8395FFDA-7526-41ED-A229-953DE6B8F4B1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14CC58-8EB2-4CA5-8D9F-CCA16F0276E8}" type="pres">
      <dgm:prSet presAssocID="{8395FFDA-7526-41ED-A229-953DE6B8F4B1}" presName="ThreeNodes_2" presStyleLbl="node1" presStyleIdx="1" presStyleCnt="3" custLinFactNeighborX="-874" custLinFactNeighborY="47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DB65B5-07D2-4A2F-B23D-A2A308A7475A}" type="pres">
      <dgm:prSet presAssocID="{8395FFDA-7526-41ED-A229-953DE6B8F4B1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9E4E9C-EC7E-4058-B53F-BF0DFB37E027}" type="pres">
      <dgm:prSet presAssocID="{8395FFDA-7526-41ED-A229-953DE6B8F4B1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7148DB-CF44-443A-9593-2AE3731C77B2}" type="pres">
      <dgm:prSet presAssocID="{8395FFDA-7526-41ED-A229-953DE6B8F4B1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AE5B84-9FF0-41CC-BA67-3EDC4D94B65B}" type="pres">
      <dgm:prSet presAssocID="{8395FFDA-7526-41ED-A229-953DE6B8F4B1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15114F-1CB0-49C7-90DD-8B1B55403AB0}" type="pres">
      <dgm:prSet presAssocID="{8395FFDA-7526-41ED-A229-953DE6B8F4B1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E3BA5E-8475-4697-811E-3F644C2E0E6C}" type="pres">
      <dgm:prSet presAssocID="{8395FFDA-7526-41ED-A229-953DE6B8F4B1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FD91159-2DA8-4BC3-A550-2D5E01CF346A}" type="presOf" srcId="{56FE8D87-39CE-41F1-87D9-392A1C255D46}" destId="{A67FB371-D90D-4BF3-9A8C-F30C7D0BC8DB}" srcOrd="0" destOrd="0" presId="urn:microsoft.com/office/officeart/2005/8/layout/vProcess5"/>
    <dgm:cxn modelId="{30300B2D-C838-4DFE-857C-DB1D638C0D6A}" type="presOf" srcId="{883DE7BE-3C68-4D55-BEC4-B941D7846B48}" destId="{CCE3BA5E-8475-4697-811E-3F644C2E0E6C}" srcOrd="1" destOrd="0" presId="urn:microsoft.com/office/officeart/2005/8/layout/vProcess5"/>
    <dgm:cxn modelId="{6781387C-C071-4990-9B39-29D5A32EACBC}" type="presOf" srcId="{A6EC1901-BC33-4332-B69B-83F8E964FBAF}" destId="{7F9E4E9C-EC7E-4058-B53F-BF0DFB37E027}" srcOrd="0" destOrd="0" presId="urn:microsoft.com/office/officeart/2005/8/layout/vProcess5"/>
    <dgm:cxn modelId="{30ECD25E-6BBB-47BA-A1AA-24ADFDBB59A9}" type="presOf" srcId="{A331B21F-936C-4B3B-9515-78C681043560}" destId="{7A15114F-1CB0-49C7-90DD-8B1B55403AB0}" srcOrd="1" destOrd="0" presId="urn:microsoft.com/office/officeart/2005/8/layout/vProcess5"/>
    <dgm:cxn modelId="{3C673F55-BCD3-46A1-9510-23B8C0F0F2A9}" type="presOf" srcId="{8395FFDA-7526-41ED-A229-953DE6B8F4B1}" destId="{17CF5FD0-0B3A-460E-93AF-F57C5B28AABD}" srcOrd="0" destOrd="0" presId="urn:microsoft.com/office/officeart/2005/8/layout/vProcess5"/>
    <dgm:cxn modelId="{1B3BEF86-3A3E-4E58-A177-17CB330140D0}" type="presOf" srcId="{56FE8D87-39CE-41F1-87D9-392A1C255D46}" destId="{8EAE5B84-9FF0-41CC-BA67-3EDC4D94B65B}" srcOrd="1" destOrd="0" presId="urn:microsoft.com/office/officeart/2005/8/layout/vProcess5"/>
    <dgm:cxn modelId="{C653F580-FFCC-4186-BD70-FD718F20CF6E}" srcId="{8395FFDA-7526-41ED-A229-953DE6B8F4B1}" destId="{883DE7BE-3C68-4D55-BEC4-B941D7846B48}" srcOrd="2" destOrd="0" parTransId="{9D3F82A4-CF3E-4791-8043-A0164BD7C55A}" sibTransId="{A9BF6F0F-F028-4407-A417-04324910284E}"/>
    <dgm:cxn modelId="{6276C601-A2FD-483C-82AE-9A38B3134D03}" type="presOf" srcId="{443CC7DD-02EC-4C49-9134-623D7D6A6DC1}" destId="{937148DB-CF44-443A-9593-2AE3731C77B2}" srcOrd="0" destOrd="0" presId="urn:microsoft.com/office/officeart/2005/8/layout/vProcess5"/>
    <dgm:cxn modelId="{14A93E46-AD67-4CAC-A6F7-EF4FA9ACDCA5}" srcId="{8395FFDA-7526-41ED-A229-953DE6B8F4B1}" destId="{A331B21F-936C-4B3B-9515-78C681043560}" srcOrd="1" destOrd="0" parTransId="{FAF2809F-70F7-4E01-8423-5D1ABF11C25E}" sibTransId="{443CC7DD-02EC-4C49-9134-623D7D6A6DC1}"/>
    <dgm:cxn modelId="{E4093FB7-4E36-4174-B6D0-4B2D429F32DA}" type="presOf" srcId="{883DE7BE-3C68-4D55-BEC4-B941D7846B48}" destId="{C1DB65B5-07D2-4A2F-B23D-A2A308A7475A}" srcOrd="0" destOrd="0" presId="urn:microsoft.com/office/officeart/2005/8/layout/vProcess5"/>
    <dgm:cxn modelId="{25459534-4F14-42B1-B5AB-0C098C3EEFC5}" type="presOf" srcId="{A331B21F-936C-4B3B-9515-78C681043560}" destId="{E214CC58-8EB2-4CA5-8D9F-CCA16F0276E8}" srcOrd="0" destOrd="0" presId="urn:microsoft.com/office/officeart/2005/8/layout/vProcess5"/>
    <dgm:cxn modelId="{C0306275-CCE6-497F-9D7D-32A9D6607DA4}" srcId="{8395FFDA-7526-41ED-A229-953DE6B8F4B1}" destId="{56FE8D87-39CE-41F1-87D9-392A1C255D46}" srcOrd="0" destOrd="0" parTransId="{2A93948C-8E2F-439F-9B55-8E1690E3C0F3}" sibTransId="{A6EC1901-BC33-4332-B69B-83F8E964FBAF}"/>
    <dgm:cxn modelId="{223F5E0E-1817-492D-9351-42351233922D}" type="presParOf" srcId="{17CF5FD0-0B3A-460E-93AF-F57C5B28AABD}" destId="{03305C64-0B5E-4F05-96C1-80CDB5C85C21}" srcOrd="0" destOrd="0" presId="urn:microsoft.com/office/officeart/2005/8/layout/vProcess5"/>
    <dgm:cxn modelId="{3F620A22-8E92-4F82-B0F5-28F837D589C5}" type="presParOf" srcId="{17CF5FD0-0B3A-460E-93AF-F57C5B28AABD}" destId="{A67FB371-D90D-4BF3-9A8C-F30C7D0BC8DB}" srcOrd="1" destOrd="0" presId="urn:microsoft.com/office/officeart/2005/8/layout/vProcess5"/>
    <dgm:cxn modelId="{7BC5F639-687A-438E-8E3C-E54613F78C21}" type="presParOf" srcId="{17CF5FD0-0B3A-460E-93AF-F57C5B28AABD}" destId="{E214CC58-8EB2-4CA5-8D9F-CCA16F0276E8}" srcOrd="2" destOrd="0" presId="urn:microsoft.com/office/officeart/2005/8/layout/vProcess5"/>
    <dgm:cxn modelId="{945E2410-7EBB-4473-9446-9C8FB50DE3F4}" type="presParOf" srcId="{17CF5FD0-0B3A-460E-93AF-F57C5B28AABD}" destId="{C1DB65B5-07D2-4A2F-B23D-A2A308A7475A}" srcOrd="3" destOrd="0" presId="urn:microsoft.com/office/officeart/2005/8/layout/vProcess5"/>
    <dgm:cxn modelId="{563CD01F-CB3F-4B97-9101-E52CF5793DD4}" type="presParOf" srcId="{17CF5FD0-0B3A-460E-93AF-F57C5B28AABD}" destId="{7F9E4E9C-EC7E-4058-B53F-BF0DFB37E027}" srcOrd="4" destOrd="0" presId="urn:microsoft.com/office/officeart/2005/8/layout/vProcess5"/>
    <dgm:cxn modelId="{5B64F83C-8143-48EF-80D1-1205F57FFB1B}" type="presParOf" srcId="{17CF5FD0-0B3A-460E-93AF-F57C5B28AABD}" destId="{937148DB-CF44-443A-9593-2AE3731C77B2}" srcOrd="5" destOrd="0" presId="urn:microsoft.com/office/officeart/2005/8/layout/vProcess5"/>
    <dgm:cxn modelId="{3395DC31-F94A-433E-9668-D8A84B140AC0}" type="presParOf" srcId="{17CF5FD0-0B3A-460E-93AF-F57C5B28AABD}" destId="{8EAE5B84-9FF0-41CC-BA67-3EDC4D94B65B}" srcOrd="6" destOrd="0" presId="urn:microsoft.com/office/officeart/2005/8/layout/vProcess5"/>
    <dgm:cxn modelId="{7B61B132-9CD0-4E6B-AA78-A0167D10CD78}" type="presParOf" srcId="{17CF5FD0-0B3A-460E-93AF-F57C5B28AABD}" destId="{7A15114F-1CB0-49C7-90DD-8B1B55403AB0}" srcOrd="7" destOrd="0" presId="urn:microsoft.com/office/officeart/2005/8/layout/vProcess5"/>
    <dgm:cxn modelId="{7595D99A-6065-4A52-98A3-90EE8210325A}" type="presParOf" srcId="{17CF5FD0-0B3A-460E-93AF-F57C5B28AABD}" destId="{CCE3BA5E-8475-4697-811E-3F644C2E0E6C}" srcOrd="8" destOrd="0" presId="urn:microsoft.com/office/officeart/2005/8/layout/v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765E951-C0C1-48C4-BD38-20FCF70BFFEE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460C0C7-8028-41A6-8F42-EB2046CED06A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250 тысяч петербургских рабочих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847F7072-6648-4046-8A2E-1F76DB26F0FB}" type="parTrans" cxnId="{5296A582-E87B-4C48-9744-80FD5A5B69E9}">
      <dgm:prSet/>
      <dgm:spPr/>
      <dgm:t>
        <a:bodyPr/>
        <a:lstStyle/>
        <a:p>
          <a:endParaRPr lang="ru-RU"/>
        </a:p>
      </dgm:t>
    </dgm:pt>
    <dgm:pt modelId="{263E1823-BC36-4A5D-B409-3784851A0F1A}" type="sibTrans" cxnId="{5296A582-E87B-4C48-9744-80FD5A5B69E9}">
      <dgm:prSet/>
      <dgm:spPr>
        <a:solidFill>
          <a:schemeClr val="accent2"/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C9661951-0DFB-4EF0-A0FC-3CB0B688032A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Всё ещё верящих в «справедливого» царя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6B43E03-A06E-40BD-AF78-00B291590F89}" type="parTrans" cxnId="{8C8515F4-9361-40C0-8CC5-DB61D18C3A33}">
      <dgm:prSet/>
      <dgm:spPr/>
      <dgm:t>
        <a:bodyPr/>
        <a:lstStyle/>
        <a:p>
          <a:endParaRPr lang="ru-RU"/>
        </a:p>
      </dgm:t>
    </dgm:pt>
    <dgm:pt modelId="{F6AFD28B-B0E3-4C9D-BEF7-B50F14F1B92F}" type="sibTrans" cxnId="{8C8515F4-9361-40C0-8CC5-DB61D18C3A33}">
      <dgm:prSet/>
      <dgm:spPr>
        <a:solidFill>
          <a:schemeClr val="accent2"/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3B6E7A80-EED3-4FA8-8363-A4A32D201324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9 января                       (в воскресенье) вышли на мирную демонстрацию для передачи царю петиции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62B4032-748C-48EB-BFFB-48FC44314921}" type="parTrans" cxnId="{C8266EF4-C023-4DE2-92F9-1BA1C0FD8037}">
      <dgm:prSet/>
      <dgm:spPr/>
      <dgm:t>
        <a:bodyPr/>
        <a:lstStyle/>
        <a:p>
          <a:endParaRPr lang="ru-RU"/>
        </a:p>
      </dgm:t>
    </dgm:pt>
    <dgm:pt modelId="{A83AF2D9-ADD1-43C2-845B-F7BFF2BC2F6D}" type="sibTrans" cxnId="{C8266EF4-C023-4DE2-92F9-1BA1C0FD8037}">
      <dgm:prSet/>
      <dgm:spPr>
        <a:solidFill>
          <a:schemeClr val="accent2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1C100149-A484-4F65-ACE6-4C6A0E29669D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петиции были выдвинуты такие вопросы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393BAE74-B1C9-43FF-9AC4-E5DD0EA57897}" type="parTrans" cxnId="{F6EB72AF-65C9-4DD8-9279-8582E0300854}">
      <dgm:prSet/>
      <dgm:spPr/>
      <dgm:t>
        <a:bodyPr/>
        <a:lstStyle/>
        <a:p>
          <a:endParaRPr lang="ru-RU"/>
        </a:p>
      </dgm:t>
    </dgm:pt>
    <dgm:pt modelId="{ED425082-28CC-491D-936E-FD26DCC04496}" type="sibTrans" cxnId="{F6EB72AF-65C9-4DD8-9279-8582E0300854}">
      <dgm:prSet/>
      <dgm:spPr>
        <a:solidFill>
          <a:schemeClr val="accent2"/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8115E337-AEDD-4BF0-91F1-FFCC8A55931D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Как созыв учредительного собрания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76205FD-7FB0-44FC-A926-1B0831ADBFDF}" type="parTrans" cxnId="{F57D1DB4-4F9B-422A-8ABF-C33CCFAEC634}">
      <dgm:prSet/>
      <dgm:spPr/>
      <dgm:t>
        <a:bodyPr/>
        <a:lstStyle/>
        <a:p>
          <a:endParaRPr lang="ru-RU"/>
        </a:p>
      </dgm:t>
    </dgm:pt>
    <dgm:pt modelId="{42B62E80-1036-4895-9E51-7F8C2A99D396}" type="sibTrans" cxnId="{F57D1DB4-4F9B-422A-8ABF-C33CCFAEC634}">
      <dgm:prSet/>
      <dgm:spPr>
        <a:solidFill>
          <a:schemeClr val="accent2"/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79689FEC-C6E1-4640-A7FF-CD337E4BA279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Разрешение демократических свобод, установление            8-часового рабочего дня и т.д.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7F0A43E-EF22-426E-B721-81D6C4BE1436}" type="parTrans" cxnId="{1E6F36C7-2985-4129-BADD-6BE93F481A6A}">
      <dgm:prSet/>
      <dgm:spPr/>
      <dgm:t>
        <a:bodyPr/>
        <a:lstStyle/>
        <a:p>
          <a:endParaRPr lang="ru-RU"/>
        </a:p>
      </dgm:t>
    </dgm:pt>
    <dgm:pt modelId="{D9DE3CF0-89BC-4587-8FCA-5593F7D7CABE}" type="sibTrans" cxnId="{1E6F36C7-2985-4129-BADD-6BE93F481A6A}">
      <dgm:prSet/>
      <dgm:spPr/>
      <dgm:t>
        <a:bodyPr/>
        <a:lstStyle/>
        <a:p>
          <a:endParaRPr lang="ru-RU"/>
        </a:p>
      </dgm:t>
    </dgm:pt>
    <dgm:pt modelId="{C2E6466B-1398-4B78-BCDA-A5000D807583}" type="pres">
      <dgm:prSet presAssocID="{C765E951-C0C1-48C4-BD38-20FCF70BFFE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DF4347-DC23-4C97-B677-3BAF3899136C}" type="pres">
      <dgm:prSet presAssocID="{F460C0C7-8028-41A6-8F42-EB2046CED06A}" presName="node" presStyleLbl="node1" presStyleIdx="0" presStyleCnt="6" custScaleX="177112" custScaleY="1544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B45560-7009-4922-84B4-6254A1CA9613}" type="pres">
      <dgm:prSet presAssocID="{263E1823-BC36-4A5D-B409-3784851A0F1A}" presName="sibTrans" presStyleLbl="sibTrans2D1" presStyleIdx="0" presStyleCnt="5"/>
      <dgm:spPr/>
      <dgm:t>
        <a:bodyPr/>
        <a:lstStyle/>
        <a:p>
          <a:endParaRPr lang="ru-RU"/>
        </a:p>
      </dgm:t>
    </dgm:pt>
    <dgm:pt modelId="{B56B1B39-A85C-4B56-975F-46AB60F4A099}" type="pres">
      <dgm:prSet presAssocID="{263E1823-BC36-4A5D-B409-3784851A0F1A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935E566C-2617-451B-85E6-FA2C1A507A58}" type="pres">
      <dgm:prSet presAssocID="{C9661951-0DFB-4EF0-A0FC-3CB0B688032A}" presName="node" presStyleLbl="node1" presStyleIdx="1" presStyleCnt="6" custScaleX="155369" custScaleY="1544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7D78F0-7AFC-4387-8F71-4E1EBD8F9526}" type="pres">
      <dgm:prSet presAssocID="{F6AFD28B-B0E3-4C9D-BEF7-B50F14F1B92F}" presName="sibTrans" presStyleLbl="sibTrans2D1" presStyleIdx="1" presStyleCnt="5"/>
      <dgm:spPr/>
      <dgm:t>
        <a:bodyPr/>
        <a:lstStyle/>
        <a:p>
          <a:endParaRPr lang="ru-RU"/>
        </a:p>
      </dgm:t>
    </dgm:pt>
    <dgm:pt modelId="{EA5F40B7-D78B-4EBF-A631-C220C2DFBFCA}" type="pres">
      <dgm:prSet presAssocID="{F6AFD28B-B0E3-4C9D-BEF7-B50F14F1B92F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541E2A69-37B4-465F-A4EE-9F0D476E22C6}" type="pres">
      <dgm:prSet presAssocID="{3B6E7A80-EED3-4FA8-8363-A4A32D201324}" presName="node" presStyleLbl="node1" presStyleIdx="2" presStyleCnt="6" custScaleX="192829" custScaleY="1644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CDC096-77B1-45D5-999D-28AD41CFECF6}" type="pres">
      <dgm:prSet presAssocID="{A83AF2D9-ADD1-43C2-845B-F7BFF2BC2F6D}" presName="sibTrans" presStyleLbl="sibTrans2D1" presStyleIdx="2" presStyleCnt="5"/>
      <dgm:spPr/>
      <dgm:t>
        <a:bodyPr/>
        <a:lstStyle/>
        <a:p>
          <a:endParaRPr lang="ru-RU"/>
        </a:p>
      </dgm:t>
    </dgm:pt>
    <dgm:pt modelId="{CB84A8F2-1613-4F9C-8C97-2812BDFDF05F}" type="pres">
      <dgm:prSet presAssocID="{A83AF2D9-ADD1-43C2-845B-F7BFF2BC2F6D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299B642D-8DE1-4161-9260-12BFAA733F89}" type="pres">
      <dgm:prSet presAssocID="{1C100149-A484-4F65-ACE6-4C6A0E29669D}" presName="node" presStyleLbl="node1" presStyleIdx="3" presStyleCnt="6" custScaleX="143742" custScaleY="1623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21A452-1F4B-4080-8D60-EA4961106AD2}" type="pres">
      <dgm:prSet presAssocID="{ED425082-28CC-491D-936E-FD26DCC04496}" presName="sibTrans" presStyleLbl="sibTrans2D1" presStyleIdx="3" presStyleCnt="5"/>
      <dgm:spPr/>
      <dgm:t>
        <a:bodyPr/>
        <a:lstStyle/>
        <a:p>
          <a:endParaRPr lang="ru-RU"/>
        </a:p>
      </dgm:t>
    </dgm:pt>
    <dgm:pt modelId="{E91BFF16-EC2D-4DF8-A2A3-21BEB8B0A45E}" type="pres">
      <dgm:prSet presAssocID="{ED425082-28CC-491D-936E-FD26DCC04496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109C2627-E925-4B9E-AC03-10E872964E6B}" type="pres">
      <dgm:prSet presAssocID="{8115E337-AEDD-4BF0-91F1-FFCC8A55931D}" presName="node" presStyleLbl="node1" presStyleIdx="4" presStyleCnt="6" custScaleX="146016" custScaleY="1623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FEBF41-4860-4F2E-BB0F-6467BBBB4507}" type="pres">
      <dgm:prSet presAssocID="{42B62E80-1036-4895-9E51-7F8C2A99D396}" presName="sibTrans" presStyleLbl="sibTrans2D1" presStyleIdx="4" presStyleCnt="5"/>
      <dgm:spPr/>
      <dgm:t>
        <a:bodyPr/>
        <a:lstStyle/>
        <a:p>
          <a:endParaRPr lang="ru-RU"/>
        </a:p>
      </dgm:t>
    </dgm:pt>
    <dgm:pt modelId="{AD5BDE1D-5814-461F-8980-1FDCEC4A67FE}" type="pres">
      <dgm:prSet presAssocID="{42B62E80-1036-4895-9E51-7F8C2A99D396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3C49595E-1004-4679-831C-D8A88C8C985C}" type="pres">
      <dgm:prSet presAssocID="{79689FEC-C6E1-4640-A7FF-CD337E4BA279}" presName="node" presStyleLbl="node1" presStyleIdx="5" presStyleCnt="6" custScaleX="207359" custScaleY="1623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C8515F4-9361-40C0-8CC5-DB61D18C3A33}" srcId="{C765E951-C0C1-48C4-BD38-20FCF70BFFEE}" destId="{C9661951-0DFB-4EF0-A0FC-3CB0B688032A}" srcOrd="1" destOrd="0" parTransId="{26B43E03-A06E-40BD-AF78-00B291590F89}" sibTransId="{F6AFD28B-B0E3-4C9D-BEF7-B50F14F1B92F}"/>
    <dgm:cxn modelId="{5296A582-E87B-4C48-9744-80FD5A5B69E9}" srcId="{C765E951-C0C1-48C4-BD38-20FCF70BFFEE}" destId="{F460C0C7-8028-41A6-8F42-EB2046CED06A}" srcOrd="0" destOrd="0" parTransId="{847F7072-6648-4046-8A2E-1F76DB26F0FB}" sibTransId="{263E1823-BC36-4A5D-B409-3784851A0F1A}"/>
    <dgm:cxn modelId="{6B24F14E-D1E3-4FA7-A957-8502D380C546}" type="presOf" srcId="{1C100149-A484-4F65-ACE6-4C6A0E29669D}" destId="{299B642D-8DE1-4161-9260-12BFAA733F89}" srcOrd="0" destOrd="0" presId="urn:microsoft.com/office/officeart/2005/8/layout/process5"/>
    <dgm:cxn modelId="{F99E0C36-AED2-4A98-9217-AAFDA5389B29}" type="presOf" srcId="{42B62E80-1036-4895-9E51-7F8C2A99D396}" destId="{AD5BDE1D-5814-461F-8980-1FDCEC4A67FE}" srcOrd="1" destOrd="0" presId="urn:microsoft.com/office/officeart/2005/8/layout/process5"/>
    <dgm:cxn modelId="{42D299AA-98B3-4F39-98C4-F172D1C46174}" type="presOf" srcId="{3B6E7A80-EED3-4FA8-8363-A4A32D201324}" destId="{541E2A69-37B4-465F-A4EE-9F0D476E22C6}" srcOrd="0" destOrd="0" presId="urn:microsoft.com/office/officeart/2005/8/layout/process5"/>
    <dgm:cxn modelId="{2E25AE15-0F36-403E-B3F0-524600D808A8}" type="presOf" srcId="{42B62E80-1036-4895-9E51-7F8C2A99D396}" destId="{C7FEBF41-4860-4F2E-BB0F-6467BBBB4507}" srcOrd="0" destOrd="0" presId="urn:microsoft.com/office/officeart/2005/8/layout/process5"/>
    <dgm:cxn modelId="{E3DC6981-3D50-4CA2-B9F0-8F1BD0830045}" type="presOf" srcId="{F6AFD28B-B0E3-4C9D-BEF7-B50F14F1B92F}" destId="{9C7D78F0-7AFC-4387-8F71-4E1EBD8F9526}" srcOrd="0" destOrd="0" presId="urn:microsoft.com/office/officeart/2005/8/layout/process5"/>
    <dgm:cxn modelId="{863F8DB4-8F49-409E-9D80-D259EF7D1079}" type="presOf" srcId="{F6AFD28B-B0E3-4C9D-BEF7-B50F14F1B92F}" destId="{EA5F40B7-D78B-4EBF-A631-C220C2DFBFCA}" srcOrd="1" destOrd="0" presId="urn:microsoft.com/office/officeart/2005/8/layout/process5"/>
    <dgm:cxn modelId="{1997FF2C-15A7-4E02-BCE7-3FE139EC3197}" type="presOf" srcId="{263E1823-BC36-4A5D-B409-3784851A0F1A}" destId="{C1B45560-7009-4922-84B4-6254A1CA9613}" srcOrd="0" destOrd="0" presId="urn:microsoft.com/office/officeart/2005/8/layout/process5"/>
    <dgm:cxn modelId="{7008A8EE-A9A1-4C3C-B560-B67E76B85C19}" type="presOf" srcId="{C765E951-C0C1-48C4-BD38-20FCF70BFFEE}" destId="{C2E6466B-1398-4B78-BCDA-A5000D807583}" srcOrd="0" destOrd="0" presId="urn:microsoft.com/office/officeart/2005/8/layout/process5"/>
    <dgm:cxn modelId="{067AB703-F0DF-45A3-813B-7C96EA5CADB7}" type="presOf" srcId="{8115E337-AEDD-4BF0-91F1-FFCC8A55931D}" destId="{109C2627-E925-4B9E-AC03-10E872964E6B}" srcOrd="0" destOrd="0" presId="urn:microsoft.com/office/officeart/2005/8/layout/process5"/>
    <dgm:cxn modelId="{D463BB4B-9BBF-4F27-A1DA-52690D124535}" type="presOf" srcId="{263E1823-BC36-4A5D-B409-3784851A0F1A}" destId="{B56B1B39-A85C-4B56-975F-46AB60F4A099}" srcOrd="1" destOrd="0" presId="urn:microsoft.com/office/officeart/2005/8/layout/process5"/>
    <dgm:cxn modelId="{5978B61E-574A-45B9-A191-18853FE016B6}" type="presOf" srcId="{ED425082-28CC-491D-936E-FD26DCC04496}" destId="{FE21A452-1F4B-4080-8D60-EA4961106AD2}" srcOrd="0" destOrd="0" presId="urn:microsoft.com/office/officeart/2005/8/layout/process5"/>
    <dgm:cxn modelId="{13CFEEB4-85F9-4B97-836C-EE1695D3596C}" type="presOf" srcId="{F460C0C7-8028-41A6-8F42-EB2046CED06A}" destId="{A4DF4347-DC23-4C97-B677-3BAF3899136C}" srcOrd="0" destOrd="0" presId="urn:microsoft.com/office/officeart/2005/8/layout/process5"/>
    <dgm:cxn modelId="{F6EB72AF-65C9-4DD8-9279-8582E0300854}" srcId="{C765E951-C0C1-48C4-BD38-20FCF70BFFEE}" destId="{1C100149-A484-4F65-ACE6-4C6A0E29669D}" srcOrd="3" destOrd="0" parTransId="{393BAE74-B1C9-43FF-9AC4-E5DD0EA57897}" sibTransId="{ED425082-28CC-491D-936E-FD26DCC04496}"/>
    <dgm:cxn modelId="{1E6F36C7-2985-4129-BADD-6BE93F481A6A}" srcId="{C765E951-C0C1-48C4-BD38-20FCF70BFFEE}" destId="{79689FEC-C6E1-4640-A7FF-CD337E4BA279}" srcOrd="5" destOrd="0" parTransId="{B7F0A43E-EF22-426E-B721-81D6C4BE1436}" sibTransId="{D9DE3CF0-89BC-4587-8FCA-5593F7D7CABE}"/>
    <dgm:cxn modelId="{C8266EF4-C023-4DE2-92F9-1BA1C0FD8037}" srcId="{C765E951-C0C1-48C4-BD38-20FCF70BFFEE}" destId="{3B6E7A80-EED3-4FA8-8363-A4A32D201324}" srcOrd="2" destOrd="0" parTransId="{C62B4032-748C-48EB-BFFB-48FC44314921}" sibTransId="{A83AF2D9-ADD1-43C2-845B-F7BFF2BC2F6D}"/>
    <dgm:cxn modelId="{F57D1DB4-4F9B-422A-8ABF-C33CCFAEC634}" srcId="{C765E951-C0C1-48C4-BD38-20FCF70BFFEE}" destId="{8115E337-AEDD-4BF0-91F1-FFCC8A55931D}" srcOrd="4" destOrd="0" parTransId="{C76205FD-7FB0-44FC-A926-1B0831ADBFDF}" sibTransId="{42B62E80-1036-4895-9E51-7F8C2A99D396}"/>
    <dgm:cxn modelId="{3500345E-0EA3-4D2B-9181-AE59F6B4A480}" type="presOf" srcId="{C9661951-0DFB-4EF0-A0FC-3CB0B688032A}" destId="{935E566C-2617-451B-85E6-FA2C1A507A58}" srcOrd="0" destOrd="0" presId="urn:microsoft.com/office/officeart/2005/8/layout/process5"/>
    <dgm:cxn modelId="{58E25330-1D21-43CF-A19B-E2834618F03B}" type="presOf" srcId="{A83AF2D9-ADD1-43C2-845B-F7BFF2BC2F6D}" destId="{FFCDC096-77B1-45D5-999D-28AD41CFECF6}" srcOrd="0" destOrd="0" presId="urn:microsoft.com/office/officeart/2005/8/layout/process5"/>
    <dgm:cxn modelId="{D112D400-26AF-4677-94C3-0E05D5801B0C}" type="presOf" srcId="{A83AF2D9-ADD1-43C2-845B-F7BFF2BC2F6D}" destId="{CB84A8F2-1613-4F9C-8C97-2812BDFDF05F}" srcOrd="1" destOrd="0" presId="urn:microsoft.com/office/officeart/2005/8/layout/process5"/>
    <dgm:cxn modelId="{45F55757-F0F8-4939-AED2-5E5EB06ECBC6}" type="presOf" srcId="{ED425082-28CC-491D-936E-FD26DCC04496}" destId="{E91BFF16-EC2D-4DF8-A2A3-21BEB8B0A45E}" srcOrd="1" destOrd="0" presId="urn:microsoft.com/office/officeart/2005/8/layout/process5"/>
    <dgm:cxn modelId="{F85500B5-EE1E-4C93-A003-06E96102FA38}" type="presOf" srcId="{79689FEC-C6E1-4640-A7FF-CD337E4BA279}" destId="{3C49595E-1004-4679-831C-D8A88C8C985C}" srcOrd="0" destOrd="0" presId="urn:microsoft.com/office/officeart/2005/8/layout/process5"/>
    <dgm:cxn modelId="{29893885-99B7-4272-BBEC-67771FBCE893}" type="presParOf" srcId="{C2E6466B-1398-4B78-BCDA-A5000D807583}" destId="{A4DF4347-DC23-4C97-B677-3BAF3899136C}" srcOrd="0" destOrd="0" presId="urn:microsoft.com/office/officeart/2005/8/layout/process5"/>
    <dgm:cxn modelId="{172CC3F4-3A2F-4BD5-9DC4-416C126D7721}" type="presParOf" srcId="{C2E6466B-1398-4B78-BCDA-A5000D807583}" destId="{C1B45560-7009-4922-84B4-6254A1CA9613}" srcOrd="1" destOrd="0" presId="urn:microsoft.com/office/officeart/2005/8/layout/process5"/>
    <dgm:cxn modelId="{78704199-BDAB-48BD-AC6A-FE898210BED0}" type="presParOf" srcId="{C1B45560-7009-4922-84B4-6254A1CA9613}" destId="{B56B1B39-A85C-4B56-975F-46AB60F4A099}" srcOrd="0" destOrd="0" presId="urn:microsoft.com/office/officeart/2005/8/layout/process5"/>
    <dgm:cxn modelId="{C74804DE-D013-43FB-96F8-0E638FD99568}" type="presParOf" srcId="{C2E6466B-1398-4B78-BCDA-A5000D807583}" destId="{935E566C-2617-451B-85E6-FA2C1A507A58}" srcOrd="2" destOrd="0" presId="urn:microsoft.com/office/officeart/2005/8/layout/process5"/>
    <dgm:cxn modelId="{1F7216AF-1889-4F08-83B4-D21E0C1C59A1}" type="presParOf" srcId="{C2E6466B-1398-4B78-BCDA-A5000D807583}" destId="{9C7D78F0-7AFC-4387-8F71-4E1EBD8F9526}" srcOrd="3" destOrd="0" presId="urn:microsoft.com/office/officeart/2005/8/layout/process5"/>
    <dgm:cxn modelId="{E5B937E1-B4B2-4891-B05C-2AD79FE8D213}" type="presParOf" srcId="{9C7D78F0-7AFC-4387-8F71-4E1EBD8F9526}" destId="{EA5F40B7-D78B-4EBF-A631-C220C2DFBFCA}" srcOrd="0" destOrd="0" presId="urn:microsoft.com/office/officeart/2005/8/layout/process5"/>
    <dgm:cxn modelId="{252F6CE1-5D9C-43FE-AF01-CA6FFE68236C}" type="presParOf" srcId="{C2E6466B-1398-4B78-BCDA-A5000D807583}" destId="{541E2A69-37B4-465F-A4EE-9F0D476E22C6}" srcOrd="4" destOrd="0" presId="urn:microsoft.com/office/officeart/2005/8/layout/process5"/>
    <dgm:cxn modelId="{E666A7D2-0803-4FBF-8EC2-A7B60D348B5B}" type="presParOf" srcId="{C2E6466B-1398-4B78-BCDA-A5000D807583}" destId="{FFCDC096-77B1-45D5-999D-28AD41CFECF6}" srcOrd="5" destOrd="0" presId="urn:microsoft.com/office/officeart/2005/8/layout/process5"/>
    <dgm:cxn modelId="{BDB26898-5645-425D-969E-32C503A5C952}" type="presParOf" srcId="{FFCDC096-77B1-45D5-999D-28AD41CFECF6}" destId="{CB84A8F2-1613-4F9C-8C97-2812BDFDF05F}" srcOrd="0" destOrd="0" presId="urn:microsoft.com/office/officeart/2005/8/layout/process5"/>
    <dgm:cxn modelId="{C36681D7-E091-4944-AE42-2235A3EA06AC}" type="presParOf" srcId="{C2E6466B-1398-4B78-BCDA-A5000D807583}" destId="{299B642D-8DE1-4161-9260-12BFAA733F89}" srcOrd="6" destOrd="0" presId="urn:microsoft.com/office/officeart/2005/8/layout/process5"/>
    <dgm:cxn modelId="{AC5D5C5C-9315-4267-84F6-37E141B7027E}" type="presParOf" srcId="{C2E6466B-1398-4B78-BCDA-A5000D807583}" destId="{FE21A452-1F4B-4080-8D60-EA4961106AD2}" srcOrd="7" destOrd="0" presId="urn:microsoft.com/office/officeart/2005/8/layout/process5"/>
    <dgm:cxn modelId="{AD1AD100-BD46-458C-BAA9-8FDD44428D48}" type="presParOf" srcId="{FE21A452-1F4B-4080-8D60-EA4961106AD2}" destId="{E91BFF16-EC2D-4DF8-A2A3-21BEB8B0A45E}" srcOrd="0" destOrd="0" presId="urn:microsoft.com/office/officeart/2005/8/layout/process5"/>
    <dgm:cxn modelId="{B4D84E07-10CD-4D87-A738-4CD97DDFFCEE}" type="presParOf" srcId="{C2E6466B-1398-4B78-BCDA-A5000D807583}" destId="{109C2627-E925-4B9E-AC03-10E872964E6B}" srcOrd="8" destOrd="0" presId="urn:microsoft.com/office/officeart/2005/8/layout/process5"/>
    <dgm:cxn modelId="{6D899AF5-AA59-4FF7-8438-6C0FF1C73D00}" type="presParOf" srcId="{C2E6466B-1398-4B78-BCDA-A5000D807583}" destId="{C7FEBF41-4860-4F2E-BB0F-6467BBBB4507}" srcOrd="9" destOrd="0" presId="urn:microsoft.com/office/officeart/2005/8/layout/process5"/>
    <dgm:cxn modelId="{3C7F833D-4377-427A-8D20-88F97B41C9C1}" type="presParOf" srcId="{C7FEBF41-4860-4F2E-BB0F-6467BBBB4507}" destId="{AD5BDE1D-5814-461F-8980-1FDCEC4A67FE}" srcOrd="0" destOrd="0" presId="urn:microsoft.com/office/officeart/2005/8/layout/process5"/>
    <dgm:cxn modelId="{829510F6-2040-4D2E-B505-B8BCFD9F63E5}" type="presParOf" srcId="{C2E6466B-1398-4B78-BCDA-A5000D807583}" destId="{3C49595E-1004-4679-831C-D8A88C8C985C}" srcOrd="10" destOrd="0" presId="urn:microsoft.com/office/officeart/2005/8/layout/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537CCA1-BC8A-437E-A909-ACC2CD0894EB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B8075097-65C7-401E-97C6-68C4F3286BC8}">
      <dgm:prSet phldrT="[Текст]" custT="1"/>
      <dgm:spPr>
        <a:solidFill>
          <a:schemeClr val="bg1"/>
        </a:solidFill>
        <a:ln>
          <a:solidFill>
            <a:srgbClr val="00B0F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Мощное революционное движение заставило    Николая </a:t>
          </a:r>
          <a:r>
            <a:rPr lang="en-US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II</a:t>
          </a:r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пойти на уступки.                          17 октября – обнародовал Манифест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FE175B5-1F32-412E-8070-989540C1A5A5}" type="parTrans" cxnId="{D1546A32-5728-40C4-B84C-B6834D43B855}">
      <dgm:prSet/>
      <dgm:spPr/>
      <dgm:t>
        <a:bodyPr/>
        <a:lstStyle/>
        <a:p>
          <a:endParaRPr lang="ru-RU"/>
        </a:p>
      </dgm:t>
    </dgm:pt>
    <dgm:pt modelId="{5CFDD0A1-6A32-4F57-9A6D-5E212C405B92}" type="sibTrans" cxnId="{D1546A32-5728-40C4-B84C-B6834D43B855}">
      <dgm:prSet/>
      <dgm:spPr/>
      <dgm:t>
        <a:bodyPr/>
        <a:lstStyle/>
        <a:p>
          <a:endParaRPr lang="ru-RU"/>
        </a:p>
      </dgm:t>
    </dgm:pt>
    <dgm:pt modelId="{8D6A8BD7-8A5D-48EE-BF7C-C141AF2FF6AD}">
      <dgm:prSet phldrT="[Текст]" custT="1"/>
      <dgm:spPr>
        <a:solidFill>
          <a:schemeClr val="bg1"/>
        </a:solidFill>
        <a:ln>
          <a:solidFill>
            <a:srgbClr val="00B0F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В нём было обещано предоставление прав свободы совести, слова, печати, проведения собраний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1A5E03C8-B8AE-4EC0-8182-5B2B29EE7421}" type="parTrans" cxnId="{7437A2EC-8E59-45A4-8044-D863C4E33DE7}">
      <dgm:prSet/>
      <dgm:spPr/>
      <dgm:t>
        <a:bodyPr/>
        <a:lstStyle/>
        <a:p>
          <a:endParaRPr lang="ru-RU"/>
        </a:p>
      </dgm:t>
    </dgm:pt>
    <dgm:pt modelId="{5EF868DA-BA29-4A16-83A5-6BD1A8586A3F}" type="sibTrans" cxnId="{7437A2EC-8E59-45A4-8044-D863C4E33DE7}">
      <dgm:prSet/>
      <dgm:spPr/>
      <dgm:t>
        <a:bodyPr/>
        <a:lstStyle/>
        <a:p>
          <a:endParaRPr lang="ru-RU"/>
        </a:p>
      </dgm:t>
    </dgm:pt>
    <dgm:pt modelId="{1DE35B72-8DF8-46EC-A8B0-882ECFCFFE5E}">
      <dgm:prSet phldrT="[Текст]" custT="1"/>
      <dgm:spPr>
        <a:solidFill>
          <a:schemeClr val="bg1"/>
        </a:solidFill>
        <a:ln>
          <a:solidFill>
            <a:srgbClr val="00B0F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Создание различных союзов и учреждение законодательной власти – Государственной думы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FFCB5A1E-FA9C-4892-8D2D-8FA273538757}" type="parTrans" cxnId="{887E4C64-E20D-4B27-A4A2-5D85A0DCF89B}">
      <dgm:prSet/>
      <dgm:spPr/>
      <dgm:t>
        <a:bodyPr/>
        <a:lstStyle/>
        <a:p>
          <a:endParaRPr lang="ru-RU"/>
        </a:p>
      </dgm:t>
    </dgm:pt>
    <dgm:pt modelId="{49C0EB59-15E4-42E1-B6F9-FA8932AF621C}" type="sibTrans" cxnId="{887E4C64-E20D-4B27-A4A2-5D85A0DCF89B}">
      <dgm:prSet/>
      <dgm:spPr/>
      <dgm:t>
        <a:bodyPr/>
        <a:lstStyle/>
        <a:p>
          <a:endParaRPr lang="ru-RU"/>
        </a:p>
      </dgm:t>
    </dgm:pt>
    <dgm:pt modelId="{ABABA084-7E0E-4FE3-8D0E-1EB55EED400E}" type="pres">
      <dgm:prSet presAssocID="{3537CCA1-BC8A-437E-A909-ACC2CD0894EB}" presName="CompostProcess" presStyleCnt="0">
        <dgm:presLayoutVars>
          <dgm:dir/>
          <dgm:resizeHandles val="exact"/>
        </dgm:presLayoutVars>
      </dgm:prSet>
      <dgm:spPr/>
    </dgm:pt>
    <dgm:pt modelId="{88F841FD-46A0-4C56-B5E0-024F856F5851}" type="pres">
      <dgm:prSet presAssocID="{3537CCA1-BC8A-437E-A909-ACC2CD0894EB}" presName="arrow" presStyleLbl="bgShp" presStyleIdx="0" presStyleCnt="1"/>
      <dgm:spPr>
        <a:solidFill>
          <a:schemeClr val="bg1"/>
        </a:solidFill>
        <a:ln>
          <a:solidFill>
            <a:srgbClr val="00B0F0"/>
          </a:solidFill>
        </a:ln>
      </dgm:spPr>
    </dgm:pt>
    <dgm:pt modelId="{3743EE68-76E8-48F6-864A-E70BA15E9327}" type="pres">
      <dgm:prSet presAssocID="{3537CCA1-BC8A-437E-A909-ACC2CD0894EB}" presName="linearProcess" presStyleCnt="0"/>
      <dgm:spPr/>
    </dgm:pt>
    <dgm:pt modelId="{7D8712F7-9294-4671-89B6-F87931B10210}" type="pres">
      <dgm:prSet presAssocID="{B8075097-65C7-401E-97C6-68C4F3286BC8}" presName="textNode" presStyleLbl="node1" presStyleIdx="0" presStyleCnt="3" custScaleX="113087" custScaleY="1375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49D837-54FC-4802-8509-DECF71A640B2}" type="pres">
      <dgm:prSet presAssocID="{5CFDD0A1-6A32-4F57-9A6D-5E212C405B92}" presName="sibTrans" presStyleCnt="0"/>
      <dgm:spPr/>
    </dgm:pt>
    <dgm:pt modelId="{A93262C1-6FFA-4AF9-A05E-41D4CADC6BCD}" type="pres">
      <dgm:prSet presAssocID="{8D6A8BD7-8A5D-48EE-BF7C-C141AF2FF6AD}" presName="textNode" presStyleLbl="node1" presStyleIdx="1" presStyleCnt="3" custScaleX="111914" custScaleY="1375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9DD767-821A-447F-94C2-A7F8052C341D}" type="pres">
      <dgm:prSet presAssocID="{5EF868DA-BA29-4A16-83A5-6BD1A8586A3F}" presName="sibTrans" presStyleCnt="0"/>
      <dgm:spPr/>
    </dgm:pt>
    <dgm:pt modelId="{2F80CB4B-970F-462A-9040-851BB9FE902F}" type="pres">
      <dgm:prSet presAssocID="{1DE35B72-8DF8-46EC-A8B0-882ECFCFFE5E}" presName="textNode" presStyleLbl="node1" presStyleIdx="2" presStyleCnt="3" custScaleX="112279" custScaleY="1375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1546A32-5728-40C4-B84C-B6834D43B855}" srcId="{3537CCA1-BC8A-437E-A909-ACC2CD0894EB}" destId="{B8075097-65C7-401E-97C6-68C4F3286BC8}" srcOrd="0" destOrd="0" parTransId="{BFE175B5-1F32-412E-8070-989540C1A5A5}" sibTransId="{5CFDD0A1-6A32-4F57-9A6D-5E212C405B92}"/>
    <dgm:cxn modelId="{E877B0C9-96D2-41B3-8189-10E0325CFAE2}" type="presOf" srcId="{B8075097-65C7-401E-97C6-68C4F3286BC8}" destId="{7D8712F7-9294-4671-89B6-F87931B10210}" srcOrd="0" destOrd="0" presId="urn:microsoft.com/office/officeart/2005/8/layout/hProcess9"/>
    <dgm:cxn modelId="{760F07F0-8922-461A-B7D6-26AD4794002C}" type="presOf" srcId="{8D6A8BD7-8A5D-48EE-BF7C-C141AF2FF6AD}" destId="{A93262C1-6FFA-4AF9-A05E-41D4CADC6BCD}" srcOrd="0" destOrd="0" presId="urn:microsoft.com/office/officeart/2005/8/layout/hProcess9"/>
    <dgm:cxn modelId="{7437A2EC-8E59-45A4-8044-D863C4E33DE7}" srcId="{3537CCA1-BC8A-437E-A909-ACC2CD0894EB}" destId="{8D6A8BD7-8A5D-48EE-BF7C-C141AF2FF6AD}" srcOrd="1" destOrd="0" parTransId="{1A5E03C8-B8AE-4EC0-8182-5B2B29EE7421}" sibTransId="{5EF868DA-BA29-4A16-83A5-6BD1A8586A3F}"/>
    <dgm:cxn modelId="{568ECE46-AFC6-4402-AF5F-FBAF6D9BCA6D}" type="presOf" srcId="{1DE35B72-8DF8-46EC-A8B0-882ECFCFFE5E}" destId="{2F80CB4B-970F-462A-9040-851BB9FE902F}" srcOrd="0" destOrd="0" presId="urn:microsoft.com/office/officeart/2005/8/layout/hProcess9"/>
    <dgm:cxn modelId="{887E4C64-E20D-4B27-A4A2-5D85A0DCF89B}" srcId="{3537CCA1-BC8A-437E-A909-ACC2CD0894EB}" destId="{1DE35B72-8DF8-46EC-A8B0-882ECFCFFE5E}" srcOrd="2" destOrd="0" parTransId="{FFCB5A1E-FA9C-4892-8D2D-8FA273538757}" sibTransId="{49C0EB59-15E4-42E1-B6F9-FA8932AF621C}"/>
    <dgm:cxn modelId="{8BD19C35-7014-44D3-A87A-6E4FA68ECA49}" type="presOf" srcId="{3537CCA1-BC8A-437E-A909-ACC2CD0894EB}" destId="{ABABA084-7E0E-4FE3-8D0E-1EB55EED400E}" srcOrd="0" destOrd="0" presId="urn:microsoft.com/office/officeart/2005/8/layout/hProcess9"/>
    <dgm:cxn modelId="{54C52A21-7AA2-4876-AA7D-BE9EA51B8AF9}" type="presParOf" srcId="{ABABA084-7E0E-4FE3-8D0E-1EB55EED400E}" destId="{88F841FD-46A0-4C56-B5E0-024F856F5851}" srcOrd="0" destOrd="0" presId="urn:microsoft.com/office/officeart/2005/8/layout/hProcess9"/>
    <dgm:cxn modelId="{40501667-AEAA-4EA4-8089-BC33080ED174}" type="presParOf" srcId="{ABABA084-7E0E-4FE3-8D0E-1EB55EED400E}" destId="{3743EE68-76E8-48F6-864A-E70BA15E9327}" srcOrd="1" destOrd="0" presId="urn:microsoft.com/office/officeart/2005/8/layout/hProcess9"/>
    <dgm:cxn modelId="{CC83C189-8AA7-4917-8812-D47E008CC601}" type="presParOf" srcId="{3743EE68-76E8-48F6-864A-E70BA15E9327}" destId="{7D8712F7-9294-4671-89B6-F87931B10210}" srcOrd="0" destOrd="0" presId="urn:microsoft.com/office/officeart/2005/8/layout/hProcess9"/>
    <dgm:cxn modelId="{CCC360A6-681A-4018-B2F4-F8FB4FA99D0B}" type="presParOf" srcId="{3743EE68-76E8-48F6-864A-E70BA15E9327}" destId="{A149D837-54FC-4802-8509-DECF71A640B2}" srcOrd="1" destOrd="0" presId="urn:microsoft.com/office/officeart/2005/8/layout/hProcess9"/>
    <dgm:cxn modelId="{8855423F-0E87-484E-942C-3E5851241019}" type="presParOf" srcId="{3743EE68-76E8-48F6-864A-E70BA15E9327}" destId="{A93262C1-6FFA-4AF9-A05E-41D4CADC6BCD}" srcOrd="2" destOrd="0" presId="urn:microsoft.com/office/officeart/2005/8/layout/hProcess9"/>
    <dgm:cxn modelId="{86E90B05-19BF-45FE-BC8D-391EB1D6C870}" type="presParOf" srcId="{3743EE68-76E8-48F6-864A-E70BA15E9327}" destId="{9C9DD767-821A-447F-94C2-A7F8052C341D}" srcOrd="3" destOrd="0" presId="urn:microsoft.com/office/officeart/2005/8/layout/hProcess9"/>
    <dgm:cxn modelId="{7543E8C6-1B40-45CA-9C17-EA56728483B6}" type="presParOf" srcId="{3743EE68-76E8-48F6-864A-E70BA15E9327}" destId="{2F80CB4B-970F-462A-9040-851BB9FE902F}" srcOrd="4" destOrd="0" presId="urn:microsoft.com/office/officeart/2005/8/layout/hProcess9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537CCA1-BC8A-437E-A909-ACC2CD0894EB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B8075097-65C7-401E-97C6-68C4F3286BC8}">
      <dgm:prSet phldrT="[Текст]" custT="1"/>
      <dgm:spPr>
        <a:solidFill>
          <a:schemeClr val="bg1"/>
        </a:solidFill>
        <a:ln>
          <a:solidFill>
            <a:srgbClr val="00B0F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Царь был встревожен ситуацией в Думе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FE175B5-1F32-412E-8070-989540C1A5A5}" type="parTrans" cxnId="{D1546A32-5728-40C4-B84C-B6834D43B855}">
      <dgm:prSet/>
      <dgm:spPr/>
      <dgm:t>
        <a:bodyPr/>
        <a:lstStyle/>
        <a:p>
          <a:endParaRPr lang="ru-RU"/>
        </a:p>
      </dgm:t>
    </dgm:pt>
    <dgm:pt modelId="{5CFDD0A1-6A32-4F57-9A6D-5E212C405B92}" type="sibTrans" cxnId="{D1546A32-5728-40C4-B84C-B6834D43B855}">
      <dgm:prSet/>
      <dgm:spPr/>
      <dgm:t>
        <a:bodyPr/>
        <a:lstStyle/>
        <a:p>
          <a:endParaRPr lang="ru-RU"/>
        </a:p>
      </dgm:t>
    </dgm:pt>
    <dgm:pt modelId="{8D6A8BD7-8A5D-48EE-BF7C-C141AF2FF6AD}">
      <dgm:prSet phldrT="[Текст]" custT="1"/>
      <dgm:spPr>
        <a:solidFill>
          <a:schemeClr val="bg1"/>
        </a:solidFill>
        <a:ln>
          <a:solidFill>
            <a:srgbClr val="00B0F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Дума делала активные попытки земельных и политических реформ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1A5E03C8-B8AE-4EC0-8182-5B2B29EE7421}" type="parTrans" cxnId="{7437A2EC-8E59-45A4-8044-D863C4E33DE7}">
      <dgm:prSet/>
      <dgm:spPr/>
      <dgm:t>
        <a:bodyPr/>
        <a:lstStyle/>
        <a:p>
          <a:endParaRPr lang="ru-RU"/>
        </a:p>
      </dgm:t>
    </dgm:pt>
    <dgm:pt modelId="{5EF868DA-BA29-4A16-83A5-6BD1A8586A3F}" type="sibTrans" cxnId="{7437A2EC-8E59-45A4-8044-D863C4E33DE7}">
      <dgm:prSet/>
      <dgm:spPr/>
      <dgm:t>
        <a:bodyPr/>
        <a:lstStyle/>
        <a:p>
          <a:endParaRPr lang="ru-RU"/>
        </a:p>
      </dgm:t>
    </dgm:pt>
    <dgm:pt modelId="{1DE35B72-8DF8-46EC-A8B0-882ECFCFFE5E}">
      <dgm:prSet phldrT="[Текст]" custT="1"/>
      <dgm:spPr>
        <a:solidFill>
          <a:schemeClr val="bg1"/>
        </a:solidFill>
        <a:ln>
          <a:solidFill>
            <a:srgbClr val="00B0F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Поэтому Николай </a:t>
          </a:r>
          <a:r>
            <a:rPr lang="en-US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II</a:t>
          </a:r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распустил Думу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FFCB5A1E-FA9C-4892-8D2D-8FA273538757}" type="parTrans" cxnId="{887E4C64-E20D-4B27-A4A2-5D85A0DCF89B}">
      <dgm:prSet/>
      <dgm:spPr/>
      <dgm:t>
        <a:bodyPr/>
        <a:lstStyle/>
        <a:p>
          <a:endParaRPr lang="ru-RU"/>
        </a:p>
      </dgm:t>
    </dgm:pt>
    <dgm:pt modelId="{49C0EB59-15E4-42E1-B6F9-FA8932AF621C}" type="sibTrans" cxnId="{887E4C64-E20D-4B27-A4A2-5D85A0DCF89B}">
      <dgm:prSet/>
      <dgm:spPr/>
      <dgm:t>
        <a:bodyPr/>
        <a:lstStyle/>
        <a:p>
          <a:endParaRPr lang="ru-RU"/>
        </a:p>
      </dgm:t>
    </dgm:pt>
    <dgm:pt modelId="{ABABA084-7E0E-4FE3-8D0E-1EB55EED400E}" type="pres">
      <dgm:prSet presAssocID="{3537CCA1-BC8A-437E-A909-ACC2CD0894EB}" presName="CompostProcess" presStyleCnt="0">
        <dgm:presLayoutVars>
          <dgm:dir/>
          <dgm:resizeHandles val="exact"/>
        </dgm:presLayoutVars>
      </dgm:prSet>
      <dgm:spPr/>
    </dgm:pt>
    <dgm:pt modelId="{88F841FD-46A0-4C56-B5E0-024F856F5851}" type="pres">
      <dgm:prSet presAssocID="{3537CCA1-BC8A-437E-A909-ACC2CD0894EB}" presName="arrow" presStyleLbl="bgShp" presStyleIdx="0" presStyleCnt="1"/>
      <dgm:spPr>
        <a:solidFill>
          <a:schemeClr val="bg1"/>
        </a:solidFill>
        <a:ln>
          <a:solidFill>
            <a:srgbClr val="00B0F0"/>
          </a:solidFill>
        </a:ln>
      </dgm:spPr>
    </dgm:pt>
    <dgm:pt modelId="{3743EE68-76E8-48F6-864A-E70BA15E9327}" type="pres">
      <dgm:prSet presAssocID="{3537CCA1-BC8A-437E-A909-ACC2CD0894EB}" presName="linearProcess" presStyleCnt="0"/>
      <dgm:spPr/>
    </dgm:pt>
    <dgm:pt modelId="{7D8712F7-9294-4671-89B6-F87931B10210}" type="pres">
      <dgm:prSet presAssocID="{B8075097-65C7-401E-97C6-68C4F3286BC8}" presName="textNode" presStyleLbl="node1" presStyleIdx="0" presStyleCnt="3" custScaleX="113087" custScaleY="1235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49D837-54FC-4802-8509-DECF71A640B2}" type="pres">
      <dgm:prSet presAssocID="{5CFDD0A1-6A32-4F57-9A6D-5E212C405B92}" presName="sibTrans" presStyleCnt="0"/>
      <dgm:spPr/>
    </dgm:pt>
    <dgm:pt modelId="{A93262C1-6FFA-4AF9-A05E-41D4CADC6BCD}" type="pres">
      <dgm:prSet presAssocID="{8D6A8BD7-8A5D-48EE-BF7C-C141AF2FF6AD}" presName="textNode" presStyleLbl="node1" presStyleIdx="1" presStyleCnt="3" custScaleX="111914" custScaleY="1235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9DD767-821A-447F-94C2-A7F8052C341D}" type="pres">
      <dgm:prSet presAssocID="{5EF868DA-BA29-4A16-83A5-6BD1A8586A3F}" presName="sibTrans" presStyleCnt="0"/>
      <dgm:spPr/>
    </dgm:pt>
    <dgm:pt modelId="{2F80CB4B-970F-462A-9040-851BB9FE902F}" type="pres">
      <dgm:prSet presAssocID="{1DE35B72-8DF8-46EC-A8B0-882ECFCFFE5E}" presName="textNode" presStyleLbl="node1" presStyleIdx="2" presStyleCnt="3" custScaleY="1235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1546A32-5728-40C4-B84C-B6834D43B855}" srcId="{3537CCA1-BC8A-437E-A909-ACC2CD0894EB}" destId="{B8075097-65C7-401E-97C6-68C4F3286BC8}" srcOrd="0" destOrd="0" parTransId="{BFE175B5-1F32-412E-8070-989540C1A5A5}" sibTransId="{5CFDD0A1-6A32-4F57-9A6D-5E212C405B92}"/>
    <dgm:cxn modelId="{CA6EBFCC-7E6B-4E8F-B6B8-CC736E7C2A55}" type="presOf" srcId="{1DE35B72-8DF8-46EC-A8B0-882ECFCFFE5E}" destId="{2F80CB4B-970F-462A-9040-851BB9FE902F}" srcOrd="0" destOrd="0" presId="urn:microsoft.com/office/officeart/2005/8/layout/hProcess9"/>
    <dgm:cxn modelId="{0E8DFB49-BD00-4B9A-849F-0B451B91392F}" type="presOf" srcId="{8D6A8BD7-8A5D-48EE-BF7C-C141AF2FF6AD}" destId="{A93262C1-6FFA-4AF9-A05E-41D4CADC6BCD}" srcOrd="0" destOrd="0" presId="urn:microsoft.com/office/officeart/2005/8/layout/hProcess9"/>
    <dgm:cxn modelId="{1A5AB953-219B-443F-A1A2-6BE5D09F7BC4}" type="presOf" srcId="{B8075097-65C7-401E-97C6-68C4F3286BC8}" destId="{7D8712F7-9294-4671-89B6-F87931B10210}" srcOrd="0" destOrd="0" presId="urn:microsoft.com/office/officeart/2005/8/layout/hProcess9"/>
    <dgm:cxn modelId="{ACE9618D-0456-4F71-B200-E41FEAE30B7C}" type="presOf" srcId="{3537CCA1-BC8A-437E-A909-ACC2CD0894EB}" destId="{ABABA084-7E0E-4FE3-8D0E-1EB55EED400E}" srcOrd="0" destOrd="0" presId="urn:microsoft.com/office/officeart/2005/8/layout/hProcess9"/>
    <dgm:cxn modelId="{7437A2EC-8E59-45A4-8044-D863C4E33DE7}" srcId="{3537CCA1-BC8A-437E-A909-ACC2CD0894EB}" destId="{8D6A8BD7-8A5D-48EE-BF7C-C141AF2FF6AD}" srcOrd="1" destOrd="0" parTransId="{1A5E03C8-B8AE-4EC0-8182-5B2B29EE7421}" sibTransId="{5EF868DA-BA29-4A16-83A5-6BD1A8586A3F}"/>
    <dgm:cxn modelId="{887E4C64-E20D-4B27-A4A2-5D85A0DCF89B}" srcId="{3537CCA1-BC8A-437E-A909-ACC2CD0894EB}" destId="{1DE35B72-8DF8-46EC-A8B0-882ECFCFFE5E}" srcOrd="2" destOrd="0" parTransId="{FFCB5A1E-FA9C-4892-8D2D-8FA273538757}" sibTransId="{49C0EB59-15E4-42E1-B6F9-FA8932AF621C}"/>
    <dgm:cxn modelId="{55659A3B-C47B-4C28-AC2D-1B2624CAA8DA}" type="presParOf" srcId="{ABABA084-7E0E-4FE3-8D0E-1EB55EED400E}" destId="{88F841FD-46A0-4C56-B5E0-024F856F5851}" srcOrd="0" destOrd="0" presId="urn:microsoft.com/office/officeart/2005/8/layout/hProcess9"/>
    <dgm:cxn modelId="{19DA3BAA-8A4A-4D71-9E89-9783A68029EB}" type="presParOf" srcId="{ABABA084-7E0E-4FE3-8D0E-1EB55EED400E}" destId="{3743EE68-76E8-48F6-864A-E70BA15E9327}" srcOrd="1" destOrd="0" presId="urn:microsoft.com/office/officeart/2005/8/layout/hProcess9"/>
    <dgm:cxn modelId="{47431E28-DFE8-4A26-B86C-290E7E4D09CF}" type="presParOf" srcId="{3743EE68-76E8-48F6-864A-E70BA15E9327}" destId="{7D8712F7-9294-4671-89B6-F87931B10210}" srcOrd="0" destOrd="0" presId="urn:microsoft.com/office/officeart/2005/8/layout/hProcess9"/>
    <dgm:cxn modelId="{E9E1A407-7BCC-4931-B325-A096F5ACB7DE}" type="presParOf" srcId="{3743EE68-76E8-48F6-864A-E70BA15E9327}" destId="{A149D837-54FC-4802-8509-DECF71A640B2}" srcOrd="1" destOrd="0" presId="urn:microsoft.com/office/officeart/2005/8/layout/hProcess9"/>
    <dgm:cxn modelId="{E95C0BFF-7CC3-464C-AFEB-C2A2D793FECC}" type="presParOf" srcId="{3743EE68-76E8-48F6-864A-E70BA15E9327}" destId="{A93262C1-6FFA-4AF9-A05E-41D4CADC6BCD}" srcOrd="2" destOrd="0" presId="urn:microsoft.com/office/officeart/2005/8/layout/hProcess9"/>
    <dgm:cxn modelId="{44B39A11-6664-41DA-B1AF-4E257F06BFD5}" type="presParOf" srcId="{3743EE68-76E8-48F6-864A-E70BA15E9327}" destId="{9C9DD767-821A-447F-94C2-A7F8052C341D}" srcOrd="3" destOrd="0" presId="urn:microsoft.com/office/officeart/2005/8/layout/hProcess9"/>
    <dgm:cxn modelId="{421698C6-696B-4FFF-B0ED-067C6673BFD3}" type="presParOf" srcId="{3743EE68-76E8-48F6-864A-E70BA15E9327}" destId="{2F80CB4B-970F-462A-9040-851BB9FE902F}" srcOrd="4" destOrd="0" presId="urn:microsoft.com/office/officeart/2005/8/layout/hProcess9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8956F02-A2FD-43CC-884C-0CDE35A5ECC4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52EE145-7500-49FB-95F0-30B1C343685D}">
      <dgm:prSet phldrT="[Текст]" custT="1"/>
      <dgm:spPr>
        <a:solidFill>
          <a:schemeClr val="bg1">
            <a:lumMod val="95000"/>
          </a:schemeClr>
        </a:solidFill>
        <a:ln>
          <a:solidFill>
            <a:srgbClr val="7030A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Вскоре правительство обвинило социал-демократов, что они готовят государственный переворот, и потребовало их вывода из состава Думы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6F302920-C761-473F-81D3-3C4B9ADE2FCD}" type="parTrans" cxnId="{8FC04A1F-6C41-49B5-8F57-4CFDBD0116A6}">
      <dgm:prSet/>
      <dgm:spPr/>
      <dgm:t>
        <a:bodyPr/>
        <a:lstStyle/>
        <a:p>
          <a:endParaRPr lang="ru-RU"/>
        </a:p>
      </dgm:t>
    </dgm:pt>
    <dgm:pt modelId="{816011D1-5D7C-4604-802C-2E46A8932999}" type="sibTrans" cxnId="{8FC04A1F-6C41-49B5-8F57-4CFDBD0116A6}">
      <dgm:prSet/>
      <dgm:spPr>
        <a:solidFill>
          <a:schemeClr val="bg1">
            <a:lumMod val="95000"/>
            <a:alpha val="90000"/>
          </a:schemeClr>
        </a:solidFill>
        <a:ln>
          <a:solidFill>
            <a:srgbClr val="7030A0">
              <a:alpha val="90000"/>
            </a:srgbClr>
          </a:solidFill>
        </a:ln>
      </dgm:spPr>
      <dgm:t>
        <a:bodyPr/>
        <a:lstStyle/>
        <a:p>
          <a:endParaRPr lang="ru-RU"/>
        </a:p>
      </dgm:t>
    </dgm:pt>
    <dgm:pt modelId="{F4E094A0-0136-463B-A8E7-ACA14739E776}">
      <dgm:prSet phldrT="[Текст]" custT="1"/>
      <dgm:spPr>
        <a:solidFill>
          <a:schemeClr val="bg1">
            <a:lumMod val="95000"/>
          </a:schemeClr>
        </a:solidFill>
        <a:ln>
          <a:solidFill>
            <a:srgbClr val="7030A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Под предлогом обдумывания этого требования Николай 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II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3 июня распустил Думу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58E0ADA6-1AD2-40D0-8302-68D659FE30F4}" type="parTrans" cxnId="{F57A2435-B62A-4BD1-9C46-2EBABCDE540D}">
      <dgm:prSet/>
      <dgm:spPr/>
      <dgm:t>
        <a:bodyPr/>
        <a:lstStyle/>
        <a:p>
          <a:endParaRPr lang="ru-RU"/>
        </a:p>
      </dgm:t>
    </dgm:pt>
    <dgm:pt modelId="{334A3FB2-5A47-4B41-8AEB-E8922A6C0894}" type="sibTrans" cxnId="{F57A2435-B62A-4BD1-9C46-2EBABCDE540D}">
      <dgm:prSet/>
      <dgm:spPr>
        <a:solidFill>
          <a:schemeClr val="bg1">
            <a:lumMod val="95000"/>
            <a:alpha val="90000"/>
          </a:schemeClr>
        </a:solidFill>
        <a:ln>
          <a:solidFill>
            <a:srgbClr val="7030A0">
              <a:alpha val="90000"/>
            </a:srgbClr>
          </a:solidFill>
        </a:ln>
      </dgm:spPr>
      <dgm:t>
        <a:bodyPr/>
        <a:lstStyle/>
        <a:p>
          <a:endParaRPr lang="ru-RU"/>
        </a:p>
      </dgm:t>
    </dgm:pt>
    <dgm:pt modelId="{85B4E04F-043F-43D2-9C04-1C4E03A4F000}">
      <dgm:prSet phldrT="[Текст]" custT="1"/>
      <dgm:spPr>
        <a:solidFill>
          <a:schemeClr val="bg1">
            <a:lumMod val="95000"/>
          </a:schemeClr>
        </a:solidFill>
        <a:ln>
          <a:solidFill>
            <a:srgbClr val="7030A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Таким образом, первая русская революция закончилась поражением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CF197C8F-1564-4218-AE0A-623C2717373B}" type="parTrans" cxnId="{B9EDDA50-5277-4D54-A77F-7B6B1C64B7A1}">
      <dgm:prSet/>
      <dgm:spPr/>
      <dgm:t>
        <a:bodyPr/>
        <a:lstStyle/>
        <a:p>
          <a:endParaRPr lang="ru-RU"/>
        </a:p>
      </dgm:t>
    </dgm:pt>
    <dgm:pt modelId="{6CEDAF4C-F3D2-49E2-BFB3-DD5A373CAF81}" type="sibTrans" cxnId="{B9EDDA50-5277-4D54-A77F-7B6B1C64B7A1}">
      <dgm:prSet/>
      <dgm:spPr/>
      <dgm:t>
        <a:bodyPr/>
        <a:lstStyle/>
        <a:p>
          <a:endParaRPr lang="ru-RU"/>
        </a:p>
      </dgm:t>
    </dgm:pt>
    <dgm:pt modelId="{BB44CCA0-2AAC-458B-9A9B-B056193A065B}" type="pres">
      <dgm:prSet presAssocID="{18956F02-A2FD-43CC-884C-0CDE35A5ECC4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C142B2D-9CFC-46E4-8775-A54AF621E620}" type="pres">
      <dgm:prSet presAssocID="{18956F02-A2FD-43CC-884C-0CDE35A5ECC4}" presName="dummyMaxCanvas" presStyleCnt="0">
        <dgm:presLayoutVars/>
      </dgm:prSet>
      <dgm:spPr/>
    </dgm:pt>
    <dgm:pt modelId="{059C8036-B0CF-44E7-8A2B-807EA2B4D2EF}" type="pres">
      <dgm:prSet presAssocID="{18956F02-A2FD-43CC-884C-0CDE35A5ECC4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ADD2A2-B50D-45D3-AAE0-C035D5DD3B12}" type="pres">
      <dgm:prSet presAssocID="{18956F02-A2FD-43CC-884C-0CDE35A5ECC4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0E2EA5-7776-42D2-A51A-94749F1202DC}" type="pres">
      <dgm:prSet presAssocID="{18956F02-A2FD-43CC-884C-0CDE35A5ECC4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C6173B-A846-4AFB-8E65-6265DA79815D}" type="pres">
      <dgm:prSet presAssocID="{18956F02-A2FD-43CC-884C-0CDE35A5ECC4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30A0A5-64E6-419D-9B2D-0A81EBE8D13D}" type="pres">
      <dgm:prSet presAssocID="{18956F02-A2FD-43CC-884C-0CDE35A5ECC4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210D96-7516-422C-BF94-37C6753B1861}" type="pres">
      <dgm:prSet presAssocID="{18956F02-A2FD-43CC-884C-0CDE35A5ECC4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91F800-2016-4F8F-A83E-0FAE96A141EC}" type="pres">
      <dgm:prSet presAssocID="{18956F02-A2FD-43CC-884C-0CDE35A5ECC4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3832B4-6CDE-42C1-8B74-4C8DB6D6624F}" type="pres">
      <dgm:prSet presAssocID="{18956F02-A2FD-43CC-884C-0CDE35A5ECC4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F9D1685-41F5-4892-8265-79447587805C}" type="presOf" srcId="{D52EE145-7500-49FB-95F0-30B1C343685D}" destId="{059C8036-B0CF-44E7-8A2B-807EA2B4D2EF}" srcOrd="0" destOrd="0" presId="urn:microsoft.com/office/officeart/2005/8/layout/vProcess5"/>
    <dgm:cxn modelId="{6574BAA0-9080-4C23-B1EE-8D266D78BD30}" type="presOf" srcId="{F4E094A0-0136-463B-A8E7-ACA14739E776}" destId="{3C91F800-2016-4F8F-A83E-0FAE96A141EC}" srcOrd="1" destOrd="0" presId="urn:microsoft.com/office/officeart/2005/8/layout/vProcess5"/>
    <dgm:cxn modelId="{DDD45B4B-CFF0-425D-B3C1-4BDFABFC99DD}" type="presOf" srcId="{D52EE145-7500-49FB-95F0-30B1C343685D}" destId="{C5210D96-7516-422C-BF94-37C6753B1861}" srcOrd="1" destOrd="0" presId="urn:microsoft.com/office/officeart/2005/8/layout/vProcess5"/>
    <dgm:cxn modelId="{2A90E0D7-99B8-4127-B429-E5B5712EA298}" type="presOf" srcId="{18956F02-A2FD-43CC-884C-0CDE35A5ECC4}" destId="{BB44CCA0-2AAC-458B-9A9B-B056193A065B}" srcOrd="0" destOrd="0" presId="urn:microsoft.com/office/officeart/2005/8/layout/vProcess5"/>
    <dgm:cxn modelId="{D48F680B-4964-4082-B6CC-CA9DCCFABD73}" type="presOf" srcId="{334A3FB2-5A47-4B41-8AEB-E8922A6C0894}" destId="{DA30A0A5-64E6-419D-9B2D-0A81EBE8D13D}" srcOrd="0" destOrd="0" presId="urn:microsoft.com/office/officeart/2005/8/layout/vProcess5"/>
    <dgm:cxn modelId="{F57A2435-B62A-4BD1-9C46-2EBABCDE540D}" srcId="{18956F02-A2FD-43CC-884C-0CDE35A5ECC4}" destId="{F4E094A0-0136-463B-A8E7-ACA14739E776}" srcOrd="1" destOrd="0" parTransId="{58E0ADA6-1AD2-40D0-8302-68D659FE30F4}" sibTransId="{334A3FB2-5A47-4B41-8AEB-E8922A6C0894}"/>
    <dgm:cxn modelId="{B9EDDA50-5277-4D54-A77F-7B6B1C64B7A1}" srcId="{18956F02-A2FD-43CC-884C-0CDE35A5ECC4}" destId="{85B4E04F-043F-43D2-9C04-1C4E03A4F000}" srcOrd="2" destOrd="0" parTransId="{CF197C8F-1564-4218-AE0A-623C2717373B}" sibTransId="{6CEDAF4C-F3D2-49E2-BFB3-DD5A373CAF81}"/>
    <dgm:cxn modelId="{11F2D9E0-AEC9-45CE-B6D1-E55E819DAE68}" type="presOf" srcId="{85B4E04F-043F-43D2-9C04-1C4E03A4F000}" destId="{523832B4-6CDE-42C1-8B74-4C8DB6D6624F}" srcOrd="1" destOrd="0" presId="urn:microsoft.com/office/officeart/2005/8/layout/vProcess5"/>
    <dgm:cxn modelId="{8FC04A1F-6C41-49B5-8F57-4CFDBD0116A6}" srcId="{18956F02-A2FD-43CC-884C-0CDE35A5ECC4}" destId="{D52EE145-7500-49FB-95F0-30B1C343685D}" srcOrd="0" destOrd="0" parTransId="{6F302920-C761-473F-81D3-3C4B9ADE2FCD}" sibTransId="{816011D1-5D7C-4604-802C-2E46A8932999}"/>
    <dgm:cxn modelId="{FCEA2494-E029-4A2F-B5A3-3E74A75D2684}" type="presOf" srcId="{F4E094A0-0136-463B-A8E7-ACA14739E776}" destId="{28ADD2A2-B50D-45D3-AAE0-C035D5DD3B12}" srcOrd="0" destOrd="0" presId="urn:microsoft.com/office/officeart/2005/8/layout/vProcess5"/>
    <dgm:cxn modelId="{30073498-E42A-47FB-9AAC-84D82C78DC86}" type="presOf" srcId="{85B4E04F-043F-43D2-9C04-1C4E03A4F000}" destId="{740E2EA5-7776-42D2-A51A-94749F1202DC}" srcOrd="0" destOrd="0" presId="urn:microsoft.com/office/officeart/2005/8/layout/vProcess5"/>
    <dgm:cxn modelId="{2523BAB1-FE62-4283-B560-A2FA447BE0C4}" type="presOf" srcId="{816011D1-5D7C-4604-802C-2E46A8932999}" destId="{03C6173B-A846-4AFB-8E65-6265DA79815D}" srcOrd="0" destOrd="0" presId="urn:microsoft.com/office/officeart/2005/8/layout/vProcess5"/>
    <dgm:cxn modelId="{A7E641F6-A706-4CA8-B4A8-9A77E6ED6B9E}" type="presParOf" srcId="{BB44CCA0-2AAC-458B-9A9B-B056193A065B}" destId="{EC142B2D-9CFC-46E4-8775-A54AF621E620}" srcOrd="0" destOrd="0" presId="urn:microsoft.com/office/officeart/2005/8/layout/vProcess5"/>
    <dgm:cxn modelId="{4B0760F4-B05B-4343-9DD0-C3CAD32F99D0}" type="presParOf" srcId="{BB44CCA0-2AAC-458B-9A9B-B056193A065B}" destId="{059C8036-B0CF-44E7-8A2B-807EA2B4D2EF}" srcOrd="1" destOrd="0" presId="urn:microsoft.com/office/officeart/2005/8/layout/vProcess5"/>
    <dgm:cxn modelId="{35913EF8-485E-47B7-9E6D-836028767A1A}" type="presParOf" srcId="{BB44CCA0-2AAC-458B-9A9B-B056193A065B}" destId="{28ADD2A2-B50D-45D3-AAE0-C035D5DD3B12}" srcOrd="2" destOrd="0" presId="urn:microsoft.com/office/officeart/2005/8/layout/vProcess5"/>
    <dgm:cxn modelId="{23D67A7F-B463-46F4-909B-001472DB9553}" type="presParOf" srcId="{BB44CCA0-2AAC-458B-9A9B-B056193A065B}" destId="{740E2EA5-7776-42D2-A51A-94749F1202DC}" srcOrd="3" destOrd="0" presId="urn:microsoft.com/office/officeart/2005/8/layout/vProcess5"/>
    <dgm:cxn modelId="{5B628C51-C0C8-43EA-95AB-48C7E50178F2}" type="presParOf" srcId="{BB44CCA0-2AAC-458B-9A9B-B056193A065B}" destId="{03C6173B-A846-4AFB-8E65-6265DA79815D}" srcOrd="4" destOrd="0" presId="urn:microsoft.com/office/officeart/2005/8/layout/vProcess5"/>
    <dgm:cxn modelId="{8EEA92D5-2BC7-440F-A750-2E5F675D98C1}" type="presParOf" srcId="{BB44CCA0-2AAC-458B-9A9B-B056193A065B}" destId="{DA30A0A5-64E6-419D-9B2D-0A81EBE8D13D}" srcOrd="5" destOrd="0" presId="urn:microsoft.com/office/officeart/2005/8/layout/vProcess5"/>
    <dgm:cxn modelId="{9325071C-8A9E-468F-BE4A-917CD78425A7}" type="presParOf" srcId="{BB44CCA0-2AAC-458B-9A9B-B056193A065B}" destId="{C5210D96-7516-422C-BF94-37C6753B1861}" srcOrd="6" destOrd="0" presId="urn:microsoft.com/office/officeart/2005/8/layout/vProcess5"/>
    <dgm:cxn modelId="{7815BD11-B157-4CEE-8B04-6ABB1E86C692}" type="presParOf" srcId="{BB44CCA0-2AAC-458B-9A9B-B056193A065B}" destId="{3C91F800-2016-4F8F-A83E-0FAE96A141EC}" srcOrd="7" destOrd="0" presId="urn:microsoft.com/office/officeart/2005/8/layout/vProcess5"/>
    <dgm:cxn modelId="{F07E8A5C-49BE-435A-A8C0-28DDE2E79E83}" type="presParOf" srcId="{BB44CCA0-2AAC-458B-9A9B-B056193A065B}" destId="{523832B4-6CDE-42C1-8B74-4C8DB6D6624F}" srcOrd="8" destOrd="0" presId="urn:microsoft.com/office/officeart/2005/8/layout/v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0943B3B-040F-4CBD-AB74-7E54954A9141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D1DBBD3-A08C-4E97-A548-22709A5A62B5}">
      <dgm:prSet phldrT="[Текст]" custT="1"/>
      <dgm:spPr>
        <a:solidFill>
          <a:schemeClr val="bg1"/>
        </a:solidFill>
        <a:ln>
          <a:solidFill>
            <a:schemeClr val="bg2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Государственный совет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003E44C-90F1-4285-992A-3AFDAD68F2AC}" type="parTrans" cxnId="{9232FC31-2364-458F-9C64-ADF89CDA0FF8}">
      <dgm:prSet/>
      <dgm:spPr/>
      <dgm:t>
        <a:bodyPr/>
        <a:lstStyle/>
        <a:p>
          <a:endParaRPr lang="ru-RU"/>
        </a:p>
      </dgm:t>
    </dgm:pt>
    <dgm:pt modelId="{EDD9A663-B748-43D8-8304-F609E7084603}" type="sibTrans" cxnId="{9232FC31-2364-458F-9C64-ADF89CDA0FF8}">
      <dgm:prSet/>
      <dgm:spPr/>
      <dgm:t>
        <a:bodyPr/>
        <a:lstStyle/>
        <a:p>
          <a:endParaRPr lang="ru-RU"/>
        </a:p>
      </dgm:t>
    </dgm:pt>
    <dgm:pt modelId="{072868E9-FD39-4813-A223-351A447B3991}">
      <dgm:prSet phldrT="[Текст]" custT="1"/>
      <dgm:spPr>
        <a:solidFill>
          <a:schemeClr val="bg1"/>
        </a:solidFill>
        <a:ln>
          <a:solidFill>
            <a:schemeClr val="bg2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Верхняя палата парламента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66D5185-3D4D-45FF-836C-CE8678405A72}" type="parTrans" cxnId="{B91CCA12-B3FA-4D13-9BDD-FEF6E1437C5F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bg2"/>
          </a:solidFill>
        </a:ln>
      </dgm:spPr>
      <dgm:t>
        <a:bodyPr/>
        <a:lstStyle/>
        <a:p>
          <a:endParaRPr lang="ru-RU"/>
        </a:p>
      </dgm:t>
    </dgm:pt>
    <dgm:pt modelId="{6E5E0371-D2AE-42A0-AAB3-63F24E6DE1D7}" type="sibTrans" cxnId="{B91CCA12-B3FA-4D13-9BDD-FEF6E1437C5F}">
      <dgm:prSet/>
      <dgm:spPr/>
      <dgm:t>
        <a:bodyPr/>
        <a:lstStyle/>
        <a:p>
          <a:endParaRPr lang="ru-RU"/>
        </a:p>
      </dgm:t>
    </dgm:pt>
    <dgm:pt modelId="{8AA446D5-5066-4F96-B134-9596D1C59715}">
      <dgm:prSet phldrT="[Текст]" custT="1"/>
      <dgm:spPr>
        <a:solidFill>
          <a:schemeClr val="bg1"/>
        </a:solidFill>
        <a:ln>
          <a:solidFill>
            <a:schemeClr val="bg2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50% членов назначал царь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776DBA7-570F-40FF-96C5-4BBEDD5725AD}" type="parTrans" cxnId="{16397741-3F16-4175-A9A9-2F85437D2173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bg2"/>
          </a:solidFill>
        </a:ln>
      </dgm:spPr>
      <dgm:t>
        <a:bodyPr/>
        <a:lstStyle/>
        <a:p>
          <a:endParaRPr lang="ru-RU"/>
        </a:p>
      </dgm:t>
    </dgm:pt>
    <dgm:pt modelId="{A45445F6-3362-45E0-9DEA-2363C02FB7DA}" type="sibTrans" cxnId="{16397741-3F16-4175-A9A9-2F85437D2173}">
      <dgm:prSet/>
      <dgm:spPr/>
      <dgm:t>
        <a:bodyPr/>
        <a:lstStyle/>
        <a:p>
          <a:endParaRPr lang="ru-RU"/>
        </a:p>
      </dgm:t>
    </dgm:pt>
    <dgm:pt modelId="{90CEBB5A-F13A-4456-8DFC-EF705AC1AA31}">
      <dgm:prSet phldrT="[Текст]" custT="1"/>
      <dgm:spPr>
        <a:solidFill>
          <a:schemeClr val="bg1"/>
        </a:solidFill>
        <a:ln>
          <a:solidFill>
            <a:schemeClr val="bg2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Правительство подотчётно царю, право «вето»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8854BEB8-C9EA-4765-961A-3CFC431EE267}" type="parTrans" cxnId="{8E30A2DE-91D9-43CF-8445-00A8A64034CA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bg2"/>
          </a:solidFill>
        </a:ln>
      </dgm:spPr>
      <dgm:t>
        <a:bodyPr/>
        <a:lstStyle/>
        <a:p>
          <a:endParaRPr lang="ru-RU"/>
        </a:p>
      </dgm:t>
    </dgm:pt>
    <dgm:pt modelId="{E2143DED-3395-490B-B7F1-D0216BA78AC5}" type="sibTrans" cxnId="{8E30A2DE-91D9-43CF-8445-00A8A64034CA}">
      <dgm:prSet/>
      <dgm:spPr/>
      <dgm:t>
        <a:bodyPr/>
        <a:lstStyle/>
        <a:p>
          <a:endParaRPr lang="ru-RU"/>
        </a:p>
      </dgm:t>
    </dgm:pt>
    <dgm:pt modelId="{F5966673-9361-4D31-96FC-4E62DB6F601A}">
      <dgm:prSet phldrT="[Текст]" phldr="1"/>
      <dgm:spPr/>
      <dgm:t>
        <a:bodyPr/>
        <a:lstStyle/>
        <a:p>
          <a:endParaRPr lang="ru-RU" dirty="0"/>
        </a:p>
      </dgm:t>
    </dgm:pt>
    <dgm:pt modelId="{A0146F9C-55A2-4ED5-9F64-2D604A061A55}" type="parTrans" cxnId="{955B0149-8CA4-4123-B3DD-994F54505884}">
      <dgm:prSet/>
      <dgm:spPr/>
      <dgm:t>
        <a:bodyPr/>
        <a:lstStyle/>
        <a:p>
          <a:endParaRPr lang="ru-RU"/>
        </a:p>
      </dgm:t>
    </dgm:pt>
    <dgm:pt modelId="{30F95E02-545B-4B7D-A9EB-D3675F75C082}" type="sibTrans" cxnId="{955B0149-8CA4-4123-B3DD-994F54505884}">
      <dgm:prSet/>
      <dgm:spPr/>
      <dgm:t>
        <a:bodyPr/>
        <a:lstStyle/>
        <a:p>
          <a:endParaRPr lang="ru-RU"/>
        </a:p>
      </dgm:t>
    </dgm:pt>
    <dgm:pt modelId="{E09161FB-94D1-4B53-9F40-9A829F21BF73}">
      <dgm:prSet phldrT="[Текст]" phldr="1"/>
      <dgm:spPr/>
      <dgm:t>
        <a:bodyPr/>
        <a:lstStyle/>
        <a:p>
          <a:endParaRPr lang="ru-RU" dirty="0"/>
        </a:p>
      </dgm:t>
    </dgm:pt>
    <dgm:pt modelId="{0765BA19-89F9-4B0C-9EF4-44FEC00DD314}" type="parTrans" cxnId="{8FFD62FF-3732-41B8-902D-239D2430D3A0}">
      <dgm:prSet/>
      <dgm:spPr/>
      <dgm:t>
        <a:bodyPr/>
        <a:lstStyle/>
        <a:p>
          <a:endParaRPr lang="ru-RU"/>
        </a:p>
      </dgm:t>
    </dgm:pt>
    <dgm:pt modelId="{BC3F911A-2550-4347-A7CB-A75898B76CE6}" type="sibTrans" cxnId="{8FFD62FF-3732-41B8-902D-239D2430D3A0}">
      <dgm:prSet/>
      <dgm:spPr/>
      <dgm:t>
        <a:bodyPr/>
        <a:lstStyle/>
        <a:p>
          <a:endParaRPr lang="ru-RU"/>
        </a:p>
      </dgm:t>
    </dgm:pt>
    <dgm:pt modelId="{FFF0CC9C-49CA-4DD9-A0C7-8F3B0715988A}" type="pres">
      <dgm:prSet presAssocID="{40943B3B-040F-4CBD-AB74-7E54954A9141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E5F05AA-DD66-44E3-B8CB-AA94461263E2}" type="pres">
      <dgm:prSet presAssocID="{3D1DBBD3-A08C-4E97-A548-22709A5A62B5}" presName="centerShape" presStyleLbl="node0" presStyleIdx="0" presStyleCnt="1" custScaleX="186093"/>
      <dgm:spPr/>
      <dgm:t>
        <a:bodyPr/>
        <a:lstStyle/>
        <a:p>
          <a:endParaRPr lang="ru-RU"/>
        </a:p>
      </dgm:t>
    </dgm:pt>
    <dgm:pt modelId="{9165B5AC-7560-40E7-A3DD-C5362F79DCE5}" type="pres">
      <dgm:prSet presAssocID="{466D5185-3D4D-45FF-836C-CE8678405A72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4D53A858-D359-42D0-952D-EDA32BC2E927}" type="pres">
      <dgm:prSet presAssocID="{072868E9-FD39-4813-A223-351A447B3991}" presName="node" presStyleLbl="node1" presStyleIdx="0" presStyleCnt="3" custScaleX="126299" custScaleY="75740" custRadScaleRad="103789" custRadScaleInc="41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BFC668-2A86-42FA-A733-B637AECF4680}" type="pres">
      <dgm:prSet presAssocID="{4776DBA7-570F-40FF-96C5-4BBEDD5725AD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7A2EEEB4-E847-4A23-B457-72733512F3C6}" type="pres">
      <dgm:prSet presAssocID="{8AA446D5-5066-4F96-B134-9596D1C59715}" presName="node" presStyleLbl="node1" presStyleIdx="1" presStyleCnt="3" custRadScaleRad="100018" custRadScaleInc="-18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4E7BC5-9A9F-4055-B417-22E6CA238158}" type="pres">
      <dgm:prSet presAssocID="{8854BEB8-C9EA-4765-961A-3CFC431EE267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E97A28A8-724A-4BC4-8686-DF9D6DC2DB65}" type="pres">
      <dgm:prSet presAssocID="{90CEBB5A-F13A-4456-8DFC-EF705AC1AA31}" presName="node" presStyleLbl="node1" presStyleIdx="2" presStyleCnt="3" custScaleX="143841" custScaleY="75740" custRadScaleRad="103789" custRadScaleInc="-41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4082DDC-C9AC-4D0F-A811-41CA77454835}" type="presOf" srcId="{3D1DBBD3-A08C-4E97-A548-22709A5A62B5}" destId="{FE5F05AA-DD66-44E3-B8CB-AA94461263E2}" srcOrd="0" destOrd="0" presId="urn:microsoft.com/office/officeart/2005/8/layout/radial4"/>
    <dgm:cxn modelId="{16397741-3F16-4175-A9A9-2F85437D2173}" srcId="{3D1DBBD3-A08C-4E97-A548-22709A5A62B5}" destId="{8AA446D5-5066-4F96-B134-9596D1C59715}" srcOrd="1" destOrd="0" parTransId="{4776DBA7-570F-40FF-96C5-4BBEDD5725AD}" sibTransId="{A45445F6-3362-45E0-9DEA-2363C02FB7DA}"/>
    <dgm:cxn modelId="{A323BAA9-08E1-45ED-AA22-BA391F301348}" type="presOf" srcId="{072868E9-FD39-4813-A223-351A447B3991}" destId="{4D53A858-D359-42D0-952D-EDA32BC2E927}" srcOrd="0" destOrd="0" presId="urn:microsoft.com/office/officeart/2005/8/layout/radial4"/>
    <dgm:cxn modelId="{B91CCA12-B3FA-4D13-9BDD-FEF6E1437C5F}" srcId="{3D1DBBD3-A08C-4E97-A548-22709A5A62B5}" destId="{072868E9-FD39-4813-A223-351A447B3991}" srcOrd="0" destOrd="0" parTransId="{466D5185-3D4D-45FF-836C-CE8678405A72}" sibTransId="{6E5E0371-D2AE-42A0-AAB3-63F24E6DE1D7}"/>
    <dgm:cxn modelId="{A312E875-4300-431A-9E9B-73D9113701D6}" type="presOf" srcId="{40943B3B-040F-4CBD-AB74-7E54954A9141}" destId="{FFF0CC9C-49CA-4DD9-A0C7-8F3B0715988A}" srcOrd="0" destOrd="0" presId="urn:microsoft.com/office/officeart/2005/8/layout/radial4"/>
    <dgm:cxn modelId="{8FFD62FF-3732-41B8-902D-239D2430D3A0}" srcId="{40943B3B-040F-4CBD-AB74-7E54954A9141}" destId="{E09161FB-94D1-4B53-9F40-9A829F21BF73}" srcOrd="2" destOrd="0" parTransId="{0765BA19-89F9-4B0C-9EF4-44FEC00DD314}" sibTransId="{BC3F911A-2550-4347-A7CB-A75898B76CE6}"/>
    <dgm:cxn modelId="{955B0149-8CA4-4123-B3DD-994F54505884}" srcId="{40943B3B-040F-4CBD-AB74-7E54954A9141}" destId="{F5966673-9361-4D31-96FC-4E62DB6F601A}" srcOrd="1" destOrd="0" parTransId="{A0146F9C-55A2-4ED5-9F64-2D604A061A55}" sibTransId="{30F95E02-545B-4B7D-A9EB-D3675F75C082}"/>
    <dgm:cxn modelId="{F4E73EE1-FE38-4742-81CC-327313744547}" type="presOf" srcId="{8854BEB8-C9EA-4765-961A-3CFC431EE267}" destId="{914E7BC5-9A9F-4055-B417-22E6CA238158}" srcOrd="0" destOrd="0" presId="urn:microsoft.com/office/officeart/2005/8/layout/radial4"/>
    <dgm:cxn modelId="{85C2FBCF-F1A0-4A23-84DC-ABDD168FE028}" type="presOf" srcId="{8AA446D5-5066-4F96-B134-9596D1C59715}" destId="{7A2EEEB4-E847-4A23-B457-72733512F3C6}" srcOrd="0" destOrd="0" presId="urn:microsoft.com/office/officeart/2005/8/layout/radial4"/>
    <dgm:cxn modelId="{D29908D1-58CC-4686-AEC4-616EE7C10970}" type="presOf" srcId="{90CEBB5A-F13A-4456-8DFC-EF705AC1AA31}" destId="{E97A28A8-724A-4BC4-8686-DF9D6DC2DB65}" srcOrd="0" destOrd="0" presId="urn:microsoft.com/office/officeart/2005/8/layout/radial4"/>
    <dgm:cxn modelId="{8E30A2DE-91D9-43CF-8445-00A8A64034CA}" srcId="{3D1DBBD3-A08C-4E97-A548-22709A5A62B5}" destId="{90CEBB5A-F13A-4456-8DFC-EF705AC1AA31}" srcOrd="2" destOrd="0" parTransId="{8854BEB8-C9EA-4765-961A-3CFC431EE267}" sibTransId="{E2143DED-3395-490B-B7F1-D0216BA78AC5}"/>
    <dgm:cxn modelId="{87CDC62C-DFB4-4DE9-87BB-B6AFC3FE84F8}" type="presOf" srcId="{4776DBA7-570F-40FF-96C5-4BBEDD5725AD}" destId="{39BFC668-2A86-42FA-A733-B637AECF4680}" srcOrd="0" destOrd="0" presId="urn:microsoft.com/office/officeart/2005/8/layout/radial4"/>
    <dgm:cxn modelId="{5E3E390A-9B15-44C1-92E6-6B3F650E0A35}" type="presOf" srcId="{466D5185-3D4D-45FF-836C-CE8678405A72}" destId="{9165B5AC-7560-40E7-A3DD-C5362F79DCE5}" srcOrd="0" destOrd="0" presId="urn:microsoft.com/office/officeart/2005/8/layout/radial4"/>
    <dgm:cxn modelId="{9232FC31-2364-458F-9C64-ADF89CDA0FF8}" srcId="{40943B3B-040F-4CBD-AB74-7E54954A9141}" destId="{3D1DBBD3-A08C-4E97-A548-22709A5A62B5}" srcOrd="0" destOrd="0" parTransId="{2003E44C-90F1-4285-992A-3AFDAD68F2AC}" sibTransId="{EDD9A663-B748-43D8-8304-F609E7084603}"/>
    <dgm:cxn modelId="{69F415F5-1B0A-4BF1-8896-0A37816A58DB}" type="presParOf" srcId="{FFF0CC9C-49CA-4DD9-A0C7-8F3B0715988A}" destId="{FE5F05AA-DD66-44E3-B8CB-AA94461263E2}" srcOrd="0" destOrd="0" presId="urn:microsoft.com/office/officeart/2005/8/layout/radial4"/>
    <dgm:cxn modelId="{ECF242BC-F314-4D1E-BB30-C268C06BAB22}" type="presParOf" srcId="{FFF0CC9C-49CA-4DD9-A0C7-8F3B0715988A}" destId="{9165B5AC-7560-40E7-A3DD-C5362F79DCE5}" srcOrd="1" destOrd="0" presId="urn:microsoft.com/office/officeart/2005/8/layout/radial4"/>
    <dgm:cxn modelId="{D1F3ED7E-669E-4F6E-9691-4E7F461D5E46}" type="presParOf" srcId="{FFF0CC9C-49CA-4DD9-A0C7-8F3B0715988A}" destId="{4D53A858-D359-42D0-952D-EDA32BC2E927}" srcOrd="2" destOrd="0" presId="urn:microsoft.com/office/officeart/2005/8/layout/radial4"/>
    <dgm:cxn modelId="{851EAA10-BF86-4275-9B5D-F562AF91371A}" type="presParOf" srcId="{FFF0CC9C-49CA-4DD9-A0C7-8F3B0715988A}" destId="{39BFC668-2A86-42FA-A733-B637AECF4680}" srcOrd="3" destOrd="0" presId="urn:microsoft.com/office/officeart/2005/8/layout/radial4"/>
    <dgm:cxn modelId="{D30EBD05-CB54-4CB8-93DB-924797077064}" type="presParOf" srcId="{FFF0CC9C-49CA-4DD9-A0C7-8F3B0715988A}" destId="{7A2EEEB4-E847-4A23-B457-72733512F3C6}" srcOrd="4" destOrd="0" presId="urn:microsoft.com/office/officeart/2005/8/layout/radial4"/>
    <dgm:cxn modelId="{B81E9FD2-AB50-42D9-9EB2-E12CF8F9EAB3}" type="presParOf" srcId="{FFF0CC9C-49CA-4DD9-A0C7-8F3B0715988A}" destId="{914E7BC5-9A9F-4055-B417-22E6CA238158}" srcOrd="5" destOrd="0" presId="urn:microsoft.com/office/officeart/2005/8/layout/radial4"/>
    <dgm:cxn modelId="{BBBB4B21-61D2-4992-8804-3EDBD1871069}" type="presParOf" srcId="{FFF0CC9C-49CA-4DD9-A0C7-8F3B0715988A}" destId="{E97A28A8-724A-4BC4-8686-DF9D6DC2DB65}" srcOrd="6" destOrd="0" presId="urn:microsoft.com/office/officeart/2005/8/layout/radial4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4B33AB-C46D-437E-BEBB-5A80C84C60F7}">
      <dsp:nvSpPr>
        <dsp:cNvPr id="0" name=""/>
        <dsp:cNvSpPr/>
      </dsp:nvSpPr>
      <dsp:spPr>
        <a:xfrm>
          <a:off x="732026" y="554"/>
          <a:ext cx="1956243" cy="1173745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Уровень жизни населения был низким по сравнению                 с государствами Западной Европы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732026" y="554"/>
        <a:ext cx="1956243" cy="1173745"/>
      </dsp:txXfrm>
    </dsp:sp>
    <dsp:sp modelId="{CC8689CC-02F6-44B5-B6EF-27B13AC62FDA}">
      <dsp:nvSpPr>
        <dsp:cNvPr id="0" name=""/>
        <dsp:cNvSpPr/>
      </dsp:nvSpPr>
      <dsp:spPr>
        <a:xfrm>
          <a:off x="2883894" y="554"/>
          <a:ext cx="1956243" cy="1173745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Такое положение являлось результатом отсутствия конституционной оппозиции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883894" y="554"/>
        <a:ext cx="1956243" cy="1173745"/>
      </dsp:txXfrm>
    </dsp:sp>
    <dsp:sp modelId="{F0B5C01F-3E88-460E-9BF7-5DF61A732184}">
      <dsp:nvSpPr>
        <dsp:cNvPr id="0" name=""/>
        <dsp:cNvSpPr/>
      </dsp:nvSpPr>
      <dsp:spPr>
        <a:xfrm>
          <a:off x="732026" y="1369925"/>
          <a:ext cx="1956243" cy="1173745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Оппозиции, способной требовать проведения в стране экономически-политических реформ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732026" y="1369925"/>
        <a:ext cx="1956243" cy="1173745"/>
      </dsp:txXfrm>
    </dsp:sp>
    <dsp:sp modelId="{761CA40E-168F-424D-8330-91B410EFD633}">
      <dsp:nvSpPr>
        <dsp:cNvPr id="0" name=""/>
        <dsp:cNvSpPr/>
      </dsp:nvSpPr>
      <dsp:spPr>
        <a:xfrm>
          <a:off x="2883894" y="1369925"/>
          <a:ext cx="1956243" cy="1173745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Существующий государственный строй был истинным врагом глубоких социальных реформ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883894" y="1369925"/>
        <a:ext cx="1956243" cy="117374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F05709-9D2F-4DAD-BB7A-8FE9577449A3}">
      <dsp:nvSpPr>
        <dsp:cNvPr id="0" name=""/>
        <dsp:cNvSpPr/>
      </dsp:nvSpPr>
      <dsp:spPr>
        <a:xfrm>
          <a:off x="3786" y="213320"/>
          <a:ext cx="1339473" cy="715766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А) в 1907 году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4750" y="234284"/>
        <a:ext cx="1297545" cy="673838"/>
      </dsp:txXfrm>
    </dsp:sp>
    <dsp:sp modelId="{914AD0A7-4BB5-49EC-8C63-9909E2274B95}">
      <dsp:nvSpPr>
        <dsp:cNvPr id="0" name=""/>
        <dsp:cNvSpPr/>
      </dsp:nvSpPr>
      <dsp:spPr>
        <a:xfrm>
          <a:off x="1476711" y="405724"/>
          <a:ext cx="282915" cy="330958"/>
        </a:xfrm>
        <a:prstGeom prst="rightArrow">
          <a:avLst>
            <a:gd name="adj1" fmla="val 60000"/>
            <a:gd name="adj2" fmla="val 50000"/>
          </a:avLst>
        </a:prstGeom>
        <a:solidFill>
          <a:schemeClr val="tx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1476711" y="471916"/>
        <a:ext cx="198041" cy="198574"/>
      </dsp:txXfrm>
    </dsp:sp>
    <dsp:sp modelId="{83C03E33-7D3C-4466-ADE5-598ADA6E12B5}">
      <dsp:nvSpPr>
        <dsp:cNvPr id="0" name=""/>
        <dsp:cNvSpPr/>
      </dsp:nvSpPr>
      <dsp:spPr>
        <a:xfrm>
          <a:off x="1877064" y="216755"/>
          <a:ext cx="1507248" cy="708896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В) </a:t>
          </a:r>
          <a:r>
            <a:rPr lang="ru-RU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1914 году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897827" y="237518"/>
        <a:ext cx="1465722" cy="667370"/>
      </dsp:txXfrm>
    </dsp:sp>
    <dsp:sp modelId="{69BFDB79-F901-45CC-8BD8-38D2BE59218F}">
      <dsp:nvSpPr>
        <dsp:cNvPr id="0" name=""/>
        <dsp:cNvSpPr/>
      </dsp:nvSpPr>
      <dsp:spPr>
        <a:xfrm>
          <a:off x="3517763" y="405724"/>
          <a:ext cx="282915" cy="330958"/>
        </a:xfrm>
        <a:prstGeom prst="rightArrow">
          <a:avLst>
            <a:gd name="adj1" fmla="val 60000"/>
            <a:gd name="adj2" fmla="val 50000"/>
          </a:avLst>
        </a:prstGeom>
        <a:solidFill>
          <a:schemeClr val="tx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3517763" y="471916"/>
        <a:ext cx="198041" cy="198574"/>
      </dsp:txXfrm>
    </dsp:sp>
    <dsp:sp modelId="{34CF8A83-9650-4365-9F0A-AD59FECF03F7}">
      <dsp:nvSpPr>
        <dsp:cNvPr id="0" name=""/>
        <dsp:cNvSpPr/>
      </dsp:nvSpPr>
      <dsp:spPr>
        <a:xfrm>
          <a:off x="3918116" y="214701"/>
          <a:ext cx="1364509" cy="713004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С) в 1909 году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938999" y="235584"/>
        <a:ext cx="1322743" cy="67123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F05709-9D2F-4DAD-BB7A-8FE9577449A3}">
      <dsp:nvSpPr>
        <dsp:cNvPr id="0" name=""/>
        <dsp:cNvSpPr/>
      </dsp:nvSpPr>
      <dsp:spPr>
        <a:xfrm>
          <a:off x="3786" y="213320"/>
          <a:ext cx="1339473" cy="715766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А) во Франции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4750" y="234284"/>
        <a:ext cx="1297545" cy="673838"/>
      </dsp:txXfrm>
    </dsp:sp>
    <dsp:sp modelId="{914AD0A7-4BB5-49EC-8C63-9909E2274B95}">
      <dsp:nvSpPr>
        <dsp:cNvPr id="0" name=""/>
        <dsp:cNvSpPr/>
      </dsp:nvSpPr>
      <dsp:spPr>
        <a:xfrm>
          <a:off x="1476711" y="405724"/>
          <a:ext cx="282915" cy="330958"/>
        </a:xfrm>
        <a:prstGeom prst="rightArrow">
          <a:avLst>
            <a:gd name="adj1" fmla="val 60000"/>
            <a:gd name="adj2" fmla="val 50000"/>
          </a:avLst>
        </a:prstGeom>
        <a:solidFill>
          <a:schemeClr val="tx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1476711" y="471916"/>
        <a:ext cx="198041" cy="198574"/>
      </dsp:txXfrm>
    </dsp:sp>
    <dsp:sp modelId="{83C03E33-7D3C-4466-ADE5-598ADA6E12B5}">
      <dsp:nvSpPr>
        <dsp:cNvPr id="0" name=""/>
        <dsp:cNvSpPr/>
      </dsp:nvSpPr>
      <dsp:spPr>
        <a:xfrm>
          <a:off x="1877064" y="216755"/>
          <a:ext cx="1507248" cy="708896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В) </a:t>
          </a:r>
          <a:r>
            <a:rPr lang="ru-RU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Англии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897827" y="237518"/>
        <a:ext cx="1465722" cy="667370"/>
      </dsp:txXfrm>
    </dsp:sp>
    <dsp:sp modelId="{69BFDB79-F901-45CC-8BD8-38D2BE59218F}">
      <dsp:nvSpPr>
        <dsp:cNvPr id="0" name=""/>
        <dsp:cNvSpPr/>
      </dsp:nvSpPr>
      <dsp:spPr>
        <a:xfrm>
          <a:off x="3517763" y="405724"/>
          <a:ext cx="282915" cy="330958"/>
        </a:xfrm>
        <a:prstGeom prst="rightArrow">
          <a:avLst>
            <a:gd name="adj1" fmla="val 60000"/>
            <a:gd name="adj2" fmla="val 50000"/>
          </a:avLst>
        </a:prstGeom>
        <a:solidFill>
          <a:schemeClr val="tx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3517763" y="471916"/>
        <a:ext cx="198041" cy="198574"/>
      </dsp:txXfrm>
    </dsp:sp>
    <dsp:sp modelId="{34CF8A83-9650-4365-9F0A-AD59FECF03F7}">
      <dsp:nvSpPr>
        <dsp:cNvPr id="0" name=""/>
        <dsp:cNvSpPr/>
      </dsp:nvSpPr>
      <dsp:spPr>
        <a:xfrm>
          <a:off x="3918116" y="214701"/>
          <a:ext cx="1364509" cy="713004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С) в России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938999" y="235584"/>
        <a:ext cx="1322743" cy="67123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F05709-9D2F-4DAD-BB7A-8FE9577449A3}">
      <dsp:nvSpPr>
        <dsp:cNvPr id="0" name=""/>
        <dsp:cNvSpPr/>
      </dsp:nvSpPr>
      <dsp:spPr>
        <a:xfrm>
          <a:off x="3786" y="213320"/>
          <a:ext cx="1339473" cy="715766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А) поражением России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4750" y="234284"/>
        <a:ext cx="1297545" cy="673838"/>
      </dsp:txXfrm>
    </dsp:sp>
    <dsp:sp modelId="{914AD0A7-4BB5-49EC-8C63-9909E2274B95}">
      <dsp:nvSpPr>
        <dsp:cNvPr id="0" name=""/>
        <dsp:cNvSpPr/>
      </dsp:nvSpPr>
      <dsp:spPr>
        <a:xfrm>
          <a:off x="1476711" y="405724"/>
          <a:ext cx="282915" cy="330958"/>
        </a:xfrm>
        <a:prstGeom prst="rightArrow">
          <a:avLst>
            <a:gd name="adj1" fmla="val 60000"/>
            <a:gd name="adj2" fmla="val 50000"/>
          </a:avLst>
        </a:prstGeom>
        <a:solidFill>
          <a:schemeClr val="tx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1476711" y="471916"/>
        <a:ext cx="198041" cy="198574"/>
      </dsp:txXfrm>
    </dsp:sp>
    <dsp:sp modelId="{83C03E33-7D3C-4466-ADE5-598ADA6E12B5}">
      <dsp:nvSpPr>
        <dsp:cNvPr id="0" name=""/>
        <dsp:cNvSpPr/>
      </dsp:nvSpPr>
      <dsp:spPr>
        <a:xfrm>
          <a:off x="1877064" y="216755"/>
          <a:ext cx="1507248" cy="708896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В) поражением Японии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897827" y="237518"/>
        <a:ext cx="1465722" cy="667370"/>
      </dsp:txXfrm>
    </dsp:sp>
    <dsp:sp modelId="{69BFDB79-F901-45CC-8BD8-38D2BE59218F}">
      <dsp:nvSpPr>
        <dsp:cNvPr id="0" name=""/>
        <dsp:cNvSpPr/>
      </dsp:nvSpPr>
      <dsp:spPr>
        <a:xfrm>
          <a:off x="3517763" y="405724"/>
          <a:ext cx="282915" cy="330958"/>
        </a:xfrm>
        <a:prstGeom prst="rightArrow">
          <a:avLst>
            <a:gd name="adj1" fmla="val 60000"/>
            <a:gd name="adj2" fmla="val 50000"/>
          </a:avLst>
        </a:prstGeom>
        <a:solidFill>
          <a:schemeClr val="tx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3517763" y="471916"/>
        <a:ext cx="198041" cy="198574"/>
      </dsp:txXfrm>
    </dsp:sp>
    <dsp:sp modelId="{34CF8A83-9650-4365-9F0A-AD59FECF03F7}">
      <dsp:nvSpPr>
        <dsp:cNvPr id="0" name=""/>
        <dsp:cNvSpPr/>
      </dsp:nvSpPr>
      <dsp:spPr>
        <a:xfrm>
          <a:off x="3918116" y="214701"/>
          <a:ext cx="1364509" cy="713004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С) Россия приобрела Порт-Артур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938999" y="235584"/>
        <a:ext cx="1322743" cy="67123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3DADA-43F7-4619-8643-0DEFA7A9F75B}">
      <dsp:nvSpPr>
        <dsp:cNvPr id="0" name=""/>
        <dsp:cNvSpPr/>
      </dsp:nvSpPr>
      <dsp:spPr>
        <a:xfrm rot="10800000">
          <a:off x="1173168" y="1922"/>
          <a:ext cx="3610476" cy="105505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5249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Прочитайте</a:t>
          </a:r>
          <a:r>
            <a:rPr lang="ru-RU" sz="20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параграф       № 15</a:t>
          </a:r>
          <a:endParaRPr lang="ru-RU" sz="20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436931" y="1922"/>
        <a:ext cx="3346713" cy="1055052"/>
      </dsp:txXfrm>
    </dsp:sp>
    <dsp:sp modelId="{0695C490-E4F3-44F9-95D3-DCB4ADA8C6F8}">
      <dsp:nvSpPr>
        <dsp:cNvPr id="0" name=""/>
        <dsp:cNvSpPr/>
      </dsp:nvSpPr>
      <dsp:spPr>
        <a:xfrm>
          <a:off x="645642" y="1922"/>
          <a:ext cx="1055052" cy="1055052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C96DF3-B4EF-4630-AC8E-09B095856621}">
      <dsp:nvSpPr>
        <dsp:cNvPr id="0" name=""/>
        <dsp:cNvSpPr/>
      </dsp:nvSpPr>
      <dsp:spPr>
        <a:xfrm rot="10800000">
          <a:off x="1173168" y="1371916"/>
          <a:ext cx="3610476" cy="105505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5249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Заполните таблицу</a:t>
          </a:r>
          <a:endParaRPr lang="ru-RU" sz="18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436931" y="1371916"/>
        <a:ext cx="3346713" cy="1055052"/>
      </dsp:txXfrm>
    </dsp:sp>
    <dsp:sp modelId="{0A426044-E8F7-487B-91EF-34DFC983F853}">
      <dsp:nvSpPr>
        <dsp:cNvPr id="0" name=""/>
        <dsp:cNvSpPr/>
      </dsp:nvSpPr>
      <dsp:spPr>
        <a:xfrm>
          <a:off x="645642" y="1371916"/>
          <a:ext cx="1055052" cy="1055052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5D3CC3-D585-440B-8509-82D690152CC5}">
      <dsp:nvSpPr>
        <dsp:cNvPr id="0" name=""/>
        <dsp:cNvSpPr/>
      </dsp:nvSpPr>
      <dsp:spPr>
        <a:xfrm>
          <a:off x="0" y="143"/>
          <a:ext cx="2928957" cy="800084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Продолжительность рабочего дня составляла в среднем 12 – 14 часов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9057" y="39200"/>
        <a:ext cx="2850843" cy="721970"/>
      </dsp:txXfrm>
    </dsp:sp>
    <dsp:sp modelId="{C3C0924E-F287-4876-8416-71EEC6808DB4}">
      <dsp:nvSpPr>
        <dsp:cNvPr id="0" name=""/>
        <dsp:cNvSpPr/>
      </dsp:nvSpPr>
      <dsp:spPr>
        <a:xfrm>
          <a:off x="0" y="814402"/>
          <a:ext cx="2928957" cy="800084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</a:rPr>
            <a:t>Нанимавшийся на фабрику рабочий был вынужден брать в кредит 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продукцию</a:t>
          </a:r>
          <a:r>
            <a:rPr lang="ru-RU" sz="1200" b="1" kern="1200" dirty="0" smtClean="0">
              <a:solidFill>
                <a:srgbClr val="000000"/>
              </a:solidFill>
            </a:rPr>
            <a:t> из магазина хозяина                по высокой цене</a:t>
          </a:r>
          <a:endParaRPr lang="ru-RU" sz="1200" b="1" kern="1200" dirty="0">
            <a:solidFill>
              <a:srgbClr val="000000"/>
            </a:solidFill>
          </a:endParaRPr>
        </a:p>
      </dsp:txBody>
      <dsp:txXfrm>
        <a:off x="39057" y="853459"/>
        <a:ext cx="2850843" cy="721970"/>
      </dsp:txXfrm>
    </dsp:sp>
    <dsp:sp modelId="{ABE5AA13-53AA-4662-9E11-41C7D9724266}">
      <dsp:nvSpPr>
        <dsp:cNvPr id="0" name=""/>
        <dsp:cNvSpPr/>
      </dsp:nvSpPr>
      <dsp:spPr>
        <a:xfrm>
          <a:off x="0" y="1628662"/>
          <a:ext cx="2928957" cy="800084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Для владельцев предприятий эти магазины являлись средством дополнительной эксплуатации рабочих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9057" y="1667719"/>
        <a:ext cx="2850843" cy="7219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5E566C-2617-451B-85E6-FA2C1A507A58}">
      <dsp:nvSpPr>
        <dsp:cNvPr id="0" name=""/>
        <dsp:cNvSpPr/>
      </dsp:nvSpPr>
      <dsp:spPr>
        <a:xfrm>
          <a:off x="1509808" y="173086"/>
          <a:ext cx="1913678" cy="893722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обществе имелись различные группы, объединения, думающие                      об изменении существующего строя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535984" y="199262"/>
        <a:ext cx="1861326" cy="841370"/>
      </dsp:txXfrm>
    </dsp:sp>
    <dsp:sp modelId="{9C7D78F0-7AFC-4387-8F71-4E1EBD8F9526}">
      <dsp:nvSpPr>
        <dsp:cNvPr id="0" name=""/>
        <dsp:cNvSpPr/>
      </dsp:nvSpPr>
      <dsp:spPr>
        <a:xfrm>
          <a:off x="3509337" y="498976"/>
          <a:ext cx="206821" cy="241942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3509337" y="547364"/>
        <a:ext cx="144775" cy="145166"/>
      </dsp:txXfrm>
    </dsp:sp>
    <dsp:sp modelId="{541E2A69-37B4-465F-A4EE-9F0D476E22C6}">
      <dsp:nvSpPr>
        <dsp:cNvPr id="0" name=""/>
        <dsp:cNvSpPr/>
      </dsp:nvSpPr>
      <dsp:spPr>
        <a:xfrm>
          <a:off x="3813717" y="168009"/>
          <a:ext cx="1615357" cy="903878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Одной из них являлась группа «Освобождение труда» Г.В.Плеханова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840191" y="194483"/>
        <a:ext cx="1562409" cy="850930"/>
      </dsp:txXfrm>
    </dsp:sp>
    <dsp:sp modelId="{FFCDC096-77B1-45D5-999D-28AD41CFECF6}">
      <dsp:nvSpPr>
        <dsp:cNvPr id="0" name=""/>
        <dsp:cNvSpPr/>
      </dsp:nvSpPr>
      <dsp:spPr>
        <a:xfrm rot="4991837">
          <a:off x="4593741" y="1140177"/>
          <a:ext cx="208288" cy="241942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60000"/>
            <a:lumOff val="40000"/>
          </a:schemeClr>
        </a:solidFill>
        <a:ln>
          <a:solidFill>
            <a:schemeClr val="accent2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 rot="-5400000">
        <a:off x="4621601" y="1157224"/>
        <a:ext cx="145166" cy="145802"/>
      </dsp:txXfrm>
    </dsp:sp>
    <dsp:sp modelId="{299B642D-8DE1-4161-9260-12BFAA733F89}">
      <dsp:nvSpPr>
        <dsp:cNvPr id="0" name=""/>
        <dsp:cNvSpPr/>
      </dsp:nvSpPr>
      <dsp:spPr>
        <a:xfrm>
          <a:off x="4123657" y="1462117"/>
          <a:ext cx="1305417" cy="913852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Эта группа была создана в 1883 году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4150423" y="1488883"/>
        <a:ext cx="1251885" cy="860320"/>
      </dsp:txXfrm>
    </dsp:sp>
    <dsp:sp modelId="{FE21A452-1F4B-4080-8D60-EA4961106AD2}">
      <dsp:nvSpPr>
        <dsp:cNvPr id="0" name=""/>
        <dsp:cNvSpPr/>
      </dsp:nvSpPr>
      <dsp:spPr>
        <a:xfrm rot="10800000">
          <a:off x="3830984" y="1798072"/>
          <a:ext cx="206821" cy="241942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 rot="10800000">
        <a:off x="3893030" y="1846460"/>
        <a:ext cx="144775" cy="145166"/>
      </dsp:txXfrm>
    </dsp:sp>
    <dsp:sp modelId="{109C2627-E925-4B9E-AC03-10E872964E6B}">
      <dsp:nvSpPr>
        <dsp:cNvPr id="0" name=""/>
        <dsp:cNvSpPr/>
      </dsp:nvSpPr>
      <dsp:spPr>
        <a:xfrm>
          <a:off x="1867317" y="1462117"/>
          <a:ext cx="1866109" cy="913852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Г.В.Плеханов считал рабочий класс революционной силой, но был против вооружённого восстания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894083" y="1488883"/>
        <a:ext cx="1812577" cy="860320"/>
      </dsp:txXfrm>
    </dsp:sp>
    <dsp:sp modelId="{C7FEBF41-4860-4F2E-BB0F-6467BBBB4507}">
      <dsp:nvSpPr>
        <dsp:cNvPr id="0" name=""/>
        <dsp:cNvSpPr/>
      </dsp:nvSpPr>
      <dsp:spPr>
        <a:xfrm rot="10800000">
          <a:off x="1574645" y="1798072"/>
          <a:ext cx="206821" cy="241942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 rot="10800000">
        <a:off x="1636691" y="1846460"/>
        <a:ext cx="144775" cy="145166"/>
      </dsp:txXfrm>
    </dsp:sp>
    <dsp:sp modelId="{3C49595E-1004-4679-831C-D8A88C8C985C}">
      <dsp:nvSpPr>
        <dsp:cNvPr id="0" name=""/>
        <dsp:cNvSpPr/>
      </dsp:nvSpPr>
      <dsp:spPr>
        <a:xfrm>
          <a:off x="213" y="1462117"/>
          <a:ext cx="1476874" cy="913852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Он был сторонником обновления общества путём социальных реформ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6979" y="1488883"/>
        <a:ext cx="1423342" cy="86032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7FB371-D90D-4BF3-9A8C-F30C7D0BC8DB}">
      <dsp:nvSpPr>
        <dsp:cNvPr id="0" name=""/>
        <dsp:cNvSpPr/>
      </dsp:nvSpPr>
      <dsp:spPr>
        <a:xfrm>
          <a:off x="0" y="0"/>
          <a:ext cx="4736339" cy="728667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1895 г. в Петербурге был создан «Союз борьбы за освобождение рабочего класса»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1342" y="21342"/>
        <a:ext cx="3950050" cy="685983"/>
      </dsp:txXfrm>
    </dsp:sp>
    <dsp:sp modelId="{E214CC58-8EB2-4CA5-8D9F-CCA16F0276E8}">
      <dsp:nvSpPr>
        <dsp:cNvPr id="0" name=""/>
        <dsp:cNvSpPr/>
      </dsp:nvSpPr>
      <dsp:spPr>
        <a:xfrm>
          <a:off x="376516" y="885000"/>
          <a:ext cx="4736339" cy="728667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1898 г. все социально-демократические группы объединились в единую партию под названием «Российская социал-демократическая рабочая партия» (РСДРП)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97858" y="906342"/>
        <a:ext cx="3802109" cy="685983"/>
      </dsp:txXfrm>
    </dsp:sp>
    <dsp:sp modelId="{C1DB65B5-07D2-4A2F-B23D-A2A308A7475A}">
      <dsp:nvSpPr>
        <dsp:cNvPr id="0" name=""/>
        <dsp:cNvSpPr/>
      </dsp:nvSpPr>
      <dsp:spPr>
        <a:xfrm>
          <a:off x="835824" y="1700224"/>
          <a:ext cx="4736339" cy="728667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Начиная с 1903г. руководство этой партией перешло к В.И.Ульянову (Ленину), который руководил большевистским течением РСДРП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857166" y="1721566"/>
        <a:ext cx="3802109" cy="685983"/>
      </dsp:txXfrm>
    </dsp:sp>
    <dsp:sp modelId="{7F9E4E9C-EC7E-4058-B53F-BF0DFB37E027}">
      <dsp:nvSpPr>
        <dsp:cNvPr id="0" name=""/>
        <dsp:cNvSpPr/>
      </dsp:nvSpPr>
      <dsp:spPr>
        <a:xfrm>
          <a:off x="4262705" y="552572"/>
          <a:ext cx="473633" cy="473633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lumMod val="75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>
        <a:off x="4369272" y="552572"/>
        <a:ext cx="260499" cy="356409"/>
      </dsp:txXfrm>
    </dsp:sp>
    <dsp:sp modelId="{937148DB-CF44-443A-9593-2AE3731C77B2}">
      <dsp:nvSpPr>
        <dsp:cNvPr id="0" name=""/>
        <dsp:cNvSpPr/>
      </dsp:nvSpPr>
      <dsp:spPr>
        <a:xfrm>
          <a:off x="4680617" y="1397827"/>
          <a:ext cx="473633" cy="473633"/>
        </a:xfrm>
        <a:prstGeom prst="downArrow">
          <a:avLst>
            <a:gd name="adj1" fmla="val 55000"/>
            <a:gd name="adj2" fmla="val 45000"/>
          </a:avLst>
        </a:prstGeom>
        <a:solidFill>
          <a:schemeClr val="tx1">
            <a:lumMod val="75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>
        <a:off x="4787184" y="1397827"/>
        <a:ext cx="260499" cy="35640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DF4347-DC23-4C97-B677-3BAF3899136C}">
      <dsp:nvSpPr>
        <dsp:cNvPr id="0" name=""/>
        <dsp:cNvSpPr/>
      </dsp:nvSpPr>
      <dsp:spPr>
        <a:xfrm>
          <a:off x="2720" y="241330"/>
          <a:ext cx="1587002" cy="830192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250 тысяч петербургских рабочих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7035" y="265645"/>
        <a:ext cx="1538372" cy="781562"/>
      </dsp:txXfrm>
    </dsp:sp>
    <dsp:sp modelId="{C1B45560-7009-4922-84B4-6254A1CA9613}">
      <dsp:nvSpPr>
        <dsp:cNvPr id="0" name=""/>
        <dsp:cNvSpPr/>
      </dsp:nvSpPr>
      <dsp:spPr>
        <a:xfrm>
          <a:off x="1668574" y="545317"/>
          <a:ext cx="189961" cy="2222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solidFill>
            <a:schemeClr val="accent5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1668574" y="589761"/>
        <a:ext cx="132973" cy="133331"/>
      </dsp:txXfrm>
    </dsp:sp>
    <dsp:sp modelId="{935E566C-2617-451B-85E6-FA2C1A507A58}">
      <dsp:nvSpPr>
        <dsp:cNvPr id="0" name=""/>
        <dsp:cNvSpPr/>
      </dsp:nvSpPr>
      <dsp:spPr>
        <a:xfrm>
          <a:off x="1948140" y="241330"/>
          <a:ext cx="1392175" cy="830192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Всё ещё верящих в «справедливого» царя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972455" y="265645"/>
        <a:ext cx="1343545" cy="781562"/>
      </dsp:txXfrm>
    </dsp:sp>
    <dsp:sp modelId="{9C7D78F0-7AFC-4387-8F71-4E1EBD8F9526}">
      <dsp:nvSpPr>
        <dsp:cNvPr id="0" name=""/>
        <dsp:cNvSpPr/>
      </dsp:nvSpPr>
      <dsp:spPr>
        <a:xfrm>
          <a:off x="3419168" y="545317"/>
          <a:ext cx="189961" cy="2222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solidFill>
            <a:schemeClr val="accent5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3419168" y="589761"/>
        <a:ext cx="132973" cy="133331"/>
      </dsp:txXfrm>
    </dsp:sp>
    <dsp:sp modelId="{541E2A69-37B4-465F-A4EE-9F0D476E22C6}">
      <dsp:nvSpPr>
        <dsp:cNvPr id="0" name=""/>
        <dsp:cNvSpPr/>
      </dsp:nvSpPr>
      <dsp:spPr>
        <a:xfrm>
          <a:off x="3698733" y="214311"/>
          <a:ext cx="1727833" cy="88422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9 января                       (в воскресенье) вышли на мирную демонстрацию для передачи царю петиции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724631" y="240209"/>
        <a:ext cx="1676037" cy="832433"/>
      </dsp:txXfrm>
    </dsp:sp>
    <dsp:sp modelId="{FFCDC096-77B1-45D5-999D-28AD41CFECF6}">
      <dsp:nvSpPr>
        <dsp:cNvPr id="0" name=""/>
        <dsp:cNvSpPr/>
      </dsp:nvSpPr>
      <dsp:spPr>
        <a:xfrm rot="4795084">
          <a:off x="4575697" y="1161264"/>
          <a:ext cx="192940" cy="2222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solidFill>
            <a:schemeClr val="accent2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 rot="-5400000">
        <a:off x="4600435" y="1176351"/>
        <a:ext cx="133331" cy="135058"/>
      </dsp:txXfrm>
    </dsp:sp>
    <dsp:sp modelId="{299B642D-8DE1-4161-9260-12BFAA733F89}">
      <dsp:nvSpPr>
        <dsp:cNvPr id="0" name=""/>
        <dsp:cNvSpPr/>
      </dsp:nvSpPr>
      <dsp:spPr>
        <a:xfrm>
          <a:off x="4138575" y="1456959"/>
          <a:ext cx="1287992" cy="872708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петиции были выдвинуты такие вопросы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4164136" y="1482520"/>
        <a:ext cx="1236870" cy="821586"/>
      </dsp:txXfrm>
    </dsp:sp>
    <dsp:sp modelId="{FE21A452-1F4B-4080-8D60-EA4961106AD2}">
      <dsp:nvSpPr>
        <dsp:cNvPr id="0" name=""/>
        <dsp:cNvSpPr/>
      </dsp:nvSpPr>
      <dsp:spPr>
        <a:xfrm rot="10800000">
          <a:off x="3869761" y="1782203"/>
          <a:ext cx="189961" cy="2222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solidFill>
            <a:schemeClr val="accent5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 rot="10800000">
        <a:off x="3926749" y="1826647"/>
        <a:ext cx="132973" cy="133331"/>
      </dsp:txXfrm>
    </dsp:sp>
    <dsp:sp modelId="{109C2627-E925-4B9E-AC03-10E872964E6B}">
      <dsp:nvSpPr>
        <dsp:cNvPr id="0" name=""/>
        <dsp:cNvSpPr/>
      </dsp:nvSpPr>
      <dsp:spPr>
        <a:xfrm>
          <a:off x="2471789" y="1456959"/>
          <a:ext cx="1308368" cy="872708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Как созыв учредительного собрания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497350" y="1482520"/>
        <a:ext cx="1257246" cy="821586"/>
      </dsp:txXfrm>
    </dsp:sp>
    <dsp:sp modelId="{C7FEBF41-4860-4F2E-BB0F-6467BBBB4507}">
      <dsp:nvSpPr>
        <dsp:cNvPr id="0" name=""/>
        <dsp:cNvSpPr/>
      </dsp:nvSpPr>
      <dsp:spPr>
        <a:xfrm rot="10800000">
          <a:off x="2202975" y="1782203"/>
          <a:ext cx="189961" cy="2222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>
          <a:solidFill>
            <a:schemeClr val="accent5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 rot="10800000">
        <a:off x="2259963" y="1826647"/>
        <a:ext cx="132973" cy="133331"/>
      </dsp:txXfrm>
    </dsp:sp>
    <dsp:sp modelId="{3C49595E-1004-4679-831C-D8A88C8C985C}">
      <dsp:nvSpPr>
        <dsp:cNvPr id="0" name=""/>
        <dsp:cNvSpPr/>
      </dsp:nvSpPr>
      <dsp:spPr>
        <a:xfrm>
          <a:off x="255342" y="1456959"/>
          <a:ext cx="1858029" cy="872708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Разрешение демократических свобод, установление            8-часового рабочего дня и т.д.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80903" y="1482520"/>
        <a:ext cx="1806907" cy="82158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F841FD-46A0-4C56-B5E0-024F856F5851}">
      <dsp:nvSpPr>
        <dsp:cNvPr id="0" name=""/>
        <dsp:cNvSpPr/>
      </dsp:nvSpPr>
      <dsp:spPr>
        <a:xfrm>
          <a:off x="407195" y="0"/>
          <a:ext cx="4614878" cy="2725117"/>
        </a:xfrm>
        <a:prstGeom prst="rightArrow">
          <a:avLst/>
        </a:prstGeom>
        <a:solidFill>
          <a:schemeClr val="bg1"/>
        </a:solidFill>
        <a:ln>
          <a:solidFill>
            <a:srgbClr val="00B0F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8712F7-9294-4671-89B6-F87931B10210}">
      <dsp:nvSpPr>
        <dsp:cNvPr id="0" name=""/>
        <dsp:cNvSpPr/>
      </dsp:nvSpPr>
      <dsp:spPr>
        <a:xfrm>
          <a:off x="3022" y="612846"/>
          <a:ext cx="1689118" cy="1499424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Мощное революционное движение заставило    Николая </a:t>
          </a:r>
          <a:r>
            <a:rPr lang="en-US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II</a:t>
          </a: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пойти на уступки.                          17 октября – обнародовал Манифест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76218" y="686042"/>
        <a:ext cx="1542726" cy="1353032"/>
      </dsp:txXfrm>
    </dsp:sp>
    <dsp:sp modelId="{A93262C1-6FFA-4AF9-A05E-41D4CADC6BCD}">
      <dsp:nvSpPr>
        <dsp:cNvPr id="0" name=""/>
        <dsp:cNvSpPr/>
      </dsp:nvSpPr>
      <dsp:spPr>
        <a:xfrm>
          <a:off x="1884869" y="612846"/>
          <a:ext cx="1671598" cy="1499424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В нём было обещано предоставление прав свободы совести, слова, печати, проведения собраний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958065" y="686042"/>
        <a:ext cx="1525206" cy="1353032"/>
      </dsp:txXfrm>
    </dsp:sp>
    <dsp:sp modelId="{2F80CB4B-970F-462A-9040-851BB9FE902F}">
      <dsp:nvSpPr>
        <dsp:cNvPr id="0" name=""/>
        <dsp:cNvSpPr/>
      </dsp:nvSpPr>
      <dsp:spPr>
        <a:xfrm>
          <a:off x="3749196" y="612846"/>
          <a:ext cx="1677050" cy="1499424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Создание различных союзов и учреждение законодательной власти – Государственной думы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822392" y="686042"/>
        <a:ext cx="1530658" cy="135303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F841FD-46A0-4C56-B5E0-024F856F5851}">
      <dsp:nvSpPr>
        <dsp:cNvPr id="0" name=""/>
        <dsp:cNvSpPr/>
      </dsp:nvSpPr>
      <dsp:spPr>
        <a:xfrm>
          <a:off x="407195" y="0"/>
          <a:ext cx="4614878" cy="2544762"/>
        </a:xfrm>
        <a:prstGeom prst="rightArrow">
          <a:avLst/>
        </a:prstGeom>
        <a:solidFill>
          <a:schemeClr val="bg1"/>
        </a:solidFill>
        <a:ln>
          <a:solidFill>
            <a:srgbClr val="00B0F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8712F7-9294-4671-89B6-F87931B10210}">
      <dsp:nvSpPr>
        <dsp:cNvPr id="0" name=""/>
        <dsp:cNvSpPr/>
      </dsp:nvSpPr>
      <dsp:spPr>
        <a:xfrm>
          <a:off x="1583" y="643722"/>
          <a:ext cx="1712427" cy="1257316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Царь был встревожен ситуацией в Думе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62960" y="705099"/>
        <a:ext cx="1589673" cy="1134562"/>
      </dsp:txXfrm>
    </dsp:sp>
    <dsp:sp modelId="{A93262C1-6FFA-4AF9-A05E-41D4CADC6BCD}">
      <dsp:nvSpPr>
        <dsp:cNvPr id="0" name=""/>
        <dsp:cNvSpPr/>
      </dsp:nvSpPr>
      <dsp:spPr>
        <a:xfrm>
          <a:off x="1966387" y="643722"/>
          <a:ext cx="1694665" cy="1257316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Дума делала активные попытки земельных и политических реформ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027764" y="705099"/>
        <a:ext cx="1571911" cy="1134562"/>
      </dsp:txXfrm>
    </dsp:sp>
    <dsp:sp modelId="{2F80CB4B-970F-462A-9040-851BB9FE902F}">
      <dsp:nvSpPr>
        <dsp:cNvPr id="0" name=""/>
        <dsp:cNvSpPr/>
      </dsp:nvSpPr>
      <dsp:spPr>
        <a:xfrm>
          <a:off x="3913428" y="643722"/>
          <a:ext cx="1514257" cy="1257316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Поэтому Николай </a:t>
          </a:r>
          <a:r>
            <a:rPr lang="en-US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II</a:t>
          </a: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распустил Думу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974805" y="705099"/>
        <a:ext cx="1391503" cy="113456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9C8036-B0CF-44E7-8A2B-807EA2B4D2EF}">
      <dsp:nvSpPr>
        <dsp:cNvPr id="0" name=""/>
        <dsp:cNvSpPr/>
      </dsp:nvSpPr>
      <dsp:spPr>
        <a:xfrm>
          <a:off x="0" y="0"/>
          <a:ext cx="4614878" cy="763428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Вскоре правительство обвинило социал-демократов, что они готовят государственный переворот, и потребовало их вывода из состава Думы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2360" y="22360"/>
        <a:ext cx="3791079" cy="718708"/>
      </dsp:txXfrm>
    </dsp:sp>
    <dsp:sp modelId="{28ADD2A2-B50D-45D3-AAE0-C035D5DD3B12}">
      <dsp:nvSpPr>
        <dsp:cNvPr id="0" name=""/>
        <dsp:cNvSpPr/>
      </dsp:nvSpPr>
      <dsp:spPr>
        <a:xfrm>
          <a:off x="407195" y="890666"/>
          <a:ext cx="4614878" cy="763428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Под предлогом обдумывания этого требования Николай 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II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3 июня распустил Думу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429555" y="913026"/>
        <a:ext cx="3666734" cy="718708"/>
      </dsp:txXfrm>
    </dsp:sp>
    <dsp:sp modelId="{740E2EA5-7776-42D2-A51A-94749F1202DC}">
      <dsp:nvSpPr>
        <dsp:cNvPr id="0" name=""/>
        <dsp:cNvSpPr/>
      </dsp:nvSpPr>
      <dsp:spPr>
        <a:xfrm>
          <a:off x="814390" y="1781333"/>
          <a:ext cx="4614878" cy="763428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Таким образом, первая русская революция закончилась поражением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836750" y="1803693"/>
        <a:ext cx="3666734" cy="718708"/>
      </dsp:txXfrm>
    </dsp:sp>
    <dsp:sp modelId="{03C6173B-A846-4AFB-8E65-6265DA79815D}">
      <dsp:nvSpPr>
        <dsp:cNvPr id="0" name=""/>
        <dsp:cNvSpPr/>
      </dsp:nvSpPr>
      <dsp:spPr>
        <a:xfrm>
          <a:off x="4118650" y="578933"/>
          <a:ext cx="496228" cy="496228"/>
        </a:xfrm>
        <a:prstGeom prst="downArrow">
          <a:avLst>
            <a:gd name="adj1" fmla="val 55000"/>
            <a:gd name="adj2" fmla="val 45000"/>
          </a:avLst>
        </a:prstGeom>
        <a:solidFill>
          <a:schemeClr val="bg1">
            <a:lumMod val="95000"/>
            <a:alpha val="90000"/>
          </a:schemeClr>
        </a:solidFill>
        <a:ln w="25400" cap="flat" cmpd="sng" algn="ctr">
          <a:solidFill>
            <a:srgbClr val="7030A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4230301" y="578933"/>
        <a:ext cx="272926" cy="373412"/>
      </dsp:txXfrm>
    </dsp:sp>
    <dsp:sp modelId="{DA30A0A5-64E6-419D-9B2D-0A81EBE8D13D}">
      <dsp:nvSpPr>
        <dsp:cNvPr id="0" name=""/>
        <dsp:cNvSpPr/>
      </dsp:nvSpPr>
      <dsp:spPr>
        <a:xfrm>
          <a:off x="4525845" y="1464510"/>
          <a:ext cx="496228" cy="496228"/>
        </a:xfrm>
        <a:prstGeom prst="downArrow">
          <a:avLst>
            <a:gd name="adj1" fmla="val 55000"/>
            <a:gd name="adj2" fmla="val 45000"/>
          </a:avLst>
        </a:prstGeom>
        <a:solidFill>
          <a:schemeClr val="bg1">
            <a:lumMod val="95000"/>
            <a:alpha val="90000"/>
          </a:schemeClr>
        </a:solidFill>
        <a:ln w="25400" cap="flat" cmpd="sng" algn="ctr">
          <a:solidFill>
            <a:srgbClr val="7030A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4637496" y="1464510"/>
        <a:ext cx="272926" cy="37341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5F05AA-DD66-44E3-B8CB-AA94461263E2}">
      <dsp:nvSpPr>
        <dsp:cNvPr id="0" name=""/>
        <dsp:cNvSpPr/>
      </dsp:nvSpPr>
      <dsp:spPr>
        <a:xfrm>
          <a:off x="950227" y="1462804"/>
          <a:ext cx="2010069" cy="1080142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bg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Государственный совет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244595" y="1620987"/>
        <a:ext cx="1421333" cy="763776"/>
      </dsp:txXfrm>
    </dsp:sp>
    <dsp:sp modelId="{9165B5AC-7560-40E7-A3DD-C5362F79DCE5}">
      <dsp:nvSpPr>
        <dsp:cNvPr id="0" name=""/>
        <dsp:cNvSpPr/>
      </dsp:nvSpPr>
      <dsp:spPr>
        <a:xfrm rot="13053815">
          <a:off x="557583" y="1109421"/>
          <a:ext cx="872223" cy="307840"/>
        </a:xfrm>
        <a:prstGeom prst="leftArrow">
          <a:avLst>
            <a:gd name="adj1" fmla="val 60000"/>
            <a:gd name="adj2" fmla="val 50000"/>
          </a:avLst>
        </a:prstGeom>
        <a:solidFill>
          <a:schemeClr val="tx1">
            <a:lumMod val="60000"/>
            <a:lumOff val="40000"/>
          </a:schemeClr>
        </a:solidFill>
        <a:ln>
          <a:solidFill>
            <a:schemeClr val="bg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53A858-D359-42D0-952D-EDA32BC2E927}">
      <dsp:nvSpPr>
        <dsp:cNvPr id="0" name=""/>
        <dsp:cNvSpPr/>
      </dsp:nvSpPr>
      <dsp:spPr>
        <a:xfrm>
          <a:off x="0" y="686592"/>
          <a:ext cx="1295998" cy="621755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bg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Верхняя палата парламента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8211" y="704803"/>
        <a:ext cx="1259576" cy="585333"/>
      </dsp:txXfrm>
    </dsp:sp>
    <dsp:sp modelId="{39BFC668-2A86-42FA-A733-B637AECF4680}">
      <dsp:nvSpPr>
        <dsp:cNvPr id="0" name=""/>
        <dsp:cNvSpPr/>
      </dsp:nvSpPr>
      <dsp:spPr>
        <a:xfrm rot="16134516">
          <a:off x="1437559" y="754328"/>
          <a:ext cx="993699" cy="307840"/>
        </a:xfrm>
        <a:prstGeom prst="leftArrow">
          <a:avLst>
            <a:gd name="adj1" fmla="val 60000"/>
            <a:gd name="adj2" fmla="val 50000"/>
          </a:avLst>
        </a:prstGeom>
        <a:solidFill>
          <a:schemeClr val="tx1">
            <a:lumMod val="60000"/>
            <a:lumOff val="40000"/>
          </a:schemeClr>
        </a:solidFill>
        <a:ln>
          <a:solidFill>
            <a:schemeClr val="bg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2EEEB4-E847-4A23-B457-72733512F3C6}">
      <dsp:nvSpPr>
        <dsp:cNvPr id="0" name=""/>
        <dsp:cNvSpPr/>
      </dsp:nvSpPr>
      <dsp:spPr>
        <a:xfrm>
          <a:off x="1411877" y="1034"/>
          <a:ext cx="1026135" cy="820908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bg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50% членов назначал царь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435921" y="25078"/>
        <a:ext cx="978047" cy="772820"/>
      </dsp:txXfrm>
    </dsp:sp>
    <dsp:sp modelId="{914E7BC5-9A9F-4055-B417-22E6CA238158}">
      <dsp:nvSpPr>
        <dsp:cNvPr id="0" name=""/>
        <dsp:cNvSpPr/>
      </dsp:nvSpPr>
      <dsp:spPr>
        <a:xfrm rot="19346185">
          <a:off x="2480718" y="1109421"/>
          <a:ext cx="872223" cy="307840"/>
        </a:xfrm>
        <a:prstGeom prst="leftArrow">
          <a:avLst>
            <a:gd name="adj1" fmla="val 60000"/>
            <a:gd name="adj2" fmla="val 50000"/>
          </a:avLst>
        </a:prstGeom>
        <a:solidFill>
          <a:schemeClr val="tx1">
            <a:lumMod val="60000"/>
            <a:lumOff val="40000"/>
          </a:schemeClr>
        </a:solidFill>
        <a:ln>
          <a:solidFill>
            <a:schemeClr val="bg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7A28A8-724A-4BC4-8686-DF9D6DC2DB65}">
      <dsp:nvSpPr>
        <dsp:cNvPr id="0" name=""/>
        <dsp:cNvSpPr/>
      </dsp:nvSpPr>
      <dsp:spPr>
        <a:xfrm>
          <a:off x="2524524" y="686592"/>
          <a:ext cx="1476003" cy="621755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bg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Правительство подотчётно царю, право «вето»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542735" y="704803"/>
        <a:ext cx="1439581" cy="5853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26" Type="http://schemas.openxmlformats.org/officeDocument/2006/relationships/slideLayout" Target="../slideLayouts/slideLayout141.xml"/><Relationship Id="rId39" Type="http://schemas.openxmlformats.org/officeDocument/2006/relationships/slideLayout" Target="../slideLayouts/slideLayout154.xml"/><Relationship Id="rId21" Type="http://schemas.openxmlformats.org/officeDocument/2006/relationships/slideLayout" Target="../slideLayouts/slideLayout136.xml"/><Relationship Id="rId34" Type="http://schemas.openxmlformats.org/officeDocument/2006/relationships/slideLayout" Target="../slideLayouts/slideLayout149.xml"/><Relationship Id="rId42" Type="http://schemas.openxmlformats.org/officeDocument/2006/relationships/slideLayout" Target="../slideLayouts/slideLayout157.xml"/><Relationship Id="rId47" Type="http://schemas.openxmlformats.org/officeDocument/2006/relationships/slideLayout" Target="../slideLayouts/slideLayout162.xml"/><Relationship Id="rId50" Type="http://schemas.openxmlformats.org/officeDocument/2006/relationships/slideLayout" Target="../slideLayouts/slideLayout165.xml"/><Relationship Id="rId55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slideLayout" Target="../slideLayouts/slideLayout135.xml"/><Relationship Id="rId29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56.xml"/><Relationship Id="rId54" Type="http://schemas.openxmlformats.org/officeDocument/2006/relationships/slideLayout" Target="../slideLayouts/slideLayout1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32" Type="http://schemas.openxmlformats.org/officeDocument/2006/relationships/slideLayout" Target="../slideLayouts/slideLayout147.xml"/><Relationship Id="rId37" Type="http://schemas.openxmlformats.org/officeDocument/2006/relationships/slideLayout" Target="../slideLayouts/slideLayout152.xml"/><Relationship Id="rId40" Type="http://schemas.openxmlformats.org/officeDocument/2006/relationships/slideLayout" Target="../slideLayouts/slideLayout155.xml"/><Relationship Id="rId45" Type="http://schemas.openxmlformats.org/officeDocument/2006/relationships/slideLayout" Target="../slideLayouts/slideLayout160.xml"/><Relationship Id="rId53" Type="http://schemas.openxmlformats.org/officeDocument/2006/relationships/slideLayout" Target="../slideLayouts/slideLayout168.xml"/><Relationship Id="rId58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28" Type="http://schemas.openxmlformats.org/officeDocument/2006/relationships/slideLayout" Target="../slideLayouts/slideLayout143.xml"/><Relationship Id="rId36" Type="http://schemas.openxmlformats.org/officeDocument/2006/relationships/slideLayout" Target="../slideLayouts/slideLayout151.xml"/><Relationship Id="rId49" Type="http://schemas.openxmlformats.org/officeDocument/2006/relationships/slideLayout" Target="../slideLayouts/slideLayout164.xml"/><Relationship Id="rId57" Type="http://schemas.openxmlformats.org/officeDocument/2006/relationships/slideLayout" Target="../slideLayouts/slideLayout1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46.xml"/><Relationship Id="rId44" Type="http://schemas.openxmlformats.org/officeDocument/2006/relationships/slideLayout" Target="../slideLayouts/slideLayout159.xml"/><Relationship Id="rId52" Type="http://schemas.openxmlformats.org/officeDocument/2006/relationships/slideLayout" Target="../slideLayouts/slideLayout1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slideLayout" Target="../slideLayouts/slideLayout142.xml"/><Relationship Id="rId30" Type="http://schemas.openxmlformats.org/officeDocument/2006/relationships/slideLayout" Target="../slideLayouts/slideLayout145.xml"/><Relationship Id="rId35" Type="http://schemas.openxmlformats.org/officeDocument/2006/relationships/slideLayout" Target="../slideLayouts/slideLayout150.xml"/><Relationship Id="rId43" Type="http://schemas.openxmlformats.org/officeDocument/2006/relationships/slideLayout" Target="../slideLayouts/slideLayout158.xml"/><Relationship Id="rId48" Type="http://schemas.openxmlformats.org/officeDocument/2006/relationships/slideLayout" Target="../slideLayouts/slideLayout163.xml"/><Relationship Id="rId56" Type="http://schemas.openxmlformats.org/officeDocument/2006/relationships/slideLayout" Target="../slideLayouts/slideLayout171.xml"/><Relationship Id="rId8" Type="http://schemas.openxmlformats.org/officeDocument/2006/relationships/slideLayout" Target="../slideLayouts/slideLayout123.xml"/><Relationship Id="rId51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33" Type="http://schemas.openxmlformats.org/officeDocument/2006/relationships/slideLayout" Target="../slideLayouts/slideLayout148.xml"/><Relationship Id="rId38" Type="http://schemas.openxmlformats.org/officeDocument/2006/relationships/slideLayout" Target="../slideLayouts/slideLayout153.xml"/><Relationship Id="rId46" Type="http://schemas.openxmlformats.org/officeDocument/2006/relationships/slideLayout" Target="../slideLayouts/slideLayout16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6.xml"/><Relationship Id="rId18" Type="http://schemas.openxmlformats.org/officeDocument/2006/relationships/slideLayout" Target="../slideLayouts/slideLayout191.xml"/><Relationship Id="rId26" Type="http://schemas.openxmlformats.org/officeDocument/2006/relationships/slideLayout" Target="../slideLayouts/slideLayout199.xml"/><Relationship Id="rId39" Type="http://schemas.openxmlformats.org/officeDocument/2006/relationships/slideLayout" Target="../slideLayouts/slideLayout212.xml"/><Relationship Id="rId21" Type="http://schemas.openxmlformats.org/officeDocument/2006/relationships/slideLayout" Target="../slideLayouts/slideLayout194.xml"/><Relationship Id="rId34" Type="http://schemas.openxmlformats.org/officeDocument/2006/relationships/slideLayout" Target="../slideLayouts/slideLayout207.xml"/><Relationship Id="rId42" Type="http://schemas.openxmlformats.org/officeDocument/2006/relationships/slideLayout" Target="../slideLayouts/slideLayout215.xml"/><Relationship Id="rId47" Type="http://schemas.openxmlformats.org/officeDocument/2006/relationships/slideLayout" Target="../slideLayouts/slideLayout220.xml"/><Relationship Id="rId50" Type="http://schemas.openxmlformats.org/officeDocument/2006/relationships/slideLayout" Target="../slideLayouts/slideLayout223.xml"/><Relationship Id="rId55" Type="http://schemas.openxmlformats.org/officeDocument/2006/relationships/slideLayout" Target="../slideLayouts/slideLayout228.xml"/><Relationship Id="rId7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89.xml"/><Relationship Id="rId20" Type="http://schemas.openxmlformats.org/officeDocument/2006/relationships/slideLayout" Target="../slideLayouts/slideLayout193.xml"/><Relationship Id="rId29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14.xml"/><Relationship Id="rId54" Type="http://schemas.openxmlformats.org/officeDocument/2006/relationships/slideLayout" Target="../slideLayouts/slideLayout2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24" Type="http://schemas.openxmlformats.org/officeDocument/2006/relationships/slideLayout" Target="../slideLayouts/slideLayout197.xml"/><Relationship Id="rId32" Type="http://schemas.openxmlformats.org/officeDocument/2006/relationships/slideLayout" Target="../slideLayouts/slideLayout205.xml"/><Relationship Id="rId37" Type="http://schemas.openxmlformats.org/officeDocument/2006/relationships/slideLayout" Target="../slideLayouts/slideLayout210.xml"/><Relationship Id="rId40" Type="http://schemas.openxmlformats.org/officeDocument/2006/relationships/slideLayout" Target="../slideLayouts/slideLayout213.xml"/><Relationship Id="rId45" Type="http://schemas.openxmlformats.org/officeDocument/2006/relationships/slideLayout" Target="../slideLayouts/slideLayout218.xml"/><Relationship Id="rId53" Type="http://schemas.openxmlformats.org/officeDocument/2006/relationships/slideLayout" Target="../slideLayouts/slideLayout226.xml"/><Relationship Id="rId58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178.xml"/><Relationship Id="rId15" Type="http://schemas.openxmlformats.org/officeDocument/2006/relationships/slideLayout" Target="../slideLayouts/slideLayout188.xml"/><Relationship Id="rId23" Type="http://schemas.openxmlformats.org/officeDocument/2006/relationships/slideLayout" Target="../slideLayouts/slideLayout196.xml"/><Relationship Id="rId28" Type="http://schemas.openxmlformats.org/officeDocument/2006/relationships/slideLayout" Target="../slideLayouts/slideLayout201.xml"/><Relationship Id="rId36" Type="http://schemas.openxmlformats.org/officeDocument/2006/relationships/slideLayout" Target="../slideLayouts/slideLayout209.xml"/><Relationship Id="rId49" Type="http://schemas.openxmlformats.org/officeDocument/2006/relationships/slideLayout" Target="../slideLayouts/slideLayout222.xml"/><Relationship Id="rId57" Type="http://schemas.openxmlformats.org/officeDocument/2006/relationships/slideLayout" Target="../slideLayouts/slideLayout2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3.xml"/><Relationship Id="rId19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04.xml"/><Relationship Id="rId44" Type="http://schemas.openxmlformats.org/officeDocument/2006/relationships/slideLayout" Target="../slideLayouts/slideLayout217.xml"/><Relationship Id="rId52" Type="http://schemas.openxmlformats.org/officeDocument/2006/relationships/slideLayout" Target="../slideLayouts/slideLayout2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slideLayout" Target="../slideLayouts/slideLayout187.xml"/><Relationship Id="rId22" Type="http://schemas.openxmlformats.org/officeDocument/2006/relationships/slideLayout" Target="../slideLayouts/slideLayout195.xml"/><Relationship Id="rId27" Type="http://schemas.openxmlformats.org/officeDocument/2006/relationships/slideLayout" Target="../slideLayouts/slideLayout200.xml"/><Relationship Id="rId30" Type="http://schemas.openxmlformats.org/officeDocument/2006/relationships/slideLayout" Target="../slideLayouts/slideLayout203.xml"/><Relationship Id="rId35" Type="http://schemas.openxmlformats.org/officeDocument/2006/relationships/slideLayout" Target="../slideLayouts/slideLayout208.xml"/><Relationship Id="rId43" Type="http://schemas.openxmlformats.org/officeDocument/2006/relationships/slideLayout" Target="../slideLayouts/slideLayout216.xml"/><Relationship Id="rId48" Type="http://schemas.openxmlformats.org/officeDocument/2006/relationships/slideLayout" Target="../slideLayouts/slideLayout221.xml"/><Relationship Id="rId56" Type="http://schemas.openxmlformats.org/officeDocument/2006/relationships/slideLayout" Target="../slideLayouts/slideLayout229.xml"/><Relationship Id="rId8" Type="http://schemas.openxmlformats.org/officeDocument/2006/relationships/slideLayout" Target="../slideLayouts/slideLayout181.xml"/><Relationship Id="rId51" Type="http://schemas.openxmlformats.org/officeDocument/2006/relationships/slideLayout" Target="../slideLayouts/slideLayout224.xml"/><Relationship Id="rId3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5.xml"/><Relationship Id="rId17" Type="http://schemas.openxmlformats.org/officeDocument/2006/relationships/slideLayout" Target="../slideLayouts/slideLayout190.xml"/><Relationship Id="rId25" Type="http://schemas.openxmlformats.org/officeDocument/2006/relationships/slideLayout" Target="../slideLayouts/slideLayout198.xml"/><Relationship Id="rId33" Type="http://schemas.openxmlformats.org/officeDocument/2006/relationships/slideLayout" Target="../slideLayouts/slideLayout206.xml"/><Relationship Id="rId38" Type="http://schemas.openxmlformats.org/officeDocument/2006/relationships/slideLayout" Target="../slideLayouts/slideLayout211.xml"/><Relationship Id="rId46" Type="http://schemas.openxmlformats.org/officeDocument/2006/relationships/slideLayout" Target="../slideLayouts/slideLayout21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4.xml"/><Relationship Id="rId18" Type="http://schemas.openxmlformats.org/officeDocument/2006/relationships/slideLayout" Target="../slideLayouts/slideLayout249.xml"/><Relationship Id="rId26" Type="http://schemas.openxmlformats.org/officeDocument/2006/relationships/slideLayout" Target="../slideLayouts/slideLayout257.xml"/><Relationship Id="rId39" Type="http://schemas.openxmlformats.org/officeDocument/2006/relationships/slideLayout" Target="../slideLayouts/slideLayout270.xml"/><Relationship Id="rId21" Type="http://schemas.openxmlformats.org/officeDocument/2006/relationships/slideLayout" Target="../slideLayouts/slideLayout252.xml"/><Relationship Id="rId34" Type="http://schemas.openxmlformats.org/officeDocument/2006/relationships/slideLayout" Target="../slideLayouts/slideLayout265.xml"/><Relationship Id="rId42" Type="http://schemas.openxmlformats.org/officeDocument/2006/relationships/slideLayout" Target="../slideLayouts/slideLayout273.xml"/><Relationship Id="rId47" Type="http://schemas.openxmlformats.org/officeDocument/2006/relationships/slideLayout" Target="../slideLayouts/slideLayout278.xml"/><Relationship Id="rId50" Type="http://schemas.openxmlformats.org/officeDocument/2006/relationships/slideLayout" Target="../slideLayouts/slideLayout281.xml"/><Relationship Id="rId55" Type="http://schemas.openxmlformats.org/officeDocument/2006/relationships/slideLayout" Target="../slideLayouts/slideLayout286.xml"/><Relationship Id="rId7" Type="http://schemas.openxmlformats.org/officeDocument/2006/relationships/slideLayout" Target="../slideLayouts/slideLayout238.xml"/><Relationship Id="rId2" Type="http://schemas.openxmlformats.org/officeDocument/2006/relationships/slideLayout" Target="../slideLayouts/slideLayout233.xml"/><Relationship Id="rId16" Type="http://schemas.openxmlformats.org/officeDocument/2006/relationships/slideLayout" Target="../slideLayouts/slideLayout247.xml"/><Relationship Id="rId20" Type="http://schemas.openxmlformats.org/officeDocument/2006/relationships/slideLayout" Target="../slideLayouts/slideLayout251.xml"/><Relationship Id="rId29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72.xml"/><Relationship Id="rId54" Type="http://schemas.openxmlformats.org/officeDocument/2006/relationships/slideLayout" Target="../slideLayouts/slideLayout2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24" Type="http://schemas.openxmlformats.org/officeDocument/2006/relationships/slideLayout" Target="../slideLayouts/slideLayout255.xml"/><Relationship Id="rId32" Type="http://schemas.openxmlformats.org/officeDocument/2006/relationships/slideLayout" Target="../slideLayouts/slideLayout263.xml"/><Relationship Id="rId37" Type="http://schemas.openxmlformats.org/officeDocument/2006/relationships/slideLayout" Target="../slideLayouts/slideLayout268.xml"/><Relationship Id="rId40" Type="http://schemas.openxmlformats.org/officeDocument/2006/relationships/slideLayout" Target="../slideLayouts/slideLayout271.xml"/><Relationship Id="rId45" Type="http://schemas.openxmlformats.org/officeDocument/2006/relationships/slideLayout" Target="../slideLayouts/slideLayout276.xml"/><Relationship Id="rId53" Type="http://schemas.openxmlformats.org/officeDocument/2006/relationships/slideLayout" Target="../slideLayouts/slideLayout284.xml"/><Relationship Id="rId58" Type="http://schemas.openxmlformats.org/officeDocument/2006/relationships/slideLayout" Target="../slideLayouts/slideLayout289.xml"/><Relationship Id="rId5" Type="http://schemas.openxmlformats.org/officeDocument/2006/relationships/slideLayout" Target="../slideLayouts/slideLayout236.xml"/><Relationship Id="rId15" Type="http://schemas.openxmlformats.org/officeDocument/2006/relationships/slideLayout" Target="../slideLayouts/slideLayout246.xml"/><Relationship Id="rId23" Type="http://schemas.openxmlformats.org/officeDocument/2006/relationships/slideLayout" Target="../slideLayouts/slideLayout254.xml"/><Relationship Id="rId28" Type="http://schemas.openxmlformats.org/officeDocument/2006/relationships/slideLayout" Target="../slideLayouts/slideLayout259.xml"/><Relationship Id="rId36" Type="http://schemas.openxmlformats.org/officeDocument/2006/relationships/slideLayout" Target="../slideLayouts/slideLayout267.xml"/><Relationship Id="rId49" Type="http://schemas.openxmlformats.org/officeDocument/2006/relationships/slideLayout" Target="../slideLayouts/slideLayout280.xml"/><Relationship Id="rId57" Type="http://schemas.openxmlformats.org/officeDocument/2006/relationships/slideLayout" Target="../slideLayouts/slideLayout2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1.xml"/><Relationship Id="rId19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62.xml"/><Relationship Id="rId44" Type="http://schemas.openxmlformats.org/officeDocument/2006/relationships/slideLayout" Target="../slideLayouts/slideLayout275.xml"/><Relationship Id="rId52" Type="http://schemas.openxmlformats.org/officeDocument/2006/relationships/slideLayout" Target="../slideLayouts/slideLayout2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14" Type="http://schemas.openxmlformats.org/officeDocument/2006/relationships/slideLayout" Target="../slideLayouts/slideLayout245.xml"/><Relationship Id="rId22" Type="http://schemas.openxmlformats.org/officeDocument/2006/relationships/slideLayout" Target="../slideLayouts/slideLayout253.xml"/><Relationship Id="rId27" Type="http://schemas.openxmlformats.org/officeDocument/2006/relationships/slideLayout" Target="../slideLayouts/slideLayout258.xml"/><Relationship Id="rId30" Type="http://schemas.openxmlformats.org/officeDocument/2006/relationships/slideLayout" Target="../slideLayouts/slideLayout261.xml"/><Relationship Id="rId35" Type="http://schemas.openxmlformats.org/officeDocument/2006/relationships/slideLayout" Target="../slideLayouts/slideLayout266.xml"/><Relationship Id="rId43" Type="http://schemas.openxmlformats.org/officeDocument/2006/relationships/slideLayout" Target="../slideLayouts/slideLayout274.xml"/><Relationship Id="rId48" Type="http://schemas.openxmlformats.org/officeDocument/2006/relationships/slideLayout" Target="../slideLayouts/slideLayout279.xml"/><Relationship Id="rId56" Type="http://schemas.openxmlformats.org/officeDocument/2006/relationships/slideLayout" Target="../slideLayouts/slideLayout287.xml"/><Relationship Id="rId8" Type="http://schemas.openxmlformats.org/officeDocument/2006/relationships/slideLayout" Target="../slideLayouts/slideLayout239.xml"/><Relationship Id="rId51" Type="http://schemas.openxmlformats.org/officeDocument/2006/relationships/slideLayout" Target="../slideLayouts/slideLayout282.xml"/><Relationship Id="rId3" Type="http://schemas.openxmlformats.org/officeDocument/2006/relationships/slideLayout" Target="../slideLayouts/slideLayout234.xml"/><Relationship Id="rId12" Type="http://schemas.openxmlformats.org/officeDocument/2006/relationships/slideLayout" Target="../slideLayouts/slideLayout243.xml"/><Relationship Id="rId17" Type="http://schemas.openxmlformats.org/officeDocument/2006/relationships/slideLayout" Target="../slideLayouts/slideLayout248.xml"/><Relationship Id="rId25" Type="http://schemas.openxmlformats.org/officeDocument/2006/relationships/slideLayout" Target="../slideLayouts/slideLayout256.xml"/><Relationship Id="rId33" Type="http://schemas.openxmlformats.org/officeDocument/2006/relationships/slideLayout" Target="../slideLayouts/slideLayout264.xml"/><Relationship Id="rId38" Type="http://schemas.openxmlformats.org/officeDocument/2006/relationships/slideLayout" Target="../slideLayouts/slideLayout269.xml"/><Relationship Id="rId46" Type="http://schemas.openxmlformats.org/officeDocument/2006/relationships/slideLayout" Target="../slideLayouts/slideLayout27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2.xml"/><Relationship Id="rId18" Type="http://schemas.openxmlformats.org/officeDocument/2006/relationships/slideLayout" Target="../slideLayouts/slideLayout307.xml"/><Relationship Id="rId26" Type="http://schemas.openxmlformats.org/officeDocument/2006/relationships/slideLayout" Target="../slideLayouts/slideLayout315.xml"/><Relationship Id="rId39" Type="http://schemas.openxmlformats.org/officeDocument/2006/relationships/slideLayout" Target="../slideLayouts/slideLayout328.xml"/><Relationship Id="rId21" Type="http://schemas.openxmlformats.org/officeDocument/2006/relationships/slideLayout" Target="../slideLayouts/slideLayout310.xml"/><Relationship Id="rId34" Type="http://schemas.openxmlformats.org/officeDocument/2006/relationships/slideLayout" Target="../slideLayouts/slideLayout323.xml"/><Relationship Id="rId42" Type="http://schemas.openxmlformats.org/officeDocument/2006/relationships/slideLayout" Target="../slideLayouts/slideLayout331.xml"/><Relationship Id="rId47" Type="http://schemas.openxmlformats.org/officeDocument/2006/relationships/slideLayout" Target="../slideLayouts/slideLayout336.xml"/><Relationship Id="rId50" Type="http://schemas.openxmlformats.org/officeDocument/2006/relationships/slideLayout" Target="../slideLayouts/slideLayout339.xml"/><Relationship Id="rId55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96.xml"/><Relationship Id="rId2" Type="http://schemas.openxmlformats.org/officeDocument/2006/relationships/slideLayout" Target="../slideLayouts/slideLayout291.xml"/><Relationship Id="rId16" Type="http://schemas.openxmlformats.org/officeDocument/2006/relationships/slideLayout" Target="../slideLayouts/slideLayout305.xml"/><Relationship Id="rId20" Type="http://schemas.openxmlformats.org/officeDocument/2006/relationships/slideLayout" Target="../slideLayouts/slideLayout309.xml"/><Relationship Id="rId29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0.xml"/><Relationship Id="rId54" Type="http://schemas.openxmlformats.org/officeDocument/2006/relationships/slideLayout" Target="../slideLayouts/slideLayout34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0.xml"/><Relationship Id="rId6" Type="http://schemas.openxmlformats.org/officeDocument/2006/relationships/slideLayout" Target="../slideLayouts/slideLayout295.xml"/><Relationship Id="rId11" Type="http://schemas.openxmlformats.org/officeDocument/2006/relationships/slideLayout" Target="../slideLayouts/slideLayout300.xml"/><Relationship Id="rId24" Type="http://schemas.openxmlformats.org/officeDocument/2006/relationships/slideLayout" Target="../slideLayouts/slideLayout313.xml"/><Relationship Id="rId32" Type="http://schemas.openxmlformats.org/officeDocument/2006/relationships/slideLayout" Target="../slideLayouts/slideLayout321.xml"/><Relationship Id="rId37" Type="http://schemas.openxmlformats.org/officeDocument/2006/relationships/slideLayout" Target="../slideLayouts/slideLayout326.xml"/><Relationship Id="rId40" Type="http://schemas.openxmlformats.org/officeDocument/2006/relationships/slideLayout" Target="../slideLayouts/slideLayout329.xml"/><Relationship Id="rId45" Type="http://schemas.openxmlformats.org/officeDocument/2006/relationships/slideLayout" Target="../slideLayouts/slideLayout334.xml"/><Relationship Id="rId53" Type="http://schemas.openxmlformats.org/officeDocument/2006/relationships/slideLayout" Target="../slideLayouts/slideLayout342.xml"/><Relationship Id="rId58" Type="http://schemas.openxmlformats.org/officeDocument/2006/relationships/slideLayout" Target="../slideLayouts/slideLayout347.xml"/><Relationship Id="rId5" Type="http://schemas.openxmlformats.org/officeDocument/2006/relationships/slideLayout" Target="../slideLayouts/slideLayout294.xml"/><Relationship Id="rId15" Type="http://schemas.openxmlformats.org/officeDocument/2006/relationships/slideLayout" Target="../slideLayouts/slideLayout304.xml"/><Relationship Id="rId23" Type="http://schemas.openxmlformats.org/officeDocument/2006/relationships/slideLayout" Target="../slideLayouts/slideLayout312.xml"/><Relationship Id="rId28" Type="http://schemas.openxmlformats.org/officeDocument/2006/relationships/slideLayout" Target="../slideLayouts/slideLayout317.xml"/><Relationship Id="rId36" Type="http://schemas.openxmlformats.org/officeDocument/2006/relationships/slideLayout" Target="../slideLayouts/slideLayout325.xml"/><Relationship Id="rId49" Type="http://schemas.openxmlformats.org/officeDocument/2006/relationships/slideLayout" Target="../slideLayouts/slideLayout338.xml"/><Relationship Id="rId57" Type="http://schemas.openxmlformats.org/officeDocument/2006/relationships/slideLayout" Target="../slideLayouts/slideLayout34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9.xml"/><Relationship Id="rId19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0.xml"/><Relationship Id="rId44" Type="http://schemas.openxmlformats.org/officeDocument/2006/relationships/slideLayout" Target="../slideLayouts/slideLayout333.xml"/><Relationship Id="rId52" Type="http://schemas.openxmlformats.org/officeDocument/2006/relationships/slideLayout" Target="../slideLayouts/slideLayout34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3.xml"/><Relationship Id="rId9" Type="http://schemas.openxmlformats.org/officeDocument/2006/relationships/slideLayout" Target="../slideLayouts/slideLayout298.xml"/><Relationship Id="rId14" Type="http://schemas.openxmlformats.org/officeDocument/2006/relationships/slideLayout" Target="../slideLayouts/slideLayout303.xml"/><Relationship Id="rId22" Type="http://schemas.openxmlformats.org/officeDocument/2006/relationships/slideLayout" Target="../slideLayouts/slideLayout311.xml"/><Relationship Id="rId27" Type="http://schemas.openxmlformats.org/officeDocument/2006/relationships/slideLayout" Target="../slideLayouts/slideLayout316.xml"/><Relationship Id="rId30" Type="http://schemas.openxmlformats.org/officeDocument/2006/relationships/slideLayout" Target="../slideLayouts/slideLayout319.xml"/><Relationship Id="rId35" Type="http://schemas.openxmlformats.org/officeDocument/2006/relationships/slideLayout" Target="../slideLayouts/slideLayout324.xml"/><Relationship Id="rId43" Type="http://schemas.openxmlformats.org/officeDocument/2006/relationships/slideLayout" Target="../slideLayouts/slideLayout332.xml"/><Relationship Id="rId48" Type="http://schemas.openxmlformats.org/officeDocument/2006/relationships/slideLayout" Target="../slideLayouts/slideLayout337.xml"/><Relationship Id="rId56" Type="http://schemas.openxmlformats.org/officeDocument/2006/relationships/slideLayout" Target="../slideLayouts/slideLayout345.xml"/><Relationship Id="rId8" Type="http://schemas.openxmlformats.org/officeDocument/2006/relationships/slideLayout" Target="../slideLayouts/slideLayout297.xml"/><Relationship Id="rId51" Type="http://schemas.openxmlformats.org/officeDocument/2006/relationships/slideLayout" Target="../slideLayouts/slideLayout340.xml"/><Relationship Id="rId3" Type="http://schemas.openxmlformats.org/officeDocument/2006/relationships/slideLayout" Target="../slideLayouts/slideLayout292.xml"/><Relationship Id="rId12" Type="http://schemas.openxmlformats.org/officeDocument/2006/relationships/slideLayout" Target="../slideLayouts/slideLayout301.xml"/><Relationship Id="rId17" Type="http://schemas.openxmlformats.org/officeDocument/2006/relationships/slideLayout" Target="../slideLayouts/slideLayout306.xml"/><Relationship Id="rId25" Type="http://schemas.openxmlformats.org/officeDocument/2006/relationships/slideLayout" Target="../slideLayouts/slideLayout314.xml"/><Relationship Id="rId33" Type="http://schemas.openxmlformats.org/officeDocument/2006/relationships/slideLayout" Target="../slideLayouts/slideLayout322.xml"/><Relationship Id="rId38" Type="http://schemas.openxmlformats.org/officeDocument/2006/relationships/slideLayout" Target="../slideLayouts/slideLayout327.xml"/><Relationship Id="rId46" Type="http://schemas.openxmlformats.org/officeDocument/2006/relationships/slideLayout" Target="../slideLayouts/slideLayout33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0.xml"/><Relationship Id="rId18" Type="http://schemas.openxmlformats.org/officeDocument/2006/relationships/slideLayout" Target="../slideLayouts/slideLayout365.xml"/><Relationship Id="rId26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386.xml"/><Relationship Id="rId21" Type="http://schemas.openxmlformats.org/officeDocument/2006/relationships/slideLayout" Target="../slideLayouts/slideLayout368.xml"/><Relationship Id="rId34" Type="http://schemas.openxmlformats.org/officeDocument/2006/relationships/slideLayout" Target="../slideLayouts/slideLayout381.xml"/><Relationship Id="rId42" Type="http://schemas.openxmlformats.org/officeDocument/2006/relationships/slideLayout" Target="../slideLayouts/slideLayout389.xml"/><Relationship Id="rId47" Type="http://schemas.openxmlformats.org/officeDocument/2006/relationships/slideLayout" Target="../slideLayouts/slideLayout394.xml"/><Relationship Id="rId50" Type="http://schemas.openxmlformats.org/officeDocument/2006/relationships/slideLayout" Target="../slideLayouts/slideLayout397.xml"/><Relationship Id="rId55" Type="http://schemas.openxmlformats.org/officeDocument/2006/relationships/slideLayout" Target="../slideLayouts/slideLayout402.xml"/><Relationship Id="rId7" Type="http://schemas.openxmlformats.org/officeDocument/2006/relationships/slideLayout" Target="../slideLayouts/slideLayout354.xml"/><Relationship Id="rId2" Type="http://schemas.openxmlformats.org/officeDocument/2006/relationships/slideLayout" Target="../slideLayouts/slideLayout349.xml"/><Relationship Id="rId16" Type="http://schemas.openxmlformats.org/officeDocument/2006/relationships/slideLayout" Target="../slideLayouts/slideLayout363.xml"/><Relationship Id="rId20" Type="http://schemas.openxmlformats.org/officeDocument/2006/relationships/slideLayout" Target="../slideLayouts/slideLayout367.xml"/><Relationship Id="rId29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88.xml"/><Relationship Id="rId54" Type="http://schemas.openxmlformats.org/officeDocument/2006/relationships/slideLayout" Target="../slideLayouts/slideLayout40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8.xml"/><Relationship Id="rId6" Type="http://schemas.openxmlformats.org/officeDocument/2006/relationships/slideLayout" Target="../slideLayouts/slideLayout353.xml"/><Relationship Id="rId11" Type="http://schemas.openxmlformats.org/officeDocument/2006/relationships/slideLayout" Target="../slideLayouts/slideLayout358.xml"/><Relationship Id="rId24" Type="http://schemas.openxmlformats.org/officeDocument/2006/relationships/slideLayout" Target="../slideLayouts/slideLayout371.xml"/><Relationship Id="rId32" Type="http://schemas.openxmlformats.org/officeDocument/2006/relationships/slideLayout" Target="../slideLayouts/slideLayout379.xml"/><Relationship Id="rId37" Type="http://schemas.openxmlformats.org/officeDocument/2006/relationships/slideLayout" Target="../slideLayouts/slideLayout384.xml"/><Relationship Id="rId40" Type="http://schemas.openxmlformats.org/officeDocument/2006/relationships/slideLayout" Target="../slideLayouts/slideLayout387.xml"/><Relationship Id="rId45" Type="http://schemas.openxmlformats.org/officeDocument/2006/relationships/slideLayout" Target="../slideLayouts/slideLayout392.xml"/><Relationship Id="rId53" Type="http://schemas.openxmlformats.org/officeDocument/2006/relationships/slideLayout" Target="../slideLayouts/slideLayout400.xml"/><Relationship Id="rId58" Type="http://schemas.openxmlformats.org/officeDocument/2006/relationships/slideLayout" Target="../slideLayouts/slideLayout405.xml"/><Relationship Id="rId5" Type="http://schemas.openxmlformats.org/officeDocument/2006/relationships/slideLayout" Target="../slideLayouts/slideLayout352.xml"/><Relationship Id="rId15" Type="http://schemas.openxmlformats.org/officeDocument/2006/relationships/slideLayout" Target="../slideLayouts/slideLayout362.xml"/><Relationship Id="rId23" Type="http://schemas.openxmlformats.org/officeDocument/2006/relationships/slideLayout" Target="../slideLayouts/slideLayout370.xml"/><Relationship Id="rId28" Type="http://schemas.openxmlformats.org/officeDocument/2006/relationships/slideLayout" Target="../slideLayouts/slideLayout375.xml"/><Relationship Id="rId36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396.xml"/><Relationship Id="rId57" Type="http://schemas.openxmlformats.org/officeDocument/2006/relationships/slideLayout" Target="../slideLayouts/slideLayout40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7.xml"/><Relationship Id="rId19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78.xml"/><Relationship Id="rId44" Type="http://schemas.openxmlformats.org/officeDocument/2006/relationships/slideLayout" Target="../slideLayouts/slideLayout391.xml"/><Relationship Id="rId52" Type="http://schemas.openxmlformats.org/officeDocument/2006/relationships/slideLayout" Target="../slideLayouts/slideLayout39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1.xml"/><Relationship Id="rId9" Type="http://schemas.openxmlformats.org/officeDocument/2006/relationships/slideLayout" Target="../slideLayouts/slideLayout356.xml"/><Relationship Id="rId14" Type="http://schemas.openxmlformats.org/officeDocument/2006/relationships/slideLayout" Target="../slideLayouts/slideLayout361.xml"/><Relationship Id="rId22" Type="http://schemas.openxmlformats.org/officeDocument/2006/relationships/slideLayout" Target="../slideLayouts/slideLayout369.xml"/><Relationship Id="rId27" Type="http://schemas.openxmlformats.org/officeDocument/2006/relationships/slideLayout" Target="../slideLayouts/slideLayout374.xml"/><Relationship Id="rId30" Type="http://schemas.openxmlformats.org/officeDocument/2006/relationships/slideLayout" Target="../slideLayouts/slideLayout377.xml"/><Relationship Id="rId35" Type="http://schemas.openxmlformats.org/officeDocument/2006/relationships/slideLayout" Target="../slideLayouts/slideLayout382.xml"/><Relationship Id="rId43" Type="http://schemas.openxmlformats.org/officeDocument/2006/relationships/slideLayout" Target="../slideLayouts/slideLayout390.xml"/><Relationship Id="rId48" Type="http://schemas.openxmlformats.org/officeDocument/2006/relationships/slideLayout" Target="../slideLayouts/slideLayout395.xml"/><Relationship Id="rId56" Type="http://schemas.openxmlformats.org/officeDocument/2006/relationships/slideLayout" Target="../slideLayouts/slideLayout403.xml"/><Relationship Id="rId8" Type="http://schemas.openxmlformats.org/officeDocument/2006/relationships/slideLayout" Target="../slideLayouts/slideLayout355.xml"/><Relationship Id="rId51" Type="http://schemas.openxmlformats.org/officeDocument/2006/relationships/slideLayout" Target="../slideLayouts/slideLayout398.xml"/><Relationship Id="rId3" Type="http://schemas.openxmlformats.org/officeDocument/2006/relationships/slideLayout" Target="../slideLayouts/slideLayout350.xml"/><Relationship Id="rId12" Type="http://schemas.openxmlformats.org/officeDocument/2006/relationships/slideLayout" Target="../slideLayouts/slideLayout359.xml"/><Relationship Id="rId17" Type="http://schemas.openxmlformats.org/officeDocument/2006/relationships/slideLayout" Target="../slideLayouts/slideLayout364.xml"/><Relationship Id="rId25" Type="http://schemas.openxmlformats.org/officeDocument/2006/relationships/slideLayout" Target="../slideLayouts/slideLayout372.xml"/><Relationship Id="rId33" Type="http://schemas.openxmlformats.org/officeDocument/2006/relationships/slideLayout" Target="../slideLayouts/slideLayout380.xml"/><Relationship Id="rId38" Type="http://schemas.openxmlformats.org/officeDocument/2006/relationships/slideLayout" Target="../slideLayouts/slideLayout385.xml"/><Relationship Id="rId46" Type="http://schemas.openxmlformats.org/officeDocument/2006/relationships/slideLayout" Target="../slideLayouts/slideLayout39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8.xml"/><Relationship Id="rId18" Type="http://schemas.openxmlformats.org/officeDocument/2006/relationships/slideLayout" Target="../slideLayouts/slideLayout423.xml"/><Relationship Id="rId26" Type="http://schemas.openxmlformats.org/officeDocument/2006/relationships/slideLayout" Target="../slideLayouts/slideLayout431.xml"/><Relationship Id="rId39" Type="http://schemas.openxmlformats.org/officeDocument/2006/relationships/slideLayout" Target="../slideLayouts/slideLayout444.xml"/><Relationship Id="rId21" Type="http://schemas.openxmlformats.org/officeDocument/2006/relationships/slideLayout" Target="../slideLayouts/slideLayout426.xml"/><Relationship Id="rId34" Type="http://schemas.openxmlformats.org/officeDocument/2006/relationships/slideLayout" Target="../slideLayouts/slideLayout439.xml"/><Relationship Id="rId42" Type="http://schemas.openxmlformats.org/officeDocument/2006/relationships/slideLayout" Target="../slideLayouts/slideLayout447.xml"/><Relationship Id="rId47" Type="http://schemas.openxmlformats.org/officeDocument/2006/relationships/slideLayout" Target="../slideLayouts/slideLayout452.xml"/><Relationship Id="rId50" Type="http://schemas.openxmlformats.org/officeDocument/2006/relationships/slideLayout" Target="../slideLayouts/slideLayout455.xml"/><Relationship Id="rId55" Type="http://schemas.openxmlformats.org/officeDocument/2006/relationships/slideLayout" Target="../slideLayouts/slideLayout460.xml"/><Relationship Id="rId7" Type="http://schemas.openxmlformats.org/officeDocument/2006/relationships/slideLayout" Target="../slideLayouts/slideLayout412.xml"/><Relationship Id="rId2" Type="http://schemas.openxmlformats.org/officeDocument/2006/relationships/slideLayout" Target="../slideLayouts/slideLayout407.xml"/><Relationship Id="rId16" Type="http://schemas.openxmlformats.org/officeDocument/2006/relationships/slideLayout" Target="../slideLayouts/slideLayout421.xml"/><Relationship Id="rId20" Type="http://schemas.openxmlformats.org/officeDocument/2006/relationships/slideLayout" Target="../slideLayouts/slideLayout425.xml"/><Relationship Id="rId29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46.xml"/><Relationship Id="rId54" Type="http://schemas.openxmlformats.org/officeDocument/2006/relationships/slideLayout" Target="../slideLayouts/slideLayout45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6.xml"/><Relationship Id="rId6" Type="http://schemas.openxmlformats.org/officeDocument/2006/relationships/slideLayout" Target="../slideLayouts/slideLayout411.xml"/><Relationship Id="rId11" Type="http://schemas.openxmlformats.org/officeDocument/2006/relationships/slideLayout" Target="../slideLayouts/slideLayout416.xml"/><Relationship Id="rId24" Type="http://schemas.openxmlformats.org/officeDocument/2006/relationships/slideLayout" Target="../slideLayouts/slideLayout429.xml"/><Relationship Id="rId32" Type="http://schemas.openxmlformats.org/officeDocument/2006/relationships/slideLayout" Target="../slideLayouts/slideLayout437.xml"/><Relationship Id="rId37" Type="http://schemas.openxmlformats.org/officeDocument/2006/relationships/slideLayout" Target="../slideLayouts/slideLayout442.xml"/><Relationship Id="rId40" Type="http://schemas.openxmlformats.org/officeDocument/2006/relationships/slideLayout" Target="../slideLayouts/slideLayout445.xml"/><Relationship Id="rId45" Type="http://schemas.openxmlformats.org/officeDocument/2006/relationships/slideLayout" Target="../slideLayouts/slideLayout450.xml"/><Relationship Id="rId53" Type="http://schemas.openxmlformats.org/officeDocument/2006/relationships/slideLayout" Target="../slideLayouts/slideLayout458.xml"/><Relationship Id="rId58" Type="http://schemas.openxmlformats.org/officeDocument/2006/relationships/slideLayout" Target="../slideLayouts/slideLayout463.xml"/><Relationship Id="rId5" Type="http://schemas.openxmlformats.org/officeDocument/2006/relationships/slideLayout" Target="../slideLayouts/slideLayout410.xml"/><Relationship Id="rId15" Type="http://schemas.openxmlformats.org/officeDocument/2006/relationships/slideLayout" Target="../slideLayouts/slideLayout420.xml"/><Relationship Id="rId23" Type="http://schemas.openxmlformats.org/officeDocument/2006/relationships/slideLayout" Target="../slideLayouts/slideLayout428.xml"/><Relationship Id="rId28" Type="http://schemas.openxmlformats.org/officeDocument/2006/relationships/slideLayout" Target="../slideLayouts/slideLayout433.xml"/><Relationship Id="rId36" Type="http://schemas.openxmlformats.org/officeDocument/2006/relationships/slideLayout" Target="../slideLayouts/slideLayout441.xml"/><Relationship Id="rId49" Type="http://schemas.openxmlformats.org/officeDocument/2006/relationships/slideLayout" Target="../slideLayouts/slideLayout454.xml"/><Relationship Id="rId57" Type="http://schemas.openxmlformats.org/officeDocument/2006/relationships/slideLayout" Target="../slideLayouts/slideLayout46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5.xml"/><Relationship Id="rId19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36.xml"/><Relationship Id="rId44" Type="http://schemas.openxmlformats.org/officeDocument/2006/relationships/slideLayout" Target="../slideLayouts/slideLayout449.xml"/><Relationship Id="rId52" Type="http://schemas.openxmlformats.org/officeDocument/2006/relationships/slideLayout" Target="../slideLayouts/slideLayout45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09.xml"/><Relationship Id="rId9" Type="http://schemas.openxmlformats.org/officeDocument/2006/relationships/slideLayout" Target="../slideLayouts/slideLayout414.xml"/><Relationship Id="rId14" Type="http://schemas.openxmlformats.org/officeDocument/2006/relationships/slideLayout" Target="../slideLayouts/slideLayout419.xml"/><Relationship Id="rId22" Type="http://schemas.openxmlformats.org/officeDocument/2006/relationships/slideLayout" Target="../slideLayouts/slideLayout427.xml"/><Relationship Id="rId27" Type="http://schemas.openxmlformats.org/officeDocument/2006/relationships/slideLayout" Target="../slideLayouts/slideLayout432.xml"/><Relationship Id="rId30" Type="http://schemas.openxmlformats.org/officeDocument/2006/relationships/slideLayout" Target="../slideLayouts/slideLayout435.xml"/><Relationship Id="rId35" Type="http://schemas.openxmlformats.org/officeDocument/2006/relationships/slideLayout" Target="../slideLayouts/slideLayout440.xml"/><Relationship Id="rId43" Type="http://schemas.openxmlformats.org/officeDocument/2006/relationships/slideLayout" Target="../slideLayouts/slideLayout448.xml"/><Relationship Id="rId48" Type="http://schemas.openxmlformats.org/officeDocument/2006/relationships/slideLayout" Target="../slideLayouts/slideLayout453.xml"/><Relationship Id="rId56" Type="http://schemas.openxmlformats.org/officeDocument/2006/relationships/slideLayout" Target="../slideLayouts/slideLayout461.xml"/><Relationship Id="rId8" Type="http://schemas.openxmlformats.org/officeDocument/2006/relationships/slideLayout" Target="../slideLayouts/slideLayout413.xml"/><Relationship Id="rId51" Type="http://schemas.openxmlformats.org/officeDocument/2006/relationships/slideLayout" Target="../slideLayouts/slideLayout456.xml"/><Relationship Id="rId3" Type="http://schemas.openxmlformats.org/officeDocument/2006/relationships/slideLayout" Target="../slideLayouts/slideLayout408.xml"/><Relationship Id="rId12" Type="http://schemas.openxmlformats.org/officeDocument/2006/relationships/slideLayout" Target="../slideLayouts/slideLayout417.xml"/><Relationship Id="rId17" Type="http://schemas.openxmlformats.org/officeDocument/2006/relationships/slideLayout" Target="../slideLayouts/slideLayout422.xml"/><Relationship Id="rId25" Type="http://schemas.openxmlformats.org/officeDocument/2006/relationships/slideLayout" Target="../slideLayouts/slideLayout430.xml"/><Relationship Id="rId33" Type="http://schemas.openxmlformats.org/officeDocument/2006/relationships/slideLayout" Target="../slideLayouts/slideLayout438.xml"/><Relationship Id="rId38" Type="http://schemas.openxmlformats.org/officeDocument/2006/relationships/slideLayout" Target="../slideLayouts/slideLayout443.xml"/><Relationship Id="rId46" Type="http://schemas.openxmlformats.org/officeDocument/2006/relationships/slideLayout" Target="../slideLayouts/slideLayout45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6.xml"/><Relationship Id="rId18" Type="http://schemas.openxmlformats.org/officeDocument/2006/relationships/slideLayout" Target="../slideLayouts/slideLayout481.xml"/><Relationship Id="rId26" Type="http://schemas.openxmlformats.org/officeDocument/2006/relationships/slideLayout" Target="../slideLayouts/slideLayout489.xml"/><Relationship Id="rId39" Type="http://schemas.openxmlformats.org/officeDocument/2006/relationships/slideLayout" Target="../slideLayouts/slideLayout502.xml"/><Relationship Id="rId21" Type="http://schemas.openxmlformats.org/officeDocument/2006/relationships/slideLayout" Target="../slideLayouts/slideLayout484.xml"/><Relationship Id="rId34" Type="http://schemas.openxmlformats.org/officeDocument/2006/relationships/slideLayout" Target="../slideLayouts/slideLayout497.xml"/><Relationship Id="rId42" Type="http://schemas.openxmlformats.org/officeDocument/2006/relationships/slideLayout" Target="../slideLayouts/slideLayout505.xml"/><Relationship Id="rId47" Type="http://schemas.openxmlformats.org/officeDocument/2006/relationships/slideLayout" Target="../slideLayouts/slideLayout510.xml"/><Relationship Id="rId50" Type="http://schemas.openxmlformats.org/officeDocument/2006/relationships/slideLayout" Target="../slideLayouts/slideLayout513.xml"/><Relationship Id="rId55" Type="http://schemas.openxmlformats.org/officeDocument/2006/relationships/slideLayout" Target="../slideLayouts/slideLayout518.xml"/><Relationship Id="rId7" Type="http://schemas.openxmlformats.org/officeDocument/2006/relationships/slideLayout" Target="../slideLayouts/slideLayout470.xml"/><Relationship Id="rId2" Type="http://schemas.openxmlformats.org/officeDocument/2006/relationships/slideLayout" Target="../slideLayouts/slideLayout465.xml"/><Relationship Id="rId16" Type="http://schemas.openxmlformats.org/officeDocument/2006/relationships/slideLayout" Target="../slideLayouts/slideLayout479.xml"/><Relationship Id="rId20" Type="http://schemas.openxmlformats.org/officeDocument/2006/relationships/slideLayout" Target="../slideLayouts/slideLayout483.xml"/><Relationship Id="rId29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04.xml"/><Relationship Id="rId54" Type="http://schemas.openxmlformats.org/officeDocument/2006/relationships/slideLayout" Target="../slideLayouts/slideLayout51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4.xml"/><Relationship Id="rId6" Type="http://schemas.openxmlformats.org/officeDocument/2006/relationships/slideLayout" Target="../slideLayouts/slideLayout469.xml"/><Relationship Id="rId11" Type="http://schemas.openxmlformats.org/officeDocument/2006/relationships/slideLayout" Target="../slideLayouts/slideLayout474.xml"/><Relationship Id="rId24" Type="http://schemas.openxmlformats.org/officeDocument/2006/relationships/slideLayout" Target="../slideLayouts/slideLayout487.xml"/><Relationship Id="rId32" Type="http://schemas.openxmlformats.org/officeDocument/2006/relationships/slideLayout" Target="../slideLayouts/slideLayout495.xml"/><Relationship Id="rId37" Type="http://schemas.openxmlformats.org/officeDocument/2006/relationships/slideLayout" Target="../slideLayouts/slideLayout500.xml"/><Relationship Id="rId40" Type="http://schemas.openxmlformats.org/officeDocument/2006/relationships/slideLayout" Target="../slideLayouts/slideLayout503.xml"/><Relationship Id="rId45" Type="http://schemas.openxmlformats.org/officeDocument/2006/relationships/slideLayout" Target="../slideLayouts/slideLayout508.xml"/><Relationship Id="rId53" Type="http://schemas.openxmlformats.org/officeDocument/2006/relationships/slideLayout" Target="../slideLayouts/slideLayout516.xml"/><Relationship Id="rId58" Type="http://schemas.openxmlformats.org/officeDocument/2006/relationships/slideLayout" Target="../slideLayouts/slideLayout521.xml"/><Relationship Id="rId5" Type="http://schemas.openxmlformats.org/officeDocument/2006/relationships/slideLayout" Target="../slideLayouts/slideLayout468.xml"/><Relationship Id="rId15" Type="http://schemas.openxmlformats.org/officeDocument/2006/relationships/slideLayout" Target="../slideLayouts/slideLayout478.xml"/><Relationship Id="rId23" Type="http://schemas.openxmlformats.org/officeDocument/2006/relationships/slideLayout" Target="../slideLayouts/slideLayout486.xml"/><Relationship Id="rId28" Type="http://schemas.openxmlformats.org/officeDocument/2006/relationships/slideLayout" Target="../slideLayouts/slideLayout491.xml"/><Relationship Id="rId36" Type="http://schemas.openxmlformats.org/officeDocument/2006/relationships/slideLayout" Target="../slideLayouts/slideLayout499.xml"/><Relationship Id="rId49" Type="http://schemas.openxmlformats.org/officeDocument/2006/relationships/slideLayout" Target="../slideLayouts/slideLayout512.xml"/><Relationship Id="rId57" Type="http://schemas.openxmlformats.org/officeDocument/2006/relationships/slideLayout" Target="../slideLayouts/slideLayout52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3.xml"/><Relationship Id="rId19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494.xml"/><Relationship Id="rId44" Type="http://schemas.openxmlformats.org/officeDocument/2006/relationships/slideLayout" Target="../slideLayouts/slideLayout507.xml"/><Relationship Id="rId52" Type="http://schemas.openxmlformats.org/officeDocument/2006/relationships/slideLayout" Target="../slideLayouts/slideLayout51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7.xml"/><Relationship Id="rId9" Type="http://schemas.openxmlformats.org/officeDocument/2006/relationships/slideLayout" Target="../slideLayouts/slideLayout472.xml"/><Relationship Id="rId14" Type="http://schemas.openxmlformats.org/officeDocument/2006/relationships/slideLayout" Target="../slideLayouts/slideLayout477.xml"/><Relationship Id="rId22" Type="http://schemas.openxmlformats.org/officeDocument/2006/relationships/slideLayout" Target="../slideLayouts/slideLayout485.xml"/><Relationship Id="rId27" Type="http://schemas.openxmlformats.org/officeDocument/2006/relationships/slideLayout" Target="../slideLayouts/slideLayout490.xml"/><Relationship Id="rId30" Type="http://schemas.openxmlformats.org/officeDocument/2006/relationships/slideLayout" Target="../slideLayouts/slideLayout493.xml"/><Relationship Id="rId35" Type="http://schemas.openxmlformats.org/officeDocument/2006/relationships/slideLayout" Target="../slideLayouts/slideLayout498.xml"/><Relationship Id="rId43" Type="http://schemas.openxmlformats.org/officeDocument/2006/relationships/slideLayout" Target="../slideLayouts/slideLayout506.xml"/><Relationship Id="rId48" Type="http://schemas.openxmlformats.org/officeDocument/2006/relationships/slideLayout" Target="../slideLayouts/slideLayout511.xml"/><Relationship Id="rId56" Type="http://schemas.openxmlformats.org/officeDocument/2006/relationships/slideLayout" Target="../slideLayouts/slideLayout519.xml"/><Relationship Id="rId8" Type="http://schemas.openxmlformats.org/officeDocument/2006/relationships/slideLayout" Target="../slideLayouts/slideLayout471.xml"/><Relationship Id="rId51" Type="http://schemas.openxmlformats.org/officeDocument/2006/relationships/slideLayout" Target="../slideLayouts/slideLayout514.xml"/><Relationship Id="rId3" Type="http://schemas.openxmlformats.org/officeDocument/2006/relationships/slideLayout" Target="../slideLayouts/slideLayout466.xml"/><Relationship Id="rId12" Type="http://schemas.openxmlformats.org/officeDocument/2006/relationships/slideLayout" Target="../slideLayouts/slideLayout475.xml"/><Relationship Id="rId17" Type="http://schemas.openxmlformats.org/officeDocument/2006/relationships/slideLayout" Target="../slideLayouts/slideLayout480.xml"/><Relationship Id="rId25" Type="http://schemas.openxmlformats.org/officeDocument/2006/relationships/slideLayout" Target="../slideLayouts/slideLayout488.xml"/><Relationship Id="rId33" Type="http://schemas.openxmlformats.org/officeDocument/2006/relationships/slideLayout" Target="../slideLayouts/slideLayout496.xml"/><Relationship Id="rId38" Type="http://schemas.openxmlformats.org/officeDocument/2006/relationships/slideLayout" Target="../slideLayouts/slideLayout501.xml"/><Relationship Id="rId46" Type="http://schemas.openxmlformats.org/officeDocument/2006/relationships/slideLayout" Target="../slideLayouts/slideLayout50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3" Type="http://schemas.openxmlformats.org/officeDocument/2006/relationships/diagramLayout" Target="../diagrams/layout13.xml"/><Relationship Id="rId7" Type="http://schemas.openxmlformats.org/officeDocument/2006/relationships/image" Target="../media/image16.gif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4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89" y="1534"/>
            <a:ext cx="3709761" cy="1059627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395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 история</a:t>
            </a:r>
            <a:endParaRPr sz="339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460375" y="899964"/>
            <a:ext cx="3429023" cy="2627621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endParaRPr lang="ru-RU" sz="2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387">
              <a:spcBef>
                <a:spcPts val="110"/>
              </a:spcBef>
            </a:pPr>
            <a:r>
              <a:rPr lang="ru-RU" sz="20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Тема:</a:t>
            </a:r>
          </a:p>
          <a:p>
            <a:pPr marL="18387" algn="ctr">
              <a:spcBef>
                <a:spcPts val="110"/>
              </a:spcBef>
            </a:pP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Образование </a:t>
            </a: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Государственной думы в России</a:t>
            </a:r>
          </a:p>
          <a:p>
            <a:pPr marL="18387">
              <a:spcBef>
                <a:spcPts val="110"/>
              </a:spcBef>
            </a:pPr>
            <a:endParaRPr sz="2400" b="1" dirty="0">
              <a:latin typeface="Arial"/>
              <a:cs typeface="Arial"/>
            </a:endParaRPr>
          </a:p>
          <a:p>
            <a:pPr marL="32335">
              <a:lnSpc>
                <a:spcPts val="2027"/>
              </a:lnSpc>
              <a:spcBef>
                <a:spcPts val="1228"/>
              </a:spcBef>
            </a:pPr>
            <a:endParaRPr lang="ru-RU" sz="1747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5576" y="1262854"/>
            <a:ext cx="304799" cy="142876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08551" y="541152"/>
            <a:ext cx="490599" cy="21189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298" spc="-5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22530" name="AutoShape 2" descr="Франко-прусская война 1870-1871 - Русская историческая библиоте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328183" y="260176"/>
            <a:ext cx="366395" cy="457200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Рисунок 17"/>
          <p:cNvSpPr>
            <a:spLocks noGrp="1"/>
          </p:cNvSpPr>
          <p:nvPr>
            <p:ph type="pic" sz="quarter" idx="12"/>
          </p:nvPr>
        </p:nvSpPr>
        <p:spPr>
          <a:xfrm>
            <a:off x="4237047" y="1548606"/>
            <a:ext cx="1357322" cy="1428760"/>
          </a:xfrm>
        </p:spPr>
      </p:sp>
      <p:pic>
        <p:nvPicPr>
          <p:cNvPr id="29698" name="Picture 2" descr="https://pastvu.com/_p/d/c/d/e/cdeo6o5qjorcv0hz3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79857" y="1262854"/>
            <a:ext cx="1714512" cy="1785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Начало революции 1905 года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5576" y="576016"/>
            <a:ext cx="2724149" cy="2544226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pPr indent="0">
              <a:buNone/>
            </a:pPr>
            <a:r>
              <a:rPr lang="ru-RU" sz="15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9 </a:t>
            </a:r>
            <a:r>
              <a:rPr lang="ru-RU" sz="15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января 1905 года                  в истории России началась первая революция.</a:t>
            </a:r>
          </a:p>
          <a:p>
            <a:pPr indent="0">
              <a:buNone/>
            </a:pPr>
            <a:r>
              <a:rPr lang="ru-RU" sz="15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Она </a:t>
            </a:r>
            <a:r>
              <a:rPr lang="ru-RU" sz="15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стала результатом дальнейшего ухудшения тяжёлой жизни российских трудящихся из-за Русско-японской войны.</a:t>
            </a: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Picture 2" descr="Творцы революции 1905 года в Росс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4039" y="576016"/>
            <a:ext cx="2500330" cy="2544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Петиция рабочих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1614692"/>
              </p:ext>
            </p:extLst>
          </p:nvPr>
        </p:nvGraphicFramePr>
        <p:xfrm>
          <a:off x="165081" y="576263"/>
          <a:ext cx="5429288" cy="2543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«Кровавое воскресенье»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5576" y="576016"/>
            <a:ext cx="2938463" cy="2544226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Но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царь приказал расстрелять мирную демонстрацию.</a:t>
            </a:r>
          </a:p>
          <a:p>
            <a:pPr indent="0">
              <a:buNone/>
            </a:pP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Это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событие вошло в историю как «кровавое воскресенье».</a:t>
            </a:r>
          </a:p>
          <a:p>
            <a:pPr indent="0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ответ на «кровавые» события рабочие Петербурга, Москвы, Риги, Варшавы, Баку устроили забастовки и вышли на демонстрации.</a:t>
            </a: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75490" name="Picture 2" descr="1905_9_yanvary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6915" y="576016"/>
            <a:ext cx="2357454" cy="2544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Последствия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93643" y="619912"/>
            <a:ext cx="3000396" cy="2500330"/>
          </a:xfrm>
          <a:solidFill>
            <a:srgbClr val="FFFFFF"/>
          </a:solidFill>
        </p:spPr>
        <p:txBody>
          <a:bodyPr anchor="ctr">
            <a:noAutofit/>
          </a:bodyPr>
          <a:lstStyle/>
          <a:p>
            <a:pPr indent="0">
              <a:buNone/>
            </a:pP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Следствием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этого стали крестьянские движения.</a:t>
            </a:r>
          </a:p>
          <a:p>
            <a:pPr indent="0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Революционное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движение перекинулось даже                           на некоторые военные части.</a:t>
            </a:r>
          </a:p>
          <a:p>
            <a:pPr indent="0">
              <a:buNone/>
            </a:pP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Например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матросы броненосца «Потёмкин», принадлежащего Черноморскому флоту, подняли бунт летом 1905 года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Три события, вошедшие в историю 27 июн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6915" y="619912"/>
            <a:ext cx="2357454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Манифест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3629200"/>
              </p:ext>
            </p:extLst>
          </p:nvPr>
        </p:nvGraphicFramePr>
        <p:xfrm>
          <a:off x="165100" y="479103"/>
          <a:ext cx="5429269" cy="27251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Учреждение 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451097" y="619912"/>
            <a:ext cx="3143272" cy="2500330"/>
          </a:xfrm>
          <a:solidFill>
            <a:srgbClr val="FFFFFF"/>
          </a:solidFill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Манифестом от 6 августа 1905 г. император Николай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II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учредил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Государственную думу как «особое законосовещательное установление,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коему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предоставляется предварительная разработка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и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обсуждение законодательных предположений и рассмотрение росписи государственных доходов и расходов».</a:t>
            </a:r>
            <a:endParaRPr 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79586" name="Picture 2" descr="Николай II - плохой или хороший? Часть 1 | НеМнение | Яндекс Дзе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099" y="619912"/>
            <a:ext cx="2214578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Открытие Думы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5576" y="576016"/>
            <a:ext cx="3012181" cy="2544226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pPr indent="0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декабре 1905 г. правительство приняло Закон о выборах в Государственную думу.</a:t>
            </a:r>
          </a:p>
          <a:p>
            <a:pPr indent="0"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27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апреля 1906 г. </a:t>
            </a:r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начала свою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деятельность </a:t>
            </a:r>
            <a:r>
              <a:rPr lang="en-U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Государственная дума.</a:t>
            </a:r>
          </a:p>
          <a:p>
            <a:pPr indent="0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Основным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вопросом                       в деятельности Думы являлся аграрный вопрос.</a:t>
            </a: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58" name="Picture 2" descr="Император Николай II в Тронном зале Зимнего дворца - Retro photo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08353" y="576016"/>
            <a:ext cx="2286016" cy="2544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Крестьяне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93643" y="619912"/>
            <a:ext cx="2928958" cy="2500330"/>
          </a:xfrm>
          <a:solidFill>
            <a:srgbClr val="FFFFFF"/>
          </a:solidFill>
        </p:spPr>
        <p:txBody>
          <a:bodyPr anchor="ctr">
            <a:noAutofit/>
          </a:bodyPr>
          <a:lstStyle/>
          <a:p>
            <a:pPr indent="0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Около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¼ части депутатов были  крестьяне.</a:t>
            </a:r>
          </a:p>
          <a:p>
            <a:pPr indent="0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Они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предложили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выдачу      всей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земли народу                                 и распределение её среди крестьян.</a:t>
            </a:r>
          </a:p>
          <a:p>
            <a:pPr indent="0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Это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означало                                             в действительности ликвидацию помещичьих землевладений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4" name="Picture 2" descr="Кириллица | Бред сивой кобылы: как возникло это вы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4039" y="619912"/>
            <a:ext cx="2500330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Царь и Дума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65100" y="576263"/>
          <a:ext cx="5429269" cy="2544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2-ая Дума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165081" y="619912"/>
            <a:ext cx="2714644" cy="2500330"/>
          </a:xfrm>
          <a:solidFill>
            <a:srgbClr val="FFFFFF"/>
          </a:solidFill>
        </p:spPr>
        <p:txBody>
          <a:bodyPr anchor="ctr">
            <a:noAutofit/>
          </a:bodyPr>
          <a:lstStyle/>
          <a:p>
            <a:pPr indent="0"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январе 1907 г. были проведены выборы       во 2-ю Государственную Думу.</a:t>
            </a:r>
          </a:p>
          <a:p>
            <a:pPr indent="0"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этой Думе аграрный вопрос стал главным.</a:t>
            </a:r>
          </a:p>
          <a:p>
            <a:pPr indent="0"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Дума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не утвердила проект правительства   по аграрному вопросу.</a:t>
            </a:r>
          </a:p>
        </p:txBody>
      </p:sp>
      <p:sp>
        <p:nvSpPr>
          <p:cNvPr id="16386" name="AutoShape 2" descr="Государственная дума Российской империи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88" name="Picture 4" descr="Государственная Дума (1905-1917) - это... Что такое Государственная Дума  (1905-1917)?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22601" y="619912"/>
            <a:ext cx="2571768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3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23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3421" y="587986"/>
            <a:ext cx="5500726" cy="2544226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1) Социальное движение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2) Начало революции 1905 года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3) Формирование парламента в России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4) Новый закон о выборах</a:t>
            </a:r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Поражение революции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65100" y="576263"/>
          <a:ext cx="5429269" cy="2544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Новый Закон о выборах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165081" y="619912"/>
            <a:ext cx="3071834" cy="2500330"/>
          </a:xfrm>
          <a:solidFill>
            <a:srgbClr val="FFFFFF"/>
          </a:solidFill>
        </p:spPr>
        <p:txBody>
          <a:bodyPr anchor="ctr">
            <a:noAutofit/>
          </a:bodyPr>
          <a:lstStyle/>
          <a:p>
            <a:pPr indent="0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июня 1907 г. был принят новый Закон о выборах.</a:t>
            </a:r>
          </a:p>
          <a:p>
            <a:pPr indent="0">
              <a:buNone/>
            </a:pP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Новый 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Закон о выборах отвечал интересам господствующего класса.</a:t>
            </a:r>
          </a:p>
          <a:p>
            <a:pPr indent="0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Например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голос одного помещика равнялся 4 голосам представителей крупной буржуазии, 260 крестьянским голосам и 543 голосам рабочих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2" name="Picture 2" descr="Этот день в истории: 1907 год. 5 марта (20 февраля) начала работу II  Государственная дума Российской империи - ИА REGNU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79791" y="619912"/>
            <a:ext cx="2214578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Государственный совет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412326"/>
              </p:ext>
            </p:extLst>
          </p:nvPr>
        </p:nvGraphicFramePr>
        <p:xfrm>
          <a:off x="1593841" y="576263"/>
          <a:ext cx="4000528" cy="2543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72418" name="AutoShape 2" descr="Багдадская железная дорог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2420" name="AutoShape 4" descr="Baghdad Railway LOC 04665u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AutoShape 2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71413" y="1119978"/>
            <a:ext cx="14382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Парламент России был преобразован      в двухпалатный парламент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Вывод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0370" name="AutoShape 2" descr="Марианские остров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26" name="AutoShape 2" descr="Гриффит, Артур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155575" y="576016"/>
            <a:ext cx="2509836" cy="2544226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pPr indent="0"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стороны казалось, что Россия превратилась                              в конституционную монархию, но на самом деле власть царя оставалась неограниченной.</a:t>
            </a:r>
            <a:endParaRPr 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 descr="Семья Николая II и его окружение: reshell — LiveJourn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08353" y="576016"/>
            <a:ext cx="2286016" cy="2544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Выводы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95575" y="576016"/>
            <a:ext cx="2998463" cy="2544226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Первая русская революция не прошла бесследно.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Рабочим было дано право объединяться в профессиональные союзы.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Привлечение к уголовной ответственности за забастовку было отменено.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Плата крестьян за землю тоже была отменена.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Итак, было внедрено уполномоченное учреждение – парламент, хотя был полностью подотчётен царю.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 descr="Какие были зарплаты в России в конце 19 века: данные для разных професси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4038" y="477036"/>
            <a:ext cx="2469363" cy="2643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Решите тест!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65081" y="1262854"/>
          <a:ext cx="5286412" cy="114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79395" y="834226"/>
            <a:ext cx="5351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1) В каком году Россия вступила в Антанту? </a:t>
            </a:r>
            <a:endParaRPr lang="ru-RU" sz="1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2093908" y="2384339"/>
            <a:ext cx="1500198" cy="714349"/>
            <a:chOff x="3998267" y="322224"/>
            <a:chExt cx="1426248" cy="855749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3998267" y="322224"/>
              <a:ext cx="1426248" cy="855749"/>
            </a:xfrm>
            <a:prstGeom prst="roundRect">
              <a:avLst>
                <a:gd name="adj" fmla="val 10000"/>
              </a:avLst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Скругленный прямоугольник 4"/>
            <p:cNvSpPr/>
            <p:nvPr/>
          </p:nvSpPr>
          <p:spPr>
            <a:xfrm>
              <a:off x="4023331" y="347288"/>
              <a:ext cx="1376120" cy="8056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Д) в 1904 году </a:t>
              </a:r>
              <a:endParaRPr lang="ru-RU" sz="1200" b="1" kern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 flipH="1">
            <a:off x="3736977" y="2548738"/>
            <a:ext cx="285756" cy="400050"/>
            <a:chOff x="3528856" y="476822"/>
            <a:chExt cx="284010" cy="332238"/>
          </a:xfrm>
        </p:grpSpPr>
        <p:sp>
          <p:nvSpPr>
            <p:cNvPr id="10" name="Стрелка вправо 9"/>
            <p:cNvSpPr/>
            <p:nvPr/>
          </p:nvSpPr>
          <p:spPr>
            <a:xfrm>
              <a:off x="3528856" y="476822"/>
              <a:ext cx="284010" cy="332238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chemeClr val="tx2">
                <a:lumMod val="75000"/>
              </a:schemeClr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Стрелка вправо 4"/>
            <p:cNvSpPr/>
            <p:nvPr/>
          </p:nvSpPr>
          <p:spPr>
            <a:xfrm>
              <a:off x="3528856" y="543270"/>
              <a:ext cx="198807" cy="1993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500" kern="12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Решите тест!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65081" y="1262854"/>
          <a:ext cx="5286412" cy="114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65081" y="619912"/>
            <a:ext cx="56327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1) В какой стране в начале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XX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в. произошли трагические события, вошедшие в историю под названием «Кровавое воскресенье»? 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Группа 5"/>
          <p:cNvGrpSpPr/>
          <p:nvPr/>
        </p:nvGrpSpPr>
        <p:grpSpPr>
          <a:xfrm>
            <a:off x="2093908" y="2384339"/>
            <a:ext cx="1500198" cy="714349"/>
            <a:chOff x="3998267" y="322224"/>
            <a:chExt cx="1426248" cy="855749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3998267" y="322224"/>
              <a:ext cx="1426248" cy="855749"/>
            </a:xfrm>
            <a:prstGeom prst="roundRect">
              <a:avLst>
                <a:gd name="adj" fmla="val 10000"/>
              </a:avLst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Скругленный прямоугольник 4"/>
            <p:cNvSpPr/>
            <p:nvPr/>
          </p:nvSpPr>
          <p:spPr>
            <a:xfrm>
              <a:off x="4023331" y="347288"/>
              <a:ext cx="1376120" cy="8056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Д) в Германии </a:t>
              </a:r>
              <a:endParaRPr lang="ru-RU" sz="1200" b="1" kern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" name="Группа 8"/>
          <p:cNvGrpSpPr/>
          <p:nvPr/>
        </p:nvGrpSpPr>
        <p:grpSpPr>
          <a:xfrm flipH="1">
            <a:off x="3736977" y="2548738"/>
            <a:ext cx="285756" cy="400050"/>
            <a:chOff x="3528856" y="476822"/>
            <a:chExt cx="284010" cy="332238"/>
          </a:xfrm>
        </p:grpSpPr>
        <p:sp>
          <p:nvSpPr>
            <p:cNvPr id="10" name="Стрелка вправо 9"/>
            <p:cNvSpPr/>
            <p:nvPr/>
          </p:nvSpPr>
          <p:spPr>
            <a:xfrm>
              <a:off x="3528856" y="476822"/>
              <a:ext cx="284010" cy="332238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chemeClr val="tx2">
                <a:lumMod val="75000"/>
              </a:schemeClr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Стрелка вправо 4"/>
            <p:cNvSpPr/>
            <p:nvPr/>
          </p:nvSpPr>
          <p:spPr>
            <a:xfrm>
              <a:off x="3528856" y="543270"/>
              <a:ext cx="198807" cy="1993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500" kern="12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Решите тест!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65081" y="1262854"/>
          <a:ext cx="5286412" cy="114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65081" y="619912"/>
            <a:ext cx="5286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1) Чем закончилась Русско-японская война            1904-1905 г.г.? 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Группа 5"/>
          <p:cNvGrpSpPr/>
          <p:nvPr/>
        </p:nvGrpSpPr>
        <p:grpSpPr>
          <a:xfrm>
            <a:off x="2093908" y="2384339"/>
            <a:ext cx="1500198" cy="714349"/>
            <a:chOff x="3998267" y="322224"/>
            <a:chExt cx="1426248" cy="855749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3998267" y="322224"/>
              <a:ext cx="1426248" cy="855749"/>
            </a:xfrm>
            <a:prstGeom prst="roundRect">
              <a:avLst>
                <a:gd name="adj" fmla="val 10000"/>
              </a:avLst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Скругленный прямоугольник 4"/>
            <p:cNvSpPr/>
            <p:nvPr/>
          </p:nvSpPr>
          <p:spPr>
            <a:xfrm>
              <a:off x="4023331" y="347288"/>
              <a:ext cx="1376120" cy="8056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Д) война не дала результата         ни одной            из сторон </a:t>
              </a:r>
              <a:endParaRPr lang="ru-RU" sz="1200" b="1" kern="12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" name="Группа 8"/>
          <p:cNvGrpSpPr/>
          <p:nvPr/>
        </p:nvGrpSpPr>
        <p:grpSpPr>
          <a:xfrm flipH="1">
            <a:off x="3736977" y="2548738"/>
            <a:ext cx="285756" cy="400050"/>
            <a:chOff x="3528856" y="476822"/>
            <a:chExt cx="284010" cy="332238"/>
          </a:xfrm>
        </p:grpSpPr>
        <p:sp>
          <p:nvSpPr>
            <p:cNvPr id="10" name="Стрелка вправо 9"/>
            <p:cNvSpPr/>
            <p:nvPr/>
          </p:nvSpPr>
          <p:spPr>
            <a:xfrm>
              <a:off x="3528856" y="476822"/>
              <a:ext cx="284010" cy="332238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chemeClr val="tx2">
                <a:lumMod val="75000"/>
              </a:schemeClr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Стрелка вправо 4"/>
            <p:cNvSpPr/>
            <p:nvPr/>
          </p:nvSpPr>
          <p:spPr>
            <a:xfrm>
              <a:off x="3528856" y="543270"/>
              <a:ext cx="198807" cy="1993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500" kern="12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61991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ЗАДАНИЕ ДЛЯ САМОСТОЯТЕЛЬНОЙ РАБОТЫ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018574587"/>
              </p:ext>
            </p:extLst>
          </p:nvPr>
        </p:nvGraphicFramePr>
        <p:xfrm>
          <a:off x="165082" y="691350"/>
          <a:ext cx="5429288" cy="2428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49" name="Picture 1" descr="C:\Users\Вилена\Desktop\unnamed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08024" y="691349"/>
            <a:ext cx="1071569" cy="1000133"/>
          </a:xfrm>
          <a:prstGeom prst="rect">
            <a:avLst/>
          </a:prstGeom>
          <a:noFill/>
        </p:spPr>
      </p:pic>
      <p:pic>
        <p:nvPicPr>
          <p:cNvPr id="2050" name="Picture 2" descr="C:\Users\Вилена\Desktop\admi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08024" y="2048672"/>
            <a:ext cx="1071569" cy="999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"/>
            <a:ext cx="5759450" cy="47703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ТАБЛИЦА «Дума в России» 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2636914"/>
              </p:ext>
            </p:extLst>
          </p:nvPr>
        </p:nvGraphicFramePr>
        <p:xfrm>
          <a:off x="165082" y="576263"/>
          <a:ext cx="5429286" cy="25115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9762"/>
                <a:gridCol w="1809762"/>
                <a:gridCol w="1809762"/>
              </a:tblGrid>
              <a:tr h="869420">
                <a:tc>
                  <a:txBody>
                    <a:bodyPr/>
                    <a:lstStyle/>
                    <a:p>
                      <a:pPr algn="ctr"/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№ 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Думы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Дата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проведения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Вопрос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деятельность, результат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757237">
                <a:tc>
                  <a:txBody>
                    <a:bodyPr/>
                    <a:lstStyle/>
                    <a:p>
                      <a:pPr marL="228600" indent="-228600" algn="ctr">
                        <a:buAutoNum type="arabicParenR"/>
                      </a:pPr>
                      <a:r>
                        <a:rPr lang="en-US" sz="1200" b="1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 </a:t>
                      </a:r>
                      <a:r>
                        <a:rPr lang="ru-RU" sz="1200" b="1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Государственная </a:t>
                      </a:r>
                      <a:r>
                        <a:rPr lang="ru-RU" sz="1200" b="1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Дума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27 апреля 1906 года</a:t>
                      </a:r>
                      <a:endParaRPr lang="ru-RU" sz="11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Аграрный вопрос, выдача земли крестьянам, была распущена Николаем </a:t>
                      </a: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lang="ru-RU" sz="11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422942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2) II</a:t>
                      </a:r>
                      <a:r>
                        <a:rPr lang="ru-RU" sz="1200" b="1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Государственная Дума</a:t>
                      </a:r>
                      <a:endParaRPr lang="ru-RU" sz="12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0000"/>
                          </a:solidFill>
                        </a:rPr>
                        <a:t>?</a:t>
                      </a:r>
                      <a:endParaRPr lang="ru-RU" b="1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0000"/>
                          </a:solidFill>
                        </a:rPr>
                        <a:t>?</a:t>
                      </a:r>
                      <a:endParaRPr lang="ru-RU" dirty="0"/>
                    </a:p>
                  </a:txBody>
                  <a:tcPr anchor="ctr"/>
                </a:tc>
              </a:tr>
              <a:tr h="422942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6140"/>
            <a:ext cx="5759450" cy="42862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Социальное положение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593709" y="576016"/>
            <a:ext cx="3022601" cy="2401350"/>
          </a:xfrm>
          <a:solidFill>
            <a:srgbClr val="FFFFFF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93644" y="576016"/>
          <a:ext cx="5572164" cy="25442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576261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Положение рабочих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165081" y="691351"/>
          <a:ext cx="2928957" cy="24288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Путиловский завод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165477" y="691351"/>
            <a:ext cx="2428892" cy="24288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 рабочих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155576" y="576015"/>
            <a:ext cx="2676156" cy="2544225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pPr marL="107950" indent="0">
              <a:buNone/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национальных окраинах рабочие находились в особо тяжёлом и бесправном положении.</a:t>
            </a: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4466" name="AutoShape 2" descr="Ложь буржуев и правда жизни (труд в индустриальных и других условиях) –  Российская коммунистическая рабочая партия (РКРП-КПСС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74467" name="Picture 3" descr="C:\Users\Вилена\Desktop\204023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31732" y="576015"/>
            <a:ext cx="2762637" cy="2544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«Освобождение труда»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65081" y="576263"/>
          <a:ext cx="5429288" cy="25439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75490" name="AutoShape 2" descr="Плеханов, Георгий Валенти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75492" name="Picture 4" descr="Политическая ситуация в Донбассе накануне войны | Донецк: история, события,  факты - Сайт о Донецке и его истории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65082" y="576263"/>
            <a:ext cx="1357321" cy="12580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РСДРП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half" idx="1"/>
          </p:nvPr>
        </p:nvGraphicFramePr>
        <p:xfrm>
          <a:off x="93643" y="691350"/>
          <a:ext cx="5572164" cy="2428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Взгляды большевиков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155575" y="576015"/>
            <a:ext cx="2938463" cy="2544225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Большевики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хотели установить в России общество, где нет места частной собственности, члены общества                                         не разделяются                                     на эксплуататоров                                       и эксплуатируемых, государственная власть находится в руках рабочего класса, а всё имущество считается собственностью государства.</a:t>
            </a: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Picture 2" descr="Партия большевиков и Советы: от Февраля к Октябрю | КПРФ Москв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6915" y="576015"/>
            <a:ext cx="2357454" cy="2544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Идея большевиков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93643" y="619912"/>
            <a:ext cx="2928958" cy="2500330"/>
          </a:xfrm>
          <a:solidFill>
            <a:srgbClr val="FFFFFF"/>
          </a:solidFill>
        </p:spPr>
        <p:txBody>
          <a:bodyPr anchor="ctr">
            <a:noAutofit/>
          </a:bodyPr>
          <a:lstStyle/>
          <a:p>
            <a:pPr marL="107950" indent="0">
              <a:buNone/>
            </a:pP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создания такого общества большевики пропагандировали идею свержения существующего строя путём вооружённого восстания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1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6" name="Picture 2" descr="https://cs10.pikabu.ru/post_img/2018/09/26/8/153796871314605487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4039" y="619912"/>
            <a:ext cx="2500330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316fdf92369a0d9cf90238475835663479a2b7"/>
</p:tagLst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154795</TotalTime>
  <Words>1000</Words>
  <Application>Microsoft Office PowerPoint</Application>
  <PresentationFormat>Произвольный</PresentationFormat>
  <Paragraphs>131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29</vt:i4>
      </vt:variant>
    </vt:vector>
  </HeadingPairs>
  <TitlesOfParts>
    <vt:vector size="42" baseType="lpstr">
      <vt:lpstr>Arial</vt:lpstr>
      <vt:lpstr>Calibri</vt:lpstr>
      <vt:lpstr>Open Sans</vt:lpstr>
      <vt:lpstr>Open Sans Light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Всемирная история</vt:lpstr>
      <vt:lpstr>ПЛАН</vt:lpstr>
      <vt:lpstr>Социальное положение</vt:lpstr>
      <vt:lpstr>Положение рабочих</vt:lpstr>
      <vt:lpstr>О рабочих</vt:lpstr>
      <vt:lpstr>«Освобождение труда» </vt:lpstr>
      <vt:lpstr>РСДРП</vt:lpstr>
      <vt:lpstr>Взгляды большевиков</vt:lpstr>
      <vt:lpstr>Идея большевиков</vt:lpstr>
      <vt:lpstr>Начало революции 1905 года</vt:lpstr>
      <vt:lpstr>Петиция рабочих</vt:lpstr>
      <vt:lpstr>«Кровавое воскресенье»</vt:lpstr>
      <vt:lpstr>Последствия </vt:lpstr>
      <vt:lpstr>Манифест </vt:lpstr>
      <vt:lpstr>Учреждение  </vt:lpstr>
      <vt:lpstr>Открытие Думы</vt:lpstr>
      <vt:lpstr>Крестьяне </vt:lpstr>
      <vt:lpstr>Царь и Дума</vt:lpstr>
      <vt:lpstr>2-ая Дума</vt:lpstr>
      <vt:lpstr>Поражение революции</vt:lpstr>
      <vt:lpstr>Новый Закон о выборах</vt:lpstr>
      <vt:lpstr>Государственный совет</vt:lpstr>
      <vt:lpstr>Вывод </vt:lpstr>
      <vt:lpstr>Выводы </vt:lpstr>
      <vt:lpstr>Решите тест!</vt:lpstr>
      <vt:lpstr>Решите тест!</vt:lpstr>
      <vt:lpstr>Решите тест!</vt:lpstr>
      <vt:lpstr> ЗАДАНИЕ ДЛЯ САМОСТОЯТЕЛЬНОЙ РАБОТЫ</vt:lpstr>
      <vt:lpstr>ТАБЛИЦА «Дума в России»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Закирова Ф.М</cp:lastModifiedBy>
  <cp:revision>1860</cp:revision>
  <dcterms:created xsi:type="dcterms:W3CDTF">2014-10-08T23:03:32Z</dcterms:created>
  <dcterms:modified xsi:type="dcterms:W3CDTF">2020-11-12T23:06:49Z</dcterms:modified>
</cp:coreProperties>
</file>