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38"/>
  </p:notesMasterIdLst>
  <p:sldIdLst>
    <p:sldId id="1356" r:id="rId10"/>
    <p:sldId id="1414" r:id="rId11"/>
    <p:sldId id="1458" r:id="rId12"/>
    <p:sldId id="1415" r:id="rId13"/>
    <p:sldId id="1464" r:id="rId14"/>
    <p:sldId id="1465" r:id="rId15"/>
    <p:sldId id="1448" r:id="rId16"/>
    <p:sldId id="1454" r:id="rId17"/>
    <p:sldId id="1466" r:id="rId18"/>
    <p:sldId id="1449" r:id="rId19"/>
    <p:sldId id="1450" r:id="rId20"/>
    <p:sldId id="1417" r:id="rId21"/>
    <p:sldId id="1418" r:id="rId22"/>
    <p:sldId id="1419" r:id="rId23"/>
    <p:sldId id="1420" r:id="rId24"/>
    <p:sldId id="1467" r:id="rId25"/>
    <p:sldId id="1421" r:id="rId26"/>
    <p:sldId id="1460" r:id="rId27"/>
    <p:sldId id="1468" r:id="rId28"/>
    <p:sldId id="1461" r:id="rId29"/>
    <p:sldId id="1442" r:id="rId30"/>
    <p:sldId id="1469" r:id="rId31"/>
    <p:sldId id="1470" r:id="rId32"/>
    <p:sldId id="1456" r:id="rId33"/>
    <p:sldId id="1471" r:id="rId34"/>
    <p:sldId id="1432" r:id="rId35"/>
    <p:sldId id="1439" r:id="rId36"/>
    <p:sldId id="1459" r:id="rId37"/>
  </p:sldIdLst>
  <p:sldSz cx="5759450" cy="3240088"/>
  <p:notesSz cx="6858000" cy="9144000"/>
  <p:custDataLst>
    <p:tags r:id="rId39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8"/>
            <p14:sldId id="1415"/>
            <p14:sldId id="1464"/>
            <p14:sldId id="1465"/>
            <p14:sldId id="1448"/>
            <p14:sldId id="1454"/>
            <p14:sldId id="1466"/>
            <p14:sldId id="1449"/>
            <p14:sldId id="1450"/>
            <p14:sldId id="1417"/>
            <p14:sldId id="1418"/>
            <p14:sldId id="1419"/>
            <p14:sldId id="1420"/>
            <p14:sldId id="1467"/>
            <p14:sldId id="1421"/>
            <p14:sldId id="1460"/>
            <p14:sldId id="1468"/>
            <p14:sldId id="1461"/>
            <p14:sldId id="1442"/>
            <p14:sldId id="1469"/>
            <p14:sldId id="1470"/>
            <p14:sldId id="1456"/>
            <p14:sldId id="1471"/>
            <p14:sldId id="1432"/>
            <p14:sldId id="1439"/>
            <p14:sldId id="145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0C0C0"/>
    <a:srgbClr val="B2B2B2"/>
    <a:srgbClr val="5F5F5F"/>
    <a:srgbClr val="DDDDDD"/>
    <a:srgbClr val="80808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25CE-0FD8-4078-8142-90873ABCEE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2E736-E8D6-4644-8D28-77690EFC0D45}">
      <dgm:prSet phldrT="[Текст]" custT="1"/>
      <dgm:spPr>
        <a:solidFill>
          <a:srgbClr val="FFFFFF"/>
        </a:solidFill>
      </dgm:spPr>
      <dgm:t>
        <a:bodyPr/>
        <a:lstStyle/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Царская Россия – колонизаторское государство          </a:t>
          </a:r>
        </a:p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Русско-турецкая война               </a:t>
          </a:r>
        </a:p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Договор </a:t>
          </a:r>
          <a:r>
            <a:rPr lang="ru-RU" sz="1800" b="1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Сан-Стефано</a:t>
          </a:r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Берлинский конгресс </a:t>
          </a:r>
        </a:p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Политика Дальнего Востока</a:t>
          </a:r>
        </a:p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Противоречия по вопросу Средней Азии</a:t>
          </a:r>
        </a:p>
        <a:p>
          <a:pPr marL="269875" indent="-269875"/>
          <a:r>
            <a:rPr lang="ru-RU" sz="1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Русско-японская война </a:t>
          </a:r>
        </a:p>
        <a:p>
          <a:pPr marL="269875" indent="-269875"/>
          <a:endParaRPr lang="ru-RU" sz="2000" b="1" dirty="0">
            <a:solidFill>
              <a:srgbClr val="000000"/>
            </a:solidFill>
          </a:endParaRPr>
        </a:p>
      </dgm:t>
    </dgm:pt>
    <dgm:pt modelId="{CB3CED4F-109E-4227-BE95-091653A52052}" type="parTrans" cxnId="{33107F67-FEBD-40AA-92F7-5150A628B695}">
      <dgm:prSet/>
      <dgm:spPr/>
      <dgm:t>
        <a:bodyPr/>
        <a:lstStyle/>
        <a:p>
          <a:endParaRPr lang="ru-RU"/>
        </a:p>
      </dgm:t>
    </dgm:pt>
    <dgm:pt modelId="{4EDE9F6C-562A-497B-A36E-AD3BE15AB0A1}" type="sibTrans" cxnId="{33107F67-FEBD-40AA-92F7-5150A628B695}">
      <dgm:prSet/>
      <dgm:spPr/>
      <dgm:t>
        <a:bodyPr/>
        <a:lstStyle/>
        <a:p>
          <a:endParaRPr lang="ru-RU"/>
        </a:p>
      </dgm:t>
    </dgm:pt>
    <dgm:pt modelId="{F7DC3A09-FBE3-4BE7-9B63-5AF28AB0EEEA}" type="pres">
      <dgm:prSet presAssocID="{23D225CE-0FD8-4078-8142-90873ABCE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8B553-0049-4EA0-87D7-BAC41E91919A}" type="pres">
      <dgm:prSet presAssocID="{5A92E736-E8D6-4644-8D28-77690EFC0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07F67-FEBD-40AA-92F7-5150A628B695}" srcId="{23D225CE-0FD8-4078-8142-90873ABCEECB}" destId="{5A92E736-E8D6-4644-8D28-77690EFC0D45}" srcOrd="0" destOrd="0" parTransId="{CB3CED4F-109E-4227-BE95-091653A52052}" sibTransId="{4EDE9F6C-562A-497B-A36E-AD3BE15AB0A1}"/>
    <dgm:cxn modelId="{892D3C57-BB24-4D0E-A651-F04AEAB8A296}" type="presOf" srcId="{5A92E736-E8D6-4644-8D28-77690EFC0D45}" destId="{BFF8B553-0049-4EA0-87D7-BAC41E91919A}" srcOrd="0" destOrd="0" presId="urn:microsoft.com/office/officeart/2005/8/layout/vList2"/>
    <dgm:cxn modelId="{0D019EF7-C178-4EC9-BE4B-093251C79DC2}" type="presOf" srcId="{23D225CE-0FD8-4078-8142-90873ABCEECB}" destId="{F7DC3A09-FBE3-4BE7-9B63-5AF28AB0EEEA}" srcOrd="0" destOrd="0" presId="urn:microsoft.com/office/officeart/2005/8/layout/vList2"/>
    <dgm:cxn modelId="{0203B8B0-50C9-4757-AB71-0503F348C124}" type="presParOf" srcId="{F7DC3A09-FBE3-4BE7-9B63-5AF28AB0EEEA}" destId="{BFF8B553-0049-4EA0-87D7-BAC41E91919A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37CCA1-BC8A-437E-A909-ACC2CD089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075097-65C7-401E-97C6-68C4F3286BC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теперь начала искать пути сближения     с великими государствами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FE175B5-1F32-412E-8070-989540C1A5A5}" type="parTrans" cxnId="{D1546A32-5728-40C4-B84C-B6834D43B855}">
      <dgm:prSet/>
      <dgm:spPr/>
      <dgm:t>
        <a:bodyPr/>
        <a:lstStyle/>
        <a:p>
          <a:endParaRPr lang="ru-RU"/>
        </a:p>
      </dgm:t>
    </dgm:pt>
    <dgm:pt modelId="{5CFDD0A1-6A32-4F57-9A6D-5E212C405B92}" type="sibTrans" cxnId="{D1546A32-5728-40C4-B84C-B6834D43B855}">
      <dgm:prSet/>
      <dgm:spPr/>
      <dgm:t>
        <a:bodyPr/>
        <a:lstStyle/>
        <a:p>
          <a:endParaRPr lang="ru-RU"/>
        </a:p>
      </dgm:t>
    </dgm:pt>
    <dgm:pt modelId="{8D6A8BD7-8A5D-48EE-BF7C-C141AF2FF6A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наконец, в 1902 году было подписано японско-английское соглашение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5E03C8-B8AE-4EC0-8182-5B2B29EE7421}" type="parTrans" cxnId="{7437A2EC-8E59-45A4-8044-D863C4E33DE7}">
      <dgm:prSet/>
      <dgm:spPr/>
      <dgm:t>
        <a:bodyPr/>
        <a:lstStyle/>
        <a:p>
          <a:endParaRPr lang="ru-RU"/>
        </a:p>
      </dgm:t>
    </dgm:pt>
    <dgm:pt modelId="{5EF868DA-BA29-4A16-83A5-6BD1A8586A3F}" type="sibTrans" cxnId="{7437A2EC-8E59-45A4-8044-D863C4E33DE7}">
      <dgm:prSet/>
      <dgm:spPr/>
      <dgm:t>
        <a:bodyPr/>
        <a:lstStyle/>
        <a:p>
          <a:endParaRPr lang="ru-RU"/>
        </a:p>
      </dgm:t>
    </dgm:pt>
    <dgm:pt modelId="{1DE35B72-8DF8-46EC-A8B0-882ECFCFFE5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Стороны договорились поддерживать друг друга при любых обстоятельствах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FCB5A1E-FA9C-4892-8D2D-8FA273538757}" type="parTrans" cxnId="{887E4C64-E20D-4B27-A4A2-5D85A0DCF89B}">
      <dgm:prSet/>
      <dgm:spPr/>
      <dgm:t>
        <a:bodyPr/>
        <a:lstStyle/>
        <a:p>
          <a:endParaRPr lang="ru-RU"/>
        </a:p>
      </dgm:t>
    </dgm:pt>
    <dgm:pt modelId="{49C0EB59-15E4-42E1-B6F9-FA8932AF621C}" type="sibTrans" cxnId="{887E4C64-E20D-4B27-A4A2-5D85A0DCF89B}">
      <dgm:prSet/>
      <dgm:spPr/>
      <dgm:t>
        <a:bodyPr/>
        <a:lstStyle/>
        <a:p>
          <a:endParaRPr lang="ru-RU"/>
        </a:p>
      </dgm:t>
    </dgm:pt>
    <dgm:pt modelId="{ABABA084-7E0E-4FE3-8D0E-1EB55EED400E}" type="pres">
      <dgm:prSet presAssocID="{3537CCA1-BC8A-437E-A909-ACC2CD0894EB}" presName="CompostProcess" presStyleCnt="0">
        <dgm:presLayoutVars>
          <dgm:dir/>
          <dgm:resizeHandles val="exact"/>
        </dgm:presLayoutVars>
      </dgm:prSet>
      <dgm:spPr/>
    </dgm:pt>
    <dgm:pt modelId="{88F841FD-46A0-4C56-B5E0-024F856F5851}" type="pres">
      <dgm:prSet presAssocID="{3537CCA1-BC8A-437E-A909-ACC2CD0894EB}" presName="arrow" presStyleLbl="bgShp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3743EE68-76E8-48F6-864A-E70BA15E9327}" type="pres">
      <dgm:prSet presAssocID="{3537CCA1-BC8A-437E-A909-ACC2CD0894EB}" presName="linearProcess" presStyleCnt="0"/>
      <dgm:spPr/>
    </dgm:pt>
    <dgm:pt modelId="{7D8712F7-9294-4671-89B6-F87931B10210}" type="pres">
      <dgm:prSet presAssocID="{B8075097-65C7-401E-97C6-68C4F3286BC8}" presName="textNode" presStyleLbl="node1" presStyleIdx="0" presStyleCnt="3" custLinFactNeighborY="-57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9D837-54FC-4802-8509-DECF71A640B2}" type="pres">
      <dgm:prSet presAssocID="{5CFDD0A1-6A32-4F57-9A6D-5E212C405B92}" presName="sibTrans" presStyleCnt="0"/>
      <dgm:spPr/>
    </dgm:pt>
    <dgm:pt modelId="{A93262C1-6FFA-4AF9-A05E-41D4CADC6BCD}" type="pres">
      <dgm:prSet presAssocID="{8D6A8BD7-8A5D-48EE-BF7C-C141AF2FF6AD}" presName="textNode" presStyleLbl="node1" presStyleIdx="1" presStyleCnt="3" custLinFactNeighborX="-18314" custLinFactNeighborY="-14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D767-821A-447F-94C2-A7F8052C341D}" type="pres">
      <dgm:prSet presAssocID="{5EF868DA-BA29-4A16-83A5-6BD1A8586A3F}" presName="sibTrans" presStyleCnt="0"/>
      <dgm:spPr/>
    </dgm:pt>
    <dgm:pt modelId="{2F80CB4B-970F-462A-9040-851BB9FE902F}" type="pres">
      <dgm:prSet presAssocID="{1DE35B72-8DF8-46EC-A8B0-882ECFCFFE5E}" presName="textNode" presStyleLbl="node1" presStyleIdx="2" presStyleCnt="3" custLinFactNeighborX="-28641" custLinFactNeighborY="3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546A32-5728-40C4-B84C-B6834D43B855}" srcId="{3537CCA1-BC8A-437E-A909-ACC2CD0894EB}" destId="{B8075097-65C7-401E-97C6-68C4F3286BC8}" srcOrd="0" destOrd="0" parTransId="{BFE175B5-1F32-412E-8070-989540C1A5A5}" sibTransId="{5CFDD0A1-6A32-4F57-9A6D-5E212C405B92}"/>
    <dgm:cxn modelId="{7A03B883-3EF7-48DD-966B-C7FFE115C923}" type="presOf" srcId="{8D6A8BD7-8A5D-48EE-BF7C-C141AF2FF6AD}" destId="{A93262C1-6FFA-4AF9-A05E-41D4CADC6BCD}" srcOrd="0" destOrd="0" presId="urn:microsoft.com/office/officeart/2005/8/layout/hProcess9"/>
    <dgm:cxn modelId="{1A588D01-E15C-4884-9E60-4690F2D1D00E}" type="presOf" srcId="{B8075097-65C7-401E-97C6-68C4F3286BC8}" destId="{7D8712F7-9294-4671-89B6-F87931B10210}" srcOrd="0" destOrd="0" presId="urn:microsoft.com/office/officeart/2005/8/layout/hProcess9"/>
    <dgm:cxn modelId="{7437A2EC-8E59-45A4-8044-D863C4E33DE7}" srcId="{3537CCA1-BC8A-437E-A909-ACC2CD0894EB}" destId="{8D6A8BD7-8A5D-48EE-BF7C-C141AF2FF6AD}" srcOrd="1" destOrd="0" parTransId="{1A5E03C8-B8AE-4EC0-8182-5B2B29EE7421}" sibTransId="{5EF868DA-BA29-4A16-83A5-6BD1A8586A3F}"/>
    <dgm:cxn modelId="{17B5A850-C007-48E7-8F61-2A6563DA8538}" type="presOf" srcId="{1DE35B72-8DF8-46EC-A8B0-882ECFCFFE5E}" destId="{2F80CB4B-970F-462A-9040-851BB9FE902F}" srcOrd="0" destOrd="0" presId="urn:microsoft.com/office/officeart/2005/8/layout/hProcess9"/>
    <dgm:cxn modelId="{CEC68FA3-3690-44AE-8BBB-B3E5CB09C291}" type="presOf" srcId="{3537CCA1-BC8A-437E-A909-ACC2CD0894EB}" destId="{ABABA084-7E0E-4FE3-8D0E-1EB55EED400E}" srcOrd="0" destOrd="0" presId="urn:microsoft.com/office/officeart/2005/8/layout/hProcess9"/>
    <dgm:cxn modelId="{887E4C64-E20D-4B27-A4A2-5D85A0DCF89B}" srcId="{3537CCA1-BC8A-437E-A909-ACC2CD0894EB}" destId="{1DE35B72-8DF8-46EC-A8B0-882ECFCFFE5E}" srcOrd="2" destOrd="0" parTransId="{FFCB5A1E-FA9C-4892-8D2D-8FA273538757}" sibTransId="{49C0EB59-15E4-42E1-B6F9-FA8932AF621C}"/>
    <dgm:cxn modelId="{FE122B3C-BDF3-4F60-81F9-930010EF42EF}" type="presParOf" srcId="{ABABA084-7E0E-4FE3-8D0E-1EB55EED400E}" destId="{88F841FD-46A0-4C56-B5E0-024F856F5851}" srcOrd="0" destOrd="0" presId="urn:microsoft.com/office/officeart/2005/8/layout/hProcess9"/>
    <dgm:cxn modelId="{D23F3817-8823-41FA-B5FD-AC4BE8F10428}" type="presParOf" srcId="{ABABA084-7E0E-4FE3-8D0E-1EB55EED400E}" destId="{3743EE68-76E8-48F6-864A-E70BA15E9327}" srcOrd="1" destOrd="0" presId="urn:microsoft.com/office/officeart/2005/8/layout/hProcess9"/>
    <dgm:cxn modelId="{994383B2-EF3D-4F3B-BF86-A413AB639313}" type="presParOf" srcId="{3743EE68-76E8-48F6-864A-E70BA15E9327}" destId="{7D8712F7-9294-4671-89B6-F87931B10210}" srcOrd="0" destOrd="0" presId="urn:microsoft.com/office/officeart/2005/8/layout/hProcess9"/>
    <dgm:cxn modelId="{323ED30A-D0FA-4649-801A-938BF9B0033E}" type="presParOf" srcId="{3743EE68-76E8-48F6-864A-E70BA15E9327}" destId="{A149D837-54FC-4802-8509-DECF71A640B2}" srcOrd="1" destOrd="0" presId="urn:microsoft.com/office/officeart/2005/8/layout/hProcess9"/>
    <dgm:cxn modelId="{8806D96E-DB75-4E44-BABA-43062EE96AA7}" type="presParOf" srcId="{3743EE68-76E8-48F6-864A-E70BA15E9327}" destId="{A93262C1-6FFA-4AF9-A05E-41D4CADC6BCD}" srcOrd="2" destOrd="0" presId="urn:microsoft.com/office/officeart/2005/8/layout/hProcess9"/>
    <dgm:cxn modelId="{B549D544-D3A2-48D0-A99F-9C441723F290}" type="presParOf" srcId="{3743EE68-76E8-48F6-864A-E70BA15E9327}" destId="{9C9DD767-821A-447F-94C2-A7F8052C341D}" srcOrd="3" destOrd="0" presId="urn:microsoft.com/office/officeart/2005/8/layout/hProcess9"/>
    <dgm:cxn modelId="{484FC18A-4F27-4622-B5B9-CD94956D897E}" type="presParOf" srcId="{3743EE68-76E8-48F6-864A-E70BA15E9327}" destId="{2F80CB4B-970F-462A-9040-851BB9FE902F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C66358-BF73-4DD3-8612-5C04DE85E504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71532B-D2F4-450C-8C1C-79E0D956D3E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не была готова к войне в военно-экономическом отношении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045D840-0E83-4CA1-8C4F-DDF0E80BB194}" type="parTrans" cxnId="{AB64EBF0-BB95-4D41-B867-A552CAD4EC94}">
      <dgm:prSet/>
      <dgm:spPr/>
      <dgm:t>
        <a:bodyPr/>
        <a:lstStyle/>
        <a:p>
          <a:endParaRPr lang="ru-RU"/>
        </a:p>
      </dgm:t>
    </dgm:pt>
    <dgm:pt modelId="{59E02E48-947C-4AAF-853B-B2793A6BE9BF}" type="sibTrans" cxnId="{AB64EBF0-BB95-4D41-B867-A552CAD4EC94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E4E96E4-BDAC-4A92-B76B-480EA54E7ED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в итоге потерпела поражение и на море, и на суше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4CC318C-070F-4C84-89CE-EA6E114FA1EF}" type="parTrans" cxnId="{98893C4E-9E56-43BA-AC51-E6F0DABD93D1}">
      <dgm:prSet/>
      <dgm:spPr/>
      <dgm:t>
        <a:bodyPr/>
        <a:lstStyle/>
        <a:p>
          <a:endParaRPr lang="ru-RU"/>
        </a:p>
      </dgm:t>
    </dgm:pt>
    <dgm:pt modelId="{05734D2A-5379-47D6-A4A4-FD5503C6B65C}" type="sibTrans" cxnId="{98893C4E-9E56-43BA-AC51-E6F0DABD93D1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2BC0BB55-0997-477B-80FB-4D641953930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Наконец, Порт-Артур сдался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E1E8C0D-0C60-4308-A690-3433EF5B7411}" type="parTrans" cxnId="{8019C923-6B19-4DED-AF9E-E142D8DB3CFA}">
      <dgm:prSet/>
      <dgm:spPr/>
      <dgm:t>
        <a:bodyPr/>
        <a:lstStyle/>
        <a:p>
          <a:endParaRPr lang="ru-RU"/>
        </a:p>
      </dgm:t>
    </dgm:pt>
    <dgm:pt modelId="{F6B3F0E8-0CAA-476A-96A5-68A6C2F5E8D9}" type="sibTrans" cxnId="{8019C923-6B19-4DED-AF9E-E142D8DB3CFA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76C02538-01EE-4951-800D-5AFFF8BED5A8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1905 г. был уничтожен русский флот возле Цусимы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037412-4CEA-46D9-BF50-296928553DFB}" type="parTrans" cxnId="{E86D8EAB-984F-4372-A3C3-216754CB988A}">
      <dgm:prSet/>
      <dgm:spPr/>
      <dgm:t>
        <a:bodyPr/>
        <a:lstStyle/>
        <a:p>
          <a:endParaRPr lang="ru-RU"/>
        </a:p>
      </dgm:t>
    </dgm:pt>
    <dgm:pt modelId="{FD028B12-58BC-42CA-B77E-4064BBD3E617}" type="sibTrans" cxnId="{E86D8EAB-984F-4372-A3C3-216754CB988A}">
      <dgm:prSet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AF0D3E87-0CB1-48E9-BD7E-88FE1A2D656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Почти весь Тихоокеанский флот был разгромлен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D53DDA2-84A9-4F49-80E0-5BBC812C62DF}" type="parTrans" cxnId="{A3CC285A-CE53-4027-BB3F-F52AC8EB4E7D}">
      <dgm:prSet/>
      <dgm:spPr/>
      <dgm:t>
        <a:bodyPr/>
        <a:lstStyle/>
        <a:p>
          <a:endParaRPr lang="ru-RU"/>
        </a:p>
      </dgm:t>
    </dgm:pt>
    <dgm:pt modelId="{7D8FE447-0367-483D-882B-FA2B6B6F6F12}" type="sibTrans" cxnId="{A3CC285A-CE53-4027-BB3F-F52AC8EB4E7D}">
      <dgm:prSet/>
      <dgm:spPr/>
      <dgm:t>
        <a:bodyPr/>
        <a:lstStyle/>
        <a:p>
          <a:endParaRPr lang="ru-RU"/>
        </a:p>
      </dgm:t>
    </dgm:pt>
    <dgm:pt modelId="{DCD6D01C-7840-4DC4-BEAE-9E23A7C2ABBB}" type="pres">
      <dgm:prSet presAssocID="{55C66358-BF73-4DD3-8612-5C04DE85E5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EA6FCA-932D-48CE-9A54-8626CB01BCDD}" type="pres">
      <dgm:prSet presAssocID="{AD71532B-D2F4-450C-8C1C-79E0D956D3E2}" presName="node" presStyleLbl="node1" presStyleIdx="0" presStyleCnt="5" custScaleX="310909" custScaleY="37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1F7D7-551B-42FD-A85D-D8A0FC41410F}" type="pres">
      <dgm:prSet presAssocID="{59E02E48-947C-4AAF-853B-B2793A6BE9B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87A9CF-52D1-4809-8FA7-E7FA35FED4C0}" type="pres">
      <dgm:prSet presAssocID="{59E02E48-947C-4AAF-853B-B2793A6BE9B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08418D5-7D76-4AFF-92FE-063032FC1F4F}" type="pres">
      <dgm:prSet presAssocID="{AE4E96E4-BDAC-4A92-B76B-480EA54E7EDF}" presName="node" presStyleLbl="node1" presStyleIdx="1" presStyleCnt="5" custScaleX="338977" custScaleY="375596" custLinFactNeighborX="5144" custLinFactNeighborY="-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D7F9-099D-41DA-A742-F85D28944C2E}" type="pres">
      <dgm:prSet presAssocID="{05734D2A-5379-47D6-A4A4-FD5503C6B65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2F1D8B6-6112-4F59-8165-D50229D12F73}" type="pres">
      <dgm:prSet presAssocID="{05734D2A-5379-47D6-A4A4-FD5503C6B65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EEDF8D3-53CA-45B4-A8FD-53F0F60F20A2}" type="pres">
      <dgm:prSet presAssocID="{2BC0BB55-0997-477B-80FB-4D6419539303}" presName="node" presStyleLbl="node1" presStyleIdx="2" presStyleCnt="5" custScaleX="302288" custScaleY="375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6A798-77D9-4A45-9C95-8C1C751D0D27}" type="pres">
      <dgm:prSet presAssocID="{F6B3F0E8-0CAA-476A-96A5-68A6C2F5E8D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9749799-5A19-45DE-9972-0CAC80FE4239}" type="pres">
      <dgm:prSet presAssocID="{F6B3F0E8-0CAA-476A-96A5-68A6C2F5E8D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99B5529-9F5C-4A3A-82D0-019BB7368166}" type="pres">
      <dgm:prSet presAssocID="{76C02538-01EE-4951-800D-5AFFF8BED5A8}" presName="node" presStyleLbl="node1" presStyleIdx="3" presStyleCnt="5" custScaleX="297813" custScaleY="36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4B62-2112-4D2F-9CC3-AC5C9A7DEC01}" type="pres">
      <dgm:prSet presAssocID="{FD028B12-58BC-42CA-B77E-4064BBD3E617}" presName="sibTrans" presStyleLbl="sibTrans2D1" presStyleIdx="3" presStyleCnt="4"/>
      <dgm:spPr/>
      <dgm:t>
        <a:bodyPr/>
        <a:lstStyle/>
        <a:p>
          <a:endParaRPr lang="ru-RU"/>
        </a:p>
      </dgm:t>
    </dgm:pt>
    <dgm:pt modelId="{C127EAED-F24C-4B3A-A174-AFC81B02C986}" type="pres">
      <dgm:prSet presAssocID="{FD028B12-58BC-42CA-B77E-4064BBD3E61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2CD2ECC-5194-4DD8-8ACC-D3CDFDF2BD07}" type="pres">
      <dgm:prSet presAssocID="{AF0D3E87-0CB1-48E9-BD7E-88FE1A2D656C}" presName="node" presStyleLbl="node1" presStyleIdx="4" presStyleCnt="5" custScaleX="303121" custScaleY="36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C2C0F-D38C-42A7-AC81-9002E14371B6}" type="presOf" srcId="{F6B3F0E8-0CAA-476A-96A5-68A6C2F5E8D9}" destId="{2F46A798-77D9-4A45-9C95-8C1C751D0D27}" srcOrd="0" destOrd="0" presId="urn:microsoft.com/office/officeart/2005/8/layout/process5"/>
    <dgm:cxn modelId="{6B6B0435-B091-4FC5-AD64-2ACAE1B79061}" type="presOf" srcId="{FD028B12-58BC-42CA-B77E-4064BBD3E617}" destId="{C127EAED-F24C-4B3A-A174-AFC81B02C986}" srcOrd="1" destOrd="0" presId="urn:microsoft.com/office/officeart/2005/8/layout/process5"/>
    <dgm:cxn modelId="{AB64EBF0-BB95-4D41-B867-A552CAD4EC94}" srcId="{55C66358-BF73-4DD3-8612-5C04DE85E504}" destId="{AD71532B-D2F4-450C-8C1C-79E0D956D3E2}" srcOrd="0" destOrd="0" parTransId="{B045D840-0E83-4CA1-8C4F-DDF0E80BB194}" sibTransId="{59E02E48-947C-4AAF-853B-B2793A6BE9BF}"/>
    <dgm:cxn modelId="{6029E5D1-604D-4C71-A6D4-FD08D8479A9D}" type="presOf" srcId="{2BC0BB55-0997-477B-80FB-4D6419539303}" destId="{3EEDF8D3-53CA-45B4-A8FD-53F0F60F20A2}" srcOrd="0" destOrd="0" presId="urn:microsoft.com/office/officeart/2005/8/layout/process5"/>
    <dgm:cxn modelId="{61FECE33-EFB8-4E48-A585-F32349C10453}" type="presOf" srcId="{76C02538-01EE-4951-800D-5AFFF8BED5A8}" destId="{999B5529-9F5C-4A3A-82D0-019BB7368166}" srcOrd="0" destOrd="0" presId="urn:microsoft.com/office/officeart/2005/8/layout/process5"/>
    <dgm:cxn modelId="{F0A9B543-F7CD-4EA5-8D5B-BAA2804AB75D}" type="presOf" srcId="{05734D2A-5379-47D6-A4A4-FD5503C6B65C}" destId="{7F63D7F9-099D-41DA-A742-F85D28944C2E}" srcOrd="0" destOrd="0" presId="urn:microsoft.com/office/officeart/2005/8/layout/process5"/>
    <dgm:cxn modelId="{6DFF29CC-C9A4-44C1-B5F3-A33E75E4B39F}" type="presOf" srcId="{AE4E96E4-BDAC-4A92-B76B-480EA54E7EDF}" destId="{E08418D5-7D76-4AFF-92FE-063032FC1F4F}" srcOrd="0" destOrd="0" presId="urn:microsoft.com/office/officeart/2005/8/layout/process5"/>
    <dgm:cxn modelId="{E86D8EAB-984F-4372-A3C3-216754CB988A}" srcId="{55C66358-BF73-4DD3-8612-5C04DE85E504}" destId="{76C02538-01EE-4951-800D-5AFFF8BED5A8}" srcOrd="3" destOrd="0" parTransId="{76037412-4CEA-46D9-BF50-296928553DFB}" sibTransId="{FD028B12-58BC-42CA-B77E-4064BBD3E617}"/>
    <dgm:cxn modelId="{98893C4E-9E56-43BA-AC51-E6F0DABD93D1}" srcId="{55C66358-BF73-4DD3-8612-5C04DE85E504}" destId="{AE4E96E4-BDAC-4A92-B76B-480EA54E7EDF}" srcOrd="1" destOrd="0" parTransId="{B4CC318C-070F-4C84-89CE-EA6E114FA1EF}" sibTransId="{05734D2A-5379-47D6-A4A4-FD5503C6B65C}"/>
    <dgm:cxn modelId="{F20D05C3-C39C-467A-883A-04F20FD5B406}" type="presOf" srcId="{AF0D3E87-0CB1-48E9-BD7E-88FE1A2D656C}" destId="{A2CD2ECC-5194-4DD8-8ACC-D3CDFDF2BD07}" srcOrd="0" destOrd="0" presId="urn:microsoft.com/office/officeart/2005/8/layout/process5"/>
    <dgm:cxn modelId="{AEA6ACEA-E9C7-4E97-B7CE-62AE993BF725}" type="presOf" srcId="{55C66358-BF73-4DD3-8612-5C04DE85E504}" destId="{DCD6D01C-7840-4DC4-BEAE-9E23A7C2ABBB}" srcOrd="0" destOrd="0" presId="urn:microsoft.com/office/officeart/2005/8/layout/process5"/>
    <dgm:cxn modelId="{E1B86F13-5514-4BCC-9999-790FC4531609}" type="presOf" srcId="{05734D2A-5379-47D6-A4A4-FD5503C6B65C}" destId="{42F1D8B6-6112-4F59-8165-D50229D12F73}" srcOrd="1" destOrd="0" presId="urn:microsoft.com/office/officeart/2005/8/layout/process5"/>
    <dgm:cxn modelId="{C55189D9-13E7-4F94-8CAA-4630DB9A037F}" type="presOf" srcId="{59E02E48-947C-4AAF-853B-B2793A6BE9BF}" destId="{4487A9CF-52D1-4809-8FA7-E7FA35FED4C0}" srcOrd="1" destOrd="0" presId="urn:microsoft.com/office/officeart/2005/8/layout/process5"/>
    <dgm:cxn modelId="{BCE71AB7-219F-4C82-85E6-8B0379297FD2}" type="presOf" srcId="{AD71532B-D2F4-450C-8C1C-79E0D956D3E2}" destId="{C3EA6FCA-932D-48CE-9A54-8626CB01BCDD}" srcOrd="0" destOrd="0" presId="urn:microsoft.com/office/officeart/2005/8/layout/process5"/>
    <dgm:cxn modelId="{1030A4F5-DE42-4F27-8ABF-485FD7F1B6DA}" type="presOf" srcId="{F6B3F0E8-0CAA-476A-96A5-68A6C2F5E8D9}" destId="{D9749799-5A19-45DE-9972-0CAC80FE4239}" srcOrd="1" destOrd="0" presId="urn:microsoft.com/office/officeart/2005/8/layout/process5"/>
    <dgm:cxn modelId="{180B0230-5611-4D8D-AA88-3F31DCD51A02}" type="presOf" srcId="{FD028B12-58BC-42CA-B77E-4064BBD3E617}" destId="{DB3C4B62-2112-4D2F-9CC3-AC5C9A7DEC01}" srcOrd="0" destOrd="0" presId="urn:microsoft.com/office/officeart/2005/8/layout/process5"/>
    <dgm:cxn modelId="{E523BDA7-33E3-4E8F-A58D-ED708C59B4C9}" type="presOf" srcId="{59E02E48-947C-4AAF-853B-B2793A6BE9BF}" destId="{BEB1F7D7-551B-42FD-A85D-D8A0FC41410F}" srcOrd="0" destOrd="0" presId="urn:microsoft.com/office/officeart/2005/8/layout/process5"/>
    <dgm:cxn modelId="{A3CC285A-CE53-4027-BB3F-F52AC8EB4E7D}" srcId="{55C66358-BF73-4DD3-8612-5C04DE85E504}" destId="{AF0D3E87-0CB1-48E9-BD7E-88FE1A2D656C}" srcOrd="4" destOrd="0" parTransId="{CD53DDA2-84A9-4F49-80E0-5BBC812C62DF}" sibTransId="{7D8FE447-0367-483D-882B-FA2B6B6F6F12}"/>
    <dgm:cxn modelId="{8019C923-6B19-4DED-AF9E-E142D8DB3CFA}" srcId="{55C66358-BF73-4DD3-8612-5C04DE85E504}" destId="{2BC0BB55-0997-477B-80FB-4D6419539303}" srcOrd="2" destOrd="0" parTransId="{EE1E8C0D-0C60-4308-A690-3433EF5B7411}" sibTransId="{F6B3F0E8-0CAA-476A-96A5-68A6C2F5E8D9}"/>
    <dgm:cxn modelId="{DBF3CA40-4433-40BE-B9B1-AE099EED2FB3}" type="presParOf" srcId="{DCD6D01C-7840-4DC4-BEAE-9E23A7C2ABBB}" destId="{C3EA6FCA-932D-48CE-9A54-8626CB01BCDD}" srcOrd="0" destOrd="0" presId="urn:microsoft.com/office/officeart/2005/8/layout/process5"/>
    <dgm:cxn modelId="{7650444E-1E19-495E-BFC8-7F395D45489A}" type="presParOf" srcId="{DCD6D01C-7840-4DC4-BEAE-9E23A7C2ABBB}" destId="{BEB1F7D7-551B-42FD-A85D-D8A0FC41410F}" srcOrd="1" destOrd="0" presId="urn:microsoft.com/office/officeart/2005/8/layout/process5"/>
    <dgm:cxn modelId="{F16B3FB5-9193-40D8-AA2C-29BE5DA49984}" type="presParOf" srcId="{BEB1F7D7-551B-42FD-A85D-D8A0FC41410F}" destId="{4487A9CF-52D1-4809-8FA7-E7FA35FED4C0}" srcOrd="0" destOrd="0" presId="urn:microsoft.com/office/officeart/2005/8/layout/process5"/>
    <dgm:cxn modelId="{18877957-F322-49D5-8DA9-15C605706DD0}" type="presParOf" srcId="{DCD6D01C-7840-4DC4-BEAE-9E23A7C2ABBB}" destId="{E08418D5-7D76-4AFF-92FE-063032FC1F4F}" srcOrd="2" destOrd="0" presId="urn:microsoft.com/office/officeart/2005/8/layout/process5"/>
    <dgm:cxn modelId="{53BB488C-788A-4B9C-A4BF-091809DF589B}" type="presParOf" srcId="{DCD6D01C-7840-4DC4-BEAE-9E23A7C2ABBB}" destId="{7F63D7F9-099D-41DA-A742-F85D28944C2E}" srcOrd="3" destOrd="0" presId="urn:microsoft.com/office/officeart/2005/8/layout/process5"/>
    <dgm:cxn modelId="{524C2CF9-128E-4FE3-B952-4B3DE8048F55}" type="presParOf" srcId="{7F63D7F9-099D-41DA-A742-F85D28944C2E}" destId="{42F1D8B6-6112-4F59-8165-D50229D12F73}" srcOrd="0" destOrd="0" presId="urn:microsoft.com/office/officeart/2005/8/layout/process5"/>
    <dgm:cxn modelId="{BF90FE0E-C0DC-42D4-AE3A-BAD716F6C245}" type="presParOf" srcId="{DCD6D01C-7840-4DC4-BEAE-9E23A7C2ABBB}" destId="{3EEDF8D3-53CA-45B4-A8FD-53F0F60F20A2}" srcOrd="4" destOrd="0" presId="urn:microsoft.com/office/officeart/2005/8/layout/process5"/>
    <dgm:cxn modelId="{D51559C5-982F-4093-8B29-A6E56C5300D7}" type="presParOf" srcId="{DCD6D01C-7840-4DC4-BEAE-9E23A7C2ABBB}" destId="{2F46A798-77D9-4A45-9C95-8C1C751D0D27}" srcOrd="5" destOrd="0" presId="urn:microsoft.com/office/officeart/2005/8/layout/process5"/>
    <dgm:cxn modelId="{A514A005-92AD-47D9-8C88-A7D7BD398F82}" type="presParOf" srcId="{2F46A798-77D9-4A45-9C95-8C1C751D0D27}" destId="{D9749799-5A19-45DE-9972-0CAC80FE4239}" srcOrd="0" destOrd="0" presId="urn:microsoft.com/office/officeart/2005/8/layout/process5"/>
    <dgm:cxn modelId="{68F66CD0-15AF-47B9-842D-9693DE00CC0D}" type="presParOf" srcId="{DCD6D01C-7840-4DC4-BEAE-9E23A7C2ABBB}" destId="{999B5529-9F5C-4A3A-82D0-019BB7368166}" srcOrd="6" destOrd="0" presId="urn:microsoft.com/office/officeart/2005/8/layout/process5"/>
    <dgm:cxn modelId="{AAD6513C-D1D4-4523-BCF2-EA5C7223A546}" type="presParOf" srcId="{DCD6D01C-7840-4DC4-BEAE-9E23A7C2ABBB}" destId="{DB3C4B62-2112-4D2F-9CC3-AC5C9A7DEC01}" srcOrd="7" destOrd="0" presId="urn:microsoft.com/office/officeart/2005/8/layout/process5"/>
    <dgm:cxn modelId="{8E42EF89-EF52-4211-B045-DBA9078A01DC}" type="presParOf" srcId="{DB3C4B62-2112-4D2F-9CC3-AC5C9A7DEC01}" destId="{C127EAED-F24C-4B3A-A174-AFC81B02C986}" srcOrd="0" destOrd="0" presId="urn:microsoft.com/office/officeart/2005/8/layout/process5"/>
    <dgm:cxn modelId="{C5A9D74B-3C27-49D2-B6B5-4AEA926D61D0}" type="presParOf" srcId="{DCD6D01C-7840-4DC4-BEAE-9E23A7C2ABBB}" destId="{A2CD2ECC-5194-4DD8-8ACC-D3CDFDF2BD07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9F8693-D9F9-45C5-B408-D7AD96AC091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34B08-C0EC-4D14-B7DD-88948618D025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Теперь Россия была вынуждена заключить договор о перемирии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407D99C-AC16-476E-88B6-A3E2083ED53C}" type="parTrans" cxnId="{5D3456FC-459B-4E0D-8414-DCBA42F568F3}">
      <dgm:prSet/>
      <dgm:spPr/>
      <dgm:t>
        <a:bodyPr/>
        <a:lstStyle/>
        <a:p>
          <a:endParaRPr lang="ru-RU"/>
        </a:p>
      </dgm:t>
    </dgm:pt>
    <dgm:pt modelId="{C9875F96-354D-44CD-92DE-4D9BD5F7A28F}" type="sibTrans" cxnId="{5D3456FC-459B-4E0D-8414-DCBA42F568F3}">
      <dgm:prSet/>
      <dgm:spPr>
        <a:solidFill>
          <a:schemeClr val="tx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D2E0386B-162D-404C-A396-F916EF377D5A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23 августа 1905 года было подписано перемирие при посредничестве США. Россия признала распространение сферы влияния Японии на Корею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4C24C73-FD02-4362-AB44-815DF8EF3DC1}" type="parTrans" cxnId="{FC145C60-14EE-46F2-9792-DB9341A12D83}">
      <dgm:prSet/>
      <dgm:spPr/>
      <dgm:t>
        <a:bodyPr/>
        <a:lstStyle/>
        <a:p>
          <a:endParaRPr lang="ru-RU"/>
        </a:p>
      </dgm:t>
    </dgm:pt>
    <dgm:pt modelId="{D6665706-41F4-4D2F-9724-4ECAF7FD6DA4}" type="sibTrans" cxnId="{FC145C60-14EE-46F2-9792-DB9341A12D83}">
      <dgm:prSet/>
      <dgm:spPr>
        <a:solidFill>
          <a:schemeClr val="tx1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D5F76C9-5BBB-4CD0-9025-0D643A12B70B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завладела правом взятия в аренду Порт-Артура. Южная часть Сахалина была передана Японии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D65D706-AE1C-47DA-9B56-A45B5A513319}" type="parTrans" cxnId="{394696D0-8AA9-4402-BCDA-76B54D0770DE}">
      <dgm:prSet/>
      <dgm:spPr/>
      <dgm:t>
        <a:bodyPr/>
        <a:lstStyle/>
        <a:p>
          <a:endParaRPr lang="ru-RU"/>
        </a:p>
      </dgm:t>
    </dgm:pt>
    <dgm:pt modelId="{6FB241D5-FF51-4D95-9278-C013DB2D0C8C}" type="sibTrans" cxnId="{394696D0-8AA9-4402-BCDA-76B54D0770DE}">
      <dgm:prSet/>
      <dgm:spPr/>
      <dgm:t>
        <a:bodyPr/>
        <a:lstStyle/>
        <a:p>
          <a:endParaRPr lang="ru-RU"/>
        </a:p>
      </dgm:t>
    </dgm:pt>
    <dgm:pt modelId="{D2CFAE59-047B-401A-8FA9-5D66DDC88F62}" type="pres">
      <dgm:prSet presAssocID="{B29F8693-D9F9-45C5-B408-D7AD96AC091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94A6A6-22C5-4DE4-BCBE-3ED7924AA69E}" type="pres">
      <dgm:prSet presAssocID="{B29F8693-D9F9-45C5-B408-D7AD96AC0915}" presName="dummyMaxCanvas" presStyleCnt="0">
        <dgm:presLayoutVars/>
      </dgm:prSet>
      <dgm:spPr/>
    </dgm:pt>
    <dgm:pt modelId="{9FA41877-C94B-4BAF-A527-300DB3BB507F}" type="pres">
      <dgm:prSet presAssocID="{B29F8693-D9F9-45C5-B408-D7AD96AC091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FCDA9-4EA2-4639-9494-A2858A54D823}" type="pres">
      <dgm:prSet presAssocID="{B29F8693-D9F9-45C5-B408-D7AD96AC091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95ABC-CDCC-4258-A98E-38C9A8B546E4}" type="pres">
      <dgm:prSet presAssocID="{B29F8693-D9F9-45C5-B408-D7AD96AC091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80C9C-B91C-47B1-AD3D-1EFA0C0AE933}" type="pres">
      <dgm:prSet presAssocID="{B29F8693-D9F9-45C5-B408-D7AD96AC091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9F93E-CCCA-4846-80AC-34221AD5E3EB}" type="pres">
      <dgm:prSet presAssocID="{B29F8693-D9F9-45C5-B408-D7AD96AC091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C318C-D8A7-4707-8B15-5851CCE298E8}" type="pres">
      <dgm:prSet presAssocID="{B29F8693-D9F9-45C5-B408-D7AD96AC091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00E6-E79D-458C-970C-5C7CF9E85E14}" type="pres">
      <dgm:prSet presAssocID="{B29F8693-D9F9-45C5-B408-D7AD96AC091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6823-4847-41F3-A0EC-C5E91BFDBACF}" type="pres">
      <dgm:prSet presAssocID="{B29F8693-D9F9-45C5-B408-D7AD96AC091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7F457F-8432-484B-B802-4F507C5A4F87}" type="presOf" srcId="{D2E0386B-162D-404C-A396-F916EF377D5A}" destId="{63EFCDA9-4EA2-4639-9494-A2858A54D823}" srcOrd="0" destOrd="0" presId="urn:microsoft.com/office/officeart/2005/8/layout/vProcess5"/>
    <dgm:cxn modelId="{28936E89-3CEA-4C80-9C0A-7630D440CAD5}" type="presOf" srcId="{D6665706-41F4-4D2F-9724-4ECAF7FD6DA4}" destId="{F689F93E-CCCA-4846-80AC-34221AD5E3EB}" srcOrd="0" destOrd="0" presId="urn:microsoft.com/office/officeart/2005/8/layout/vProcess5"/>
    <dgm:cxn modelId="{0F2813B7-67E4-4233-B3B7-672F621ABF41}" type="presOf" srcId="{D2E0386B-162D-404C-A396-F916EF377D5A}" destId="{C21E00E6-E79D-458C-970C-5C7CF9E85E14}" srcOrd="1" destOrd="0" presId="urn:microsoft.com/office/officeart/2005/8/layout/vProcess5"/>
    <dgm:cxn modelId="{8AF62D8A-351E-4564-BF12-0BBA79EB2F38}" type="presOf" srcId="{BD5F76C9-5BBB-4CD0-9025-0D643A12B70B}" destId="{F3016823-4847-41F3-A0EC-C5E91BFDBACF}" srcOrd="1" destOrd="0" presId="urn:microsoft.com/office/officeart/2005/8/layout/vProcess5"/>
    <dgm:cxn modelId="{A46F9A75-95D0-4424-BA7A-DB9E0EAA015C}" type="presOf" srcId="{C9875F96-354D-44CD-92DE-4D9BD5F7A28F}" destId="{BBF80C9C-B91C-47B1-AD3D-1EFA0C0AE933}" srcOrd="0" destOrd="0" presId="urn:microsoft.com/office/officeart/2005/8/layout/vProcess5"/>
    <dgm:cxn modelId="{5D3456FC-459B-4E0D-8414-DCBA42F568F3}" srcId="{B29F8693-D9F9-45C5-B408-D7AD96AC0915}" destId="{76C34B08-C0EC-4D14-B7DD-88948618D025}" srcOrd="0" destOrd="0" parTransId="{5407D99C-AC16-476E-88B6-A3E2083ED53C}" sibTransId="{C9875F96-354D-44CD-92DE-4D9BD5F7A28F}"/>
    <dgm:cxn modelId="{224BD2F1-A336-4EA8-AF27-5E53F1020281}" type="presOf" srcId="{76C34B08-C0EC-4D14-B7DD-88948618D025}" destId="{9FA41877-C94B-4BAF-A527-300DB3BB507F}" srcOrd="0" destOrd="0" presId="urn:microsoft.com/office/officeart/2005/8/layout/vProcess5"/>
    <dgm:cxn modelId="{0534650D-4124-4C44-9CE1-CDD30FC9D6B5}" type="presOf" srcId="{B29F8693-D9F9-45C5-B408-D7AD96AC0915}" destId="{D2CFAE59-047B-401A-8FA9-5D66DDC88F62}" srcOrd="0" destOrd="0" presId="urn:microsoft.com/office/officeart/2005/8/layout/vProcess5"/>
    <dgm:cxn modelId="{30555341-ACA3-46E0-A2AF-744D350C2564}" type="presOf" srcId="{BD5F76C9-5BBB-4CD0-9025-0D643A12B70B}" destId="{F7E95ABC-CDCC-4258-A98E-38C9A8B546E4}" srcOrd="0" destOrd="0" presId="urn:microsoft.com/office/officeart/2005/8/layout/vProcess5"/>
    <dgm:cxn modelId="{394696D0-8AA9-4402-BCDA-76B54D0770DE}" srcId="{B29F8693-D9F9-45C5-B408-D7AD96AC0915}" destId="{BD5F76C9-5BBB-4CD0-9025-0D643A12B70B}" srcOrd="2" destOrd="0" parTransId="{4D65D706-AE1C-47DA-9B56-A45B5A513319}" sibTransId="{6FB241D5-FF51-4D95-9278-C013DB2D0C8C}"/>
    <dgm:cxn modelId="{79176A5B-3CB6-470F-A35E-967C4D2172DF}" type="presOf" srcId="{76C34B08-C0EC-4D14-B7DD-88948618D025}" destId="{522C318C-D8A7-4707-8B15-5851CCE298E8}" srcOrd="1" destOrd="0" presId="urn:microsoft.com/office/officeart/2005/8/layout/vProcess5"/>
    <dgm:cxn modelId="{FC145C60-14EE-46F2-9792-DB9341A12D83}" srcId="{B29F8693-D9F9-45C5-B408-D7AD96AC0915}" destId="{D2E0386B-162D-404C-A396-F916EF377D5A}" srcOrd="1" destOrd="0" parTransId="{14C24C73-FD02-4362-AB44-815DF8EF3DC1}" sibTransId="{D6665706-41F4-4D2F-9724-4ECAF7FD6DA4}"/>
    <dgm:cxn modelId="{93A79773-8A08-4F43-9057-BFA6C0BF1F5F}" type="presParOf" srcId="{D2CFAE59-047B-401A-8FA9-5D66DDC88F62}" destId="{1494A6A6-22C5-4DE4-BCBE-3ED7924AA69E}" srcOrd="0" destOrd="0" presId="urn:microsoft.com/office/officeart/2005/8/layout/vProcess5"/>
    <dgm:cxn modelId="{59E311B1-197E-4721-95B7-179C765BCCFA}" type="presParOf" srcId="{D2CFAE59-047B-401A-8FA9-5D66DDC88F62}" destId="{9FA41877-C94B-4BAF-A527-300DB3BB507F}" srcOrd="1" destOrd="0" presId="urn:microsoft.com/office/officeart/2005/8/layout/vProcess5"/>
    <dgm:cxn modelId="{568001AF-4C2E-4DAA-9A7A-B81D14D218E9}" type="presParOf" srcId="{D2CFAE59-047B-401A-8FA9-5D66DDC88F62}" destId="{63EFCDA9-4EA2-4639-9494-A2858A54D823}" srcOrd="2" destOrd="0" presId="urn:microsoft.com/office/officeart/2005/8/layout/vProcess5"/>
    <dgm:cxn modelId="{95A46C82-9324-4E42-B85A-3DB722CCEC5D}" type="presParOf" srcId="{D2CFAE59-047B-401A-8FA9-5D66DDC88F62}" destId="{F7E95ABC-CDCC-4258-A98E-38C9A8B546E4}" srcOrd="3" destOrd="0" presId="urn:microsoft.com/office/officeart/2005/8/layout/vProcess5"/>
    <dgm:cxn modelId="{2F7D0E95-01A8-460A-B332-705E5B448BF0}" type="presParOf" srcId="{D2CFAE59-047B-401A-8FA9-5D66DDC88F62}" destId="{BBF80C9C-B91C-47B1-AD3D-1EFA0C0AE933}" srcOrd="4" destOrd="0" presId="urn:microsoft.com/office/officeart/2005/8/layout/vProcess5"/>
    <dgm:cxn modelId="{9995B3ED-5171-4A17-A080-D22F830A1BD6}" type="presParOf" srcId="{D2CFAE59-047B-401A-8FA9-5D66DDC88F62}" destId="{F689F93E-CCCA-4846-80AC-34221AD5E3EB}" srcOrd="5" destOrd="0" presId="urn:microsoft.com/office/officeart/2005/8/layout/vProcess5"/>
    <dgm:cxn modelId="{04B3892B-6353-4F5A-99CE-1591D2FC305F}" type="presParOf" srcId="{D2CFAE59-047B-401A-8FA9-5D66DDC88F62}" destId="{522C318C-D8A7-4707-8B15-5851CCE298E8}" srcOrd="6" destOrd="0" presId="urn:microsoft.com/office/officeart/2005/8/layout/vProcess5"/>
    <dgm:cxn modelId="{F9BFBD45-DBD0-4425-A09B-6ACF64DE4F6A}" type="presParOf" srcId="{D2CFAE59-047B-401A-8FA9-5D66DDC88F62}" destId="{C21E00E6-E79D-458C-970C-5C7CF9E85E14}" srcOrd="7" destOrd="0" presId="urn:microsoft.com/office/officeart/2005/8/layout/vProcess5"/>
    <dgm:cxn modelId="{87FE6198-3C30-4398-83AB-1737A022AC6A}" type="presParOf" srcId="{D2CFAE59-047B-401A-8FA9-5D66DDC88F62}" destId="{F3016823-4847-41F3-A0EC-C5E91BFDBACF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DD3F11-1A95-4F31-992B-2E7CF456889D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95EC1-8CEB-493B-831F-DE7CB2A9A0C6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24 апреля … (1877) года Россия объявила войну Турции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27A7840-E64F-4379-AF8D-5495E8D440FC}" type="parTrans" cxnId="{A7E4DA7A-B966-4959-810D-A1D9B032E99B}">
      <dgm:prSet/>
      <dgm:spPr/>
      <dgm:t>
        <a:bodyPr/>
        <a:lstStyle/>
        <a:p>
          <a:endParaRPr lang="ru-RU"/>
        </a:p>
      </dgm:t>
    </dgm:pt>
    <dgm:pt modelId="{1CF53375-FE1B-4392-AAF1-58A54109314E}" type="sibTrans" cxnId="{A7E4DA7A-B966-4959-810D-A1D9B032E99B}">
      <dgm:prSet/>
      <dgm:spPr/>
      <dgm:t>
        <a:bodyPr/>
        <a:lstStyle/>
        <a:p>
          <a:endParaRPr lang="ru-RU"/>
        </a:p>
      </dgm:t>
    </dgm:pt>
    <dgm:pt modelId="{3F6D67E5-6212-425D-9897-F456F08DB5EE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Сербия и … (Черногория) тоже участвовали в военных действиях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9EF4518-A370-4FA0-BF74-1A0D3CAAEFE5}" type="parTrans" cxnId="{88CADECF-F36E-44C2-A6D0-0573CE5DF1E8}">
      <dgm:prSet/>
      <dgm:spPr/>
      <dgm:t>
        <a:bodyPr/>
        <a:lstStyle/>
        <a:p>
          <a:endParaRPr lang="ru-RU"/>
        </a:p>
      </dgm:t>
    </dgm:pt>
    <dgm:pt modelId="{AFCB0B8A-02ED-40A1-B318-521E155702AC}" type="sibTrans" cxnId="{88CADECF-F36E-44C2-A6D0-0573CE5DF1E8}">
      <dgm:prSet/>
      <dgm:spPr/>
      <dgm:t>
        <a:bodyPr/>
        <a:lstStyle/>
        <a:p>
          <a:endParaRPr lang="ru-RU"/>
        </a:p>
      </dgm:t>
    </dgm:pt>
    <dgm:pt modelId="{10298383-DD86-4C0B-BBE1-848B0E9198AE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1878 году в … был подписан договор между Россией и Турцией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58998AB-A9D7-4BE2-BA9D-5E075849F47D}" type="parTrans" cxnId="{623DFA77-DDAD-4119-A38E-88C649D40A42}">
      <dgm:prSet/>
      <dgm:spPr/>
      <dgm:t>
        <a:bodyPr/>
        <a:lstStyle/>
        <a:p>
          <a:endParaRPr lang="ru-RU"/>
        </a:p>
      </dgm:t>
    </dgm:pt>
    <dgm:pt modelId="{4499C16C-1F7C-4988-B9AB-69932AEEA974}" type="sibTrans" cxnId="{623DFA77-DDAD-4119-A38E-88C649D40A42}">
      <dgm:prSet/>
      <dgm:spPr/>
      <dgm:t>
        <a:bodyPr/>
        <a:lstStyle/>
        <a:p>
          <a:endParaRPr lang="ru-RU"/>
        </a:p>
      </dgm:t>
    </dgm:pt>
    <dgm:pt modelId="{3F08B389-738F-408B-ADFC-924CEE1FB7EF}">
      <dgm:prSet phldrT="[Текст]" custT="1"/>
      <dgm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Была назначена крупная уплата Турцией … (контрибуция) России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50AE321-8C36-4631-A436-7723C83F04D6}" type="sibTrans" cxnId="{D9DE1DEE-139E-474E-90D9-D3B5724F8A99}">
      <dgm:prSet/>
      <dgm:spPr/>
      <dgm:t>
        <a:bodyPr/>
        <a:lstStyle/>
        <a:p>
          <a:endParaRPr lang="ru-RU"/>
        </a:p>
      </dgm:t>
    </dgm:pt>
    <dgm:pt modelId="{2DA8958C-AA91-4FA0-B393-D8E8C29BA5BF}" type="parTrans" cxnId="{D9DE1DEE-139E-474E-90D9-D3B5724F8A99}">
      <dgm:prSet/>
      <dgm:spPr/>
      <dgm:t>
        <a:bodyPr/>
        <a:lstStyle/>
        <a:p>
          <a:endParaRPr lang="ru-RU"/>
        </a:p>
      </dgm:t>
    </dgm:pt>
    <dgm:pt modelId="{737555CA-A9D1-4444-87EC-9D3E7CB3B2A1}" type="pres">
      <dgm:prSet presAssocID="{91DD3F11-1A95-4F31-992B-2E7CF456889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E2E663-CD88-4911-863D-5D045B0432BA}" type="pres">
      <dgm:prSet presAssocID="{76595EC1-8CEB-493B-831F-DE7CB2A9A0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F4A6E-D725-40D8-AC35-CBD7ECEBFACC}" type="pres">
      <dgm:prSet presAssocID="{1CF53375-FE1B-4392-AAF1-58A54109314E}" presName="sibTrans" presStyleCnt="0"/>
      <dgm:spPr/>
    </dgm:pt>
    <dgm:pt modelId="{13E25375-A89D-4A0C-86F3-4CC650BE8F96}" type="pres">
      <dgm:prSet presAssocID="{3F6D67E5-6212-425D-9897-F456F08DB5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16A20-9FA7-4828-8F21-C1F3DF2EB348}" type="pres">
      <dgm:prSet presAssocID="{AFCB0B8A-02ED-40A1-B318-521E155702AC}" presName="sibTrans" presStyleCnt="0"/>
      <dgm:spPr/>
    </dgm:pt>
    <dgm:pt modelId="{2BF89C09-754B-4628-9943-AB89CE6BDF4B}" type="pres">
      <dgm:prSet presAssocID="{10298383-DD86-4C0B-BBE1-848B0E9198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65D50-F97D-4FFA-B280-E88A574FDAA2}" type="pres">
      <dgm:prSet presAssocID="{4499C16C-1F7C-4988-B9AB-69932AEEA974}" presName="sibTrans" presStyleCnt="0"/>
      <dgm:spPr/>
    </dgm:pt>
    <dgm:pt modelId="{2B7192A1-C2F6-4694-8009-11F6D87F1A67}" type="pres">
      <dgm:prSet presAssocID="{3F08B389-738F-408B-ADFC-924CEE1FB7EF}" presName="node" presStyleLbl="node1" presStyleIdx="3" presStyleCnt="4" custLinFactNeighborX="-264" custLinFactNeighborY="-2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C6BAF-C553-4C83-AD77-235408544043}" type="presOf" srcId="{76595EC1-8CEB-493B-831F-DE7CB2A9A0C6}" destId="{92E2E663-CD88-4911-863D-5D045B0432BA}" srcOrd="0" destOrd="0" presId="urn:microsoft.com/office/officeart/2005/8/layout/default#3"/>
    <dgm:cxn modelId="{623DFA77-DDAD-4119-A38E-88C649D40A42}" srcId="{91DD3F11-1A95-4F31-992B-2E7CF456889D}" destId="{10298383-DD86-4C0B-BBE1-848B0E9198AE}" srcOrd="2" destOrd="0" parTransId="{E58998AB-A9D7-4BE2-BA9D-5E075849F47D}" sibTransId="{4499C16C-1F7C-4988-B9AB-69932AEEA974}"/>
    <dgm:cxn modelId="{D9DE1DEE-139E-474E-90D9-D3B5724F8A99}" srcId="{91DD3F11-1A95-4F31-992B-2E7CF456889D}" destId="{3F08B389-738F-408B-ADFC-924CEE1FB7EF}" srcOrd="3" destOrd="0" parTransId="{2DA8958C-AA91-4FA0-B393-D8E8C29BA5BF}" sibTransId="{650AE321-8C36-4631-A436-7723C83F04D6}"/>
    <dgm:cxn modelId="{A7E4DA7A-B966-4959-810D-A1D9B032E99B}" srcId="{91DD3F11-1A95-4F31-992B-2E7CF456889D}" destId="{76595EC1-8CEB-493B-831F-DE7CB2A9A0C6}" srcOrd="0" destOrd="0" parTransId="{027A7840-E64F-4379-AF8D-5495E8D440FC}" sibTransId="{1CF53375-FE1B-4392-AAF1-58A54109314E}"/>
    <dgm:cxn modelId="{C6AE008C-A116-4417-A934-10B75F6C3BF4}" type="presOf" srcId="{91DD3F11-1A95-4F31-992B-2E7CF456889D}" destId="{737555CA-A9D1-4444-87EC-9D3E7CB3B2A1}" srcOrd="0" destOrd="0" presId="urn:microsoft.com/office/officeart/2005/8/layout/default#3"/>
    <dgm:cxn modelId="{6E1CFA83-2DEB-4E13-BF02-FB8E8BC4BB5F}" type="presOf" srcId="{3F6D67E5-6212-425D-9897-F456F08DB5EE}" destId="{13E25375-A89D-4A0C-86F3-4CC650BE8F96}" srcOrd="0" destOrd="0" presId="urn:microsoft.com/office/officeart/2005/8/layout/default#3"/>
    <dgm:cxn modelId="{F3C6FD6E-428E-4144-B2D5-0DDB6F61A364}" type="presOf" srcId="{3F08B389-738F-408B-ADFC-924CEE1FB7EF}" destId="{2B7192A1-C2F6-4694-8009-11F6D87F1A67}" srcOrd="0" destOrd="0" presId="urn:microsoft.com/office/officeart/2005/8/layout/default#3"/>
    <dgm:cxn modelId="{88CADECF-F36E-44C2-A6D0-0573CE5DF1E8}" srcId="{91DD3F11-1A95-4F31-992B-2E7CF456889D}" destId="{3F6D67E5-6212-425D-9897-F456F08DB5EE}" srcOrd="1" destOrd="0" parTransId="{89EF4518-A370-4FA0-BF74-1A0D3CAAEFE5}" sibTransId="{AFCB0B8A-02ED-40A1-B318-521E155702AC}"/>
    <dgm:cxn modelId="{761255DF-5DBB-45E6-AE3F-3E1A3F57C69C}" type="presOf" srcId="{10298383-DD86-4C0B-BBE1-848B0E9198AE}" destId="{2BF89C09-754B-4628-9943-AB89CE6BDF4B}" srcOrd="0" destOrd="0" presId="urn:microsoft.com/office/officeart/2005/8/layout/default#3"/>
    <dgm:cxn modelId="{6FA03250-3096-4B26-BA6B-D40A8C86DA60}" type="presParOf" srcId="{737555CA-A9D1-4444-87EC-9D3E7CB3B2A1}" destId="{92E2E663-CD88-4911-863D-5D045B0432BA}" srcOrd="0" destOrd="0" presId="urn:microsoft.com/office/officeart/2005/8/layout/default#3"/>
    <dgm:cxn modelId="{B7196FF9-ED9D-4C81-8C65-B70CAEC680DC}" type="presParOf" srcId="{737555CA-A9D1-4444-87EC-9D3E7CB3B2A1}" destId="{7B6F4A6E-D725-40D8-AC35-CBD7ECEBFACC}" srcOrd="1" destOrd="0" presId="urn:microsoft.com/office/officeart/2005/8/layout/default#3"/>
    <dgm:cxn modelId="{177F23CB-7820-4F24-A4DC-FF4EC454470D}" type="presParOf" srcId="{737555CA-A9D1-4444-87EC-9D3E7CB3B2A1}" destId="{13E25375-A89D-4A0C-86F3-4CC650BE8F96}" srcOrd="2" destOrd="0" presId="urn:microsoft.com/office/officeart/2005/8/layout/default#3"/>
    <dgm:cxn modelId="{C188744E-97AF-4904-8440-4A8425991836}" type="presParOf" srcId="{737555CA-A9D1-4444-87EC-9D3E7CB3B2A1}" destId="{73F16A20-9FA7-4828-8F21-C1F3DF2EB348}" srcOrd="3" destOrd="0" presId="urn:microsoft.com/office/officeart/2005/8/layout/default#3"/>
    <dgm:cxn modelId="{91DC5139-5915-485A-9500-E462EE6DE845}" type="presParOf" srcId="{737555CA-A9D1-4444-87EC-9D3E7CB3B2A1}" destId="{2BF89C09-754B-4628-9943-AB89CE6BDF4B}" srcOrd="4" destOrd="0" presId="urn:microsoft.com/office/officeart/2005/8/layout/default#3"/>
    <dgm:cxn modelId="{7EAE2A25-12D1-496F-8DD2-DFDD219485B3}" type="presParOf" srcId="{737555CA-A9D1-4444-87EC-9D3E7CB3B2A1}" destId="{08565D50-F97D-4FFA-B280-E88A574FDAA2}" srcOrd="5" destOrd="0" presId="urn:microsoft.com/office/officeart/2005/8/layout/default#3"/>
    <dgm:cxn modelId="{5C8C8967-4B21-44C5-B0FA-C05C658B0419}" type="presParOf" srcId="{737555CA-A9D1-4444-87EC-9D3E7CB3B2A1}" destId="{2B7192A1-C2F6-4694-8009-11F6D87F1A67}" srcOrd="6" destOrd="0" presId="urn:microsoft.com/office/officeart/2005/8/layout/default#3"/>
  </dgm:cxnLst>
  <dgm:bg>
    <a:solidFill>
      <a:schemeClr val="bg1"/>
    </a:solidFill>
  </dgm:bg>
  <dgm:whole>
    <a:ln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20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и термины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44E3FC1D-C315-4BA4-B570-B5332F26C1D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«Коллаж»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2AAF0E70-345A-4371-877E-95B9D32D745F}" type="parTrans" cxnId="{7DFC0E83-FAC6-4640-8B7B-7CBC6095B687}">
      <dgm:prSet/>
      <dgm:spPr/>
      <dgm:t>
        <a:bodyPr/>
        <a:lstStyle/>
        <a:p>
          <a:endParaRPr lang="ru-RU"/>
        </a:p>
      </dgm:t>
    </dgm:pt>
    <dgm:pt modelId="{98E6D02B-FB65-4173-A2E3-8D006BFA2D87}" type="sibTrans" cxnId="{7DFC0E83-FAC6-4640-8B7B-7CBC6095B687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3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3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3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09121-478C-4D77-85BA-087F8D1F8BE1}" type="pres">
      <dgm:prSet presAssocID="{0D2A5158-2D03-4BA3-A610-10E8F4FC21F1}" presName="spacing" presStyleCnt="0"/>
      <dgm:spPr/>
    </dgm:pt>
    <dgm:pt modelId="{0A5FDA91-6757-491B-9C9D-6B65379851F0}" type="pres">
      <dgm:prSet presAssocID="{44E3FC1D-C315-4BA4-B570-B5332F26C1D8}" presName="composite" presStyleCnt="0"/>
      <dgm:spPr/>
    </dgm:pt>
    <dgm:pt modelId="{0CB44D7F-0C66-4497-B9EB-5134FE96849A}" type="pres">
      <dgm:prSet presAssocID="{44E3FC1D-C315-4BA4-B570-B5332F26C1D8}" presName="imgShp" presStyleLbl="fgImgPlace1" presStyleIdx="2" presStyleCnt="3"/>
      <dgm:spPr>
        <a:solidFill>
          <a:schemeClr val="bg1"/>
        </a:solidFill>
      </dgm:spPr>
    </dgm:pt>
    <dgm:pt modelId="{8C0F39A9-601B-4C81-B0FF-9C5C457FF622}" type="pres">
      <dgm:prSet presAssocID="{44E3FC1D-C315-4BA4-B570-B5332F26C1D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139052-ECFE-4BE1-8EDE-1B943209BC49}" type="presOf" srcId="{57DC7BA1-B86A-490E-87A7-761B012E2B1B}" destId="{66C96DF3-B4EF-4630-AC8E-09B095856621}" srcOrd="0" destOrd="0" presId="urn:microsoft.com/office/officeart/2005/8/layout/vList3#2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7DFC0E83-FAC6-4640-8B7B-7CBC6095B687}" srcId="{466DA2BE-BBF6-44C3-A153-50520A51E0DF}" destId="{44E3FC1D-C315-4BA4-B570-B5332F26C1D8}" srcOrd="2" destOrd="0" parTransId="{2AAF0E70-345A-4371-877E-95B9D32D745F}" sibTransId="{98E6D02B-FB65-4173-A2E3-8D006BFA2D87}"/>
    <dgm:cxn modelId="{3E459C05-729F-4504-9B68-E52EABC35338}" type="presOf" srcId="{8C92F594-D24C-4044-879D-F0D30C1B3265}" destId="{6B43DADA-43F7-4619-8643-0DEFA7A9F75B}" srcOrd="0" destOrd="0" presId="urn:microsoft.com/office/officeart/2005/8/layout/vList3#2"/>
    <dgm:cxn modelId="{637EC7CB-352E-421E-9EB9-3B81C4C04504}" type="presOf" srcId="{466DA2BE-BBF6-44C3-A153-50520A51E0DF}" destId="{3B94F073-D742-4212-A2A0-85C74E3E3138}" srcOrd="0" destOrd="0" presId="urn:microsoft.com/office/officeart/2005/8/layout/vList3#2"/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9F7DDEE1-EA7A-4CFA-A948-7FDE43C5BF13}" type="presOf" srcId="{44E3FC1D-C315-4BA4-B570-B5332F26C1D8}" destId="{8C0F39A9-601B-4C81-B0FF-9C5C457FF622}" srcOrd="0" destOrd="0" presId="urn:microsoft.com/office/officeart/2005/8/layout/vList3#2"/>
    <dgm:cxn modelId="{322063DD-FE24-4336-8CBB-9C0C07C1D023}" type="presParOf" srcId="{3B94F073-D742-4212-A2A0-85C74E3E3138}" destId="{B64A81EE-FFED-4F11-AA7C-1C803141FE85}" srcOrd="0" destOrd="0" presId="urn:microsoft.com/office/officeart/2005/8/layout/vList3#2"/>
    <dgm:cxn modelId="{E880858E-91D8-4C97-8EF8-8C8B06A96114}" type="presParOf" srcId="{B64A81EE-FFED-4F11-AA7C-1C803141FE85}" destId="{0695C490-E4F3-44F9-95D3-DCB4ADA8C6F8}" srcOrd="0" destOrd="0" presId="urn:microsoft.com/office/officeart/2005/8/layout/vList3#2"/>
    <dgm:cxn modelId="{A335E3C4-9A68-42F8-BDD1-225E1C7B37EE}" type="presParOf" srcId="{B64A81EE-FFED-4F11-AA7C-1C803141FE85}" destId="{6B43DADA-43F7-4619-8643-0DEFA7A9F75B}" srcOrd="1" destOrd="0" presId="urn:microsoft.com/office/officeart/2005/8/layout/vList3#2"/>
    <dgm:cxn modelId="{A46A1102-C2FA-440E-8717-59A154FAACB5}" type="presParOf" srcId="{3B94F073-D742-4212-A2A0-85C74E3E3138}" destId="{A06DDE74-47D4-4B6E-8BDF-59D45391C74B}" srcOrd="1" destOrd="0" presId="urn:microsoft.com/office/officeart/2005/8/layout/vList3#2"/>
    <dgm:cxn modelId="{1A03890D-0D7B-4426-A1BB-578E234C1B85}" type="presParOf" srcId="{3B94F073-D742-4212-A2A0-85C74E3E3138}" destId="{F15048E4-E7F1-476C-9ABA-3210777AB54F}" srcOrd="2" destOrd="0" presId="urn:microsoft.com/office/officeart/2005/8/layout/vList3#2"/>
    <dgm:cxn modelId="{B8CB759D-9F2D-446D-9AF3-086E56406D33}" type="presParOf" srcId="{F15048E4-E7F1-476C-9ABA-3210777AB54F}" destId="{0A426044-E8F7-487B-91EF-34DFC983F853}" srcOrd="0" destOrd="0" presId="urn:microsoft.com/office/officeart/2005/8/layout/vList3#2"/>
    <dgm:cxn modelId="{65FDC33D-7CAC-4281-87A9-D8870688D833}" type="presParOf" srcId="{F15048E4-E7F1-476C-9ABA-3210777AB54F}" destId="{66C96DF3-B4EF-4630-AC8E-09B095856621}" srcOrd="1" destOrd="0" presId="urn:microsoft.com/office/officeart/2005/8/layout/vList3#2"/>
    <dgm:cxn modelId="{B229669E-663F-42B2-81E7-B7D97622C858}" type="presParOf" srcId="{3B94F073-D742-4212-A2A0-85C74E3E3138}" destId="{F3809121-478C-4D77-85BA-087F8D1F8BE1}" srcOrd="3" destOrd="0" presId="urn:microsoft.com/office/officeart/2005/8/layout/vList3#2"/>
    <dgm:cxn modelId="{918CD171-8A78-4D67-A3FF-E05008FD2234}" type="presParOf" srcId="{3B94F073-D742-4212-A2A0-85C74E3E3138}" destId="{0A5FDA91-6757-491B-9C9D-6B65379851F0}" srcOrd="4" destOrd="0" presId="urn:microsoft.com/office/officeart/2005/8/layout/vList3#2"/>
    <dgm:cxn modelId="{A1A25E3E-DF22-4BC1-AD5B-F700719EC841}" type="presParOf" srcId="{0A5FDA91-6757-491B-9C9D-6B65379851F0}" destId="{0CB44D7F-0C66-4497-B9EB-5134FE96849A}" srcOrd="0" destOrd="0" presId="urn:microsoft.com/office/officeart/2005/8/layout/vList3#2"/>
    <dgm:cxn modelId="{D91C1DD1-756B-42A5-9327-2B5429E5F204}" type="presParOf" srcId="{0A5FDA91-6757-491B-9C9D-6B65379851F0}" destId="{8C0F39A9-601B-4C81-B0FF-9C5C457FF622}" srcOrd="1" destOrd="0" presId="urn:microsoft.com/office/officeart/2005/8/layout/vList3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0329E7-0A13-4AF7-A54C-81042B0340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DC72A-EAAC-4CC9-B091-485971089D14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Это различие заключалось в том,           что территории, занятые Россией, непосредственно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входили</a:t>
          </a:r>
          <a:r>
            <a:rPr lang="ru-RU" sz="1200" b="1" dirty="0" smtClean="0">
              <a:solidFill>
                <a:srgbClr val="000000"/>
              </a:solidFill>
            </a:rPr>
            <a:t> в состав империи</a:t>
          </a:r>
          <a:endParaRPr lang="ru-RU" sz="1200" b="1" dirty="0">
            <a:solidFill>
              <a:srgbClr val="000000"/>
            </a:solidFill>
          </a:endParaRPr>
        </a:p>
      </dgm:t>
    </dgm:pt>
    <dgm:pt modelId="{A15E89BF-B1EE-4852-A256-0F3D82F4FE75}" type="parTrans" cxnId="{8D3C41CF-9A47-4AD1-A620-896ECE5B3105}">
      <dgm:prSet/>
      <dgm:spPr/>
      <dgm:t>
        <a:bodyPr/>
        <a:lstStyle/>
        <a:p>
          <a:endParaRPr lang="ru-RU"/>
        </a:p>
      </dgm:t>
    </dgm:pt>
    <dgm:pt modelId="{5C400786-563B-45BB-A835-5288096DF105}" type="sibTrans" cxnId="{8D3C41CF-9A47-4AD1-A620-896ECE5B3105}">
      <dgm:prSet/>
      <dgm:spPr/>
      <dgm:t>
        <a:bodyPr/>
        <a:lstStyle/>
        <a:p>
          <a:endParaRPr lang="ru-RU"/>
        </a:p>
      </dgm:t>
    </dgm:pt>
    <dgm:pt modelId="{8B4C2E07-C179-42B8-8148-93981725B0F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</a:rPr>
            <a:t>Поэтому у России не было заокеанских или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заморских</a:t>
          </a:r>
          <a:r>
            <a:rPr lang="ru-RU" sz="1200" b="1" dirty="0" smtClean="0">
              <a:solidFill>
                <a:srgbClr val="000000"/>
              </a:solidFill>
            </a:rPr>
            <a:t/>
          </a:r>
          <a:br>
            <a:rPr lang="ru-RU" sz="1200" b="1" dirty="0" smtClean="0">
              <a:solidFill>
                <a:srgbClr val="000000"/>
              </a:solidFill>
            </a:rPr>
          </a:br>
          <a:r>
            <a:rPr lang="ru-RU" sz="1200" b="1" dirty="0" smtClean="0">
              <a:solidFill>
                <a:srgbClr val="000000"/>
              </a:solidFill>
            </a:rPr>
            <a:t>колоний</a:t>
          </a:r>
          <a:endParaRPr lang="ru-RU" sz="1200" dirty="0">
            <a:solidFill>
              <a:srgbClr val="000000"/>
            </a:solidFill>
          </a:endParaRPr>
        </a:p>
      </dgm:t>
    </dgm:pt>
    <dgm:pt modelId="{5B3CBE4D-8E06-4DF9-BA2A-63A05FE8B871}" type="parTrans" cxnId="{B6CC168D-08B7-4639-A929-00BBF4184D7F}">
      <dgm:prSet/>
      <dgm:spPr/>
      <dgm:t>
        <a:bodyPr/>
        <a:lstStyle/>
        <a:p>
          <a:endParaRPr lang="ru-RU"/>
        </a:p>
      </dgm:t>
    </dgm:pt>
    <dgm:pt modelId="{421C76A7-AFCE-44D7-ADDC-17EF5037D9DF}" type="sibTrans" cxnId="{B6CC168D-08B7-4639-A929-00BBF4184D7F}">
      <dgm:prSet/>
      <dgm:spPr/>
      <dgm:t>
        <a:bodyPr/>
        <a:lstStyle/>
        <a:p>
          <a:endParaRPr lang="ru-RU"/>
        </a:p>
      </dgm:t>
    </dgm:pt>
    <dgm:pt modelId="{9D7AEF92-CBD6-4348-8184-37B42E1B4EBA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Например, большая часть Средней Азии была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включена 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состав империи, и на этой территории образовалось Туркестанское генерал-губернаторство</a:t>
          </a:r>
          <a:endParaRPr lang="ru-RU" sz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FCD68A-03C2-40F4-AE38-03358C8E8188}" type="parTrans" cxnId="{3B195C69-4C04-48D7-9A2F-149A0306C2C2}">
      <dgm:prSet/>
      <dgm:spPr/>
    </dgm:pt>
    <dgm:pt modelId="{971B455C-33BB-4FE5-9B73-8D9DDF17C92D}" type="sibTrans" cxnId="{3B195C69-4C04-48D7-9A2F-149A0306C2C2}">
      <dgm:prSet/>
      <dgm:spPr/>
    </dgm:pt>
    <dgm:pt modelId="{F10C94E1-C1AB-4FB5-8431-BD8A17D20D82}" type="pres">
      <dgm:prSet presAssocID="{5C0329E7-0A13-4AF7-A54C-81042B034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FB4BD8-8846-4F2C-AA62-558B3811B756}" type="pres">
      <dgm:prSet presAssocID="{7F5DC72A-EAAC-4CC9-B091-485971089D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F020E-F5F2-48A2-9F02-4365EF7D7642}" type="pres">
      <dgm:prSet presAssocID="{5C400786-563B-45BB-A835-5288096DF105}" presName="spacer" presStyleCnt="0"/>
      <dgm:spPr/>
    </dgm:pt>
    <dgm:pt modelId="{55FF43DC-5241-466E-BCFA-EA14FE482F61}" type="pres">
      <dgm:prSet presAssocID="{8B4C2E07-C179-42B8-8148-93981725B0F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E312-9C4B-4655-9174-B278A9CE934D}" type="pres">
      <dgm:prSet presAssocID="{421C76A7-AFCE-44D7-ADDC-17EF5037D9DF}" presName="spacer" presStyleCnt="0"/>
      <dgm:spPr/>
    </dgm:pt>
    <dgm:pt modelId="{8AA146D0-2645-4447-A226-9D32DECFAAD6}" type="pres">
      <dgm:prSet presAssocID="{9D7AEF92-CBD6-4348-8184-37B42E1B4E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95C69-4C04-48D7-9A2F-149A0306C2C2}" srcId="{5C0329E7-0A13-4AF7-A54C-81042B034025}" destId="{9D7AEF92-CBD6-4348-8184-37B42E1B4EBA}" srcOrd="2" destOrd="0" parTransId="{DBFCD68A-03C2-40F4-AE38-03358C8E8188}" sibTransId="{971B455C-33BB-4FE5-9B73-8D9DDF17C92D}"/>
    <dgm:cxn modelId="{2ABBAB43-461D-4C9F-839D-AD01357C44F7}" type="presOf" srcId="{5C0329E7-0A13-4AF7-A54C-81042B034025}" destId="{F10C94E1-C1AB-4FB5-8431-BD8A17D20D82}" srcOrd="0" destOrd="0" presId="urn:microsoft.com/office/officeart/2005/8/layout/vList2"/>
    <dgm:cxn modelId="{A4CABEF8-32E5-406C-9066-EB3951C12819}" type="presOf" srcId="{8B4C2E07-C179-42B8-8148-93981725B0FD}" destId="{55FF43DC-5241-466E-BCFA-EA14FE482F61}" srcOrd="0" destOrd="0" presId="urn:microsoft.com/office/officeart/2005/8/layout/vList2"/>
    <dgm:cxn modelId="{08470753-55DD-4075-8B08-80C609239D57}" type="presOf" srcId="{7F5DC72A-EAAC-4CC9-B091-485971089D14}" destId="{0CFB4BD8-8846-4F2C-AA62-558B3811B756}" srcOrd="0" destOrd="0" presId="urn:microsoft.com/office/officeart/2005/8/layout/vList2"/>
    <dgm:cxn modelId="{B6CC168D-08B7-4639-A929-00BBF4184D7F}" srcId="{5C0329E7-0A13-4AF7-A54C-81042B034025}" destId="{8B4C2E07-C179-42B8-8148-93981725B0FD}" srcOrd="1" destOrd="0" parTransId="{5B3CBE4D-8E06-4DF9-BA2A-63A05FE8B871}" sibTransId="{421C76A7-AFCE-44D7-ADDC-17EF5037D9DF}"/>
    <dgm:cxn modelId="{06E069BB-9F5C-49AB-B460-9988FB52209B}" type="presOf" srcId="{9D7AEF92-CBD6-4348-8184-37B42E1B4EBA}" destId="{8AA146D0-2645-4447-A226-9D32DECFAAD6}" srcOrd="0" destOrd="0" presId="urn:microsoft.com/office/officeart/2005/8/layout/vList2"/>
    <dgm:cxn modelId="{8D3C41CF-9A47-4AD1-A620-896ECE5B3105}" srcId="{5C0329E7-0A13-4AF7-A54C-81042B034025}" destId="{7F5DC72A-EAAC-4CC9-B091-485971089D14}" srcOrd="0" destOrd="0" parTransId="{A15E89BF-B1EE-4852-A256-0F3D82F4FE75}" sibTransId="{5C400786-563B-45BB-A835-5288096DF105}"/>
    <dgm:cxn modelId="{1ADF5FC9-A2A3-484A-86BD-3E9ED578AF10}" type="presParOf" srcId="{F10C94E1-C1AB-4FB5-8431-BD8A17D20D82}" destId="{0CFB4BD8-8846-4F2C-AA62-558B3811B756}" srcOrd="0" destOrd="0" presId="urn:microsoft.com/office/officeart/2005/8/layout/vList2"/>
    <dgm:cxn modelId="{6B28BD69-1A37-4F10-87F0-B78C5593E207}" type="presParOf" srcId="{F10C94E1-C1AB-4FB5-8431-BD8A17D20D82}" destId="{175F020E-F5F2-48A2-9F02-4365EF7D7642}" srcOrd="1" destOrd="0" presId="urn:microsoft.com/office/officeart/2005/8/layout/vList2"/>
    <dgm:cxn modelId="{2A8C149B-93B4-4193-895E-E8296A889846}" type="presParOf" srcId="{F10C94E1-C1AB-4FB5-8431-BD8A17D20D82}" destId="{55FF43DC-5241-466E-BCFA-EA14FE482F61}" srcOrd="2" destOrd="0" presId="urn:microsoft.com/office/officeart/2005/8/layout/vList2"/>
    <dgm:cxn modelId="{7C9DD67C-2069-47B2-85F4-0D650DC0022D}" type="presParOf" srcId="{F10C94E1-C1AB-4FB5-8431-BD8A17D20D82}" destId="{52D4E312-9C4B-4655-9174-B278A9CE934D}" srcOrd="3" destOrd="0" presId="urn:microsoft.com/office/officeart/2005/8/layout/vList2"/>
    <dgm:cxn modelId="{2A3D0D03-FE1F-4012-8613-58BD4D491A3A}" type="presParOf" srcId="{F10C94E1-C1AB-4FB5-8431-BD8A17D20D82}" destId="{8AA146D0-2645-4447-A226-9D32DECFAA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1C047-38CC-46F4-806C-39FD6A1D3B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C5CA-22FA-4560-9427-8C796FFAED1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и после 70-х годов </a:t>
          </a:r>
          <a:r>
            <a: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 </a:t>
          </a:r>
          <a:r>
            <a:rPr lang="ru-RU" sz="1200" b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продолжала </a:t>
          </a:r>
          <a:r>
            <a:rPr lang="ru-RU" sz="1200" b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Средней Азии свои действия колониального характера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4AAB6-E786-4F39-B2BF-60256014BC6C}" type="parTrans" cxnId="{E89EB4D5-19B1-4DA1-9726-B3383EB2A600}">
      <dgm:prSet/>
      <dgm:spPr/>
      <dgm:t>
        <a:bodyPr/>
        <a:lstStyle/>
        <a:p>
          <a:endParaRPr lang="ru-RU"/>
        </a:p>
      </dgm:t>
    </dgm:pt>
    <dgm:pt modelId="{5BB5A674-DA54-4E71-A167-EB0DA3A4828C}" type="sibTrans" cxnId="{E89EB4D5-19B1-4DA1-9726-B3383EB2A600}">
      <dgm:prSet/>
      <dgm:spPr>
        <a:solidFill>
          <a:srgbClr val="0070C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F1B2659-2045-4EC0-9CDC-FFC6B0FDE27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1873 году Хивинское ханство превратилось        в вассальное государство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4709732-527D-464A-8FF8-55A4617C0A69}" type="parTrans" cxnId="{0154D6E1-4CE4-4698-8C0A-CEDFB1C4E1F8}">
      <dgm:prSet/>
      <dgm:spPr/>
      <dgm:t>
        <a:bodyPr/>
        <a:lstStyle/>
        <a:p>
          <a:endParaRPr lang="ru-RU"/>
        </a:p>
      </dgm:t>
    </dgm:pt>
    <dgm:pt modelId="{218E34B3-BBA5-4A9A-94FB-B79583A2AE88}" type="sibTrans" cxnId="{0154D6E1-4CE4-4698-8C0A-CEDFB1C4E1F8}">
      <dgm:prSet/>
      <dgm:spPr>
        <a:solidFill>
          <a:srgbClr val="0070C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CEB1FD2C-457D-4FB9-89CB-E1582DAE64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1885 году полностью была подчинена Средняя Азия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3F9C008-44BE-4931-B5B0-1E31B4E2C33F}" type="parTrans" cxnId="{F33CB454-CD6D-4D5C-81B9-871907FC4C16}">
      <dgm:prSet/>
      <dgm:spPr/>
      <dgm:t>
        <a:bodyPr/>
        <a:lstStyle/>
        <a:p>
          <a:endParaRPr lang="ru-RU"/>
        </a:p>
      </dgm:t>
    </dgm:pt>
    <dgm:pt modelId="{5F388C82-F064-4B7F-B26F-375D9805EBD2}" type="sibTrans" cxnId="{F33CB454-CD6D-4D5C-81B9-871907FC4C16}">
      <dgm:prSet/>
      <dgm:spPr/>
      <dgm:t>
        <a:bodyPr/>
        <a:lstStyle/>
        <a:p>
          <a:endParaRPr lang="ru-RU"/>
        </a:p>
      </dgm:t>
    </dgm:pt>
    <dgm:pt modelId="{64DB8B5E-E345-419C-86E7-A3D3CEA58242}" type="pres">
      <dgm:prSet presAssocID="{1B41C047-38CC-46F4-806C-39FD6A1D3B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7082B-6440-4C8B-B823-D932BA280FAC}" type="pres">
      <dgm:prSet presAssocID="{1B41C047-38CC-46F4-806C-39FD6A1D3B10}" presName="dummyMaxCanvas" presStyleCnt="0">
        <dgm:presLayoutVars/>
      </dgm:prSet>
      <dgm:spPr/>
    </dgm:pt>
    <dgm:pt modelId="{18B969AF-E8E2-4A51-86CF-33E68D10A71A}" type="pres">
      <dgm:prSet presAssocID="{1B41C047-38CC-46F4-806C-39FD6A1D3B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42B0-B740-4AA0-965D-FE3E3C84B115}" type="pres">
      <dgm:prSet presAssocID="{1B41C047-38CC-46F4-806C-39FD6A1D3B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6879-7AD9-4801-BB4A-A1915E56F321}" type="pres">
      <dgm:prSet presAssocID="{1B41C047-38CC-46F4-806C-39FD6A1D3B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7B5A-7483-44E5-8608-815BB1FAF45C}" type="pres">
      <dgm:prSet presAssocID="{1B41C047-38CC-46F4-806C-39FD6A1D3B10}" presName="ThreeConn_1-2" presStyleLbl="fgAccFollowNode1" presStyleIdx="0" presStyleCnt="2" custLinFactNeighborX="72620" custLinFactNeighborY="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1778-E698-49B8-AF55-1F2B456A6BDB}" type="pres">
      <dgm:prSet presAssocID="{1B41C047-38CC-46F4-806C-39FD6A1D3B10}" presName="ThreeConn_2-3" presStyleLbl="fgAccFollowNode1" presStyleIdx="1" presStyleCnt="2" custLinFactNeighborX="64446" custLinFactNeighborY="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0171A-20B5-4144-82C3-2E6AD49857FA}" type="pres">
      <dgm:prSet presAssocID="{1B41C047-38CC-46F4-806C-39FD6A1D3B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3F8E-C321-473A-9936-FA4E218F4724}" type="pres">
      <dgm:prSet presAssocID="{1B41C047-38CC-46F4-806C-39FD6A1D3B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BAE1-2451-4F80-A3F4-C72E2E852FE6}" type="pres">
      <dgm:prSet presAssocID="{1B41C047-38CC-46F4-806C-39FD6A1D3B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127C8-508F-41FE-8922-424969B7D0FB}" type="presOf" srcId="{4384C5CA-22FA-4560-9427-8C796FFAED1F}" destId="{18B969AF-E8E2-4A51-86CF-33E68D10A71A}" srcOrd="0" destOrd="0" presId="urn:microsoft.com/office/officeart/2005/8/layout/vProcess5"/>
    <dgm:cxn modelId="{F33CB454-CD6D-4D5C-81B9-871907FC4C16}" srcId="{1B41C047-38CC-46F4-806C-39FD6A1D3B10}" destId="{CEB1FD2C-457D-4FB9-89CB-E1582DAE649F}" srcOrd="2" destOrd="0" parTransId="{A3F9C008-44BE-4931-B5B0-1E31B4E2C33F}" sibTransId="{5F388C82-F064-4B7F-B26F-375D9805EBD2}"/>
    <dgm:cxn modelId="{CB838E18-240D-4007-A24C-9E38D868246B}" type="presOf" srcId="{218E34B3-BBA5-4A9A-94FB-B79583A2AE88}" destId="{70C21778-E698-49B8-AF55-1F2B456A6BDB}" srcOrd="0" destOrd="0" presId="urn:microsoft.com/office/officeart/2005/8/layout/vProcess5"/>
    <dgm:cxn modelId="{63943A93-E4AB-43E2-B4D9-BA64D789AFED}" type="presOf" srcId="{5BB5A674-DA54-4E71-A167-EB0DA3A4828C}" destId="{74517B5A-7483-44E5-8608-815BB1FAF45C}" srcOrd="0" destOrd="0" presId="urn:microsoft.com/office/officeart/2005/8/layout/vProcess5"/>
    <dgm:cxn modelId="{0154D6E1-4CE4-4698-8C0A-CEDFB1C4E1F8}" srcId="{1B41C047-38CC-46F4-806C-39FD6A1D3B10}" destId="{6F1B2659-2045-4EC0-9CDC-FFC6B0FDE27D}" srcOrd="1" destOrd="0" parTransId="{24709732-527D-464A-8FF8-55A4617C0A69}" sibTransId="{218E34B3-BBA5-4A9A-94FB-B79583A2AE88}"/>
    <dgm:cxn modelId="{0A63C5E1-7D66-4FD0-A030-2FA377126D00}" type="presOf" srcId="{1B41C047-38CC-46F4-806C-39FD6A1D3B10}" destId="{64DB8B5E-E345-419C-86E7-A3D3CEA58242}" srcOrd="0" destOrd="0" presId="urn:microsoft.com/office/officeart/2005/8/layout/vProcess5"/>
    <dgm:cxn modelId="{A0AA0A75-2AF0-4C58-BE23-83E853B7F7AF}" type="presOf" srcId="{4384C5CA-22FA-4560-9427-8C796FFAED1F}" destId="{D430171A-20B5-4144-82C3-2E6AD49857FA}" srcOrd="1" destOrd="0" presId="urn:microsoft.com/office/officeart/2005/8/layout/vProcess5"/>
    <dgm:cxn modelId="{D94061D4-1AE6-4B38-B5FD-BCEE560F1A11}" type="presOf" srcId="{6F1B2659-2045-4EC0-9CDC-FFC6B0FDE27D}" destId="{C73542B0-B740-4AA0-965D-FE3E3C84B115}" srcOrd="0" destOrd="0" presId="urn:microsoft.com/office/officeart/2005/8/layout/vProcess5"/>
    <dgm:cxn modelId="{21C19AC6-04FB-4023-B67B-460B99401076}" type="presOf" srcId="{CEB1FD2C-457D-4FB9-89CB-E1582DAE649F}" destId="{1B5E6879-7AD9-4801-BB4A-A1915E56F321}" srcOrd="0" destOrd="0" presId="urn:microsoft.com/office/officeart/2005/8/layout/vProcess5"/>
    <dgm:cxn modelId="{F31E11DE-B5DB-4DF1-AED3-42D76FDFDBDE}" type="presOf" srcId="{CEB1FD2C-457D-4FB9-89CB-E1582DAE649F}" destId="{C420BAE1-2451-4F80-A3F4-C72E2E852FE6}" srcOrd="1" destOrd="0" presId="urn:microsoft.com/office/officeart/2005/8/layout/vProcess5"/>
    <dgm:cxn modelId="{E89EB4D5-19B1-4DA1-9726-B3383EB2A600}" srcId="{1B41C047-38CC-46F4-806C-39FD6A1D3B10}" destId="{4384C5CA-22FA-4560-9427-8C796FFAED1F}" srcOrd="0" destOrd="0" parTransId="{5214AAB6-E786-4F39-B2BF-60256014BC6C}" sibTransId="{5BB5A674-DA54-4E71-A167-EB0DA3A4828C}"/>
    <dgm:cxn modelId="{59C5568B-F8E3-432E-A53E-076A64D22FF5}" type="presOf" srcId="{6F1B2659-2045-4EC0-9CDC-FFC6B0FDE27D}" destId="{21EE3F8E-C321-473A-9936-FA4E218F4724}" srcOrd="1" destOrd="0" presId="urn:microsoft.com/office/officeart/2005/8/layout/vProcess5"/>
    <dgm:cxn modelId="{3B2156F9-9602-4889-A3A4-A200435343E9}" type="presParOf" srcId="{64DB8B5E-E345-419C-86E7-A3D3CEA58242}" destId="{F077082B-6440-4C8B-B823-D932BA280FAC}" srcOrd="0" destOrd="0" presId="urn:microsoft.com/office/officeart/2005/8/layout/vProcess5"/>
    <dgm:cxn modelId="{51F8C2C6-78DC-4A4C-81E6-5418DC128860}" type="presParOf" srcId="{64DB8B5E-E345-419C-86E7-A3D3CEA58242}" destId="{18B969AF-E8E2-4A51-86CF-33E68D10A71A}" srcOrd="1" destOrd="0" presId="urn:microsoft.com/office/officeart/2005/8/layout/vProcess5"/>
    <dgm:cxn modelId="{E1A17D78-FE21-4845-94E1-2F0CDDF95C1E}" type="presParOf" srcId="{64DB8B5E-E345-419C-86E7-A3D3CEA58242}" destId="{C73542B0-B740-4AA0-965D-FE3E3C84B115}" srcOrd="2" destOrd="0" presId="urn:microsoft.com/office/officeart/2005/8/layout/vProcess5"/>
    <dgm:cxn modelId="{60219177-6853-4A5C-8C63-BC05349549C1}" type="presParOf" srcId="{64DB8B5E-E345-419C-86E7-A3D3CEA58242}" destId="{1B5E6879-7AD9-4801-BB4A-A1915E56F321}" srcOrd="3" destOrd="0" presId="urn:microsoft.com/office/officeart/2005/8/layout/vProcess5"/>
    <dgm:cxn modelId="{13E9722C-08C1-44D7-96CF-DB3DCC372723}" type="presParOf" srcId="{64DB8B5E-E345-419C-86E7-A3D3CEA58242}" destId="{74517B5A-7483-44E5-8608-815BB1FAF45C}" srcOrd="4" destOrd="0" presId="urn:microsoft.com/office/officeart/2005/8/layout/vProcess5"/>
    <dgm:cxn modelId="{205D45A9-7763-4758-A9F7-07822C146046}" type="presParOf" srcId="{64DB8B5E-E345-419C-86E7-A3D3CEA58242}" destId="{70C21778-E698-49B8-AF55-1F2B456A6BDB}" srcOrd="5" destOrd="0" presId="urn:microsoft.com/office/officeart/2005/8/layout/vProcess5"/>
    <dgm:cxn modelId="{489CBB3B-0E13-48E7-9962-8C7A7DFEA3A5}" type="presParOf" srcId="{64DB8B5E-E345-419C-86E7-A3D3CEA58242}" destId="{D430171A-20B5-4144-82C3-2E6AD49857FA}" srcOrd="6" destOrd="0" presId="urn:microsoft.com/office/officeart/2005/8/layout/vProcess5"/>
    <dgm:cxn modelId="{C9B87F85-E781-4CDB-BB16-177D2D76BAF0}" type="presParOf" srcId="{64DB8B5E-E345-419C-86E7-A3D3CEA58242}" destId="{21EE3F8E-C321-473A-9936-FA4E218F4724}" srcOrd="7" destOrd="0" presId="urn:microsoft.com/office/officeart/2005/8/layout/vProcess5"/>
    <dgm:cxn modelId="{7FD5B783-7FAB-46B1-BA16-793825782BFF}" type="presParOf" srcId="{64DB8B5E-E345-419C-86E7-A3D3CEA58242}" destId="{C420BAE1-2451-4F80-A3F4-C72E2E852FE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B021A-BA2E-4731-9D1B-DB45993D4DE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D75FBE-2A66-471C-B40B-7B1CA9B072B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1875г. в Боснии      и Герцеговине началось восстание против колонизаторства Турции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C80C4C8-4FB2-4CA8-B179-B1DBFFF1E434}" type="parTrans" cxnId="{DD00996F-AE5D-44B4-8804-5629BD5A9EFF}">
      <dgm:prSet/>
      <dgm:spPr/>
      <dgm:t>
        <a:bodyPr/>
        <a:lstStyle/>
        <a:p>
          <a:endParaRPr lang="ru-RU"/>
        </a:p>
      </dgm:t>
    </dgm:pt>
    <dgm:pt modelId="{92685073-822A-4BFD-9548-C8BEBAD85CA7}" type="sibTrans" cxnId="{DD00996F-AE5D-44B4-8804-5629BD5A9EFF}">
      <dgm:prSet/>
      <dgm:spPr/>
      <dgm:t>
        <a:bodyPr/>
        <a:lstStyle/>
        <a:p>
          <a:endParaRPr lang="ru-RU"/>
        </a:p>
      </dgm:t>
    </dgm:pt>
    <dgm:pt modelId="{C48E5ECD-12A8-4511-A75B-BEB72B9262AB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требовали национальной независимости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80361E8-8E9A-4791-9BFB-1A2F01DA5B5C}" type="parTrans" cxnId="{90EA35B4-11A4-4361-AFAA-391F8AC29774}">
      <dgm:prSet/>
      <dgm:spPr/>
      <dgm:t>
        <a:bodyPr/>
        <a:lstStyle/>
        <a:p>
          <a:endParaRPr lang="ru-RU"/>
        </a:p>
      </dgm:t>
    </dgm:pt>
    <dgm:pt modelId="{A83A00C3-62E9-4AB3-A1C1-4042C7B3E0A0}" type="sibTrans" cxnId="{90EA35B4-11A4-4361-AFAA-391F8AC29774}">
      <dgm:prSet/>
      <dgm:spPr/>
      <dgm:t>
        <a:bodyPr/>
        <a:lstStyle/>
        <a:p>
          <a:endParaRPr lang="ru-RU"/>
        </a:p>
      </dgm:t>
    </dgm:pt>
    <dgm:pt modelId="{5747AF6D-E773-43D0-8AB6-80CDF0E40BA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Аналогичное восстание произошло                и в Болгарии,         но было подавлено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BB6DBBA-A915-480F-AF9A-8148E5BC5C82}" type="parTrans" cxnId="{3811F9E1-9527-4E99-A7E4-08402CF05E9C}">
      <dgm:prSet/>
      <dgm:spPr/>
      <dgm:t>
        <a:bodyPr/>
        <a:lstStyle/>
        <a:p>
          <a:endParaRPr lang="ru-RU"/>
        </a:p>
      </dgm:t>
    </dgm:pt>
    <dgm:pt modelId="{99297EBE-435A-4760-9D5C-0EF9F96DF9BF}" type="sibTrans" cxnId="{3811F9E1-9527-4E99-A7E4-08402CF05E9C}">
      <dgm:prSet/>
      <dgm:spPr/>
      <dgm:t>
        <a:bodyPr/>
        <a:lstStyle/>
        <a:p>
          <a:endParaRPr lang="ru-RU"/>
        </a:p>
      </dgm:t>
    </dgm:pt>
    <dgm:pt modelId="{3BF35B41-B726-41BA-9AA4-E75744A90BD0}" type="pres">
      <dgm:prSet presAssocID="{A66B021A-BA2E-4731-9D1B-DB45993D4DE2}" presName="CompostProcess" presStyleCnt="0">
        <dgm:presLayoutVars>
          <dgm:dir/>
          <dgm:resizeHandles val="exact"/>
        </dgm:presLayoutVars>
      </dgm:prSet>
      <dgm:spPr/>
    </dgm:pt>
    <dgm:pt modelId="{35FB3FF7-3B02-4C38-B4F0-05B541B8E5B1}" type="pres">
      <dgm:prSet presAssocID="{A66B021A-BA2E-4731-9D1B-DB45993D4DE2}" presName="arrow" presStyleLbl="bgShp" presStyleIdx="0" presStyleCnt="1"/>
      <dgm:spPr>
        <a:solidFill>
          <a:schemeClr val="bg1"/>
        </a:solidFill>
        <a:ln>
          <a:solidFill>
            <a:srgbClr val="0070C0"/>
          </a:solidFill>
        </a:ln>
      </dgm:spPr>
    </dgm:pt>
    <dgm:pt modelId="{6BE606A6-795C-46B5-AEC4-80652CA5E6BD}" type="pres">
      <dgm:prSet presAssocID="{A66B021A-BA2E-4731-9D1B-DB45993D4DE2}" presName="linearProcess" presStyleCnt="0"/>
      <dgm:spPr/>
    </dgm:pt>
    <dgm:pt modelId="{AC470A8B-47E6-4D09-B9C2-25C34F8851DC}" type="pres">
      <dgm:prSet presAssocID="{32D75FBE-2A66-471C-B40B-7B1CA9B072BC}" presName="textNode" presStyleLbl="node1" presStyleIdx="0" presStyleCnt="3" custLinFactNeighborX="-776" custLinFactNeighborY="-64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0F700-028F-4510-BED1-43902614CBA4}" type="pres">
      <dgm:prSet presAssocID="{92685073-822A-4BFD-9548-C8BEBAD85CA7}" presName="sibTrans" presStyleCnt="0"/>
      <dgm:spPr/>
    </dgm:pt>
    <dgm:pt modelId="{B0807450-F4A6-469C-8005-918AC6C7E901}" type="pres">
      <dgm:prSet presAssocID="{C48E5ECD-12A8-4511-A75B-BEB72B9262AB}" presName="textNode" presStyleLbl="node1" presStyleIdx="1" presStyleCnt="3" custLinFactNeighborX="-25065" custLinFactNeighborY="-1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B5191-5F73-44D7-BA6B-0B983071207A}" type="pres">
      <dgm:prSet presAssocID="{A83A00C3-62E9-4AB3-A1C1-4042C7B3E0A0}" presName="sibTrans" presStyleCnt="0"/>
      <dgm:spPr/>
    </dgm:pt>
    <dgm:pt modelId="{45756CEA-85FF-468F-887A-C4932B209265}" type="pres">
      <dgm:prSet presAssocID="{5747AF6D-E773-43D0-8AB6-80CDF0E40BAF}" presName="textNode" presStyleLbl="node1" presStyleIdx="2" presStyleCnt="3" custScaleX="96822" custScaleY="106163" custLinFactNeighborX="-19021" custLinFactNeighborY="2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1F9E1-9527-4E99-A7E4-08402CF05E9C}" srcId="{A66B021A-BA2E-4731-9D1B-DB45993D4DE2}" destId="{5747AF6D-E773-43D0-8AB6-80CDF0E40BAF}" srcOrd="2" destOrd="0" parTransId="{DBB6DBBA-A915-480F-AF9A-8148E5BC5C82}" sibTransId="{99297EBE-435A-4760-9D5C-0EF9F96DF9BF}"/>
    <dgm:cxn modelId="{90EA35B4-11A4-4361-AFAA-391F8AC29774}" srcId="{A66B021A-BA2E-4731-9D1B-DB45993D4DE2}" destId="{C48E5ECD-12A8-4511-A75B-BEB72B9262AB}" srcOrd="1" destOrd="0" parTransId="{F80361E8-8E9A-4791-9BFB-1A2F01DA5B5C}" sibTransId="{A83A00C3-62E9-4AB3-A1C1-4042C7B3E0A0}"/>
    <dgm:cxn modelId="{BAD5B738-7E78-4742-B79A-EFCD3CE7141B}" type="presOf" srcId="{5747AF6D-E773-43D0-8AB6-80CDF0E40BAF}" destId="{45756CEA-85FF-468F-887A-C4932B209265}" srcOrd="0" destOrd="0" presId="urn:microsoft.com/office/officeart/2005/8/layout/hProcess9"/>
    <dgm:cxn modelId="{39026DD7-CB97-47D5-A467-5EA3C07AA443}" type="presOf" srcId="{C48E5ECD-12A8-4511-A75B-BEB72B9262AB}" destId="{B0807450-F4A6-469C-8005-918AC6C7E901}" srcOrd="0" destOrd="0" presId="urn:microsoft.com/office/officeart/2005/8/layout/hProcess9"/>
    <dgm:cxn modelId="{2954F6F6-7C17-4B7B-A0ED-8036AE37EED9}" type="presOf" srcId="{32D75FBE-2A66-471C-B40B-7B1CA9B072BC}" destId="{AC470A8B-47E6-4D09-B9C2-25C34F8851DC}" srcOrd="0" destOrd="0" presId="urn:microsoft.com/office/officeart/2005/8/layout/hProcess9"/>
    <dgm:cxn modelId="{DD00996F-AE5D-44B4-8804-5629BD5A9EFF}" srcId="{A66B021A-BA2E-4731-9D1B-DB45993D4DE2}" destId="{32D75FBE-2A66-471C-B40B-7B1CA9B072BC}" srcOrd="0" destOrd="0" parTransId="{1C80C4C8-4FB2-4CA8-B179-B1DBFFF1E434}" sibTransId="{92685073-822A-4BFD-9548-C8BEBAD85CA7}"/>
    <dgm:cxn modelId="{11D5C258-7C2F-4074-AA49-A908BBFC2C3E}" type="presOf" srcId="{A66B021A-BA2E-4731-9D1B-DB45993D4DE2}" destId="{3BF35B41-B726-41BA-9AA4-E75744A90BD0}" srcOrd="0" destOrd="0" presId="urn:microsoft.com/office/officeart/2005/8/layout/hProcess9"/>
    <dgm:cxn modelId="{E455DD2C-1FC6-44C8-AB27-619642AD50F8}" type="presParOf" srcId="{3BF35B41-B726-41BA-9AA4-E75744A90BD0}" destId="{35FB3FF7-3B02-4C38-B4F0-05B541B8E5B1}" srcOrd="0" destOrd="0" presId="urn:microsoft.com/office/officeart/2005/8/layout/hProcess9"/>
    <dgm:cxn modelId="{F725778A-4FBA-44AF-B91F-493590F4DF5B}" type="presParOf" srcId="{3BF35B41-B726-41BA-9AA4-E75744A90BD0}" destId="{6BE606A6-795C-46B5-AEC4-80652CA5E6BD}" srcOrd="1" destOrd="0" presId="urn:microsoft.com/office/officeart/2005/8/layout/hProcess9"/>
    <dgm:cxn modelId="{DC70F043-38F8-4A49-9933-B2AFC4790EC1}" type="presParOf" srcId="{6BE606A6-795C-46B5-AEC4-80652CA5E6BD}" destId="{AC470A8B-47E6-4D09-B9C2-25C34F8851DC}" srcOrd="0" destOrd="0" presId="urn:microsoft.com/office/officeart/2005/8/layout/hProcess9"/>
    <dgm:cxn modelId="{5DE73EA3-AFBC-45C1-B65C-A99C3A1BF652}" type="presParOf" srcId="{6BE606A6-795C-46B5-AEC4-80652CA5E6BD}" destId="{F8B0F700-028F-4510-BED1-43902614CBA4}" srcOrd="1" destOrd="0" presId="urn:microsoft.com/office/officeart/2005/8/layout/hProcess9"/>
    <dgm:cxn modelId="{AE0ED12B-3CED-471D-B501-0D373DAE780A}" type="presParOf" srcId="{6BE606A6-795C-46B5-AEC4-80652CA5E6BD}" destId="{B0807450-F4A6-469C-8005-918AC6C7E901}" srcOrd="2" destOrd="0" presId="urn:microsoft.com/office/officeart/2005/8/layout/hProcess9"/>
    <dgm:cxn modelId="{DCAEA84E-C2B4-45D6-BC7B-00337D0CA59A}" type="presParOf" srcId="{6BE606A6-795C-46B5-AEC4-80652CA5E6BD}" destId="{312B5191-5F73-44D7-BA6B-0B983071207A}" srcOrd="3" destOrd="0" presId="urn:microsoft.com/office/officeart/2005/8/layout/hProcess9"/>
    <dgm:cxn modelId="{CB0B913C-776F-4FF8-90DD-52DC6B952C61}" type="presParOf" srcId="{6BE606A6-795C-46B5-AEC4-80652CA5E6BD}" destId="{45756CEA-85FF-468F-887A-C4932B209265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63007-B40A-4D08-8CF0-9CCFF299B5C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FE11FA-FF40-4F04-8D08-4D5AE7943ED8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1876 г. – Сербско-турецкая война, победила Турция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36D82D-6C1C-4372-82C4-4BC190DC50F4}" type="parTrans" cxnId="{D6285D4A-3C63-404A-B27A-ED76F3540879}">
      <dgm:prSet/>
      <dgm:spPr/>
      <dgm:t>
        <a:bodyPr/>
        <a:lstStyle/>
        <a:p>
          <a:endParaRPr lang="ru-RU"/>
        </a:p>
      </dgm:t>
    </dgm:pt>
    <dgm:pt modelId="{AFE5959A-9E45-4B27-96B0-79D0317E7047}" type="sibTrans" cxnId="{D6285D4A-3C63-404A-B27A-ED76F3540879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B5E4E19-F8BB-4238-A949-F461C81956E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потребовала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от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Турции подписать мирное соглашение        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1AA6436-2D56-4F0B-AB68-DE48605C15EF}" type="parTrans" cxnId="{604EA43F-35CB-4AFA-AFE9-1B770D1A4A3B}">
      <dgm:prSet/>
      <dgm:spPr/>
      <dgm:t>
        <a:bodyPr/>
        <a:lstStyle/>
        <a:p>
          <a:endParaRPr lang="ru-RU"/>
        </a:p>
      </dgm:t>
    </dgm:pt>
    <dgm:pt modelId="{E8234B0E-5833-4020-9F92-777D241C031F}" type="sibTrans" cxnId="{604EA43F-35CB-4AFA-AFE9-1B770D1A4A3B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2608CB9-C07E-4400-93DF-3C56FF77109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демобилизации армии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830B141-0205-4D4E-B18E-C7FBD173C28A}" type="parTrans" cxnId="{7CCAD708-C8B7-41E8-88A4-BE3ABF11C32F}">
      <dgm:prSet/>
      <dgm:spPr/>
      <dgm:t>
        <a:bodyPr/>
        <a:lstStyle/>
        <a:p>
          <a:endParaRPr lang="ru-RU"/>
        </a:p>
      </dgm:t>
    </dgm:pt>
    <dgm:pt modelId="{84129CBD-D67C-432E-BC53-89D25DEEE6AD}" type="sibTrans" cxnId="{7CCAD708-C8B7-41E8-88A4-BE3ABF11C32F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8202F33-2C08-48E3-93C5-6350A96C5E14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Однако Турция затягивала исполнение этих требований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697D755-58F7-49B0-8539-6AB2B4318650}" type="parTrans" cxnId="{059DE424-D926-4AC5-ADD6-87664F85A037}">
      <dgm:prSet/>
      <dgm:spPr/>
      <dgm:t>
        <a:bodyPr/>
        <a:lstStyle/>
        <a:p>
          <a:endParaRPr lang="ru-RU"/>
        </a:p>
      </dgm:t>
    </dgm:pt>
    <dgm:pt modelId="{27678323-E782-48F6-9D37-5BAFF22E88C6}" type="sibTrans" cxnId="{059DE424-D926-4AC5-ADD6-87664F85A037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ADF9336E-5423-4DD6-BB04-E17E6F51677E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вручила Турции ультиматум    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sz="105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предотвратила гибель Сербии</a:t>
          </a:r>
          <a:endParaRPr lang="ru-RU" sz="105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6E8D7A4-9113-44CE-971E-39745312FF37}" type="parTrans" cxnId="{9A9A99B7-A652-4C09-AD1A-05C5DDA8D70B}">
      <dgm:prSet/>
      <dgm:spPr/>
      <dgm:t>
        <a:bodyPr/>
        <a:lstStyle/>
        <a:p>
          <a:endParaRPr lang="ru-RU"/>
        </a:p>
      </dgm:t>
    </dgm:pt>
    <dgm:pt modelId="{8C56CECB-4027-457D-B58E-0B4DC240B628}" type="sibTrans" cxnId="{9A9A99B7-A652-4C09-AD1A-05C5DDA8D70B}">
      <dgm:prSet/>
      <dgm:spPr/>
      <dgm:t>
        <a:bodyPr/>
        <a:lstStyle/>
        <a:p>
          <a:endParaRPr lang="ru-RU"/>
        </a:p>
      </dgm:t>
    </dgm:pt>
    <dgm:pt modelId="{E01EA815-B759-4402-8F02-366B4BCB5E5A}" type="pres">
      <dgm:prSet presAssocID="{89C63007-B40A-4D08-8CF0-9CCFF299B5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0F4B6-F10C-407C-882E-5E54A3F0E9BA}" type="pres">
      <dgm:prSet presAssocID="{D9FE11FA-FF40-4F04-8D08-4D5AE7943E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921D1-9774-494A-B1CE-9F84B42ADE5F}" type="pres">
      <dgm:prSet presAssocID="{AFE5959A-9E45-4B27-96B0-79D0317E704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BC4AB0E-3CD7-49D8-828D-49CE39E69CD3}" type="pres">
      <dgm:prSet presAssocID="{AFE5959A-9E45-4B27-96B0-79D0317E704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1170E41-3A3C-418B-A968-4B3EB95905BA}" type="pres">
      <dgm:prSet presAssocID="{0B5E4E19-F8BB-4238-A949-F461C81956EF}" presName="node" presStyleLbl="node1" presStyleIdx="1" presStyleCnt="5" custScaleX="107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42CEC-C20C-42EA-B9AD-DA98B5CA1BD2}" type="pres">
      <dgm:prSet presAssocID="{E8234B0E-5833-4020-9F92-777D241C031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8AFF166-7178-4E3E-B52B-29A0A393985F}" type="pres">
      <dgm:prSet presAssocID="{E8234B0E-5833-4020-9F92-777D241C031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CCD9C19-7AC1-46AD-A6FC-5F5BF0C6778D}" type="pres">
      <dgm:prSet presAssocID="{72608CB9-C07E-4400-93DF-3C56FF77109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58CFD-9730-43F2-BC8A-72F2457E92D2}" type="pres">
      <dgm:prSet presAssocID="{84129CBD-D67C-432E-BC53-89D25DEEE6A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BF53E5-CED8-4B08-96BF-791B9DB831CD}" type="pres">
      <dgm:prSet presAssocID="{84129CBD-D67C-432E-BC53-89D25DEEE6A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8053FF-612B-46E2-AC81-D47EA8965CFC}" type="pres">
      <dgm:prSet presAssocID="{F8202F33-2C08-48E3-93C5-6350A96C5E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21310-AA0A-4775-BF15-5F07F0770E12}" type="pres">
      <dgm:prSet presAssocID="{27678323-E782-48F6-9D37-5BAFF22E88C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F8FD603-0A98-40C7-8F17-EDE139F41147}" type="pres">
      <dgm:prSet presAssocID="{27678323-E782-48F6-9D37-5BAFF22E88C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192C386-22CC-4DC1-9114-704B4A336736}" type="pres">
      <dgm:prSet presAssocID="{ADF9336E-5423-4DD6-BB04-E17E6F5167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4E4CC1-8007-4444-BC82-27877C124FA5}" type="presOf" srcId="{27678323-E782-48F6-9D37-5BAFF22E88C6}" destId="{7F8FD603-0A98-40C7-8F17-EDE139F41147}" srcOrd="1" destOrd="0" presId="urn:microsoft.com/office/officeart/2005/8/layout/process5"/>
    <dgm:cxn modelId="{604EA43F-35CB-4AFA-AFE9-1B770D1A4A3B}" srcId="{89C63007-B40A-4D08-8CF0-9CCFF299B5CA}" destId="{0B5E4E19-F8BB-4238-A949-F461C81956EF}" srcOrd="1" destOrd="0" parTransId="{21AA6436-2D56-4F0B-AB68-DE48605C15EF}" sibTransId="{E8234B0E-5833-4020-9F92-777D241C031F}"/>
    <dgm:cxn modelId="{39ED0EB0-3053-4A32-BFF0-954A6531CC0C}" type="presOf" srcId="{ADF9336E-5423-4DD6-BB04-E17E6F51677E}" destId="{7192C386-22CC-4DC1-9114-704B4A336736}" srcOrd="0" destOrd="0" presId="urn:microsoft.com/office/officeart/2005/8/layout/process5"/>
    <dgm:cxn modelId="{72A56996-FD4D-4663-8286-8F58BF7131BE}" type="presOf" srcId="{D9FE11FA-FF40-4F04-8D08-4D5AE7943ED8}" destId="{3680F4B6-F10C-407C-882E-5E54A3F0E9BA}" srcOrd="0" destOrd="0" presId="urn:microsoft.com/office/officeart/2005/8/layout/process5"/>
    <dgm:cxn modelId="{059DE424-D926-4AC5-ADD6-87664F85A037}" srcId="{89C63007-B40A-4D08-8CF0-9CCFF299B5CA}" destId="{F8202F33-2C08-48E3-93C5-6350A96C5E14}" srcOrd="3" destOrd="0" parTransId="{F697D755-58F7-49B0-8539-6AB2B4318650}" sibTransId="{27678323-E782-48F6-9D37-5BAFF22E88C6}"/>
    <dgm:cxn modelId="{B8A6BEF2-DBCA-4F0D-848A-77289322C0D1}" type="presOf" srcId="{84129CBD-D67C-432E-BC53-89D25DEEE6AD}" destId="{08B58CFD-9730-43F2-BC8A-72F2457E92D2}" srcOrd="0" destOrd="0" presId="urn:microsoft.com/office/officeart/2005/8/layout/process5"/>
    <dgm:cxn modelId="{EC173A34-913E-49D4-8228-078EABC596A4}" type="presOf" srcId="{0B5E4E19-F8BB-4238-A949-F461C81956EF}" destId="{91170E41-3A3C-418B-A968-4B3EB95905BA}" srcOrd="0" destOrd="0" presId="urn:microsoft.com/office/officeart/2005/8/layout/process5"/>
    <dgm:cxn modelId="{89059720-48D4-4315-BE0D-94D958274CBA}" type="presOf" srcId="{E8234B0E-5833-4020-9F92-777D241C031F}" destId="{B8AFF166-7178-4E3E-B52B-29A0A393985F}" srcOrd="1" destOrd="0" presId="urn:microsoft.com/office/officeart/2005/8/layout/process5"/>
    <dgm:cxn modelId="{D6285D4A-3C63-404A-B27A-ED76F3540879}" srcId="{89C63007-B40A-4D08-8CF0-9CCFF299B5CA}" destId="{D9FE11FA-FF40-4F04-8D08-4D5AE7943ED8}" srcOrd="0" destOrd="0" parTransId="{9336D82D-6C1C-4372-82C4-4BC190DC50F4}" sibTransId="{AFE5959A-9E45-4B27-96B0-79D0317E7047}"/>
    <dgm:cxn modelId="{B6F560BA-E852-4F9A-B26D-F0E80DA8CE42}" type="presOf" srcId="{AFE5959A-9E45-4B27-96B0-79D0317E7047}" destId="{143921D1-9774-494A-B1CE-9F84B42ADE5F}" srcOrd="0" destOrd="0" presId="urn:microsoft.com/office/officeart/2005/8/layout/process5"/>
    <dgm:cxn modelId="{AA22652B-69E4-458B-A17C-69463D886866}" type="presOf" srcId="{27678323-E782-48F6-9D37-5BAFF22E88C6}" destId="{B6D21310-AA0A-4775-BF15-5F07F0770E12}" srcOrd="0" destOrd="0" presId="urn:microsoft.com/office/officeart/2005/8/layout/process5"/>
    <dgm:cxn modelId="{91B05934-8731-4B31-B1B2-566F61B26C83}" type="presOf" srcId="{72608CB9-C07E-4400-93DF-3C56FF77109C}" destId="{ACCD9C19-7AC1-46AD-A6FC-5F5BF0C6778D}" srcOrd="0" destOrd="0" presId="urn:microsoft.com/office/officeart/2005/8/layout/process5"/>
    <dgm:cxn modelId="{49A90716-4129-4C70-9985-91F8BA82558A}" type="presOf" srcId="{84129CBD-D67C-432E-BC53-89D25DEEE6AD}" destId="{15BF53E5-CED8-4B08-96BF-791B9DB831CD}" srcOrd="1" destOrd="0" presId="urn:microsoft.com/office/officeart/2005/8/layout/process5"/>
    <dgm:cxn modelId="{767A8C96-08C2-423D-A17B-F6ABF70EFD12}" type="presOf" srcId="{AFE5959A-9E45-4B27-96B0-79D0317E7047}" destId="{5BC4AB0E-3CD7-49D8-828D-49CE39E69CD3}" srcOrd="1" destOrd="0" presId="urn:microsoft.com/office/officeart/2005/8/layout/process5"/>
    <dgm:cxn modelId="{258273E8-E321-496F-B5C7-94BF1D538E5A}" type="presOf" srcId="{E8234B0E-5833-4020-9F92-777D241C031F}" destId="{FC342CEC-C20C-42EA-B9AD-DA98B5CA1BD2}" srcOrd="0" destOrd="0" presId="urn:microsoft.com/office/officeart/2005/8/layout/process5"/>
    <dgm:cxn modelId="{9A9A99B7-A652-4C09-AD1A-05C5DDA8D70B}" srcId="{89C63007-B40A-4D08-8CF0-9CCFF299B5CA}" destId="{ADF9336E-5423-4DD6-BB04-E17E6F51677E}" srcOrd="4" destOrd="0" parTransId="{C6E8D7A4-9113-44CE-971E-39745312FF37}" sibTransId="{8C56CECB-4027-457D-B58E-0B4DC240B628}"/>
    <dgm:cxn modelId="{0FCA8249-F787-42E7-8D91-BAF14E7B9787}" type="presOf" srcId="{F8202F33-2C08-48E3-93C5-6350A96C5E14}" destId="{FF8053FF-612B-46E2-AC81-D47EA8965CFC}" srcOrd="0" destOrd="0" presId="urn:microsoft.com/office/officeart/2005/8/layout/process5"/>
    <dgm:cxn modelId="{D8254880-CC0B-4D06-81F4-5D663A161A86}" type="presOf" srcId="{89C63007-B40A-4D08-8CF0-9CCFF299B5CA}" destId="{E01EA815-B759-4402-8F02-366B4BCB5E5A}" srcOrd="0" destOrd="0" presId="urn:microsoft.com/office/officeart/2005/8/layout/process5"/>
    <dgm:cxn modelId="{7CCAD708-C8B7-41E8-88A4-BE3ABF11C32F}" srcId="{89C63007-B40A-4D08-8CF0-9CCFF299B5CA}" destId="{72608CB9-C07E-4400-93DF-3C56FF77109C}" srcOrd="2" destOrd="0" parTransId="{C830B141-0205-4D4E-B18E-C7FBD173C28A}" sibTransId="{84129CBD-D67C-432E-BC53-89D25DEEE6AD}"/>
    <dgm:cxn modelId="{DA41ED8F-2DAF-4EEF-8C2B-18B645FEE252}" type="presParOf" srcId="{E01EA815-B759-4402-8F02-366B4BCB5E5A}" destId="{3680F4B6-F10C-407C-882E-5E54A3F0E9BA}" srcOrd="0" destOrd="0" presId="urn:microsoft.com/office/officeart/2005/8/layout/process5"/>
    <dgm:cxn modelId="{09CEEDDE-2F45-4579-8FFE-52972523E1F2}" type="presParOf" srcId="{E01EA815-B759-4402-8F02-366B4BCB5E5A}" destId="{143921D1-9774-494A-B1CE-9F84B42ADE5F}" srcOrd="1" destOrd="0" presId="urn:microsoft.com/office/officeart/2005/8/layout/process5"/>
    <dgm:cxn modelId="{54C91B6F-E51C-4393-B7F8-AD2C25C69207}" type="presParOf" srcId="{143921D1-9774-494A-B1CE-9F84B42ADE5F}" destId="{5BC4AB0E-3CD7-49D8-828D-49CE39E69CD3}" srcOrd="0" destOrd="0" presId="urn:microsoft.com/office/officeart/2005/8/layout/process5"/>
    <dgm:cxn modelId="{BEB62592-A8B1-465E-84B3-C08B37F9B9AA}" type="presParOf" srcId="{E01EA815-B759-4402-8F02-366B4BCB5E5A}" destId="{91170E41-3A3C-418B-A968-4B3EB95905BA}" srcOrd="2" destOrd="0" presId="urn:microsoft.com/office/officeart/2005/8/layout/process5"/>
    <dgm:cxn modelId="{EE92FD76-F19D-46D9-9619-F5832318E11A}" type="presParOf" srcId="{E01EA815-B759-4402-8F02-366B4BCB5E5A}" destId="{FC342CEC-C20C-42EA-B9AD-DA98B5CA1BD2}" srcOrd="3" destOrd="0" presId="urn:microsoft.com/office/officeart/2005/8/layout/process5"/>
    <dgm:cxn modelId="{063779D5-6CFD-4BEA-92AE-F11789211989}" type="presParOf" srcId="{FC342CEC-C20C-42EA-B9AD-DA98B5CA1BD2}" destId="{B8AFF166-7178-4E3E-B52B-29A0A393985F}" srcOrd="0" destOrd="0" presId="urn:microsoft.com/office/officeart/2005/8/layout/process5"/>
    <dgm:cxn modelId="{DA77ABA1-F2E5-4EBD-83CD-919EF57C8E9B}" type="presParOf" srcId="{E01EA815-B759-4402-8F02-366B4BCB5E5A}" destId="{ACCD9C19-7AC1-46AD-A6FC-5F5BF0C6778D}" srcOrd="4" destOrd="0" presId="urn:microsoft.com/office/officeart/2005/8/layout/process5"/>
    <dgm:cxn modelId="{D5EA1BF0-DAB1-4DB9-9CE3-07E8D8867EE8}" type="presParOf" srcId="{E01EA815-B759-4402-8F02-366B4BCB5E5A}" destId="{08B58CFD-9730-43F2-BC8A-72F2457E92D2}" srcOrd="5" destOrd="0" presId="urn:microsoft.com/office/officeart/2005/8/layout/process5"/>
    <dgm:cxn modelId="{88445A50-AD8D-4393-A341-EE0D4F02536A}" type="presParOf" srcId="{08B58CFD-9730-43F2-BC8A-72F2457E92D2}" destId="{15BF53E5-CED8-4B08-96BF-791B9DB831CD}" srcOrd="0" destOrd="0" presId="urn:microsoft.com/office/officeart/2005/8/layout/process5"/>
    <dgm:cxn modelId="{F761CC5A-6592-4EAB-B111-9CFCF43DB5B3}" type="presParOf" srcId="{E01EA815-B759-4402-8F02-366B4BCB5E5A}" destId="{FF8053FF-612B-46E2-AC81-D47EA8965CFC}" srcOrd="6" destOrd="0" presId="urn:microsoft.com/office/officeart/2005/8/layout/process5"/>
    <dgm:cxn modelId="{6C88F819-0675-4881-AA83-E1AF1ED73E04}" type="presParOf" srcId="{E01EA815-B759-4402-8F02-366B4BCB5E5A}" destId="{B6D21310-AA0A-4775-BF15-5F07F0770E12}" srcOrd="7" destOrd="0" presId="urn:microsoft.com/office/officeart/2005/8/layout/process5"/>
    <dgm:cxn modelId="{5D714D91-C269-4EB0-A4DD-0DC52EFCEF10}" type="presParOf" srcId="{B6D21310-AA0A-4775-BF15-5F07F0770E12}" destId="{7F8FD603-0A98-40C7-8F17-EDE139F41147}" srcOrd="0" destOrd="0" presId="urn:microsoft.com/office/officeart/2005/8/layout/process5"/>
    <dgm:cxn modelId="{4D291049-43BE-45EC-8B91-89CB9655F33B}" type="presParOf" srcId="{E01EA815-B759-4402-8F02-366B4BCB5E5A}" destId="{7192C386-22CC-4DC1-9114-704B4A336736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4DE94B-FEF5-4C75-A464-B264A8B952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619823-EC8D-47FF-8EA1-A1735CFD8672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24 апреля 1877 г.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ECBCD0C-0D51-439B-B2D0-6EA0FEF92F90}" type="parTrans" cxnId="{B93722E4-F4C1-4683-BD96-7FF859A5D3D6}">
      <dgm:prSet/>
      <dgm:spPr/>
      <dgm:t>
        <a:bodyPr/>
        <a:lstStyle/>
        <a:p>
          <a:endParaRPr lang="ru-RU"/>
        </a:p>
      </dgm:t>
    </dgm:pt>
    <dgm:pt modelId="{AC449A60-3D8F-4D37-8943-EB59DB952691}" type="sibTrans" cxnId="{B93722E4-F4C1-4683-BD96-7FF859A5D3D6}">
      <dgm:prSet/>
      <dgm:spPr/>
      <dgm:t>
        <a:bodyPr/>
        <a:lstStyle/>
        <a:p>
          <a:endParaRPr lang="ru-RU"/>
        </a:p>
      </dgm:t>
    </dgm:pt>
    <dgm:pt modelId="{363311DD-3865-4585-AE3D-A2E0C555CE3F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F007505-8BB7-45BF-B6CE-A3BD566A9D78}" type="parTrans" cxnId="{C97AEB99-3356-4432-B635-A3C7E40FC8CD}">
      <dgm:prSet/>
      <dgm:spPr/>
      <dgm:t>
        <a:bodyPr/>
        <a:lstStyle/>
        <a:p>
          <a:endParaRPr lang="ru-RU"/>
        </a:p>
      </dgm:t>
    </dgm:pt>
    <dgm:pt modelId="{BBD2C8A3-8CA1-48C8-9D68-1B0998D1225E}" type="sibTrans" cxnId="{C97AEB99-3356-4432-B635-A3C7E40FC8CD}">
      <dgm:prSet/>
      <dgm:spPr/>
      <dgm:t>
        <a:bodyPr/>
        <a:lstStyle/>
        <a:p>
          <a:endParaRPr lang="ru-RU"/>
        </a:p>
      </dgm:t>
    </dgm:pt>
    <dgm:pt modelId="{77813A0D-FB72-4779-8A58-A9D7199ACDC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Сербия    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</a:t>
          </a:r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Черногория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CCB6D2F-B770-49A6-BC54-6A9CDC81497B}" type="parTrans" cxnId="{10959328-8E58-43DC-ABE2-B4934CB03462}">
      <dgm:prSet/>
      <dgm:spPr/>
      <dgm:t>
        <a:bodyPr/>
        <a:lstStyle/>
        <a:p>
          <a:endParaRPr lang="ru-RU"/>
        </a:p>
      </dgm:t>
    </dgm:pt>
    <dgm:pt modelId="{1F3B6EB9-8BB5-4C9C-BC75-7059637E44A8}" type="sibTrans" cxnId="{10959328-8E58-43DC-ABE2-B4934CB03462}">
      <dgm:prSet/>
      <dgm:spPr/>
      <dgm:t>
        <a:bodyPr/>
        <a:lstStyle/>
        <a:p>
          <a:endParaRPr lang="ru-RU"/>
        </a:p>
      </dgm:t>
    </dgm:pt>
    <dgm:pt modelId="{C7CA69E5-4DE7-4BBB-8923-CB59EC060A99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– сокрушительный удар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F93D707-F614-41C3-B433-9696AF41C694}" type="parTrans" cxnId="{DA69A7E7-40EA-4C5C-8B04-9C975CDB7826}">
      <dgm:prSet/>
      <dgm:spPr/>
      <dgm:t>
        <a:bodyPr/>
        <a:lstStyle/>
        <a:p>
          <a:endParaRPr lang="ru-RU"/>
        </a:p>
      </dgm:t>
    </dgm:pt>
    <dgm:pt modelId="{DD78E468-379C-4AA4-A630-B99665336A19}" type="sibTrans" cxnId="{DA69A7E7-40EA-4C5C-8B04-9C975CDB7826}">
      <dgm:prSet/>
      <dgm:spPr/>
      <dgm:t>
        <a:bodyPr/>
        <a:lstStyle/>
        <a:p>
          <a:endParaRPr lang="ru-RU"/>
        </a:p>
      </dgm:t>
    </dgm:pt>
    <dgm:pt modelId="{439E7826-1EBA-4479-A219-EFB41348BDC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18076BA-FE6D-488C-BFDC-4747BFA570B8}" type="parTrans" cxnId="{5A8D4F34-C440-4A03-AC08-3795A058297B}">
      <dgm:prSet/>
      <dgm:spPr/>
      <dgm:t>
        <a:bodyPr/>
        <a:lstStyle/>
        <a:p>
          <a:endParaRPr lang="ru-RU"/>
        </a:p>
      </dgm:t>
    </dgm:pt>
    <dgm:pt modelId="{3F237286-CAD9-442B-8A8A-780AB57AC3CA}" type="sibTrans" cxnId="{5A8D4F34-C440-4A03-AC08-3795A058297B}">
      <dgm:prSet/>
      <dgm:spPr/>
      <dgm:t>
        <a:bodyPr/>
        <a:lstStyle/>
        <a:p>
          <a:endParaRPr lang="ru-RU"/>
        </a:p>
      </dgm:t>
    </dgm:pt>
    <dgm:pt modelId="{1299F124-3977-458D-BBF3-5CEE62D0C24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Проиграла 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F31A32A-580C-4F40-B996-452780F85D6A}" type="parTrans" cxnId="{3BED5B4E-C3AE-489D-A1C9-ACD16F55FC80}">
      <dgm:prSet/>
      <dgm:spPr/>
      <dgm:t>
        <a:bodyPr/>
        <a:lstStyle/>
        <a:p>
          <a:endParaRPr lang="ru-RU"/>
        </a:p>
      </dgm:t>
    </dgm:pt>
    <dgm:pt modelId="{9B5EE5F7-FC37-4BBF-A6CE-3CACA6D7EAC1}" type="sibTrans" cxnId="{3BED5B4E-C3AE-489D-A1C9-ACD16F55FC80}">
      <dgm:prSet/>
      <dgm:spPr/>
      <dgm:t>
        <a:bodyPr/>
        <a:lstStyle/>
        <a:p>
          <a:endParaRPr lang="ru-RU"/>
        </a:p>
      </dgm:t>
    </dgm:pt>
    <dgm:pt modelId="{A334224B-DF16-4073-A101-5233474A458A}" type="pres">
      <dgm:prSet presAssocID="{5F4DE94B-FEF5-4C75-A464-B264A8B952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E6D0152-6F54-43CF-94B1-77AAAF6079B8}" type="pres">
      <dgm:prSet presAssocID="{4A619823-EC8D-47FF-8EA1-A1735CFD8672}" presName="hierRoot1" presStyleCnt="0"/>
      <dgm:spPr/>
    </dgm:pt>
    <dgm:pt modelId="{26FD9B78-8A45-4BDA-B3AE-543746D5330A}" type="pres">
      <dgm:prSet presAssocID="{4A619823-EC8D-47FF-8EA1-A1735CFD8672}" presName="composite" presStyleCnt="0"/>
      <dgm:spPr/>
    </dgm:pt>
    <dgm:pt modelId="{41E2C5D1-B89B-49C7-A662-3FA90E2CF140}" type="pres">
      <dgm:prSet presAssocID="{4A619823-EC8D-47FF-8EA1-A1735CFD8672}" presName="background" presStyleLbl="node0" presStyleIdx="0" presStyleCn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FE6EE7B8-F34F-46BE-993A-896119515BA1}" type="pres">
      <dgm:prSet presAssocID="{4A619823-EC8D-47FF-8EA1-A1735CFD8672}" presName="text" presStyleLbl="fgAcc0" presStyleIdx="0" presStyleCnt="1" custScaleX="164901" custScaleY="131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52000D-26BD-439B-9B5E-45438BFADAFB}" type="pres">
      <dgm:prSet presAssocID="{4A619823-EC8D-47FF-8EA1-A1735CFD8672}" presName="hierChild2" presStyleCnt="0"/>
      <dgm:spPr/>
    </dgm:pt>
    <dgm:pt modelId="{B8F11F05-4501-4935-88E8-9CD93853C1CA}" type="pres">
      <dgm:prSet presAssocID="{3F007505-8BB7-45BF-B6CE-A3BD566A9D7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3202ABF-C7DA-4F91-A99B-AD3EFB28760F}" type="pres">
      <dgm:prSet presAssocID="{363311DD-3865-4585-AE3D-A2E0C555CE3F}" presName="hierRoot2" presStyleCnt="0"/>
      <dgm:spPr/>
    </dgm:pt>
    <dgm:pt modelId="{13A2B6C2-4EAC-41DD-8CC2-046B9144B4A8}" type="pres">
      <dgm:prSet presAssocID="{363311DD-3865-4585-AE3D-A2E0C555CE3F}" presName="composite2" presStyleCnt="0"/>
      <dgm:spPr/>
    </dgm:pt>
    <dgm:pt modelId="{19DEED17-689B-4450-B448-0181C399A600}" type="pres">
      <dgm:prSet presAssocID="{363311DD-3865-4585-AE3D-A2E0C555CE3F}" presName="background2" presStyleLbl="node2" presStyleIdx="0" presStyleCnt="2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8361CB9E-C5EF-4CA7-8120-32F7531DD9B2}" type="pres">
      <dgm:prSet presAssocID="{363311DD-3865-4585-AE3D-A2E0C555CE3F}" presName="text2" presStyleLbl="fgAcc2" presStyleIdx="0" presStyleCnt="2" custScaleX="139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4B96A7-17A1-4DDF-89CC-CAEEDBACC224}" type="pres">
      <dgm:prSet presAssocID="{363311DD-3865-4585-AE3D-A2E0C555CE3F}" presName="hierChild3" presStyleCnt="0"/>
      <dgm:spPr/>
    </dgm:pt>
    <dgm:pt modelId="{DBB827EB-4BFC-417D-AB97-1490F8FE17D0}" type="pres">
      <dgm:prSet presAssocID="{5CCB6D2F-B770-49A6-BC54-6A9CDC81497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2A388FA-C77C-4D5B-8DBF-76356CE018AA}" type="pres">
      <dgm:prSet presAssocID="{77813A0D-FB72-4779-8A58-A9D7199ACDC9}" presName="hierRoot3" presStyleCnt="0"/>
      <dgm:spPr/>
    </dgm:pt>
    <dgm:pt modelId="{2107252D-4F4F-4D84-8CD1-068130A1ADB2}" type="pres">
      <dgm:prSet presAssocID="{77813A0D-FB72-4779-8A58-A9D7199ACDC9}" presName="composite3" presStyleCnt="0"/>
      <dgm:spPr/>
    </dgm:pt>
    <dgm:pt modelId="{2084CD4E-93B1-4787-9FA4-82B445270E4A}" type="pres">
      <dgm:prSet presAssocID="{77813A0D-FB72-4779-8A58-A9D7199ACDC9}" presName="background3" presStyleLbl="node3" presStyleIdx="0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761B0120-2064-484D-AC07-D96A978F358E}" type="pres">
      <dgm:prSet presAssocID="{77813A0D-FB72-4779-8A58-A9D7199ACDC9}" presName="text3" presStyleLbl="fgAcc3" presStyleIdx="0" presStyleCnt="3" custScaleX="14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B894E5-6546-41CC-9143-8BA552AF6037}" type="pres">
      <dgm:prSet presAssocID="{77813A0D-FB72-4779-8A58-A9D7199ACDC9}" presName="hierChild4" presStyleCnt="0"/>
      <dgm:spPr/>
    </dgm:pt>
    <dgm:pt modelId="{6231B69B-50F2-49B4-BA62-8E80476FC614}" type="pres">
      <dgm:prSet presAssocID="{9F93D707-F614-41C3-B433-9696AF41C69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5BB70B3-9B92-4D39-8F6C-F72974D7CD8E}" type="pres">
      <dgm:prSet presAssocID="{C7CA69E5-4DE7-4BBB-8923-CB59EC060A99}" presName="hierRoot3" presStyleCnt="0"/>
      <dgm:spPr/>
    </dgm:pt>
    <dgm:pt modelId="{B390A413-D72D-434C-AA96-8BBD99055E83}" type="pres">
      <dgm:prSet presAssocID="{C7CA69E5-4DE7-4BBB-8923-CB59EC060A99}" presName="composite3" presStyleCnt="0"/>
      <dgm:spPr/>
    </dgm:pt>
    <dgm:pt modelId="{41B3B557-4FC1-4D10-9659-0B86D849A9E7}" type="pres">
      <dgm:prSet presAssocID="{C7CA69E5-4DE7-4BBB-8923-CB59EC060A99}" presName="background3" presStyleLbl="node3" presStyleIdx="1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8D4618EB-080F-45BE-B530-CB26068FA3C3}" type="pres">
      <dgm:prSet presAssocID="{C7CA69E5-4DE7-4BBB-8923-CB59EC060A99}" presName="text3" presStyleLbl="fgAcc3" presStyleIdx="1" presStyleCnt="3" custScaleX="157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65933-A988-46F2-BE8B-AACF8373B6F4}" type="pres">
      <dgm:prSet presAssocID="{C7CA69E5-4DE7-4BBB-8923-CB59EC060A99}" presName="hierChild4" presStyleCnt="0"/>
      <dgm:spPr/>
    </dgm:pt>
    <dgm:pt modelId="{68E21E41-1060-46AB-B6D2-2A8519A7C2EF}" type="pres">
      <dgm:prSet presAssocID="{F18076BA-FE6D-488C-BFDC-4747BFA570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4357AB3-B7EE-49B8-A18E-C87F4FC27D1E}" type="pres">
      <dgm:prSet presAssocID="{439E7826-1EBA-4479-A219-EFB41348BDC6}" presName="hierRoot2" presStyleCnt="0"/>
      <dgm:spPr/>
    </dgm:pt>
    <dgm:pt modelId="{D407C650-0360-419E-B0F0-37BF170AF9E7}" type="pres">
      <dgm:prSet presAssocID="{439E7826-1EBA-4479-A219-EFB41348BDC6}" presName="composite2" presStyleCnt="0"/>
      <dgm:spPr/>
    </dgm:pt>
    <dgm:pt modelId="{3BE00B5A-7BFD-445A-9DCB-A0C7EDF8E426}" type="pres">
      <dgm:prSet presAssocID="{439E7826-1EBA-4479-A219-EFB41348BDC6}" presName="background2" presStyleLbl="node2" presStyleIdx="1" presStyleCnt="2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FA457678-DE85-4243-8FAF-EBAB07FCCCA4}" type="pres">
      <dgm:prSet presAssocID="{439E7826-1EBA-4479-A219-EFB41348BDC6}" presName="text2" presStyleLbl="fgAcc2" presStyleIdx="1" presStyleCnt="2" custScaleX="139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BF321-D8E9-431D-AD57-FA63539B63FA}" type="pres">
      <dgm:prSet presAssocID="{439E7826-1EBA-4479-A219-EFB41348BDC6}" presName="hierChild3" presStyleCnt="0"/>
      <dgm:spPr/>
    </dgm:pt>
    <dgm:pt modelId="{F7BA5645-675B-4E3C-AB92-AF903BC43FDE}" type="pres">
      <dgm:prSet presAssocID="{7F31A32A-580C-4F40-B996-452780F85D6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98D63DF-8077-4ABB-A2E6-3AEC856EF11F}" type="pres">
      <dgm:prSet presAssocID="{1299F124-3977-458D-BBF3-5CEE62D0C244}" presName="hierRoot3" presStyleCnt="0"/>
      <dgm:spPr/>
    </dgm:pt>
    <dgm:pt modelId="{268F7450-5271-4355-B9A5-B277D59F4DBE}" type="pres">
      <dgm:prSet presAssocID="{1299F124-3977-458D-BBF3-5CEE62D0C244}" presName="composite3" presStyleCnt="0"/>
      <dgm:spPr/>
    </dgm:pt>
    <dgm:pt modelId="{6F04DC90-8631-4284-87C8-77023E1109E4}" type="pres">
      <dgm:prSet presAssocID="{1299F124-3977-458D-BBF3-5CEE62D0C244}" presName="background3" presStyleLbl="node3" presStyleIdx="2" presStyleCnt="3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</dgm:pt>
    <dgm:pt modelId="{A9D30072-A2C1-414E-A98A-3AF4595D0BB8}" type="pres">
      <dgm:prSet presAssocID="{1299F124-3977-458D-BBF3-5CEE62D0C244}" presName="text3" presStyleLbl="fgAcc3" presStyleIdx="2" presStyleCnt="3" custScaleX="1389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ABFF85-75AC-4E6F-8D92-3F6E59CFC333}" type="pres">
      <dgm:prSet presAssocID="{1299F124-3977-458D-BBF3-5CEE62D0C244}" presName="hierChild4" presStyleCnt="0"/>
      <dgm:spPr/>
    </dgm:pt>
  </dgm:ptLst>
  <dgm:cxnLst>
    <dgm:cxn modelId="{A8194B5D-9D8B-47E9-8E90-6F5519ECD4C6}" type="presOf" srcId="{7F31A32A-580C-4F40-B996-452780F85D6A}" destId="{F7BA5645-675B-4E3C-AB92-AF903BC43FDE}" srcOrd="0" destOrd="0" presId="urn:microsoft.com/office/officeart/2005/8/layout/hierarchy1"/>
    <dgm:cxn modelId="{5A8D4F34-C440-4A03-AC08-3795A058297B}" srcId="{4A619823-EC8D-47FF-8EA1-A1735CFD8672}" destId="{439E7826-1EBA-4479-A219-EFB41348BDC6}" srcOrd="1" destOrd="0" parTransId="{F18076BA-FE6D-488C-BFDC-4747BFA570B8}" sibTransId="{3F237286-CAD9-442B-8A8A-780AB57AC3CA}"/>
    <dgm:cxn modelId="{0F16EBB6-E1D7-4DAE-9B78-385B265AA5B9}" type="presOf" srcId="{9F93D707-F614-41C3-B433-9696AF41C694}" destId="{6231B69B-50F2-49B4-BA62-8E80476FC614}" srcOrd="0" destOrd="0" presId="urn:microsoft.com/office/officeart/2005/8/layout/hierarchy1"/>
    <dgm:cxn modelId="{86AC819D-CA2F-4036-A97F-15319D08535C}" type="presOf" srcId="{439E7826-1EBA-4479-A219-EFB41348BDC6}" destId="{FA457678-DE85-4243-8FAF-EBAB07FCCCA4}" srcOrd="0" destOrd="0" presId="urn:microsoft.com/office/officeart/2005/8/layout/hierarchy1"/>
    <dgm:cxn modelId="{0B06FF6A-1511-4ECD-929E-C9C828241A44}" type="presOf" srcId="{5F4DE94B-FEF5-4C75-A464-B264A8B9521F}" destId="{A334224B-DF16-4073-A101-5233474A458A}" srcOrd="0" destOrd="0" presId="urn:microsoft.com/office/officeart/2005/8/layout/hierarchy1"/>
    <dgm:cxn modelId="{B93722E4-F4C1-4683-BD96-7FF859A5D3D6}" srcId="{5F4DE94B-FEF5-4C75-A464-B264A8B9521F}" destId="{4A619823-EC8D-47FF-8EA1-A1735CFD8672}" srcOrd="0" destOrd="0" parTransId="{AECBCD0C-0D51-439B-B2D0-6EA0FEF92F90}" sibTransId="{AC449A60-3D8F-4D37-8943-EB59DB952691}"/>
    <dgm:cxn modelId="{9E244BA8-B2ED-4C6E-83CE-D06F60C0285D}" type="presOf" srcId="{363311DD-3865-4585-AE3D-A2E0C555CE3F}" destId="{8361CB9E-C5EF-4CA7-8120-32F7531DD9B2}" srcOrd="0" destOrd="0" presId="urn:microsoft.com/office/officeart/2005/8/layout/hierarchy1"/>
    <dgm:cxn modelId="{3BED5B4E-C3AE-489D-A1C9-ACD16F55FC80}" srcId="{439E7826-1EBA-4479-A219-EFB41348BDC6}" destId="{1299F124-3977-458D-BBF3-5CEE62D0C244}" srcOrd="0" destOrd="0" parTransId="{7F31A32A-580C-4F40-B996-452780F85D6A}" sibTransId="{9B5EE5F7-FC37-4BBF-A6CE-3CACA6D7EAC1}"/>
    <dgm:cxn modelId="{644A1C34-0A91-4201-9542-A75A0AC4FBF6}" type="presOf" srcId="{F18076BA-FE6D-488C-BFDC-4747BFA570B8}" destId="{68E21E41-1060-46AB-B6D2-2A8519A7C2EF}" srcOrd="0" destOrd="0" presId="urn:microsoft.com/office/officeart/2005/8/layout/hierarchy1"/>
    <dgm:cxn modelId="{6E81FC29-CCF4-4E45-A7C0-E8A74C2E7866}" type="presOf" srcId="{C7CA69E5-4DE7-4BBB-8923-CB59EC060A99}" destId="{8D4618EB-080F-45BE-B530-CB26068FA3C3}" srcOrd="0" destOrd="0" presId="urn:microsoft.com/office/officeart/2005/8/layout/hierarchy1"/>
    <dgm:cxn modelId="{05116195-221B-453F-90FA-59CC0D7A873C}" type="presOf" srcId="{1299F124-3977-458D-BBF3-5CEE62D0C244}" destId="{A9D30072-A2C1-414E-A98A-3AF4595D0BB8}" srcOrd="0" destOrd="0" presId="urn:microsoft.com/office/officeart/2005/8/layout/hierarchy1"/>
    <dgm:cxn modelId="{D33FDE9C-1A2C-40BB-A8DB-AD853CE4198C}" type="presOf" srcId="{77813A0D-FB72-4779-8A58-A9D7199ACDC9}" destId="{761B0120-2064-484D-AC07-D96A978F358E}" srcOrd="0" destOrd="0" presId="urn:microsoft.com/office/officeart/2005/8/layout/hierarchy1"/>
    <dgm:cxn modelId="{C57D1F79-E602-4459-AC4F-5681C774FB33}" type="presOf" srcId="{3F007505-8BB7-45BF-B6CE-A3BD566A9D78}" destId="{B8F11F05-4501-4935-88E8-9CD93853C1CA}" srcOrd="0" destOrd="0" presId="urn:microsoft.com/office/officeart/2005/8/layout/hierarchy1"/>
    <dgm:cxn modelId="{F4F8DBEB-1CC1-4B27-981A-DB1E4AA85C05}" type="presOf" srcId="{5CCB6D2F-B770-49A6-BC54-6A9CDC81497B}" destId="{DBB827EB-4BFC-417D-AB97-1490F8FE17D0}" srcOrd="0" destOrd="0" presId="urn:microsoft.com/office/officeart/2005/8/layout/hierarchy1"/>
    <dgm:cxn modelId="{C97AEB99-3356-4432-B635-A3C7E40FC8CD}" srcId="{4A619823-EC8D-47FF-8EA1-A1735CFD8672}" destId="{363311DD-3865-4585-AE3D-A2E0C555CE3F}" srcOrd="0" destOrd="0" parTransId="{3F007505-8BB7-45BF-B6CE-A3BD566A9D78}" sibTransId="{BBD2C8A3-8CA1-48C8-9D68-1B0998D1225E}"/>
    <dgm:cxn modelId="{DA69A7E7-40EA-4C5C-8B04-9C975CDB7826}" srcId="{363311DD-3865-4585-AE3D-A2E0C555CE3F}" destId="{C7CA69E5-4DE7-4BBB-8923-CB59EC060A99}" srcOrd="1" destOrd="0" parTransId="{9F93D707-F614-41C3-B433-9696AF41C694}" sibTransId="{DD78E468-379C-4AA4-A630-B99665336A19}"/>
    <dgm:cxn modelId="{10959328-8E58-43DC-ABE2-B4934CB03462}" srcId="{363311DD-3865-4585-AE3D-A2E0C555CE3F}" destId="{77813A0D-FB72-4779-8A58-A9D7199ACDC9}" srcOrd="0" destOrd="0" parTransId="{5CCB6D2F-B770-49A6-BC54-6A9CDC81497B}" sibTransId="{1F3B6EB9-8BB5-4C9C-BC75-7059637E44A8}"/>
    <dgm:cxn modelId="{783A05B0-E41F-48D6-BA7C-A04C73464619}" type="presOf" srcId="{4A619823-EC8D-47FF-8EA1-A1735CFD8672}" destId="{FE6EE7B8-F34F-46BE-993A-896119515BA1}" srcOrd="0" destOrd="0" presId="urn:microsoft.com/office/officeart/2005/8/layout/hierarchy1"/>
    <dgm:cxn modelId="{B2AEE4EA-6C63-473A-99AC-25E37C4BDC2C}" type="presParOf" srcId="{A334224B-DF16-4073-A101-5233474A458A}" destId="{EE6D0152-6F54-43CF-94B1-77AAAF6079B8}" srcOrd="0" destOrd="0" presId="urn:microsoft.com/office/officeart/2005/8/layout/hierarchy1"/>
    <dgm:cxn modelId="{906E61AA-978B-41C3-9FD2-C2D26538F906}" type="presParOf" srcId="{EE6D0152-6F54-43CF-94B1-77AAAF6079B8}" destId="{26FD9B78-8A45-4BDA-B3AE-543746D5330A}" srcOrd="0" destOrd="0" presId="urn:microsoft.com/office/officeart/2005/8/layout/hierarchy1"/>
    <dgm:cxn modelId="{298E8D78-6E2F-46D5-8B2A-1D115B6E3105}" type="presParOf" srcId="{26FD9B78-8A45-4BDA-B3AE-543746D5330A}" destId="{41E2C5D1-B89B-49C7-A662-3FA90E2CF140}" srcOrd="0" destOrd="0" presId="urn:microsoft.com/office/officeart/2005/8/layout/hierarchy1"/>
    <dgm:cxn modelId="{4CD316ED-20A0-49DA-97E0-849B8EA13724}" type="presParOf" srcId="{26FD9B78-8A45-4BDA-B3AE-543746D5330A}" destId="{FE6EE7B8-F34F-46BE-993A-896119515BA1}" srcOrd="1" destOrd="0" presId="urn:microsoft.com/office/officeart/2005/8/layout/hierarchy1"/>
    <dgm:cxn modelId="{92FD3F3E-AEF9-4445-82B7-8F95C6998916}" type="presParOf" srcId="{EE6D0152-6F54-43CF-94B1-77AAAF6079B8}" destId="{4B52000D-26BD-439B-9B5E-45438BFADAFB}" srcOrd="1" destOrd="0" presId="urn:microsoft.com/office/officeart/2005/8/layout/hierarchy1"/>
    <dgm:cxn modelId="{A17D1F59-B73B-44EC-A61D-D80A565E321D}" type="presParOf" srcId="{4B52000D-26BD-439B-9B5E-45438BFADAFB}" destId="{B8F11F05-4501-4935-88E8-9CD93853C1CA}" srcOrd="0" destOrd="0" presId="urn:microsoft.com/office/officeart/2005/8/layout/hierarchy1"/>
    <dgm:cxn modelId="{88D0F1AB-CADE-4D45-90E5-A4D99E3B35D2}" type="presParOf" srcId="{4B52000D-26BD-439B-9B5E-45438BFADAFB}" destId="{B3202ABF-C7DA-4F91-A99B-AD3EFB28760F}" srcOrd="1" destOrd="0" presId="urn:microsoft.com/office/officeart/2005/8/layout/hierarchy1"/>
    <dgm:cxn modelId="{535FA16A-735F-43CA-9170-BE712232D445}" type="presParOf" srcId="{B3202ABF-C7DA-4F91-A99B-AD3EFB28760F}" destId="{13A2B6C2-4EAC-41DD-8CC2-046B9144B4A8}" srcOrd="0" destOrd="0" presId="urn:microsoft.com/office/officeart/2005/8/layout/hierarchy1"/>
    <dgm:cxn modelId="{A65A1630-D473-4757-89F2-B6E9C2A44F15}" type="presParOf" srcId="{13A2B6C2-4EAC-41DD-8CC2-046B9144B4A8}" destId="{19DEED17-689B-4450-B448-0181C399A600}" srcOrd="0" destOrd="0" presId="urn:microsoft.com/office/officeart/2005/8/layout/hierarchy1"/>
    <dgm:cxn modelId="{BDA7A1EE-2BB5-418B-8DC4-040973F29DE1}" type="presParOf" srcId="{13A2B6C2-4EAC-41DD-8CC2-046B9144B4A8}" destId="{8361CB9E-C5EF-4CA7-8120-32F7531DD9B2}" srcOrd="1" destOrd="0" presId="urn:microsoft.com/office/officeart/2005/8/layout/hierarchy1"/>
    <dgm:cxn modelId="{6C669C17-5513-4E26-9A07-A37EAE8D7B9F}" type="presParOf" srcId="{B3202ABF-C7DA-4F91-A99B-AD3EFB28760F}" destId="{9D4B96A7-17A1-4DDF-89CC-CAEEDBACC224}" srcOrd="1" destOrd="0" presId="urn:microsoft.com/office/officeart/2005/8/layout/hierarchy1"/>
    <dgm:cxn modelId="{74C55A38-B9ED-41EC-947D-3F0035D7229F}" type="presParOf" srcId="{9D4B96A7-17A1-4DDF-89CC-CAEEDBACC224}" destId="{DBB827EB-4BFC-417D-AB97-1490F8FE17D0}" srcOrd="0" destOrd="0" presId="urn:microsoft.com/office/officeart/2005/8/layout/hierarchy1"/>
    <dgm:cxn modelId="{08CE907A-5656-42BC-9B90-AFE227CF02DA}" type="presParOf" srcId="{9D4B96A7-17A1-4DDF-89CC-CAEEDBACC224}" destId="{52A388FA-C77C-4D5B-8DBF-76356CE018AA}" srcOrd="1" destOrd="0" presId="urn:microsoft.com/office/officeart/2005/8/layout/hierarchy1"/>
    <dgm:cxn modelId="{4E537B75-5D4A-450F-9C82-522E528F9124}" type="presParOf" srcId="{52A388FA-C77C-4D5B-8DBF-76356CE018AA}" destId="{2107252D-4F4F-4D84-8CD1-068130A1ADB2}" srcOrd="0" destOrd="0" presId="urn:microsoft.com/office/officeart/2005/8/layout/hierarchy1"/>
    <dgm:cxn modelId="{B7B4D0A8-9268-4EA7-90B4-F82BF24BE7A2}" type="presParOf" srcId="{2107252D-4F4F-4D84-8CD1-068130A1ADB2}" destId="{2084CD4E-93B1-4787-9FA4-82B445270E4A}" srcOrd="0" destOrd="0" presId="urn:microsoft.com/office/officeart/2005/8/layout/hierarchy1"/>
    <dgm:cxn modelId="{0E837022-0C9C-445E-9CF8-1D0459178B50}" type="presParOf" srcId="{2107252D-4F4F-4D84-8CD1-068130A1ADB2}" destId="{761B0120-2064-484D-AC07-D96A978F358E}" srcOrd="1" destOrd="0" presId="urn:microsoft.com/office/officeart/2005/8/layout/hierarchy1"/>
    <dgm:cxn modelId="{2146B394-2C25-458C-BCB0-58483582A050}" type="presParOf" srcId="{52A388FA-C77C-4D5B-8DBF-76356CE018AA}" destId="{0AB894E5-6546-41CC-9143-8BA552AF6037}" srcOrd="1" destOrd="0" presId="urn:microsoft.com/office/officeart/2005/8/layout/hierarchy1"/>
    <dgm:cxn modelId="{D07D8979-AE53-413B-9206-252F21609751}" type="presParOf" srcId="{9D4B96A7-17A1-4DDF-89CC-CAEEDBACC224}" destId="{6231B69B-50F2-49B4-BA62-8E80476FC614}" srcOrd="2" destOrd="0" presId="urn:microsoft.com/office/officeart/2005/8/layout/hierarchy1"/>
    <dgm:cxn modelId="{83B1D6A7-5726-4F06-B423-85932B74E81B}" type="presParOf" srcId="{9D4B96A7-17A1-4DDF-89CC-CAEEDBACC224}" destId="{05BB70B3-9B92-4D39-8F6C-F72974D7CD8E}" srcOrd="3" destOrd="0" presId="urn:microsoft.com/office/officeart/2005/8/layout/hierarchy1"/>
    <dgm:cxn modelId="{6F21A831-AE53-4DC6-B89B-09A640AB492F}" type="presParOf" srcId="{05BB70B3-9B92-4D39-8F6C-F72974D7CD8E}" destId="{B390A413-D72D-434C-AA96-8BBD99055E83}" srcOrd="0" destOrd="0" presId="urn:microsoft.com/office/officeart/2005/8/layout/hierarchy1"/>
    <dgm:cxn modelId="{B0A4E63E-4D3F-4FC6-ABBD-ECFC0795C86E}" type="presParOf" srcId="{B390A413-D72D-434C-AA96-8BBD99055E83}" destId="{41B3B557-4FC1-4D10-9659-0B86D849A9E7}" srcOrd="0" destOrd="0" presId="urn:microsoft.com/office/officeart/2005/8/layout/hierarchy1"/>
    <dgm:cxn modelId="{66E940FE-D432-48D4-9951-6D72385C813E}" type="presParOf" srcId="{B390A413-D72D-434C-AA96-8BBD99055E83}" destId="{8D4618EB-080F-45BE-B530-CB26068FA3C3}" srcOrd="1" destOrd="0" presId="urn:microsoft.com/office/officeart/2005/8/layout/hierarchy1"/>
    <dgm:cxn modelId="{FD6BF13F-E619-4F6B-8321-00A60CE71099}" type="presParOf" srcId="{05BB70B3-9B92-4D39-8F6C-F72974D7CD8E}" destId="{0F565933-A988-46F2-BE8B-AACF8373B6F4}" srcOrd="1" destOrd="0" presId="urn:microsoft.com/office/officeart/2005/8/layout/hierarchy1"/>
    <dgm:cxn modelId="{E4890C7C-8243-4BA4-ADF8-E284D9912125}" type="presParOf" srcId="{4B52000D-26BD-439B-9B5E-45438BFADAFB}" destId="{68E21E41-1060-46AB-B6D2-2A8519A7C2EF}" srcOrd="2" destOrd="0" presId="urn:microsoft.com/office/officeart/2005/8/layout/hierarchy1"/>
    <dgm:cxn modelId="{5481E6EE-8C8F-4E80-A202-538B5833AE1C}" type="presParOf" srcId="{4B52000D-26BD-439B-9B5E-45438BFADAFB}" destId="{84357AB3-B7EE-49B8-A18E-C87F4FC27D1E}" srcOrd="3" destOrd="0" presId="urn:microsoft.com/office/officeart/2005/8/layout/hierarchy1"/>
    <dgm:cxn modelId="{854D826C-D0AC-4BE5-AAD0-7AC18CB8176F}" type="presParOf" srcId="{84357AB3-B7EE-49B8-A18E-C87F4FC27D1E}" destId="{D407C650-0360-419E-B0F0-37BF170AF9E7}" srcOrd="0" destOrd="0" presId="urn:microsoft.com/office/officeart/2005/8/layout/hierarchy1"/>
    <dgm:cxn modelId="{B6B281AB-87D8-4132-AAE5-5A0367A3650D}" type="presParOf" srcId="{D407C650-0360-419E-B0F0-37BF170AF9E7}" destId="{3BE00B5A-7BFD-445A-9DCB-A0C7EDF8E426}" srcOrd="0" destOrd="0" presId="urn:microsoft.com/office/officeart/2005/8/layout/hierarchy1"/>
    <dgm:cxn modelId="{0F5D3D59-3A72-4293-862E-77E256EB754A}" type="presParOf" srcId="{D407C650-0360-419E-B0F0-37BF170AF9E7}" destId="{FA457678-DE85-4243-8FAF-EBAB07FCCCA4}" srcOrd="1" destOrd="0" presId="urn:microsoft.com/office/officeart/2005/8/layout/hierarchy1"/>
    <dgm:cxn modelId="{B3E29A3A-786B-4026-85C6-E99B2736FBAF}" type="presParOf" srcId="{84357AB3-B7EE-49B8-A18E-C87F4FC27D1E}" destId="{972BF321-D8E9-431D-AD57-FA63539B63FA}" srcOrd="1" destOrd="0" presId="urn:microsoft.com/office/officeart/2005/8/layout/hierarchy1"/>
    <dgm:cxn modelId="{94483E18-2979-46B6-83F4-D2E9E6643E48}" type="presParOf" srcId="{972BF321-D8E9-431D-AD57-FA63539B63FA}" destId="{F7BA5645-675B-4E3C-AB92-AF903BC43FDE}" srcOrd="0" destOrd="0" presId="urn:microsoft.com/office/officeart/2005/8/layout/hierarchy1"/>
    <dgm:cxn modelId="{D45B6E7E-8658-474B-8204-04FF921FCC7B}" type="presParOf" srcId="{972BF321-D8E9-431D-AD57-FA63539B63FA}" destId="{098D63DF-8077-4ABB-A2E6-3AEC856EF11F}" srcOrd="1" destOrd="0" presId="urn:microsoft.com/office/officeart/2005/8/layout/hierarchy1"/>
    <dgm:cxn modelId="{0223B45E-D0BE-4133-8FD3-FC41D3E5F096}" type="presParOf" srcId="{098D63DF-8077-4ABB-A2E6-3AEC856EF11F}" destId="{268F7450-5271-4355-B9A5-B277D59F4DBE}" srcOrd="0" destOrd="0" presId="urn:microsoft.com/office/officeart/2005/8/layout/hierarchy1"/>
    <dgm:cxn modelId="{D335E54A-16D3-4FBE-B39E-8992B9E8100A}" type="presParOf" srcId="{268F7450-5271-4355-B9A5-B277D59F4DBE}" destId="{6F04DC90-8631-4284-87C8-77023E1109E4}" srcOrd="0" destOrd="0" presId="urn:microsoft.com/office/officeart/2005/8/layout/hierarchy1"/>
    <dgm:cxn modelId="{E41E79EE-FE87-4C99-8A73-12A5A451D2D0}" type="presParOf" srcId="{268F7450-5271-4355-B9A5-B277D59F4DBE}" destId="{A9D30072-A2C1-414E-A98A-3AF4595D0BB8}" srcOrd="1" destOrd="0" presId="urn:microsoft.com/office/officeart/2005/8/layout/hierarchy1"/>
    <dgm:cxn modelId="{BFF6D1F2-C512-410E-AFB4-819B1383D9BE}" type="presParOf" srcId="{098D63DF-8077-4ABB-A2E6-3AEC856EF11F}" destId="{B3ABFF85-75AC-4E6F-8D92-3F6E59CFC333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DF3389-93D1-4AB7-93A5-D8437F3BA12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9C2732-0613-4551-BF54-FD1624F5302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1878 г. был подписан договор между Россией    и Турцией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E7343F7-533A-45C3-8DCF-E68BC0B58794}" type="parTrans" cxnId="{BB64F375-945D-4F93-A285-A2F514DAD0B5}">
      <dgm:prSet/>
      <dgm:spPr/>
      <dgm:t>
        <a:bodyPr/>
        <a:lstStyle/>
        <a:p>
          <a:endParaRPr lang="ru-RU"/>
        </a:p>
      </dgm:t>
    </dgm:pt>
    <dgm:pt modelId="{6FAE7D16-6E9D-4A20-9196-458185C223EB}" type="sibTrans" cxnId="{BB64F375-945D-4F93-A285-A2F514DAD0B5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552D3DB0-AF5F-4647-B37F-15561E6C7A9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Изменил политическую карту Балканского полуострова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3F3FAD7-A215-43B2-B4B0-D92BDB88CCB5}" type="parTrans" cxnId="{938FC336-1842-4ADE-95AB-D817C8F9C7BB}">
      <dgm:prSet/>
      <dgm:spPr/>
      <dgm:t>
        <a:bodyPr/>
        <a:lstStyle/>
        <a:p>
          <a:endParaRPr lang="ru-RU"/>
        </a:p>
      </dgm:t>
    </dgm:pt>
    <dgm:pt modelId="{6CA2A679-083E-494D-B5FF-135B6F75BD7D}" type="sibTrans" cxnId="{938FC336-1842-4ADE-95AB-D817C8F9C7BB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045BEA55-B86A-4F6F-A046-E55A4FE4F15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Болгария получила полную самостоятельность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6E1CFBD-C15E-4271-937F-B1ADFDA2C163}" type="parTrans" cxnId="{FD8A9D49-A7F9-4BD7-A82F-9D7B7328EE93}">
      <dgm:prSet/>
      <dgm:spPr/>
      <dgm:t>
        <a:bodyPr/>
        <a:lstStyle/>
        <a:p>
          <a:endParaRPr lang="ru-RU"/>
        </a:p>
      </dgm:t>
    </dgm:pt>
    <dgm:pt modelId="{E3533C1D-8848-413C-8061-E509D8EC4711}" type="sibTrans" cxnId="{FD8A9D49-A7F9-4BD7-A82F-9D7B7328EE93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25C03C4D-DD62-46A3-8FC8-E307574202A0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Черногория, Сербия                   и Румыния были признаны независимыми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3D01699-91B5-40EB-AE1D-29EA1D077ECE}" type="parTrans" cxnId="{B606F84A-B8BA-4CC2-BE20-E8F385066190}">
      <dgm:prSet/>
      <dgm:spPr/>
      <dgm:t>
        <a:bodyPr/>
        <a:lstStyle/>
        <a:p>
          <a:endParaRPr lang="ru-RU"/>
        </a:p>
      </dgm:t>
    </dgm:pt>
    <dgm:pt modelId="{3357CC99-F741-47A2-880E-2C7837BA99C5}" type="sibTrans" cxnId="{B606F84A-B8BA-4CC2-BE20-E8F38506619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9A8C2171-1054-4959-BCC8-53BCEBBCDD4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Была назначена уплата Турцией контрибуции России</a:t>
          </a:r>
          <a:endParaRPr lang="ru-RU" sz="11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BA30827-094D-4FE4-8F5E-97A873996556}" type="parTrans" cxnId="{9D733452-4F86-40CB-899A-FC1D084AB538}">
      <dgm:prSet/>
      <dgm:spPr/>
      <dgm:t>
        <a:bodyPr/>
        <a:lstStyle/>
        <a:p>
          <a:endParaRPr lang="ru-RU"/>
        </a:p>
      </dgm:t>
    </dgm:pt>
    <dgm:pt modelId="{7F7811EE-2F43-486E-AFD3-453A954EE443}" type="sibTrans" cxnId="{9D733452-4F86-40CB-899A-FC1D084AB538}">
      <dgm:prSet/>
      <dgm:spPr/>
      <dgm:t>
        <a:bodyPr/>
        <a:lstStyle/>
        <a:p>
          <a:endParaRPr lang="ru-RU"/>
        </a:p>
      </dgm:t>
    </dgm:pt>
    <dgm:pt modelId="{FC642E79-D967-44E6-89D4-998515CE54F3}" type="pres">
      <dgm:prSet presAssocID="{38DF3389-93D1-4AB7-93A5-D8437F3BA1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F98F6D-98F4-4D77-8DED-66F923F0BB02}" type="pres">
      <dgm:prSet presAssocID="{889C2732-0613-4551-BF54-FD1624F530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A8CDE-2856-4730-B6A9-41CDFF9D3DAF}" type="pres">
      <dgm:prSet presAssocID="{6FAE7D16-6E9D-4A20-9196-458185C223E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2E702F8-B6FB-4744-AAED-4364797AA3EC}" type="pres">
      <dgm:prSet presAssocID="{6FAE7D16-6E9D-4A20-9196-458185C223E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8ED273B-DEFD-40B8-9D15-78C19CEC80A2}" type="pres">
      <dgm:prSet presAssocID="{552D3DB0-AF5F-4647-B37F-15561E6C7A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776E-F6A7-452A-B2E8-7C63E7A60B1E}" type="pres">
      <dgm:prSet presAssocID="{6CA2A679-083E-494D-B5FF-135B6F75BD7D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47C32BE-B057-4FF8-96F6-E127939AB3FC}" type="pres">
      <dgm:prSet presAssocID="{6CA2A679-083E-494D-B5FF-135B6F75BD7D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10E850A-CBB9-4428-B76F-76340F1ADC88}" type="pres">
      <dgm:prSet presAssocID="{045BEA55-B86A-4F6F-A046-E55A4FE4F15E}" presName="node" presStyleLbl="node1" presStyleIdx="2" presStyleCnt="5" custScaleX="109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B6BA7-77C7-40FC-9E0E-F349AFF30894}" type="pres">
      <dgm:prSet presAssocID="{E3533C1D-8848-413C-8061-E509D8EC471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A813676-71D8-4029-BAC5-82808EDBDFD4}" type="pres">
      <dgm:prSet presAssocID="{E3533C1D-8848-413C-8061-E509D8EC4711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4A5B9C-9365-44DB-BC61-DDAC432247F9}" type="pres">
      <dgm:prSet presAssocID="{25C03C4D-DD62-46A3-8FC8-E307574202A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5AA21-E064-4CCD-8321-56F8BC27E899}" type="pres">
      <dgm:prSet presAssocID="{3357CC99-F741-47A2-880E-2C7837BA99C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D493EED-6926-4EB3-B590-3CAA33F555BA}" type="pres">
      <dgm:prSet presAssocID="{3357CC99-F741-47A2-880E-2C7837BA99C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2073A9D-068D-4388-845D-98EB020F3ACE}" type="pres">
      <dgm:prSet presAssocID="{9A8C2171-1054-4959-BCC8-53BCEBBCDD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CD428-EAA8-48D0-9245-541CCAC9EA63}" type="presOf" srcId="{552D3DB0-AF5F-4647-B37F-15561E6C7A9B}" destId="{E8ED273B-DEFD-40B8-9D15-78C19CEC80A2}" srcOrd="0" destOrd="0" presId="urn:microsoft.com/office/officeart/2005/8/layout/process5"/>
    <dgm:cxn modelId="{938FC336-1842-4ADE-95AB-D817C8F9C7BB}" srcId="{38DF3389-93D1-4AB7-93A5-D8437F3BA121}" destId="{552D3DB0-AF5F-4647-B37F-15561E6C7A9B}" srcOrd="1" destOrd="0" parTransId="{13F3FAD7-A215-43B2-B4B0-D92BDB88CCB5}" sibTransId="{6CA2A679-083E-494D-B5FF-135B6F75BD7D}"/>
    <dgm:cxn modelId="{D95BEB2B-67F7-42A2-B88F-742793809EF4}" type="presOf" srcId="{6FAE7D16-6E9D-4A20-9196-458185C223EB}" destId="{0F1A8CDE-2856-4730-B6A9-41CDFF9D3DAF}" srcOrd="0" destOrd="0" presId="urn:microsoft.com/office/officeart/2005/8/layout/process5"/>
    <dgm:cxn modelId="{FD8A9D49-A7F9-4BD7-A82F-9D7B7328EE93}" srcId="{38DF3389-93D1-4AB7-93A5-D8437F3BA121}" destId="{045BEA55-B86A-4F6F-A046-E55A4FE4F15E}" srcOrd="2" destOrd="0" parTransId="{E6E1CFBD-C15E-4271-937F-B1ADFDA2C163}" sibTransId="{E3533C1D-8848-413C-8061-E509D8EC4711}"/>
    <dgm:cxn modelId="{B1A50BB7-D7AE-498E-884D-C0869DF9C852}" type="presOf" srcId="{25C03C4D-DD62-46A3-8FC8-E307574202A0}" destId="{F54A5B9C-9365-44DB-BC61-DDAC432247F9}" srcOrd="0" destOrd="0" presId="urn:microsoft.com/office/officeart/2005/8/layout/process5"/>
    <dgm:cxn modelId="{8B571600-823E-4692-84C4-977BCE7062CE}" type="presOf" srcId="{6CA2A679-083E-494D-B5FF-135B6F75BD7D}" destId="{447C32BE-B057-4FF8-96F6-E127939AB3FC}" srcOrd="1" destOrd="0" presId="urn:microsoft.com/office/officeart/2005/8/layout/process5"/>
    <dgm:cxn modelId="{C08EFF45-FCDF-4EB8-9B5F-033DBBA196E1}" type="presOf" srcId="{E3533C1D-8848-413C-8061-E509D8EC4711}" destId="{0DFB6BA7-77C7-40FC-9E0E-F349AFF30894}" srcOrd="0" destOrd="0" presId="urn:microsoft.com/office/officeart/2005/8/layout/process5"/>
    <dgm:cxn modelId="{028E67B7-EB6C-4AE3-B437-F8198231B3D1}" type="presOf" srcId="{3357CC99-F741-47A2-880E-2C7837BA99C5}" destId="{7D493EED-6926-4EB3-B590-3CAA33F555BA}" srcOrd="1" destOrd="0" presId="urn:microsoft.com/office/officeart/2005/8/layout/process5"/>
    <dgm:cxn modelId="{39361A05-EA38-41E3-8332-3A99C8B8FCA8}" type="presOf" srcId="{889C2732-0613-4551-BF54-FD1624F53028}" destId="{6AF98F6D-98F4-4D77-8DED-66F923F0BB02}" srcOrd="0" destOrd="0" presId="urn:microsoft.com/office/officeart/2005/8/layout/process5"/>
    <dgm:cxn modelId="{557DEEF1-F23B-4F80-AD4F-D8F9B65EE48E}" type="presOf" srcId="{38DF3389-93D1-4AB7-93A5-D8437F3BA121}" destId="{FC642E79-D967-44E6-89D4-998515CE54F3}" srcOrd="0" destOrd="0" presId="urn:microsoft.com/office/officeart/2005/8/layout/process5"/>
    <dgm:cxn modelId="{06E89ADA-3749-47D5-8A3F-27434FDE5FB0}" type="presOf" srcId="{045BEA55-B86A-4F6F-A046-E55A4FE4F15E}" destId="{210E850A-CBB9-4428-B76F-76340F1ADC88}" srcOrd="0" destOrd="0" presId="urn:microsoft.com/office/officeart/2005/8/layout/process5"/>
    <dgm:cxn modelId="{1D78F1A9-D34D-4161-89CB-9E1A996E4B51}" type="presOf" srcId="{9A8C2171-1054-4959-BCC8-53BCEBBCDD4C}" destId="{72073A9D-068D-4388-845D-98EB020F3ACE}" srcOrd="0" destOrd="0" presId="urn:microsoft.com/office/officeart/2005/8/layout/process5"/>
    <dgm:cxn modelId="{D49E1C6E-E80C-488A-9462-79127F5AFA5F}" type="presOf" srcId="{E3533C1D-8848-413C-8061-E509D8EC4711}" destId="{9A813676-71D8-4029-BAC5-82808EDBDFD4}" srcOrd="1" destOrd="0" presId="urn:microsoft.com/office/officeart/2005/8/layout/process5"/>
    <dgm:cxn modelId="{68F4B173-F3CA-4EC3-A340-70C56DFFBB5F}" type="presOf" srcId="{6CA2A679-083E-494D-B5FF-135B6F75BD7D}" destId="{6FD7776E-F6A7-452A-B2E8-7C63E7A60B1E}" srcOrd="0" destOrd="0" presId="urn:microsoft.com/office/officeart/2005/8/layout/process5"/>
    <dgm:cxn modelId="{EA33A766-3473-41D5-A8AD-272B8D6EC1F4}" type="presOf" srcId="{3357CC99-F741-47A2-880E-2C7837BA99C5}" destId="{8065AA21-E064-4CCD-8321-56F8BC27E899}" srcOrd="0" destOrd="0" presId="urn:microsoft.com/office/officeart/2005/8/layout/process5"/>
    <dgm:cxn modelId="{EDBDF624-80AC-45DA-86C3-540295B9F47C}" type="presOf" srcId="{6FAE7D16-6E9D-4A20-9196-458185C223EB}" destId="{52E702F8-B6FB-4744-AAED-4364797AA3EC}" srcOrd="1" destOrd="0" presId="urn:microsoft.com/office/officeart/2005/8/layout/process5"/>
    <dgm:cxn modelId="{B606F84A-B8BA-4CC2-BE20-E8F385066190}" srcId="{38DF3389-93D1-4AB7-93A5-D8437F3BA121}" destId="{25C03C4D-DD62-46A3-8FC8-E307574202A0}" srcOrd="3" destOrd="0" parTransId="{F3D01699-91B5-40EB-AE1D-29EA1D077ECE}" sibTransId="{3357CC99-F741-47A2-880E-2C7837BA99C5}"/>
    <dgm:cxn modelId="{BB64F375-945D-4F93-A285-A2F514DAD0B5}" srcId="{38DF3389-93D1-4AB7-93A5-D8437F3BA121}" destId="{889C2732-0613-4551-BF54-FD1624F53028}" srcOrd="0" destOrd="0" parTransId="{7E7343F7-533A-45C3-8DCF-E68BC0B58794}" sibTransId="{6FAE7D16-6E9D-4A20-9196-458185C223EB}"/>
    <dgm:cxn modelId="{9D733452-4F86-40CB-899A-FC1D084AB538}" srcId="{38DF3389-93D1-4AB7-93A5-D8437F3BA121}" destId="{9A8C2171-1054-4959-BCC8-53BCEBBCDD4C}" srcOrd="4" destOrd="0" parTransId="{5BA30827-094D-4FE4-8F5E-97A873996556}" sibTransId="{7F7811EE-2F43-486E-AFD3-453A954EE443}"/>
    <dgm:cxn modelId="{A14DF7CB-E2D8-47F9-86A6-80EFC8E79F1D}" type="presParOf" srcId="{FC642E79-D967-44E6-89D4-998515CE54F3}" destId="{6AF98F6D-98F4-4D77-8DED-66F923F0BB02}" srcOrd="0" destOrd="0" presId="urn:microsoft.com/office/officeart/2005/8/layout/process5"/>
    <dgm:cxn modelId="{29A74769-CAAE-4F96-B5D9-642A4DA00BBD}" type="presParOf" srcId="{FC642E79-D967-44E6-89D4-998515CE54F3}" destId="{0F1A8CDE-2856-4730-B6A9-41CDFF9D3DAF}" srcOrd="1" destOrd="0" presId="urn:microsoft.com/office/officeart/2005/8/layout/process5"/>
    <dgm:cxn modelId="{9C84FD68-7272-4B55-93ED-DEB79457CD04}" type="presParOf" srcId="{0F1A8CDE-2856-4730-B6A9-41CDFF9D3DAF}" destId="{52E702F8-B6FB-4744-AAED-4364797AA3EC}" srcOrd="0" destOrd="0" presId="urn:microsoft.com/office/officeart/2005/8/layout/process5"/>
    <dgm:cxn modelId="{1E58ECA4-D67F-4EA6-A03F-9642800D2EAB}" type="presParOf" srcId="{FC642E79-D967-44E6-89D4-998515CE54F3}" destId="{E8ED273B-DEFD-40B8-9D15-78C19CEC80A2}" srcOrd="2" destOrd="0" presId="urn:microsoft.com/office/officeart/2005/8/layout/process5"/>
    <dgm:cxn modelId="{398EC894-A4C5-4D09-9BD4-47D049EAD374}" type="presParOf" srcId="{FC642E79-D967-44E6-89D4-998515CE54F3}" destId="{6FD7776E-F6A7-452A-B2E8-7C63E7A60B1E}" srcOrd="3" destOrd="0" presId="urn:microsoft.com/office/officeart/2005/8/layout/process5"/>
    <dgm:cxn modelId="{7DE3EF4C-B66D-4B99-A110-5156EB6E52FB}" type="presParOf" srcId="{6FD7776E-F6A7-452A-B2E8-7C63E7A60B1E}" destId="{447C32BE-B057-4FF8-96F6-E127939AB3FC}" srcOrd="0" destOrd="0" presId="urn:microsoft.com/office/officeart/2005/8/layout/process5"/>
    <dgm:cxn modelId="{CA76AC73-3162-4F5C-BC51-A762AA912CD1}" type="presParOf" srcId="{FC642E79-D967-44E6-89D4-998515CE54F3}" destId="{210E850A-CBB9-4428-B76F-76340F1ADC88}" srcOrd="4" destOrd="0" presId="urn:microsoft.com/office/officeart/2005/8/layout/process5"/>
    <dgm:cxn modelId="{01101066-5719-4D8C-AA92-0F46BE7DA190}" type="presParOf" srcId="{FC642E79-D967-44E6-89D4-998515CE54F3}" destId="{0DFB6BA7-77C7-40FC-9E0E-F349AFF30894}" srcOrd="5" destOrd="0" presId="urn:microsoft.com/office/officeart/2005/8/layout/process5"/>
    <dgm:cxn modelId="{0E22FD64-3434-48B4-AA90-6D15B8B87CC5}" type="presParOf" srcId="{0DFB6BA7-77C7-40FC-9E0E-F349AFF30894}" destId="{9A813676-71D8-4029-BAC5-82808EDBDFD4}" srcOrd="0" destOrd="0" presId="urn:microsoft.com/office/officeart/2005/8/layout/process5"/>
    <dgm:cxn modelId="{895B4A99-12DD-4B80-A03A-B08C05C6919A}" type="presParOf" srcId="{FC642E79-D967-44E6-89D4-998515CE54F3}" destId="{F54A5B9C-9365-44DB-BC61-DDAC432247F9}" srcOrd="6" destOrd="0" presId="urn:microsoft.com/office/officeart/2005/8/layout/process5"/>
    <dgm:cxn modelId="{11C63135-407D-406E-8A4E-BE707E76339C}" type="presParOf" srcId="{FC642E79-D967-44E6-89D4-998515CE54F3}" destId="{8065AA21-E064-4CCD-8321-56F8BC27E899}" srcOrd="7" destOrd="0" presId="urn:microsoft.com/office/officeart/2005/8/layout/process5"/>
    <dgm:cxn modelId="{EAC887B7-4D04-4FD9-8697-FDAA6A813573}" type="presParOf" srcId="{8065AA21-E064-4CCD-8321-56F8BC27E899}" destId="{7D493EED-6926-4EB3-B590-3CAA33F555BA}" srcOrd="0" destOrd="0" presId="urn:microsoft.com/office/officeart/2005/8/layout/process5"/>
    <dgm:cxn modelId="{75571341-36BE-4C44-AC6F-6D74463410CF}" type="presParOf" srcId="{FC642E79-D967-44E6-89D4-998515CE54F3}" destId="{72073A9D-068D-4388-845D-98EB020F3ACE}" srcOrd="8" destOrd="0" presId="urn:microsoft.com/office/officeart/2005/8/layout/process5"/>
  </dgm:cxnLst>
  <dgm:bg>
    <a:solidFill>
      <a:schemeClr val="bg1"/>
    </a:solid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41C047-38CC-46F4-806C-39FD6A1D3B1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84C5CA-22FA-4560-9427-8C796FFAED1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70-е г.г. между правительствами России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и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 начались переговоры о сферах влияния в Средней Азии 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14AAB6-E786-4F39-B2BF-60256014BC6C}" type="parTrans" cxnId="{E89EB4D5-19B1-4DA1-9726-B3383EB2A600}">
      <dgm:prSet/>
      <dgm:spPr/>
      <dgm:t>
        <a:bodyPr/>
        <a:lstStyle/>
        <a:p>
          <a:endParaRPr lang="ru-RU"/>
        </a:p>
      </dgm:t>
    </dgm:pt>
    <dgm:pt modelId="{5BB5A674-DA54-4E71-A167-EB0DA3A4828C}" type="sibTrans" cxnId="{E89EB4D5-19B1-4DA1-9726-B3383EB2A600}">
      <dgm:prSet/>
      <dgm:spPr>
        <a:solidFill>
          <a:srgbClr val="0070C0">
            <a:alpha val="90000"/>
          </a:srgb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F1B2659-2045-4EC0-9CDC-FFC6B0FDE27D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Завершились они заключением соглашения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в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1873 г., согласно которому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24709732-527D-464A-8FF8-55A4617C0A69}" type="parTrans" cxnId="{0154D6E1-4CE4-4698-8C0A-CEDFB1C4E1F8}">
      <dgm:prSet/>
      <dgm:spPr/>
      <dgm:t>
        <a:bodyPr/>
        <a:lstStyle/>
        <a:p>
          <a:endParaRPr lang="ru-RU"/>
        </a:p>
      </dgm:t>
    </dgm:pt>
    <dgm:pt modelId="{218E34B3-BBA5-4A9A-94FB-B79583A2AE88}" type="sibTrans" cxnId="{0154D6E1-4CE4-4698-8C0A-CEDFB1C4E1F8}">
      <dgm:prSet/>
      <dgm:spPr>
        <a:solidFill>
          <a:srgbClr val="0070C0">
            <a:alpha val="90000"/>
          </a:srgbClr>
        </a:solidFill>
        <a:ln>
          <a:solidFill>
            <a:schemeClr val="tx1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CEB1FD2C-457D-4FB9-89CB-E1582DAE649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признала Афганистан вне зоны своего влияния, а Англия прекратила свои притязания на Хиву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3F9C008-44BE-4931-B5B0-1E31B4E2C33F}" type="parTrans" cxnId="{F33CB454-CD6D-4D5C-81B9-871907FC4C16}">
      <dgm:prSet/>
      <dgm:spPr/>
      <dgm:t>
        <a:bodyPr/>
        <a:lstStyle/>
        <a:p>
          <a:endParaRPr lang="ru-RU"/>
        </a:p>
      </dgm:t>
    </dgm:pt>
    <dgm:pt modelId="{5F388C82-F064-4B7F-B26F-375D9805EBD2}" type="sibTrans" cxnId="{F33CB454-CD6D-4D5C-81B9-871907FC4C16}">
      <dgm:prSet/>
      <dgm:spPr/>
      <dgm:t>
        <a:bodyPr/>
        <a:lstStyle/>
        <a:p>
          <a:endParaRPr lang="ru-RU"/>
        </a:p>
      </dgm:t>
    </dgm:pt>
    <dgm:pt modelId="{64DB8B5E-E345-419C-86E7-A3D3CEA58242}" type="pres">
      <dgm:prSet presAssocID="{1B41C047-38CC-46F4-806C-39FD6A1D3B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7082B-6440-4C8B-B823-D932BA280FAC}" type="pres">
      <dgm:prSet presAssocID="{1B41C047-38CC-46F4-806C-39FD6A1D3B10}" presName="dummyMaxCanvas" presStyleCnt="0">
        <dgm:presLayoutVars/>
      </dgm:prSet>
      <dgm:spPr/>
    </dgm:pt>
    <dgm:pt modelId="{18B969AF-E8E2-4A51-86CF-33E68D10A71A}" type="pres">
      <dgm:prSet presAssocID="{1B41C047-38CC-46F4-806C-39FD6A1D3B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542B0-B740-4AA0-965D-FE3E3C84B115}" type="pres">
      <dgm:prSet presAssocID="{1B41C047-38CC-46F4-806C-39FD6A1D3B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E6879-7AD9-4801-BB4A-A1915E56F321}" type="pres">
      <dgm:prSet presAssocID="{1B41C047-38CC-46F4-806C-39FD6A1D3B1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17B5A-7483-44E5-8608-815BB1FAF45C}" type="pres">
      <dgm:prSet presAssocID="{1B41C047-38CC-46F4-806C-39FD6A1D3B10}" presName="ThreeConn_1-2" presStyleLbl="fgAccFollowNode1" presStyleIdx="0" presStyleCnt="2" custLinFactNeighborX="72620" custLinFactNeighborY="11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1778-E698-49B8-AF55-1F2B456A6BDB}" type="pres">
      <dgm:prSet presAssocID="{1B41C047-38CC-46F4-806C-39FD6A1D3B10}" presName="ThreeConn_2-3" presStyleLbl="fgAccFollowNode1" presStyleIdx="1" presStyleCnt="2" custLinFactNeighborX="64446" custLinFactNeighborY="1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0171A-20B5-4144-82C3-2E6AD49857FA}" type="pres">
      <dgm:prSet presAssocID="{1B41C047-38CC-46F4-806C-39FD6A1D3B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3F8E-C321-473A-9936-FA4E218F4724}" type="pres">
      <dgm:prSet presAssocID="{1B41C047-38CC-46F4-806C-39FD6A1D3B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BAE1-2451-4F80-A3F4-C72E2E852FE6}" type="pres">
      <dgm:prSet presAssocID="{1B41C047-38CC-46F4-806C-39FD6A1D3B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32DB4-933F-49C9-9C57-BA8771A9E076}" type="presOf" srcId="{4384C5CA-22FA-4560-9427-8C796FFAED1F}" destId="{18B969AF-E8E2-4A51-86CF-33E68D10A71A}" srcOrd="0" destOrd="0" presId="urn:microsoft.com/office/officeart/2005/8/layout/vProcess5"/>
    <dgm:cxn modelId="{76157B20-2678-438B-8239-D551449198D8}" type="presOf" srcId="{1B41C047-38CC-46F4-806C-39FD6A1D3B10}" destId="{64DB8B5E-E345-419C-86E7-A3D3CEA58242}" srcOrd="0" destOrd="0" presId="urn:microsoft.com/office/officeart/2005/8/layout/vProcess5"/>
    <dgm:cxn modelId="{E89EB4D5-19B1-4DA1-9726-B3383EB2A600}" srcId="{1B41C047-38CC-46F4-806C-39FD6A1D3B10}" destId="{4384C5CA-22FA-4560-9427-8C796FFAED1F}" srcOrd="0" destOrd="0" parTransId="{5214AAB6-E786-4F39-B2BF-60256014BC6C}" sibTransId="{5BB5A674-DA54-4E71-A167-EB0DA3A4828C}"/>
    <dgm:cxn modelId="{77E71C2E-D72B-4A42-9842-A25ED5BFB02E}" type="presOf" srcId="{218E34B3-BBA5-4A9A-94FB-B79583A2AE88}" destId="{70C21778-E698-49B8-AF55-1F2B456A6BDB}" srcOrd="0" destOrd="0" presId="urn:microsoft.com/office/officeart/2005/8/layout/vProcess5"/>
    <dgm:cxn modelId="{040D2DD6-AE9A-41A8-8588-7315AB750FBA}" type="presOf" srcId="{6F1B2659-2045-4EC0-9CDC-FFC6B0FDE27D}" destId="{21EE3F8E-C321-473A-9936-FA4E218F4724}" srcOrd="1" destOrd="0" presId="urn:microsoft.com/office/officeart/2005/8/layout/vProcess5"/>
    <dgm:cxn modelId="{7C19B848-60AF-4905-9417-450B571AD67C}" type="presOf" srcId="{4384C5CA-22FA-4560-9427-8C796FFAED1F}" destId="{D430171A-20B5-4144-82C3-2E6AD49857FA}" srcOrd="1" destOrd="0" presId="urn:microsoft.com/office/officeart/2005/8/layout/vProcess5"/>
    <dgm:cxn modelId="{1FEFEF87-0DBB-4708-94CE-09D2DB0C72F2}" type="presOf" srcId="{5BB5A674-DA54-4E71-A167-EB0DA3A4828C}" destId="{74517B5A-7483-44E5-8608-815BB1FAF45C}" srcOrd="0" destOrd="0" presId="urn:microsoft.com/office/officeart/2005/8/layout/vProcess5"/>
    <dgm:cxn modelId="{2023A4A4-FCA9-4696-989B-D8F2A6D9C402}" type="presOf" srcId="{CEB1FD2C-457D-4FB9-89CB-E1582DAE649F}" destId="{C420BAE1-2451-4F80-A3F4-C72E2E852FE6}" srcOrd="1" destOrd="0" presId="urn:microsoft.com/office/officeart/2005/8/layout/vProcess5"/>
    <dgm:cxn modelId="{99075D48-AC34-4A8E-BBA0-5CFEB6B77107}" type="presOf" srcId="{6F1B2659-2045-4EC0-9CDC-FFC6B0FDE27D}" destId="{C73542B0-B740-4AA0-965D-FE3E3C84B115}" srcOrd="0" destOrd="0" presId="urn:microsoft.com/office/officeart/2005/8/layout/vProcess5"/>
    <dgm:cxn modelId="{EB8E5B10-9263-4421-97F4-FB2C15D1E5CB}" type="presOf" srcId="{CEB1FD2C-457D-4FB9-89CB-E1582DAE649F}" destId="{1B5E6879-7AD9-4801-BB4A-A1915E56F321}" srcOrd="0" destOrd="0" presId="urn:microsoft.com/office/officeart/2005/8/layout/vProcess5"/>
    <dgm:cxn modelId="{0154D6E1-4CE4-4698-8C0A-CEDFB1C4E1F8}" srcId="{1B41C047-38CC-46F4-806C-39FD6A1D3B10}" destId="{6F1B2659-2045-4EC0-9CDC-FFC6B0FDE27D}" srcOrd="1" destOrd="0" parTransId="{24709732-527D-464A-8FF8-55A4617C0A69}" sibTransId="{218E34B3-BBA5-4A9A-94FB-B79583A2AE88}"/>
    <dgm:cxn modelId="{F33CB454-CD6D-4D5C-81B9-871907FC4C16}" srcId="{1B41C047-38CC-46F4-806C-39FD6A1D3B10}" destId="{CEB1FD2C-457D-4FB9-89CB-E1582DAE649F}" srcOrd="2" destOrd="0" parTransId="{A3F9C008-44BE-4931-B5B0-1E31B4E2C33F}" sibTransId="{5F388C82-F064-4B7F-B26F-375D9805EBD2}"/>
    <dgm:cxn modelId="{B43D3522-D760-4F9B-99E7-E5FC16123D55}" type="presParOf" srcId="{64DB8B5E-E345-419C-86E7-A3D3CEA58242}" destId="{F077082B-6440-4C8B-B823-D932BA280FAC}" srcOrd="0" destOrd="0" presId="urn:microsoft.com/office/officeart/2005/8/layout/vProcess5"/>
    <dgm:cxn modelId="{FDD82C6B-1DA5-4009-ADC6-E530052193F9}" type="presParOf" srcId="{64DB8B5E-E345-419C-86E7-A3D3CEA58242}" destId="{18B969AF-E8E2-4A51-86CF-33E68D10A71A}" srcOrd="1" destOrd="0" presId="urn:microsoft.com/office/officeart/2005/8/layout/vProcess5"/>
    <dgm:cxn modelId="{E837636B-411A-4E15-905D-11EB70813484}" type="presParOf" srcId="{64DB8B5E-E345-419C-86E7-A3D3CEA58242}" destId="{C73542B0-B740-4AA0-965D-FE3E3C84B115}" srcOrd="2" destOrd="0" presId="urn:microsoft.com/office/officeart/2005/8/layout/vProcess5"/>
    <dgm:cxn modelId="{CCB46590-7018-46D9-8C91-34E2C31935C9}" type="presParOf" srcId="{64DB8B5E-E345-419C-86E7-A3D3CEA58242}" destId="{1B5E6879-7AD9-4801-BB4A-A1915E56F321}" srcOrd="3" destOrd="0" presId="urn:microsoft.com/office/officeart/2005/8/layout/vProcess5"/>
    <dgm:cxn modelId="{7188141D-1C55-4CD9-A97D-846D32074885}" type="presParOf" srcId="{64DB8B5E-E345-419C-86E7-A3D3CEA58242}" destId="{74517B5A-7483-44E5-8608-815BB1FAF45C}" srcOrd="4" destOrd="0" presId="urn:microsoft.com/office/officeart/2005/8/layout/vProcess5"/>
    <dgm:cxn modelId="{981DD8DC-881C-4BF0-89D7-226BDE5912A0}" type="presParOf" srcId="{64DB8B5E-E345-419C-86E7-A3D3CEA58242}" destId="{70C21778-E698-49B8-AF55-1F2B456A6BDB}" srcOrd="5" destOrd="0" presId="urn:microsoft.com/office/officeart/2005/8/layout/vProcess5"/>
    <dgm:cxn modelId="{F03B96FD-FC7D-4C10-827E-429BFAB9BF07}" type="presParOf" srcId="{64DB8B5E-E345-419C-86E7-A3D3CEA58242}" destId="{D430171A-20B5-4144-82C3-2E6AD49857FA}" srcOrd="6" destOrd="0" presId="urn:microsoft.com/office/officeart/2005/8/layout/vProcess5"/>
    <dgm:cxn modelId="{7290E118-8B0D-4BD2-9917-0D17DD6BF440}" type="presParOf" srcId="{64DB8B5E-E345-419C-86E7-A3D3CEA58242}" destId="{21EE3F8E-C321-473A-9936-FA4E218F4724}" srcOrd="7" destOrd="0" presId="urn:microsoft.com/office/officeart/2005/8/layout/vProcess5"/>
    <dgm:cxn modelId="{7EF760C2-8E0E-417D-9776-249D75F413C1}" type="presParOf" srcId="{64DB8B5E-E345-419C-86E7-A3D3CEA58242}" destId="{C420BAE1-2451-4F80-A3F4-C72E2E852FE6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Русско-японские </a:t>
          </a:r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отношения резко обострились из-за Китая и его провинции Маньчжурии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bg1"/>
        </a:solidFill>
        <a:ln>
          <a:solidFill>
            <a:schemeClr val="tx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Стало неизбежным возникновение, рано или поздно, войны между этими двумя государствами</a:t>
          </a:r>
          <a:endParaRPr lang="ru-RU" sz="12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204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9740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BD0A4940-1531-4638-9AF3-1B039958DE79}" type="presOf" srcId="{4B86B81E-C075-4A60-BBD6-61C3C7CFA103}" destId="{E454B369-7662-4D82-BC56-8DB55D9222A0}" srcOrd="0" destOrd="0" presId="urn:microsoft.com/office/officeart/2005/8/layout/arrow5"/>
    <dgm:cxn modelId="{AC70D56C-052B-40B8-9692-715923EEBC09}" type="presOf" srcId="{85183729-7E0E-4F24-BAC5-0E6ABC4C7492}" destId="{897D8BA7-E7FF-4A86-8ACB-017B98D76ED0}" srcOrd="0" destOrd="0" presId="urn:microsoft.com/office/officeart/2005/8/layout/arrow5"/>
    <dgm:cxn modelId="{BB60B8A5-169C-41AC-BF8C-AB6B16C1C185}" type="presOf" srcId="{D03785D4-5471-477C-8DF7-22E40FC64BEC}" destId="{348B2317-050D-4EC4-BC17-65DB29E14810}" srcOrd="0" destOrd="0" presId="urn:microsoft.com/office/officeart/2005/8/layout/arrow5"/>
    <dgm:cxn modelId="{7ABAAF59-F123-4EC3-81AB-A69E295862BD}" type="presParOf" srcId="{348B2317-050D-4EC4-BC17-65DB29E14810}" destId="{897D8BA7-E7FF-4A86-8ACB-017B98D76ED0}" srcOrd="0" destOrd="0" presId="urn:microsoft.com/office/officeart/2005/8/layout/arrow5"/>
    <dgm:cxn modelId="{81AF5143-BAFD-41BB-AE65-99A8DBFE2526}" type="presParOf" srcId="{348B2317-050D-4EC4-BC17-65DB29E14810}" destId="{E454B369-7662-4D82-BC56-8DB55D9222A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553-0049-4EA0-87D7-BAC41E91919A}">
      <dsp:nvSpPr>
        <dsp:cNvPr id="0" name=""/>
        <dsp:cNvSpPr/>
      </dsp:nvSpPr>
      <dsp:spPr>
        <a:xfrm>
          <a:off x="0" y="568"/>
          <a:ext cx="5429287" cy="2439724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Царская Россия – колонизаторское государство          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Русско-турецкая война               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Договор </a:t>
          </a:r>
          <a:r>
            <a:rPr lang="ru-RU" sz="1800" b="1" kern="1200" dirty="0" err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Сан-Стефано</a:t>
          </a: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Берлинский конгресс 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Политика Дальнего Востока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Противоречия по вопросу Средней Азии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Русско-японская война </a:t>
          </a:r>
        </a:p>
        <a:p>
          <a:pPr marL="269875" lvl="0" indent="-269875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0000"/>
            </a:solidFill>
          </a:endParaRPr>
        </a:p>
      </dsp:txBody>
      <dsp:txXfrm>
        <a:off x="119098" y="119666"/>
        <a:ext cx="5191091" cy="22015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841FD-46A0-4C56-B5E0-024F856F5851}">
      <dsp:nvSpPr>
        <dsp:cNvPr id="0" name=""/>
        <dsp:cNvSpPr/>
      </dsp:nvSpPr>
      <dsp:spPr>
        <a:xfrm>
          <a:off x="407195" y="0"/>
          <a:ext cx="4614878" cy="2627956"/>
        </a:xfrm>
        <a:prstGeom prst="rightArrow">
          <a:avLst/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712F7-9294-4671-89B6-F87931B10210}">
      <dsp:nvSpPr>
        <dsp:cNvPr id="0" name=""/>
        <dsp:cNvSpPr/>
      </dsp:nvSpPr>
      <dsp:spPr>
        <a:xfrm>
          <a:off x="2651" y="185554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теперь начала искать пути сближения     с великими государствами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3965" y="236868"/>
        <a:ext cx="1535696" cy="948554"/>
      </dsp:txXfrm>
    </dsp:sp>
    <dsp:sp modelId="{A93262C1-6FFA-4AF9-A05E-41D4CADC6BCD}">
      <dsp:nvSpPr>
        <dsp:cNvPr id="0" name=""/>
        <dsp:cNvSpPr/>
      </dsp:nvSpPr>
      <dsp:spPr>
        <a:xfrm>
          <a:off x="1848863" y="631729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наконец, в 1902 году было подписано японско-английское соглашение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00177" y="683043"/>
        <a:ext cx="1535696" cy="948554"/>
      </dsp:txXfrm>
    </dsp:sp>
    <dsp:sp modelId="{2F80CB4B-970F-462A-9040-851BB9FE902F}">
      <dsp:nvSpPr>
        <dsp:cNvPr id="0" name=""/>
        <dsp:cNvSpPr/>
      </dsp:nvSpPr>
      <dsp:spPr>
        <a:xfrm>
          <a:off x="3715403" y="1152264"/>
          <a:ext cx="1638324" cy="105118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Стороны договорились поддерживать друг друга при любых обстоятельствах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66717" y="1203578"/>
        <a:ext cx="1535696" cy="948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A6FCA-932D-48CE-9A54-8626CB01BCDD}">
      <dsp:nvSpPr>
        <dsp:cNvPr id="0" name=""/>
        <dsp:cNvSpPr/>
      </dsp:nvSpPr>
      <dsp:spPr>
        <a:xfrm>
          <a:off x="107645" y="1668"/>
          <a:ext cx="1613584" cy="1169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не была готова к войне в военно-экономическом отношении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1901" y="35924"/>
        <a:ext cx="1545072" cy="1101070"/>
      </dsp:txXfrm>
    </dsp:sp>
    <dsp:sp modelId="{BEB1F7D7-551B-42FD-A85D-D8A0FC41410F}">
      <dsp:nvSpPr>
        <dsp:cNvPr id="0" name=""/>
        <dsp:cNvSpPr/>
      </dsp:nvSpPr>
      <dsp:spPr>
        <a:xfrm rot="21597014">
          <a:off x="1772774" y="521305"/>
          <a:ext cx="124175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72774" y="547063"/>
        <a:ext cx="86923" cy="77225"/>
      </dsp:txXfrm>
    </dsp:sp>
    <dsp:sp modelId="{E08418D5-7D76-4AFF-92FE-063032FC1F4F}">
      <dsp:nvSpPr>
        <dsp:cNvPr id="0" name=""/>
        <dsp:cNvSpPr/>
      </dsp:nvSpPr>
      <dsp:spPr>
        <a:xfrm>
          <a:off x="1955522" y="0"/>
          <a:ext cx="1759254" cy="1169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в итоге потерпела поражение и на море, и на суше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89778" y="34256"/>
        <a:ext cx="1690742" cy="1101070"/>
      </dsp:txXfrm>
    </dsp:sp>
    <dsp:sp modelId="{7F63D7F9-099D-41DA-A742-F85D28944C2E}">
      <dsp:nvSpPr>
        <dsp:cNvPr id="0" name=""/>
        <dsp:cNvSpPr/>
      </dsp:nvSpPr>
      <dsp:spPr>
        <a:xfrm rot="3109">
          <a:off x="3754574" y="521311"/>
          <a:ext cx="95876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54574" y="547040"/>
        <a:ext cx="67113" cy="77225"/>
      </dsp:txXfrm>
    </dsp:sp>
    <dsp:sp modelId="{3EEDF8D3-53CA-45B4-A8FD-53F0F60F20A2}">
      <dsp:nvSpPr>
        <dsp:cNvPr id="0" name=""/>
        <dsp:cNvSpPr/>
      </dsp:nvSpPr>
      <dsp:spPr>
        <a:xfrm>
          <a:off x="3895676" y="1310"/>
          <a:ext cx="1568842" cy="1170298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Наконец, Порт-Артур сдался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29953" y="35587"/>
        <a:ext cx="1500288" cy="1101744"/>
      </dsp:txXfrm>
    </dsp:sp>
    <dsp:sp modelId="{2F46A798-77D9-4A45-9C95-8C1C751D0D27}">
      <dsp:nvSpPr>
        <dsp:cNvPr id="0" name=""/>
        <dsp:cNvSpPr/>
      </dsp:nvSpPr>
      <dsp:spPr>
        <a:xfrm rot="5370618">
          <a:off x="4630944" y="1207937"/>
          <a:ext cx="110029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-5400000">
        <a:off x="4647205" y="1217277"/>
        <a:ext cx="77225" cy="77020"/>
      </dsp:txXfrm>
    </dsp:sp>
    <dsp:sp modelId="{999B5529-9F5C-4A3A-82D0-019BB7368166}">
      <dsp:nvSpPr>
        <dsp:cNvPr id="0" name=""/>
        <dsp:cNvSpPr/>
      </dsp:nvSpPr>
      <dsp:spPr>
        <a:xfrm>
          <a:off x="3918900" y="1379204"/>
          <a:ext cx="1545617" cy="113178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1905 г. был уничтожен русский флот возле Цусимы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52049" y="1412353"/>
        <a:ext cx="1479319" cy="1065487"/>
      </dsp:txXfrm>
    </dsp:sp>
    <dsp:sp modelId="{DB3C4B62-2112-4D2F-9CC3-AC5C9A7DEC01}">
      <dsp:nvSpPr>
        <dsp:cNvPr id="0" name=""/>
        <dsp:cNvSpPr/>
      </dsp:nvSpPr>
      <dsp:spPr>
        <a:xfrm rot="10800000">
          <a:off x="3763204" y="1880742"/>
          <a:ext cx="110025" cy="128709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96211" y="1906484"/>
        <a:ext cx="77018" cy="77225"/>
      </dsp:txXfrm>
    </dsp:sp>
    <dsp:sp modelId="{A2CD2ECC-5194-4DD8-8ACC-D3CDFDF2BD07}">
      <dsp:nvSpPr>
        <dsp:cNvPr id="0" name=""/>
        <dsp:cNvSpPr/>
      </dsp:nvSpPr>
      <dsp:spPr>
        <a:xfrm>
          <a:off x="2138139" y="1379204"/>
          <a:ext cx="1573165" cy="113178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Почти весь Тихоокеанский флот был разгромлен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71288" y="1412353"/>
        <a:ext cx="1506867" cy="10654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41877-C94B-4BAF-A527-300DB3BB507F}">
      <dsp:nvSpPr>
        <dsp:cNvPr id="0" name=""/>
        <dsp:cNvSpPr/>
      </dsp:nvSpPr>
      <dsp:spPr>
        <a:xfrm>
          <a:off x="0" y="0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Теперь Россия была вынуждена заключить договор о перемирии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2353" y="22353"/>
        <a:ext cx="3791348" cy="718487"/>
      </dsp:txXfrm>
    </dsp:sp>
    <dsp:sp modelId="{63EFCDA9-4EA2-4639-9494-A2858A54D823}">
      <dsp:nvSpPr>
        <dsp:cNvPr id="0" name=""/>
        <dsp:cNvSpPr/>
      </dsp:nvSpPr>
      <dsp:spPr>
        <a:xfrm>
          <a:off x="407196" y="890392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23 августа 1905 года было подписано перемирие при посредничестве США. Россия признала распространение сферы влияния Японии на Корею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9549" y="912745"/>
        <a:ext cx="3666915" cy="718487"/>
      </dsp:txXfrm>
    </dsp:sp>
    <dsp:sp modelId="{F7E95ABC-CDCC-4258-A98E-38C9A8B546E4}">
      <dsp:nvSpPr>
        <dsp:cNvPr id="0" name=""/>
        <dsp:cNvSpPr/>
      </dsp:nvSpPr>
      <dsp:spPr>
        <a:xfrm>
          <a:off x="814393" y="1780785"/>
          <a:ext cx="4614893" cy="76319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Япония завладела правом взятия в аренду Порт-Артура. Южная часть Сахалина была передана Японии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36746" y="1803138"/>
        <a:ext cx="3666915" cy="718487"/>
      </dsp:txXfrm>
    </dsp:sp>
    <dsp:sp modelId="{BBF80C9C-B91C-47B1-AD3D-1EFA0C0AE933}">
      <dsp:nvSpPr>
        <dsp:cNvPr id="0" name=""/>
        <dsp:cNvSpPr/>
      </dsp:nvSpPr>
      <dsp:spPr>
        <a:xfrm>
          <a:off x="4118818" y="578755"/>
          <a:ext cx="496075" cy="49607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230435" y="578755"/>
        <a:ext cx="272841" cy="373296"/>
      </dsp:txXfrm>
    </dsp:sp>
    <dsp:sp modelId="{F689F93E-CCCA-4846-80AC-34221AD5E3EB}">
      <dsp:nvSpPr>
        <dsp:cNvPr id="0" name=""/>
        <dsp:cNvSpPr/>
      </dsp:nvSpPr>
      <dsp:spPr>
        <a:xfrm>
          <a:off x="4526014" y="1464059"/>
          <a:ext cx="496075" cy="496075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37631" y="1464059"/>
        <a:ext cx="272841" cy="373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E663-CD88-4911-863D-5D045B0432BA}">
      <dsp:nvSpPr>
        <dsp:cNvPr id="0" name=""/>
        <dsp:cNvSpPr/>
      </dsp:nvSpPr>
      <dsp:spPr>
        <a:xfrm>
          <a:off x="660366" y="691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24 апреля … (1877) года Россия объявила войну Турции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0366" y="691"/>
        <a:ext cx="1956445" cy="1173867"/>
      </dsp:txXfrm>
    </dsp:sp>
    <dsp:sp modelId="{13E25375-A89D-4A0C-86F3-4CC650BE8F96}">
      <dsp:nvSpPr>
        <dsp:cNvPr id="0" name=""/>
        <dsp:cNvSpPr/>
      </dsp:nvSpPr>
      <dsp:spPr>
        <a:xfrm>
          <a:off x="2812456" y="691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Сербия и … (Черногория) тоже участвовали в военных действиях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12456" y="691"/>
        <a:ext cx="1956445" cy="1173867"/>
      </dsp:txXfrm>
    </dsp:sp>
    <dsp:sp modelId="{2BF89C09-754B-4628-9943-AB89CE6BDF4B}">
      <dsp:nvSpPr>
        <dsp:cNvPr id="0" name=""/>
        <dsp:cNvSpPr/>
      </dsp:nvSpPr>
      <dsp:spPr>
        <a:xfrm>
          <a:off x="660366" y="1370203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1878 году в … был подписан договор между Россией и Турцией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60366" y="1370203"/>
        <a:ext cx="1956445" cy="1173867"/>
      </dsp:txXfrm>
    </dsp:sp>
    <dsp:sp modelId="{2B7192A1-C2F6-4694-8009-11F6D87F1A67}">
      <dsp:nvSpPr>
        <dsp:cNvPr id="0" name=""/>
        <dsp:cNvSpPr/>
      </dsp:nvSpPr>
      <dsp:spPr>
        <a:xfrm>
          <a:off x="2807291" y="1338285"/>
          <a:ext cx="1956445" cy="117386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Была назначена крупная уплата Турцией … (контрибуция) России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807291" y="1338285"/>
        <a:ext cx="1956445" cy="11738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079031" y="140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Прочитать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       № 20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40"/>
        <a:ext cx="3440851" cy="678501"/>
      </dsp:txXfrm>
    </dsp:sp>
    <dsp:sp modelId="{0695C490-E4F3-44F9-95D3-DCB4ADA8C6F8}">
      <dsp:nvSpPr>
        <dsp:cNvPr id="0" name=""/>
        <dsp:cNvSpPr/>
      </dsp:nvSpPr>
      <dsp:spPr>
        <a:xfrm>
          <a:off x="739780" y="14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143008" y="857256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и термины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312633" y="857256"/>
        <a:ext cx="3440851" cy="678501"/>
      </dsp:txXfrm>
    </dsp:sp>
    <dsp:sp modelId="{0A426044-E8F7-487B-91EF-34DFC983F853}">
      <dsp:nvSpPr>
        <dsp:cNvPr id="0" name=""/>
        <dsp:cNvSpPr/>
      </dsp:nvSpPr>
      <dsp:spPr>
        <a:xfrm>
          <a:off x="739780" y="881180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F39A9-601B-4C81-B0FF-9C5C457FF622}">
      <dsp:nvSpPr>
        <dsp:cNvPr id="0" name=""/>
        <dsp:cNvSpPr/>
      </dsp:nvSpPr>
      <dsp:spPr>
        <a:xfrm rot="10800000">
          <a:off x="1079031" y="1762219"/>
          <a:ext cx="3610476" cy="67850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9201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Выполните работу по методу «Коллаж»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48656" y="1762219"/>
        <a:ext cx="3440851" cy="678501"/>
      </dsp:txXfrm>
    </dsp:sp>
    <dsp:sp modelId="{0CB44D7F-0C66-4497-B9EB-5134FE96849A}">
      <dsp:nvSpPr>
        <dsp:cNvPr id="0" name=""/>
        <dsp:cNvSpPr/>
      </dsp:nvSpPr>
      <dsp:spPr>
        <a:xfrm>
          <a:off x="739780" y="1762219"/>
          <a:ext cx="678501" cy="67850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4BD8-8846-4F2C-AA62-558B3811B756}">
      <dsp:nvSpPr>
        <dsp:cNvPr id="0" name=""/>
        <dsp:cNvSpPr/>
      </dsp:nvSpPr>
      <dsp:spPr>
        <a:xfrm>
          <a:off x="0" y="399"/>
          <a:ext cx="3143272" cy="872411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Это различие заключалось в том,           что территории, занятые Россией, непосредственно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входили</a:t>
          </a:r>
          <a:r>
            <a:rPr lang="ru-RU" sz="1200" b="1" kern="1200" dirty="0" smtClean="0">
              <a:solidFill>
                <a:srgbClr val="000000"/>
              </a:solidFill>
            </a:rPr>
            <a:t> в состав империи</a:t>
          </a:r>
          <a:endParaRPr lang="ru-RU" sz="1200" b="1" kern="1200" dirty="0">
            <a:solidFill>
              <a:srgbClr val="000000"/>
            </a:solidFill>
          </a:endParaRPr>
        </a:p>
      </dsp:txBody>
      <dsp:txXfrm>
        <a:off x="42588" y="42987"/>
        <a:ext cx="3058096" cy="787235"/>
      </dsp:txXfrm>
    </dsp:sp>
    <dsp:sp modelId="{55FF43DC-5241-466E-BCFA-EA14FE482F61}">
      <dsp:nvSpPr>
        <dsp:cNvPr id="0" name=""/>
        <dsp:cNvSpPr/>
      </dsp:nvSpPr>
      <dsp:spPr>
        <a:xfrm>
          <a:off x="0" y="885397"/>
          <a:ext cx="3143272" cy="872411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</a:rPr>
            <a:t>Поэтому у России не было заокеанских или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заморских</a:t>
          </a:r>
          <a:r>
            <a:rPr lang="ru-RU" sz="1200" b="1" kern="1200" dirty="0" smtClean="0">
              <a:solidFill>
                <a:srgbClr val="000000"/>
              </a:solidFill>
            </a:rPr>
            <a:t/>
          </a:r>
          <a:br>
            <a:rPr lang="ru-RU" sz="1200" b="1" kern="1200" dirty="0" smtClean="0">
              <a:solidFill>
                <a:srgbClr val="000000"/>
              </a:solidFill>
            </a:rPr>
          </a:br>
          <a:r>
            <a:rPr lang="ru-RU" sz="1200" b="1" kern="1200" dirty="0" smtClean="0">
              <a:solidFill>
                <a:srgbClr val="000000"/>
              </a:solidFill>
            </a:rPr>
            <a:t>колоний</a:t>
          </a:r>
          <a:endParaRPr lang="ru-RU" sz="1200" kern="1200" dirty="0">
            <a:solidFill>
              <a:srgbClr val="000000"/>
            </a:solidFill>
          </a:endParaRPr>
        </a:p>
      </dsp:txBody>
      <dsp:txXfrm>
        <a:off x="42588" y="927985"/>
        <a:ext cx="3058096" cy="787235"/>
      </dsp:txXfrm>
    </dsp:sp>
    <dsp:sp modelId="{8AA146D0-2645-4447-A226-9D32DECFAAD6}">
      <dsp:nvSpPr>
        <dsp:cNvPr id="0" name=""/>
        <dsp:cNvSpPr/>
      </dsp:nvSpPr>
      <dsp:spPr>
        <a:xfrm>
          <a:off x="0" y="1770394"/>
          <a:ext cx="3143272" cy="872411"/>
        </a:xfrm>
        <a:prstGeom prst="roundRect">
          <a:avLst/>
        </a:prstGeom>
        <a:solidFill>
          <a:schemeClr val="bg1"/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Например, большая часть Средней Азии была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включена 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состав империи, и на этой территории образовалось Туркестанское генерал-губернаторство</a:t>
          </a:r>
          <a:endParaRPr lang="ru-RU" sz="120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2588" y="1812982"/>
        <a:ext cx="3058096" cy="78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69AF-E8E2-4A51-86CF-33E68D10A71A}">
      <dsp:nvSpPr>
        <dsp:cNvPr id="0" name=""/>
        <dsp:cNvSpPr/>
      </dsp:nvSpPr>
      <dsp:spPr>
        <a:xfrm>
          <a:off x="0" y="0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и после 70-х годов </a:t>
          </a:r>
          <a:r>
            <a:rPr lang="en-US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века </a:t>
          </a:r>
          <a:r>
            <a:rPr lang="ru-RU" sz="1200" b="1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продолжала </a:t>
          </a:r>
          <a:r>
            <a:rPr lang="ru-RU" sz="1200" b="1" kern="120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Средней Азии свои действия колониального характера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3866201" cy="706159"/>
      </dsp:txXfrm>
    </dsp:sp>
    <dsp:sp modelId="{C73542B0-B740-4AA0-965D-FE3E3C84B115}">
      <dsp:nvSpPr>
        <dsp:cNvPr id="0" name=""/>
        <dsp:cNvSpPr/>
      </dsp:nvSpPr>
      <dsp:spPr>
        <a:xfrm>
          <a:off x="412554" y="875115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1873 году Хивинское ханство превратилось        в вассальное государство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524" y="897085"/>
        <a:ext cx="3731558" cy="706159"/>
      </dsp:txXfrm>
    </dsp:sp>
    <dsp:sp modelId="{1B5E6879-7AD9-4801-BB4A-A1915E56F321}">
      <dsp:nvSpPr>
        <dsp:cNvPr id="0" name=""/>
        <dsp:cNvSpPr/>
      </dsp:nvSpPr>
      <dsp:spPr>
        <a:xfrm>
          <a:off x="825108" y="1750231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1885 году полностью была подчинена Средняя Азия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078" y="1772201"/>
        <a:ext cx="3731558" cy="706159"/>
      </dsp:txXfrm>
    </dsp:sp>
    <dsp:sp modelId="{74517B5A-7483-44E5-8608-815BB1FAF45C}">
      <dsp:nvSpPr>
        <dsp:cNvPr id="0" name=""/>
        <dsp:cNvSpPr/>
      </dsp:nvSpPr>
      <dsp:spPr>
        <a:xfrm>
          <a:off x="4542121" y="622588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51823" y="622588"/>
        <a:ext cx="268160" cy="366892"/>
      </dsp:txXfrm>
    </dsp:sp>
    <dsp:sp modelId="{70C21778-E698-49B8-AF55-1F2B456A6BDB}">
      <dsp:nvSpPr>
        <dsp:cNvPr id="0" name=""/>
        <dsp:cNvSpPr/>
      </dsp:nvSpPr>
      <dsp:spPr>
        <a:xfrm>
          <a:off x="4914822" y="1488934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24524" y="1488934"/>
        <a:ext cx="268160" cy="366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B3FF7-3B02-4C38-B4F0-05B541B8E5B1}">
      <dsp:nvSpPr>
        <dsp:cNvPr id="0" name=""/>
        <dsp:cNvSpPr/>
      </dsp:nvSpPr>
      <dsp:spPr>
        <a:xfrm>
          <a:off x="412554" y="0"/>
          <a:ext cx="4675617" cy="2555950"/>
        </a:xfrm>
        <a:prstGeom prst="rightArrow">
          <a:avLst/>
        </a:prstGeom>
        <a:solidFill>
          <a:schemeClr val="bg1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70A8B-47E6-4D09-B9C2-25C34F8851DC}">
      <dsp:nvSpPr>
        <dsp:cNvPr id="0" name=""/>
        <dsp:cNvSpPr/>
      </dsp:nvSpPr>
      <dsp:spPr>
        <a:xfrm>
          <a:off x="0" y="111306"/>
          <a:ext cx="1677177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1875г. в Боснии      и Герцеговине началось восстание против колонизаторства Турции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9908" y="161214"/>
        <a:ext cx="1577361" cy="922564"/>
      </dsp:txXfrm>
    </dsp:sp>
    <dsp:sp modelId="{B0807450-F4A6-469C-8005-918AC6C7E901}">
      <dsp:nvSpPr>
        <dsp:cNvPr id="0" name=""/>
        <dsp:cNvSpPr/>
      </dsp:nvSpPr>
      <dsp:spPr>
        <a:xfrm>
          <a:off x="1873122" y="632372"/>
          <a:ext cx="1677177" cy="102238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Они требовали национальной независимости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23030" y="682280"/>
        <a:ext cx="1577361" cy="922564"/>
      </dsp:txXfrm>
    </dsp:sp>
    <dsp:sp modelId="{45756CEA-85FF-468F-887A-C4932B209265}">
      <dsp:nvSpPr>
        <dsp:cNvPr id="0" name=""/>
        <dsp:cNvSpPr/>
      </dsp:nvSpPr>
      <dsp:spPr>
        <a:xfrm>
          <a:off x="3826578" y="1004554"/>
          <a:ext cx="1623876" cy="108538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Аналогичное восстание произошло                и в Болгарии,         но было подавлено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879562" y="1057538"/>
        <a:ext cx="1517908" cy="979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F4B6-F10C-407C-882E-5E54A3F0E9BA}">
      <dsp:nvSpPr>
        <dsp:cNvPr id="0" name=""/>
        <dsp:cNvSpPr/>
      </dsp:nvSpPr>
      <dsp:spPr>
        <a:xfrm>
          <a:off x="126431" y="806"/>
          <a:ext cx="1338453" cy="8030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1876 г. – Сербско-турецкая война, победила Турция</a:t>
          </a:r>
          <a:endParaRPr lang="ru-RU" sz="10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49952" y="24327"/>
        <a:ext cx="1291411" cy="756029"/>
      </dsp:txXfrm>
    </dsp:sp>
    <dsp:sp modelId="{143921D1-9774-494A-B1CE-9F84B42ADE5F}">
      <dsp:nvSpPr>
        <dsp:cNvPr id="0" name=""/>
        <dsp:cNvSpPr/>
      </dsp:nvSpPr>
      <dsp:spPr>
        <a:xfrm>
          <a:off x="1582668" y="236374"/>
          <a:ext cx="283752" cy="3319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582668" y="302761"/>
        <a:ext cx="198626" cy="199162"/>
      </dsp:txXfrm>
    </dsp:sp>
    <dsp:sp modelId="{91170E41-3A3C-418B-A968-4B3EB95905BA}">
      <dsp:nvSpPr>
        <dsp:cNvPr id="0" name=""/>
        <dsp:cNvSpPr/>
      </dsp:nvSpPr>
      <dsp:spPr>
        <a:xfrm>
          <a:off x="2000266" y="806"/>
          <a:ext cx="1438261" cy="8030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потребовала </a:t>
          </a: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          от </a:t>
          </a: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Турции подписать мирное соглашение        </a:t>
          </a:r>
          <a:endParaRPr lang="ru-RU" sz="10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023787" y="24327"/>
        <a:ext cx="1391219" cy="756029"/>
      </dsp:txXfrm>
    </dsp:sp>
    <dsp:sp modelId="{FC342CEC-C20C-42EA-B9AD-DA98B5CA1BD2}">
      <dsp:nvSpPr>
        <dsp:cNvPr id="0" name=""/>
        <dsp:cNvSpPr/>
      </dsp:nvSpPr>
      <dsp:spPr>
        <a:xfrm>
          <a:off x="3556311" y="236374"/>
          <a:ext cx="283752" cy="3319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556311" y="302761"/>
        <a:ext cx="198626" cy="199162"/>
      </dsp:txXfrm>
    </dsp:sp>
    <dsp:sp modelId="{ACCD9C19-7AC1-46AD-A6FC-5F5BF0C6778D}">
      <dsp:nvSpPr>
        <dsp:cNvPr id="0" name=""/>
        <dsp:cNvSpPr/>
      </dsp:nvSpPr>
      <dsp:spPr>
        <a:xfrm>
          <a:off x="3973909" y="806"/>
          <a:ext cx="1338453" cy="8030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демобилизации армии</a:t>
          </a:r>
          <a:endParaRPr lang="ru-RU" sz="10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97430" y="24327"/>
        <a:ext cx="1291411" cy="756029"/>
      </dsp:txXfrm>
    </dsp:sp>
    <dsp:sp modelId="{08B58CFD-9730-43F2-BC8A-72F2457E92D2}">
      <dsp:nvSpPr>
        <dsp:cNvPr id="0" name=""/>
        <dsp:cNvSpPr/>
      </dsp:nvSpPr>
      <dsp:spPr>
        <a:xfrm rot="5400000">
          <a:off x="4501259" y="897570"/>
          <a:ext cx="283752" cy="3319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4543554" y="921662"/>
        <a:ext cx="199162" cy="198626"/>
      </dsp:txXfrm>
    </dsp:sp>
    <dsp:sp modelId="{FF8053FF-612B-46E2-AC81-D47EA8965CFC}">
      <dsp:nvSpPr>
        <dsp:cNvPr id="0" name=""/>
        <dsp:cNvSpPr/>
      </dsp:nvSpPr>
      <dsp:spPr>
        <a:xfrm>
          <a:off x="3973909" y="1339260"/>
          <a:ext cx="1338453" cy="8030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Однако Турция затягивала исполнение этих требований</a:t>
          </a:r>
          <a:endParaRPr lang="ru-RU" sz="10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997430" y="1362781"/>
        <a:ext cx="1291411" cy="756029"/>
      </dsp:txXfrm>
    </dsp:sp>
    <dsp:sp modelId="{B6D21310-AA0A-4775-BF15-5F07F0770E12}">
      <dsp:nvSpPr>
        <dsp:cNvPr id="0" name=""/>
        <dsp:cNvSpPr/>
      </dsp:nvSpPr>
      <dsp:spPr>
        <a:xfrm rot="10800000">
          <a:off x="3572373" y="1574827"/>
          <a:ext cx="283752" cy="33193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657499" y="1641214"/>
        <a:ext cx="198626" cy="199162"/>
      </dsp:txXfrm>
    </dsp:sp>
    <dsp:sp modelId="{7192C386-22CC-4DC1-9114-704B4A336736}">
      <dsp:nvSpPr>
        <dsp:cNvPr id="0" name=""/>
        <dsp:cNvSpPr/>
      </dsp:nvSpPr>
      <dsp:spPr>
        <a:xfrm>
          <a:off x="2100074" y="1339260"/>
          <a:ext cx="1338453" cy="80307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Россия вручила Турции ультиматум     </a:t>
          </a: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    </a:t>
          </a:r>
          <a:r>
            <a:rPr lang="ru-RU" sz="105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 предотвратила гибель Сербии</a:t>
          </a:r>
          <a:endParaRPr lang="ru-RU" sz="105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23595" y="1362781"/>
        <a:ext cx="1291411" cy="756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A5645-675B-4E3C-AB92-AF903BC43FDE}">
      <dsp:nvSpPr>
        <dsp:cNvPr id="0" name=""/>
        <dsp:cNvSpPr/>
      </dsp:nvSpPr>
      <dsp:spPr>
        <a:xfrm>
          <a:off x="3553405" y="1569882"/>
          <a:ext cx="91440" cy="251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0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1E41-1060-46AB-B6D2-2A8519A7C2EF}">
      <dsp:nvSpPr>
        <dsp:cNvPr id="0" name=""/>
        <dsp:cNvSpPr/>
      </dsp:nvSpPr>
      <dsp:spPr>
        <a:xfrm>
          <a:off x="2501619" y="770580"/>
          <a:ext cx="1097506" cy="25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07"/>
              </a:lnTo>
              <a:lnTo>
                <a:pt x="1097506" y="171107"/>
              </a:lnTo>
              <a:lnTo>
                <a:pt x="1097506" y="25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B69B-50F2-49B4-BA62-8E80476FC614}">
      <dsp:nvSpPr>
        <dsp:cNvPr id="0" name=""/>
        <dsp:cNvSpPr/>
      </dsp:nvSpPr>
      <dsp:spPr>
        <a:xfrm>
          <a:off x="1404113" y="1569882"/>
          <a:ext cx="723141" cy="25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07"/>
              </a:lnTo>
              <a:lnTo>
                <a:pt x="723141" y="171107"/>
              </a:lnTo>
              <a:lnTo>
                <a:pt x="723141" y="2510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827EB-4BFC-417D-AB97-1490F8FE17D0}">
      <dsp:nvSpPr>
        <dsp:cNvPr id="0" name=""/>
        <dsp:cNvSpPr/>
      </dsp:nvSpPr>
      <dsp:spPr>
        <a:xfrm>
          <a:off x="627795" y="1569882"/>
          <a:ext cx="776318" cy="251085"/>
        </a:xfrm>
        <a:custGeom>
          <a:avLst/>
          <a:gdLst/>
          <a:ahLst/>
          <a:cxnLst/>
          <a:rect l="0" t="0" r="0" b="0"/>
          <a:pathLst>
            <a:path>
              <a:moveTo>
                <a:pt x="776318" y="0"/>
              </a:moveTo>
              <a:lnTo>
                <a:pt x="776318" y="171107"/>
              </a:lnTo>
              <a:lnTo>
                <a:pt x="0" y="171107"/>
              </a:lnTo>
              <a:lnTo>
                <a:pt x="0" y="25108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11F05-4501-4935-88E8-9CD93853C1CA}">
      <dsp:nvSpPr>
        <dsp:cNvPr id="0" name=""/>
        <dsp:cNvSpPr/>
      </dsp:nvSpPr>
      <dsp:spPr>
        <a:xfrm>
          <a:off x="1404113" y="770580"/>
          <a:ext cx="1097506" cy="251085"/>
        </a:xfrm>
        <a:custGeom>
          <a:avLst/>
          <a:gdLst/>
          <a:ahLst/>
          <a:cxnLst/>
          <a:rect l="0" t="0" r="0" b="0"/>
          <a:pathLst>
            <a:path>
              <a:moveTo>
                <a:pt x="1097506" y="0"/>
              </a:moveTo>
              <a:lnTo>
                <a:pt x="1097506" y="171107"/>
              </a:lnTo>
              <a:lnTo>
                <a:pt x="0" y="171107"/>
              </a:lnTo>
              <a:lnTo>
                <a:pt x="0" y="251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2C5D1-B89B-49C7-A662-3FA90E2CF140}">
      <dsp:nvSpPr>
        <dsp:cNvPr id="0" name=""/>
        <dsp:cNvSpPr/>
      </dsp:nvSpPr>
      <dsp:spPr>
        <a:xfrm>
          <a:off x="1789797" y="48777"/>
          <a:ext cx="1423643" cy="72180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EE7B8-F34F-46BE-993A-896119515BA1}">
      <dsp:nvSpPr>
        <dsp:cNvPr id="0" name=""/>
        <dsp:cNvSpPr/>
      </dsp:nvSpPr>
      <dsp:spPr>
        <a:xfrm>
          <a:off x="1885723" y="139907"/>
          <a:ext cx="1423643" cy="721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24 апреля 1877 г.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906864" y="161048"/>
        <a:ext cx="1381361" cy="679521"/>
      </dsp:txXfrm>
    </dsp:sp>
    <dsp:sp modelId="{19DEED17-689B-4450-B448-0181C399A600}">
      <dsp:nvSpPr>
        <dsp:cNvPr id="0" name=""/>
        <dsp:cNvSpPr/>
      </dsp:nvSpPr>
      <dsp:spPr>
        <a:xfrm>
          <a:off x="800924" y="1021666"/>
          <a:ext cx="1206377" cy="548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1CB9E-C5EF-4CA7-8120-32F7531DD9B2}">
      <dsp:nvSpPr>
        <dsp:cNvPr id="0" name=""/>
        <dsp:cNvSpPr/>
      </dsp:nvSpPr>
      <dsp:spPr>
        <a:xfrm>
          <a:off x="896850" y="1112796"/>
          <a:ext cx="1206377" cy="54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912907" y="1128853"/>
        <a:ext cx="1174263" cy="516102"/>
      </dsp:txXfrm>
    </dsp:sp>
    <dsp:sp modelId="{2084CD4E-93B1-4787-9FA4-82B445270E4A}">
      <dsp:nvSpPr>
        <dsp:cNvPr id="0" name=""/>
        <dsp:cNvSpPr/>
      </dsp:nvSpPr>
      <dsp:spPr>
        <a:xfrm>
          <a:off x="579" y="1820968"/>
          <a:ext cx="1254430" cy="548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B0120-2064-484D-AC07-D96A978F358E}">
      <dsp:nvSpPr>
        <dsp:cNvPr id="0" name=""/>
        <dsp:cNvSpPr/>
      </dsp:nvSpPr>
      <dsp:spPr>
        <a:xfrm>
          <a:off x="96505" y="1912098"/>
          <a:ext cx="1254430" cy="54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Сербия    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 </a:t>
          </a: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 Черногория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12562" y="1928155"/>
        <a:ext cx="1222316" cy="516102"/>
      </dsp:txXfrm>
    </dsp:sp>
    <dsp:sp modelId="{41B3B557-4FC1-4D10-9659-0B86D849A9E7}">
      <dsp:nvSpPr>
        <dsp:cNvPr id="0" name=""/>
        <dsp:cNvSpPr/>
      </dsp:nvSpPr>
      <dsp:spPr>
        <a:xfrm>
          <a:off x="1446862" y="1820968"/>
          <a:ext cx="1360784" cy="548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18EB-080F-45BE-B530-CB26068FA3C3}">
      <dsp:nvSpPr>
        <dsp:cNvPr id="0" name=""/>
        <dsp:cNvSpPr/>
      </dsp:nvSpPr>
      <dsp:spPr>
        <a:xfrm>
          <a:off x="1542787" y="1912098"/>
          <a:ext cx="1360784" cy="54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– сокрушительный удар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558844" y="1928155"/>
        <a:ext cx="1328670" cy="516102"/>
      </dsp:txXfrm>
    </dsp:sp>
    <dsp:sp modelId="{3BE00B5A-7BFD-445A-9DCB-A0C7EDF8E426}">
      <dsp:nvSpPr>
        <dsp:cNvPr id="0" name=""/>
        <dsp:cNvSpPr/>
      </dsp:nvSpPr>
      <dsp:spPr>
        <a:xfrm>
          <a:off x="2995936" y="1021666"/>
          <a:ext cx="1206377" cy="548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57678-DE85-4243-8FAF-EBAB07FCCCA4}">
      <dsp:nvSpPr>
        <dsp:cNvPr id="0" name=""/>
        <dsp:cNvSpPr/>
      </dsp:nvSpPr>
      <dsp:spPr>
        <a:xfrm>
          <a:off x="3091862" y="1112796"/>
          <a:ext cx="1206377" cy="54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Турция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07919" y="1128853"/>
        <a:ext cx="1174263" cy="516102"/>
      </dsp:txXfrm>
    </dsp:sp>
    <dsp:sp modelId="{6F04DC90-8631-4284-87C8-77023E1109E4}">
      <dsp:nvSpPr>
        <dsp:cNvPr id="0" name=""/>
        <dsp:cNvSpPr/>
      </dsp:nvSpPr>
      <dsp:spPr>
        <a:xfrm>
          <a:off x="2999498" y="1820968"/>
          <a:ext cx="1199254" cy="54821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30072-A2C1-414E-A98A-3AF4595D0BB8}">
      <dsp:nvSpPr>
        <dsp:cNvPr id="0" name=""/>
        <dsp:cNvSpPr/>
      </dsp:nvSpPr>
      <dsp:spPr>
        <a:xfrm>
          <a:off x="3095423" y="1912098"/>
          <a:ext cx="1199254" cy="548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Проиграла 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111480" y="1928155"/>
        <a:ext cx="1167140" cy="5161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98F6D-98F4-4D77-8DED-66F923F0BB02}">
      <dsp:nvSpPr>
        <dsp:cNvPr id="0" name=""/>
        <dsp:cNvSpPr/>
      </dsp:nvSpPr>
      <dsp:spPr>
        <a:xfrm>
          <a:off x="2205" y="117985"/>
          <a:ext cx="1415225" cy="8491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1878 г. был подписан договор между Россией    и Турцией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7075" y="142855"/>
        <a:ext cx="1365485" cy="799395"/>
      </dsp:txXfrm>
    </dsp:sp>
    <dsp:sp modelId="{0F1A8CDE-2856-4730-B6A9-41CDFF9D3DAF}">
      <dsp:nvSpPr>
        <dsp:cNvPr id="0" name=""/>
        <dsp:cNvSpPr/>
      </dsp:nvSpPr>
      <dsp:spPr>
        <a:xfrm>
          <a:off x="1541970" y="367064"/>
          <a:ext cx="300027" cy="35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541970" y="437259"/>
        <a:ext cx="210019" cy="210585"/>
      </dsp:txXfrm>
    </dsp:sp>
    <dsp:sp modelId="{E8ED273B-DEFD-40B8-9D15-78C19CEC80A2}">
      <dsp:nvSpPr>
        <dsp:cNvPr id="0" name=""/>
        <dsp:cNvSpPr/>
      </dsp:nvSpPr>
      <dsp:spPr>
        <a:xfrm>
          <a:off x="1983520" y="117985"/>
          <a:ext cx="1415225" cy="8491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Изменил политическую карту Балканского полуострова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008390" y="142855"/>
        <a:ext cx="1365485" cy="799395"/>
      </dsp:txXfrm>
    </dsp:sp>
    <dsp:sp modelId="{6FD7776E-F6A7-452A-B2E8-7C63E7A60B1E}">
      <dsp:nvSpPr>
        <dsp:cNvPr id="0" name=""/>
        <dsp:cNvSpPr/>
      </dsp:nvSpPr>
      <dsp:spPr>
        <a:xfrm>
          <a:off x="3523286" y="367064"/>
          <a:ext cx="300027" cy="35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3523286" y="437259"/>
        <a:ext cx="210019" cy="210585"/>
      </dsp:txXfrm>
    </dsp:sp>
    <dsp:sp modelId="{210E850A-CBB9-4428-B76F-76340F1ADC88}">
      <dsp:nvSpPr>
        <dsp:cNvPr id="0" name=""/>
        <dsp:cNvSpPr/>
      </dsp:nvSpPr>
      <dsp:spPr>
        <a:xfrm>
          <a:off x="3964836" y="117985"/>
          <a:ext cx="1543190" cy="8491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Болгария получила полную самостоятельность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89706" y="142855"/>
        <a:ext cx="1493450" cy="799395"/>
      </dsp:txXfrm>
    </dsp:sp>
    <dsp:sp modelId="{0DFB6BA7-77C7-40FC-9E0E-F349AFF30894}">
      <dsp:nvSpPr>
        <dsp:cNvPr id="0" name=""/>
        <dsp:cNvSpPr/>
      </dsp:nvSpPr>
      <dsp:spPr>
        <a:xfrm rot="5244685">
          <a:off x="4617871" y="1066186"/>
          <a:ext cx="300334" cy="35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4660711" y="1091552"/>
        <a:ext cx="210585" cy="210234"/>
      </dsp:txXfrm>
    </dsp:sp>
    <dsp:sp modelId="{F54A5B9C-9365-44DB-BC61-DDAC432247F9}">
      <dsp:nvSpPr>
        <dsp:cNvPr id="0" name=""/>
        <dsp:cNvSpPr/>
      </dsp:nvSpPr>
      <dsp:spPr>
        <a:xfrm>
          <a:off x="4092801" y="1533210"/>
          <a:ext cx="1415225" cy="8491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Черногория, Сербия                   и Румыния были признаны независимыми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117671" y="1558080"/>
        <a:ext cx="1365485" cy="799395"/>
      </dsp:txXfrm>
    </dsp:sp>
    <dsp:sp modelId="{8065AA21-E064-4CCD-8321-56F8BC27E899}">
      <dsp:nvSpPr>
        <dsp:cNvPr id="0" name=""/>
        <dsp:cNvSpPr/>
      </dsp:nvSpPr>
      <dsp:spPr>
        <a:xfrm rot="10800000">
          <a:off x="3668233" y="1782290"/>
          <a:ext cx="300027" cy="3509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758241" y="1852485"/>
        <a:ext cx="210019" cy="210585"/>
      </dsp:txXfrm>
    </dsp:sp>
    <dsp:sp modelId="{72073A9D-068D-4388-845D-98EB020F3ACE}">
      <dsp:nvSpPr>
        <dsp:cNvPr id="0" name=""/>
        <dsp:cNvSpPr/>
      </dsp:nvSpPr>
      <dsp:spPr>
        <a:xfrm>
          <a:off x="2111485" y="1533210"/>
          <a:ext cx="1415225" cy="84913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Была назначена уплата Турцией контрибуции России</a:t>
          </a:r>
          <a:endParaRPr lang="ru-RU" sz="11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36355" y="1558080"/>
        <a:ext cx="1365485" cy="7993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969AF-E8E2-4A51-86CF-33E68D10A71A}">
      <dsp:nvSpPr>
        <dsp:cNvPr id="0" name=""/>
        <dsp:cNvSpPr/>
      </dsp:nvSpPr>
      <dsp:spPr>
        <a:xfrm>
          <a:off x="0" y="0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70-е г.г. между правительствами России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  и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Англии начались переговоры о сферах влияния в Средней Азии 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1970" y="21970"/>
        <a:ext cx="3866201" cy="706159"/>
      </dsp:txXfrm>
    </dsp:sp>
    <dsp:sp modelId="{C73542B0-B740-4AA0-965D-FE3E3C84B115}">
      <dsp:nvSpPr>
        <dsp:cNvPr id="0" name=""/>
        <dsp:cNvSpPr/>
      </dsp:nvSpPr>
      <dsp:spPr>
        <a:xfrm>
          <a:off x="412554" y="875115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Завершились они заключением соглашения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     в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1873 г., согласно которому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34524" y="897085"/>
        <a:ext cx="3731558" cy="706159"/>
      </dsp:txXfrm>
    </dsp:sp>
    <dsp:sp modelId="{1B5E6879-7AD9-4801-BB4A-A1915E56F321}">
      <dsp:nvSpPr>
        <dsp:cNvPr id="0" name=""/>
        <dsp:cNvSpPr/>
      </dsp:nvSpPr>
      <dsp:spPr>
        <a:xfrm>
          <a:off x="825108" y="1750231"/>
          <a:ext cx="4675617" cy="75009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Россия признала Афганистан вне зоны своего влияния, а Англия прекратила свои притязания на Хиву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847078" y="1772201"/>
        <a:ext cx="3731558" cy="706159"/>
      </dsp:txXfrm>
    </dsp:sp>
    <dsp:sp modelId="{74517B5A-7483-44E5-8608-815BB1FAF45C}">
      <dsp:nvSpPr>
        <dsp:cNvPr id="0" name=""/>
        <dsp:cNvSpPr/>
      </dsp:nvSpPr>
      <dsp:spPr>
        <a:xfrm>
          <a:off x="4542121" y="622588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651823" y="622588"/>
        <a:ext cx="268160" cy="366892"/>
      </dsp:txXfrm>
    </dsp:sp>
    <dsp:sp modelId="{70C21778-E698-49B8-AF55-1F2B456A6BDB}">
      <dsp:nvSpPr>
        <dsp:cNvPr id="0" name=""/>
        <dsp:cNvSpPr/>
      </dsp:nvSpPr>
      <dsp:spPr>
        <a:xfrm>
          <a:off x="4914822" y="1488934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chemeClr val="tx1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024524" y="1488934"/>
        <a:ext cx="268160" cy="366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15875" y="322"/>
          <a:ext cx="2555482" cy="25553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Русско-японские </a:t>
          </a: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отношения резко обострились из-за Китая и его провинции Маньчжурии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15965" y="639102"/>
        <a:ext cx="2108126" cy="1277741"/>
      </dsp:txXfrm>
    </dsp:sp>
    <dsp:sp modelId="{E454B369-7662-4D82-BC56-8DB55D9222A0}">
      <dsp:nvSpPr>
        <dsp:cNvPr id="0" name=""/>
        <dsp:cNvSpPr/>
      </dsp:nvSpPr>
      <dsp:spPr>
        <a:xfrm rot="5400000">
          <a:off x="2929260" y="322"/>
          <a:ext cx="2484151" cy="25553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Стало неизбежным возникновение, рано или поздно, войны между этими двумя государствами</a:t>
          </a:r>
          <a:endParaRPr lang="ru-RU" sz="12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328410" y="656936"/>
        <a:ext cx="2120578" cy="124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14.xml"/><Relationship Id="rId7" Type="http://schemas.openxmlformats.org/officeDocument/2006/relationships/image" Target="../media/image15.gi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93710" y="1061162"/>
            <a:ext cx="3429023" cy="199650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Внешняя политика царской России</a:t>
            </a:r>
            <a:endParaRPr sz="28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32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7472" y="1477168"/>
            <a:ext cx="304799" cy="9286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История Латинской Америки через призму геополитики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Россий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Вилена\Desktop\300px-Russian_Empire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171" y="1334292"/>
            <a:ext cx="157163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Вмешательство Англии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5575" y="576016"/>
            <a:ext cx="2938463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Успехи России обеспокоили Англию, и она направила свои военные корабли в Мраморное море.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Англия заявила, что если российская армия вторгнется   в город Константинополь, то она разорвёт дипломатические отношения с Россией.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Русско-турецкая война (1877—1878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Users\Вилена\Desktop\Zahvat_grivickogo_red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Договор </a:t>
            </a:r>
            <a:r>
              <a:rPr lang="ru-RU" sz="24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Сан-Стефано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AutoShape 2" descr="Германская импер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55575" y="619911"/>
          <a:ext cx="5510232" cy="250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Пересмотр договора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3071834" cy="2544226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Однако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Сан-Стефанский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договор не был признан Англией.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Она потребовала пересмотра договора.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Германия и Австро-Венгрия также присоединились к этому требованию.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Обособленная Россия вынужденно согласилась             с созывом нового международного Берлинского конгресса.</a:t>
            </a:r>
          </a:p>
        </p:txBody>
      </p:sp>
      <p:sp>
        <p:nvSpPr>
          <p:cNvPr id="20482" name="AutoShape 2" descr="Прелиминарный договор русских с турками, заключенный в Сан-Стефано 19  февраля 1878 года купить | Каталог антикварных и старинных подарочных книг  Buya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Вилена\Desktop\7792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9791" y="576016"/>
            <a:ext cx="2214578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Берлинский конгресс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65082" y="576016"/>
            <a:ext cx="2571768" cy="2544226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Конгресс открылся 13 июня 1878 года.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На конгрессе был подписан документ, названный Берлинским трактатом.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Он преуменьшил значение больших успехов России, достигнутых вследствие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Сан-Стефанского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договора.</a:t>
            </a:r>
          </a:p>
        </p:txBody>
      </p:sp>
      <p:pic>
        <p:nvPicPr>
          <p:cNvPr id="19460" name="Picture 4" descr="Берлинский конгресс: международное совещание 18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477036"/>
            <a:ext cx="271464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49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Решение конгресса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65081" y="619912"/>
            <a:ext cx="3714776" cy="250033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Английским военным кораблям дано право входить в Чёрное море        остров Кипр был определён Англии        </a:t>
            </a:r>
            <a:b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 Босния и Герцеговина – Австро-Венгрии        Болгария была разделена на 2 части        России передали территории Кавказа, как Батуми, Карс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и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Ардаган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была признана независимость Черногории, Сербии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Румынии       </a:t>
            </a:r>
          </a:p>
        </p:txBody>
      </p:sp>
      <p:sp>
        <p:nvSpPr>
          <p:cNvPr id="17410" name="AutoShape 2" descr="Отто фон Бисмарк: как он был связан с Россией | Русская семе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951163" y="834226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22667" y="1048540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93775" y="1477168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236651" y="1691482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225821" y="2120110"/>
            <a:ext cx="285752" cy="214314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AutoShape 2" descr="Решения Берлинского конгр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Вилена\Desktop\1456247912_028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619911"/>
            <a:ext cx="1785949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Политика Дальнего Востока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65081" y="576016"/>
            <a:ext cx="3000396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0795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Русские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торгово-промышленные круги были заинтересованы завоеванием Дальнего Востока, и поэтому Россия захватила Приамурье           и Приморский край. </a:t>
            </a:r>
          </a:p>
          <a:p>
            <a:pPr marL="10795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Россия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теперь стремилась быть в хороших отношениях с Японией.</a:t>
            </a:r>
          </a:p>
        </p:txBody>
      </p:sp>
      <p:pic>
        <p:nvPicPr>
          <p:cNvPr id="17410" name="Picture 2" descr="http://rusfact.ru/sites/default/files/images/1(354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357454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Россия и Япония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13" y="619912"/>
            <a:ext cx="3022626" cy="250033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108000" indent="0">
              <a:buNone/>
            </a:pP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частности, Россия            не участвовала в обращённых против Японии военных экспедициях США,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Англии и </a:t>
            </a:r>
            <a:r>
              <a:rPr lang="ru-RU" sz="6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Франции.</a:t>
            </a:r>
          </a:p>
          <a:p>
            <a:pPr marL="108000" indent="0">
              <a:buNone/>
            </a:pPr>
            <a:r>
              <a:rPr lang="ru-RU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6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1875 году был заключён договор о передаче Курильских островов Японии с условием отказа японского правительства   от притязаний на Южный Сахалин.</a:t>
            </a:r>
          </a:p>
          <a:p>
            <a:pPr marL="108000" indent="0"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0800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6514" name="AutoShape 2" descr="Файл:Carte ai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6" name="AutoShape 4" descr="Файл:Carte ainu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7" name="Picture 5" descr="C:\Users\Вилена\Desktop\Carte_a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619912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Средней Азии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584101"/>
              </p:ext>
            </p:extLst>
          </p:nvPr>
        </p:nvGraphicFramePr>
        <p:xfrm>
          <a:off x="165081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Афганистан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4" y="619912"/>
            <a:ext cx="3059135" cy="2500330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Англия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вновь вторглась                          в Афганистан.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Однако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афганский народ восстал против английских колонизаторов.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Восстание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возглавлял политический деятель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Абдурахман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находящийся            на попечении российского правительства.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Повстанцы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победили англичан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ДИАС МОРИ, ХОСЕ ДЕ ЛА КРУС ПОРФИРИО — информация на портале Энциклопедия  Всемирная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2" name="AutoShape 2" descr="История Афганистана с древнейших времен | homs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Вилена\Desktop\2d0290ea28ad4e777a157d8aaac11a34_1512170266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619912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 Туркмении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81" y="619912"/>
            <a:ext cx="3000396" cy="25003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добившаяся своих стратегических целей, приступила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к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оккупации территории нынешней Туркмении.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тому же междоусобные разногласия внутри туркменских племён,            их </a:t>
            </a:r>
            <a:r>
              <a:rPr lang="ru-RU" sz="1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несплочённость</a:t>
            </a: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пришлись кстати России</a:t>
            </a: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7538" name="Picture 2" descr="Жемчужина Востока - Согдиана. Тур в Узбекистан и Туркменист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5477" y="619911"/>
            <a:ext cx="2500330" cy="250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679608"/>
              </p:ext>
            </p:extLst>
          </p:nvPr>
        </p:nvGraphicFramePr>
        <p:xfrm>
          <a:off x="165081" y="691350"/>
          <a:ext cx="5429287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Границы Афганистана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081" y="619912"/>
            <a:ext cx="2642129" cy="25003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результате в 1885 г. Россия захватила Кушку.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После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этого между Англией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Россией был решён вопрос о судьбе Афганистана и об определении его границ.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1891 г. был подписан договор о проведении через Памир границы между территорией Средней Азии, входившей в состав России, и Афганистаном.</a:t>
            </a:r>
          </a:p>
        </p:txBody>
      </p:sp>
      <p:sp>
        <p:nvSpPr>
          <p:cNvPr id="11266" name="AutoShape 2" descr="Бой на Кушке Конфликт, Российская империя, Великобритания, Афганистан, Большая игра, История, 19 век, Длиннопо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Бой на Кушке | Пикаб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619912"/>
            <a:ext cx="271464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6791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Причины русско-японской войны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54069"/>
              </p:ext>
            </p:extLst>
          </p:nvPr>
        </p:nvGraphicFramePr>
        <p:xfrm>
          <a:off x="165081" y="576263"/>
          <a:ext cx="5429287" cy="2555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85454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Соглашение Япония-Англия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256828"/>
              </p:ext>
            </p:extLst>
          </p:nvPr>
        </p:nvGraphicFramePr>
        <p:xfrm>
          <a:off x="165100" y="576262"/>
          <a:ext cx="5429269" cy="262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Начало войны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619912"/>
            <a:ext cx="2938464" cy="2500330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США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стали настраивать Японию против России.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Японский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военный флот, готовый  к военным действиям, в 1904 году,      не заявляя о войне, напал                 на военно-морской флот России в Порт-Артуре           и нанёс большой ущерб.</a:t>
            </a:r>
          </a:p>
        </p:txBody>
      </p:sp>
      <p:sp>
        <p:nvSpPr>
          <p:cNvPr id="9218" name="AutoShape 2" descr="Мексика: этапы и особенности революционного процесса | Леворади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Нападение на Порт-Артур https://o4erkiovoine.ru/1052-russko-japonskaja-vojna-19041905-nachalo.ht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619912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Поражение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666234"/>
              </p:ext>
            </p:extLst>
          </p:nvPr>
        </p:nvGraphicFramePr>
        <p:xfrm>
          <a:off x="93643" y="619912"/>
          <a:ext cx="5572164" cy="2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2" name="AutoShape 2" descr="Francisco I Mader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Мадеро, Франсиско Игнасио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5759450" cy="42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Перемирие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65081" y="576263"/>
          <a:ext cx="5429287" cy="254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055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Вставьте пропущенное слово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65101" y="576263"/>
          <a:ext cx="5429268" cy="2544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857256" cy="642943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548606"/>
            <a:ext cx="928694" cy="714380"/>
          </a:xfrm>
          <a:prstGeom prst="rect">
            <a:avLst/>
          </a:prstGeom>
          <a:noFill/>
        </p:spPr>
      </p:pic>
      <p:pic>
        <p:nvPicPr>
          <p:cNvPr id="3075" name="Picture 3" descr="C:\Users\Вилена\Desktop\giphy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6585" y="2405862"/>
            <a:ext cx="928694" cy="7263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Метод «Коллаж»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3643" y="691350"/>
            <a:ext cx="2714074" cy="24288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Коллаж 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фр. </a:t>
            </a:r>
            <a:r>
              <a:rPr lang="en-US" sz="1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Coller</a:t>
            </a:r>
            <a:r>
              <a:rPr lang="ru-RU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приклеивание, соединение в одно разнородных элементов.</a:t>
            </a:r>
          </a:p>
          <a:p>
            <a:pPr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Рисунками                          и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символами показать тему.</a:t>
            </a:r>
            <a:endPara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илена\Desktop\photo_2020-08-04_21-27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619913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Царская Россия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3" y="619912"/>
            <a:ext cx="3071834" cy="250033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Россия являлась одним из сильных государств-колонизаторов.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Благодаря захватническим войнам образовалась великая империя.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то же время колонизаторская политика Российской империи отличалась от колонизаторской политики империй Англии или Франции.</a:t>
            </a: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pic>
        <p:nvPicPr>
          <p:cNvPr id="27650" name="Picture 2" descr="Российская империя в 1878-1917 г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4" y="619912"/>
            <a:ext cx="235745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Отличие России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8160877"/>
              </p:ext>
            </p:extLst>
          </p:nvPr>
        </p:nvGraphicFramePr>
        <p:xfrm>
          <a:off x="165081" y="477036"/>
          <a:ext cx="314327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Тема 9. Завоевание Туркестана царской Россией. Национально-освободи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1229" y="477036"/>
            <a:ext cx="214313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719"/>
            <a:ext cx="5759450" cy="4286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5081" y="477036"/>
            <a:ext cx="3071834" cy="2643206"/>
          </a:xfrm>
          <a:solidFill>
            <a:srgbClr val="FFFFFF"/>
          </a:solidFill>
        </p:spPr>
        <p:txBody>
          <a:bodyPr anchor="ctr">
            <a:normAutofit fontScale="4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Основными направлениями внешней политики России        в установлении своей власти были Балканы, Дальний Восток, соединяющие Чёрное море со Средиземным морем заливы Дарданеллы              и Босфор (Османское государство), а также Средняя Азия</a:t>
            </a:r>
            <a:r>
              <a:rPr lang="ru-RU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4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4466" name="Picture 2" descr="Турецкий фактор пролива Бос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6915" y="477036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Подчинение Средней Азии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31768"/>
              </p:ext>
            </p:extLst>
          </p:nvPr>
        </p:nvGraphicFramePr>
        <p:xfrm>
          <a:off x="93643" y="619912"/>
          <a:ext cx="550072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Восстания на Балканах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7896144"/>
              </p:ext>
            </p:extLst>
          </p:nvPr>
        </p:nvGraphicFramePr>
        <p:xfrm>
          <a:off x="93643" y="576262"/>
          <a:ext cx="5500726" cy="255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Сербско-турецкая война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7437" y="539924"/>
            <a:ext cx="5184576" cy="524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Во время Балканского кризиса ещё раз столкнулись интересы великих держав.</a:t>
            </a: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9218816"/>
              </p:ext>
            </p:extLst>
          </p:nvPr>
        </p:nvGraphicFramePr>
        <p:xfrm>
          <a:off x="155575" y="977102"/>
          <a:ext cx="5438794" cy="214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Русско-турецкая война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093634"/>
              </p:ext>
            </p:extLst>
          </p:nvPr>
        </p:nvGraphicFramePr>
        <p:xfrm>
          <a:off x="1295549" y="611932"/>
          <a:ext cx="4298820" cy="250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https://upload.wikimedia.org/wikipedia/commons/thumb/c/c3/Victoriano_Huerta.jpg/190px-Victoriano_Huer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44" name="AutoShape 4" descr="Вилья Франсиско — Мегаэнциклопедия Кирилла и Мефодия — стат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5576" y="576264"/>
            <a:ext cx="2509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хотя и составила          с Сербией мирный договор, но не демобилизовала свою армию. Это и нужно было России.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b89c2e86231279b46b841d1b9b1919f2b9b57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154443</TotalTime>
  <Words>990</Words>
  <Application>Microsoft Office PowerPoint</Application>
  <PresentationFormat>Произвольный</PresentationFormat>
  <Paragraphs>125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Царская Россия</vt:lpstr>
      <vt:lpstr>Отличие России</vt:lpstr>
      <vt:lpstr>Основные направления</vt:lpstr>
      <vt:lpstr>Подчинение Средней Азии</vt:lpstr>
      <vt:lpstr>Восстания на Балканах</vt:lpstr>
      <vt:lpstr>Сербско-турецкая война</vt:lpstr>
      <vt:lpstr>Русско-турецкая война</vt:lpstr>
      <vt:lpstr>Вмешательство Англии</vt:lpstr>
      <vt:lpstr>Договор Сан-Стефано</vt:lpstr>
      <vt:lpstr>Пересмотр договора</vt:lpstr>
      <vt:lpstr>Берлинский конгресс</vt:lpstr>
      <vt:lpstr>Решение конгресса</vt:lpstr>
      <vt:lpstr>Политика Дальнего Востока</vt:lpstr>
      <vt:lpstr>Россия и Япония</vt:lpstr>
      <vt:lpstr>В Средней Азии</vt:lpstr>
      <vt:lpstr>Афганистан </vt:lpstr>
      <vt:lpstr>В Туркмении</vt:lpstr>
      <vt:lpstr>Границы Афганистана</vt:lpstr>
      <vt:lpstr>Причины русско-японской войны</vt:lpstr>
      <vt:lpstr>Соглашение Япония-Англия</vt:lpstr>
      <vt:lpstr>Начало войны</vt:lpstr>
      <vt:lpstr>Поражение России</vt:lpstr>
      <vt:lpstr>Перемирие </vt:lpstr>
      <vt:lpstr>Вставьте пропущенное слово</vt:lpstr>
      <vt:lpstr> ЗАДАНИЯ ДЛЯ САМОСТОЯТЕЛЬНОЙ РАБОТЫ</vt:lpstr>
      <vt:lpstr>Метод «Коллаж»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1831</cp:revision>
  <dcterms:created xsi:type="dcterms:W3CDTF">2014-10-08T23:03:32Z</dcterms:created>
  <dcterms:modified xsi:type="dcterms:W3CDTF">2020-11-08T07:32:30Z</dcterms:modified>
</cp:coreProperties>
</file>