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7"/>
  </p:notesMasterIdLst>
  <p:sldIdLst>
    <p:sldId id="1356" r:id="rId10"/>
    <p:sldId id="1463" r:id="rId11"/>
    <p:sldId id="1483" r:id="rId12"/>
    <p:sldId id="1464" r:id="rId13"/>
    <p:sldId id="1465" r:id="rId14"/>
    <p:sldId id="1476" r:id="rId15"/>
    <p:sldId id="1466" r:id="rId16"/>
    <p:sldId id="1467" r:id="rId17"/>
    <p:sldId id="1468" r:id="rId18"/>
    <p:sldId id="1469" r:id="rId19"/>
    <p:sldId id="1477" r:id="rId20"/>
    <p:sldId id="1478" r:id="rId21"/>
    <p:sldId id="1470" r:id="rId22"/>
    <p:sldId id="1479" r:id="rId23"/>
    <p:sldId id="1472" r:id="rId24"/>
    <p:sldId id="1453" r:id="rId25"/>
    <p:sldId id="1480" r:id="rId26"/>
    <p:sldId id="1415" r:id="rId27"/>
    <p:sldId id="1481" r:id="rId28"/>
    <p:sldId id="1482" r:id="rId29"/>
    <p:sldId id="1456" r:id="rId30"/>
    <p:sldId id="1473" r:id="rId31"/>
    <p:sldId id="1449" r:id="rId32"/>
    <p:sldId id="1450" r:id="rId33"/>
    <p:sldId id="1419" r:id="rId34"/>
    <p:sldId id="1439" r:id="rId35"/>
    <p:sldId id="1447" r:id="rId36"/>
  </p:sldIdLst>
  <p:sldSz cx="5759450" cy="3240088"/>
  <p:notesSz cx="6858000" cy="9144000"/>
  <p:custDataLst>
    <p:tags r:id="rId38"/>
  </p:custDataLst>
  <p:defaultTextStyle>
    <a:defPPr>
      <a:defRPr lang="en-US"/>
    </a:defPPr>
    <a:lvl1pPr marL="0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892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784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3676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1567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9460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7351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5244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3136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63"/>
            <p14:sldId id="1483"/>
            <p14:sldId id="1464"/>
            <p14:sldId id="1465"/>
            <p14:sldId id="1476"/>
            <p14:sldId id="1466"/>
            <p14:sldId id="1467"/>
            <p14:sldId id="1468"/>
            <p14:sldId id="1469"/>
            <p14:sldId id="1477"/>
            <p14:sldId id="1478"/>
            <p14:sldId id="1470"/>
            <p14:sldId id="1479"/>
            <p14:sldId id="1472"/>
            <p14:sldId id="1453"/>
            <p14:sldId id="1480"/>
            <p14:sldId id="1415"/>
            <p14:sldId id="1481"/>
            <p14:sldId id="1482"/>
            <p14:sldId id="1456"/>
            <p14:sldId id="1473"/>
            <p14:sldId id="1449"/>
            <p14:sldId id="1450"/>
            <p14:sldId id="1419"/>
            <p14:sldId id="1439"/>
            <p14:sldId id="144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2B2B2"/>
    <a:srgbClr val="5F5F5F"/>
    <a:srgbClr val="DDDDDD"/>
    <a:srgbClr val="808080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AC97D-0BD3-49FA-87C1-726406F29D1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35954-4B3E-4F2C-AF90-BEE42697A20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Россия была неограниченной монархией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9D10720-2DBD-4C51-A06A-4CA26837D12B}" type="parTrans" cxnId="{639C1EC3-8967-467B-BCF3-63744B3A9A58}">
      <dgm:prSet/>
      <dgm:spPr/>
      <dgm:t>
        <a:bodyPr/>
        <a:lstStyle/>
        <a:p>
          <a:endParaRPr lang="ru-RU"/>
        </a:p>
      </dgm:t>
    </dgm:pt>
    <dgm:pt modelId="{D407D246-D097-479F-9289-7177305A53F1}" type="sibTrans" cxnId="{639C1EC3-8967-467B-BCF3-63744B3A9A58}">
      <dgm:prSet/>
      <dgm:spPr/>
      <dgm:t>
        <a:bodyPr/>
        <a:lstStyle/>
        <a:p>
          <a:endParaRPr lang="ru-RU"/>
        </a:p>
      </dgm:t>
    </dgm:pt>
    <dgm:pt modelId="{91160242-6261-420C-8943-A3B09FC0F5A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Вся власть                     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сконцентрирована                  в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руках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царя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4E3AB04-623D-41A3-9D7F-71A1D502D293}" type="parTrans" cxnId="{9537C3E8-27DA-4137-BB74-BDD904CEEBD3}">
      <dgm:prSet/>
      <dgm:spPr/>
      <dgm:t>
        <a:bodyPr/>
        <a:lstStyle/>
        <a:p>
          <a:endParaRPr lang="ru-RU"/>
        </a:p>
      </dgm:t>
    </dgm:pt>
    <dgm:pt modelId="{43CE8758-61F6-4846-B42B-964D0CAF4F77}" type="sibTrans" cxnId="{9537C3E8-27DA-4137-BB74-BDD904CEEBD3}">
      <dgm:prSet/>
      <dgm:spPr/>
      <dgm:t>
        <a:bodyPr/>
        <a:lstStyle/>
        <a:p>
          <a:endParaRPr lang="ru-RU"/>
        </a:p>
      </dgm:t>
    </dgm:pt>
    <dgm:pt modelId="{FA2F2101-9C52-4B0C-8CC8-D7501D1BE67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Основная опора царской власти -  помещики                        и православная церковь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D099B8C-0109-4208-8F13-386957470358}" type="parTrans" cxnId="{5D0096D2-7A7B-422B-B9F1-94FC0BC10A6E}">
      <dgm:prSet/>
      <dgm:spPr/>
      <dgm:t>
        <a:bodyPr/>
        <a:lstStyle/>
        <a:p>
          <a:endParaRPr lang="ru-RU"/>
        </a:p>
      </dgm:t>
    </dgm:pt>
    <dgm:pt modelId="{788E73D7-E3CA-472E-8D2B-13797A9B966A}" type="sibTrans" cxnId="{5D0096D2-7A7B-422B-B9F1-94FC0BC10A6E}">
      <dgm:prSet/>
      <dgm:spPr/>
      <dgm:t>
        <a:bodyPr/>
        <a:lstStyle/>
        <a:p>
          <a:endParaRPr lang="ru-RU"/>
        </a:p>
      </dgm:t>
    </dgm:pt>
    <dgm:pt modelId="{7AFB72F9-2EA3-404F-B1DD-57B585B5245F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Царская семья имела самое крупное поместье – 7 млн. десятин земли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9376CBE-A7B7-45B6-9E9D-8243032E3021}" type="parTrans" cxnId="{60BE8761-5215-45F4-B916-FE41BC55EC3E}">
      <dgm:prSet/>
      <dgm:spPr/>
      <dgm:t>
        <a:bodyPr/>
        <a:lstStyle/>
        <a:p>
          <a:endParaRPr lang="ru-RU"/>
        </a:p>
      </dgm:t>
    </dgm:pt>
    <dgm:pt modelId="{2EF66BF5-3EC0-4C8E-8462-CE65C5CC0621}" type="sibTrans" cxnId="{60BE8761-5215-45F4-B916-FE41BC55EC3E}">
      <dgm:prSet/>
      <dgm:spPr/>
      <dgm:t>
        <a:bodyPr/>
        <a:lstStyle/>
        <a:p>
          <a:endParaRPr lang="ru-RU"/>
        </a:p>
      </dgm:t>
    </dgm:pt>
    <dgm:pt modelId="{1C2415D0-8283-4731-9121-EB232FE249A2}" type="pres">
      <dgm:prSet presAssocID="{870AC97D-0BD3-49FA-87C1-726406F29D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B33AB-C46D-437E-BEBB-5A80C84C60F7}" type="pres">
      <dgm:prSet presAssocID="{E5535954-4B3E-4F2C-AF90-BEE42697A2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07B4C-FBFF-444E-958D-EDE1C6B8AC72}" type="pres">
      <dgm:prSet presAssocID="{D407D246-D097-479F-9289-7177305A53F1}" presName="sibTrans" presStyleCnt="0"/>
      <dgm:spPr/>
    </dgm:pt>
    <dgm:pt modelId="{CC8689CC-02F6-44B5-B6EF-27B13AC62FDA}" type="pres">
      <dgm:prSet presAssocID="{91160242-6261-420C-8943-A3B09FC0F5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E4007-F1BF-43A6-A7F6-4E4472F029DB}" type="pres">
      <dgm:prSet presAssocID="{43CE8758-61F6-4846-B42B-964D0CAF4F77}" presName="sibTrans" presStyleCnt="0"/>
      <dgm:spPr/>
    </dgm:pt>
    <dgm:pt modelId="{F0B5C01F-3E88-460E-9BF7-5DF61A732184}" type="pres">
      <dgm:prSet presAssocID="{FA2F2101-9C52-4B0C-8CC8-D7501D1BE6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66CB-86CB-4771-AF14-4763DC74267A}" type="pres">
      <dgm:prSet presAssocID="{788E73D7-E3CA-472E-8D2B-13797A9B966A}" presName="sibTrans" presStyleCnt="0"/>
      <dgm:spPr/>
    </dgm:pt>
    <dgm:pt modelId="{B0CBBB3D-B303-4082-B582-63A5A78C91E1}" type="pres">
      <dgm:prSet presAssocID="{7AFB72F9-2EA3-404F-B1DD-57B585B524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E8761-5215-45F4-B916-FE41BC55EC3E}" srcId="{870AC97D-0BD3-49FA-87C1-726406F29D16}" destId="{7AFB72F9-2EA3-404F-B1DD-57B585B5245F}" srcOrd="3" destOrd="0" parTransId="{B9376CBE-A7B7-45B6-9E9D-8243032E3021}" sibTransId="{2EF66BF5-3EC0-4C8E-8462-CE65C5CC0621}"/>
    <dgm:cxn modelId="{73F3C938-D1C8-42C9-8E48-DB3FAE5C9F0C}" type="presOf" srcId="{7AFB72F9-2EA3-404F-B1DD-57B585B5245F}" destId="{B0CBBB3D-B303-4082-B582-63A5A78C91E1}" srcOrd="0" destOrd="0" presId="urn:microsoft.com/office/officeart/2005/8/layout/default#1"/>
    <dgm:cxn modelId="{639C1EC3-8967-467B-BCF3-63744B3A9A58}" srcId="{870AC97D-0BD3-49FA-87C1-726406F29D16}" destId="{E5535954-4B3E-4F2C-AF90-BEE42697A208}" srcOrd="0" destOrd="0" parTransId="{D9D10720-2DBD-4C51-A06A-4CA26837D12B}" sibTransId="{D407D246-D097-479F-9289-7177305A53F1}"/>
    <dgm:cxn modelId="{64D8F321-6919-4ED7-B1A3-F808118749FD}" type="presOf" srcId="{FA2F2101-9C52-4B0C-8CC8-D7501D1BE670}" destId="{F0B5C01F-3E88-460E-9BF7-5DF61A732184}" srcOrd="0" destOrd="0" presId="urn:microsoft.com/office/officeart/2005/8/layout/default#1"/>
    <dgm:cxn modelId="{5D0096D2-7A7B-422B-B9F1-94FC0BC10A6E}" srcId="{870AC97D-0BD3-49FA-87C1-726406F29D16}" destId="{FA2F2101-9C52-4B0C-8CC8-D7501D1BE670}" srcOrd="2" destOrd="0" parTransId="{0D099B8C-0109-4208-8F13-386957470358}" sibTransId="{788E73D7-E3CA-472E-8D2B-13797A9B966A}"/>
    <dgm:cxn modelId="{9537C3E8-27DA-4137-BB74-BDD904CEEBD3}" srcId="{870AC97D-0BD3-49FA-87C1-726406F29D16}" destId="{91160242-6261-420C-8943-A3B09FC0F5A2}" srcOrd="1" destOrd="0" parTransId="{F4E3AB04-623D-41A3-9D7F-71A1D502D293}" sibTransId="{43CE8758-61F6-4846-B42B-964D0CAF4F77}"/>
    <dgm:cxn modelId="{1F5E9000-2815-4F81-8A50-E8831F054D0E}" type="presOf" srcId="{91160242-6261-420C-8943-A3B09FC0F5A2}" destId="{CC8689CC-02F6-44B5-B6EF-27B13AC62FDA}" srcOrd="0" destOrd="0" presId="urn:microsoft.com/office/officeart/2005/8/layout/default#1"/>
    <dgm:cxn modelId="{D1EAB455-BA56-4311-A2A3-3A21BC7E7129}" type="presOf" srcId="{870AC97D-0BD3-49FA-87C1-726406F29D16}" destId="{1C2415D0-8283-4731-9121-EB232FE249A2}" srcOrd="0" destOrd="0" presId="urn:microsoft.com/office/officeart/2005/8/layout/default#1"/>
    <dgm:cxn modelId="{1F871DCD-4CDD-4662-BAF4-7388BA0DFE4B}" type="presOf" srcId="{E5535954-4B3E-4F2C-AF90-BEE42697A208}" destId="{554B33AB-C46D-437E-BEBB-5A80C84C60F7}" srcOrd="0" destOrd="0" presId="urn:microsoft.com/office/officeart/2005/8/layout/default#1"/>
    <dgm:cxn modelId="{EA8FAA7B-D89B-4882-A950-F92BDEA989A6}" type="presParOf" srcId="{1C2415D0-8283-4731-9121-EB232FE249A2}" destId="{554B33AB-C46D-437E-BEBB-5A80C84C60F7}" srcOrd="0" destOrd="0" presId="urn:microsoft.com/office/officeart/2005/8/layout/default#1"/>
    <dgm:cxn modelId="{E3DEB4A9-BA12-47A8-8CC1-55ACE8A65F41}" type="presParOf" srcId="{1C2415D0-8283-4731-9121-EB232FE249A2}" destId="{51007B4C-FBFF-444E-958D-EDE1C6B8AC72}" srcOrd="1" destOrd="0" presId="urn:microsoft.com/office/officeart/2005/8/layout/default#1"/>
    <dgm:cxn modelId="{EBBBA909-B683-4942-A8DD-123C32632C12}" type="presParOf" srcId="{1C2415D0-8283-4731-9121-EB232FE249A2}" destId="{CC8689CC-02F6-44B5-B6EF-27B13AC62FDA}" srcOrd="2" destOrd="0" presId="urn:microsoft.com/office/officeart/2005/8/layout/default#1"/>
    <dgm:cxn modelId="{194D90D0-DBBA-4DAE-8373-9910907A3A06}" type="presParOf" srcId="{1C2415D0-8283-4731-9121-EB232FE249A2}" destId="{D3DE4007-F1BF-43A6-A7F6-4E4472F029DB}" srcOrd="3" destOrd="0" presId="urn:microsoft.com/office/officeart/2005/8/layout/default#1"/>
    <dgm:cxn modelId="{FE7420F8-591C-4728-8FC8-B622E39A61F3}" type="presParOf" srcId="{1C2415D0-8283-4731-9121-EB232FE249A2}" destId="{F0B5C01F-3E88-460E-9BF7-5DF61A732184}" srcOrd="4" destOrd="0" presId="urn:microsoft.com/office/officeart/2005/8/layout/default#1"/>
    <dgm:cxn modelId="{96A1743D-797F-4009-9A2F-A669517411B6}" type="presParOf" srcId="{1C2415D0-8283-4731-9121-EB232FE249A2}" destId="{C7D966CB-86CB-4771-AF14-4763DC74267A}" srcOrd="5" destOrd="0" presId="urn:microsoft.com/office/officeart/2005/8/layout/default#1"/>
    <dgm:cxn modelId="{3C4456A2-C85C-4D9A-86AE-580474162C5C}" type="presParOf" srcId="{1C2415D0-8283-4731-9121-EB232FE249A2}" destId="{B0CBBB3D-B303-4082-B582-63A5A78C91E1}" srcOrd="6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CA339A-9FB5-4EAC-BB4E-EBD560658E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1944A36-55B9-454A-B0AB-9986AC9AF7DC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Переселить часть крестьян, проживающих       в центральных краях           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36AA1EE-26E1-44E7-B525-84A96F599BFA}" type="parTrans" cxnId="{97AF4DE7-8F17-41E0-A911-28057037B9FE}">
      <dgm:prSet/>
      <dgm:spPr/>
      <dgm:t>
        <a:bodyPr/>
        <a:lstStyle/>
        <a:p>
          <a:endParaRPr lang="ru-RU"/>
        </a:p>
      </dgm:t>
    </dgm:pt>
    <dgm:pt modelId="{BF003029-2696-4864-B723-8411E5695A02}" type="sibTrans" cxnId="{97AF4DE7-8F17-41E0-A911-28057037B9FE}">
      <dgm:prSet/>
      <dgm:spPr/>
      <dgm:t>
        <a:bodyPr/>
        <a:lstStyle/>
        <a:p>
          <a:endParaRPr lang="ru-RU"/>
        </a:p>
      </dgm:t>
    </dgm:pt>
    <dgm:pt modelId="{848371FE-40A0-4ADB-984C-08CC31E3F571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 сильной нехваткой земель,                  в Сибирь, Дальний Восток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9871C07-D98B-41B4-9BB5-632CA30D39CB}" type="parTrans" cxnId="{40F03FBC-E864-449C-A7E2-40919C57EF0B}">
      <dgm:prSet/>
      <dgm:spPr/>
      <dgm:t>
        <a:bodyPr/>
        <a:lstStyle/>
        <a:p>
          <a:endParaRPr lang="ru-RU"/>
        </a:p>
      </dgm:t>
    </dgm:pt>
    <dgm:pt modelId="{064BC2AB-9CB4-4759-B734-8C13DE13E5FE}" type="sibTrans" cxnId="{40F03FBC-E864-449C-A7E2-40919C57EF0B}">
      <dgm:prSet/>
      <dgm:spPr/>
      <dgm:t>
        <a:bodyPr/>
        <a:lstStyle/>
        <a:p>
          <a:endParaRPr lang="ru-RU"/>
        </a:p>
      </dgm:t>
    </dgm:pt>
    <dgm:pt modelId="{615652FC-94A5-4CB7-B2DB-F01A190D70F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на национальные окраины империи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551456-E743-413D-AFCB-72BDA5FAF950}" type="parTrans" cxnId="{06830E3B-239B-48E2-9EA9-78DE40F50E0E}">
      <dgm:prSet/>
      <dgm:spPr/>
      <dgm:t>
        <a:bodyPr/>
        <a:lstStyle/>
        <a:p>
          <a:endParaRPr lang="ru-RU"/>
        </a:p>
      </dgm:t>
    </dgm:pt>
    <dgm:pt modelId="{3B654321-085B-40E5-9209-ABC9B86CC3FB}" type="sibTrans" cxnId="{06830E3B-239B-48E2-9EA9-78DE40F50E0E}">
      <dgm:prSet/>
      <dgm:spPr/>
      <dgm:t>
        <a:bodyPr/>
        <a:lstStyle/>
        <a:p>
          <a:endParaRPr lang="ru-RU"/>
        </a:p>
      </dgm:t>
    </dgm:pt>
    <dgm:pt modelId="{E9084C5B-1E50-4379-8351-23B5A8C661BE}" type="pres">
      <dgm:prSet presAssocID="{93CA339A-9FB5-4EAC-BB4E-EBD560658EA6}" presName="CompostProcess" presStyleCnt="0">
        <dgm:presLayoutVars>
          <dgm:dir/>
          <dgm:resizeHandles val="exact"/>
        </dgm:presLayoutVars>
      </dgm:prSet>
      <dgm:spPr/>
    </dgm:pt>
    <dgm:pt modelId="{82B9157F-9DF1-476C-A109-44195C021934}" type="pres">
      <dgm:prSet presAssocID="{93CA339A-9FB5-4EAC-BB4E-EBD560658EA6}" presName="arrow" presStyleLbl="bgShp" presStyleIdx="0" presStyleCnt="1"/>
      <dgm:spPr>
        <a:ln>
          <a:solidFill>
            <a:schemeClr val="tx1">
              <a:lumMod val="60000"/>
              <a:lumOff val="40000"/>
            </a:schemeClr>
          </a:solidFill>
        </a:ln>
      </dgm:spPr>
    </dgm:pt>
    <dgm:pt modelId="{079A48D3-CF59-4C54-B47F-5843FCEF6C97}" type="pres">
      <dgm:prSet presAssocID="{93CA339A-9FB5-4EAC-BB4E-EBD560658EA6}" presName="linearProcess" presStyleCnt="0"/>
      <dgm:spPr/>
    </dgm:pt>
    <dgm:pt modelId="{BFF338BC-0725-4585-B802-424011342398}" type="pres">
      <dgm:prSet presAssocID="{91944A36-55B9-454A-B0AB-9986AC9AF7DC}" presName="textNode" presStyleLbl="node1" presStyleIdx="0" presStyleCnt="3" custScaleX="101815" custScaleY="1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944CD-9F78-4FB6-87CA-B60A08126C1E}" type="pres">
      <dgm:prSet presAssocID="{BF003029-2696-4864-B723-8411E5695A02}" presName="sibTrans" presStyleCnt="0"/>
      <dgm:spPr/>
    </dgm:pt>
    <dgm:pt modelId="{BADAFC15-A46D-4475-B4CE-82DDCE2AAC46}" type="pres">
      <dgm:prSet presAssocID="{848371FE-40A0-4ADB-984C-08CC31E3F571}" presName="textNode" presStyleLbl="node1" presStyleIdx="1" presStyleCnt="3" custScaleX="100344" custScaleY="1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84CE7-F8FF-4BE3-A66C-576A41C8F06B}" type="pres">
      <dgm:prSet presAssocID="{064BC2AB-9CB4-4759-B734-8C13DE13E5FE}" presName="sibTrans" presStyleCnt="0"/>
      <dgm:spPr/>
    </dgm:pt>
    <dgm:pt modelId="{823D2D19-136B-4F08-BCA7-2ABF4BF3054D}" type="pres">
      <dgm:prSet presAssocID="{615652FC-94A5-4CB7-B2DB-F01A190D70FF}" presName="textNode" presStyleLbl="node1" presStyleIdx="2" presStyleCnt="3" custScaleX="100249" custScaleY="1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D25649-403C-477E-B14E-F12022394376}" type="presOf" srcId="{93CA339A-9FB5-4EAC-BB4E-EBD560658EA6}" destId="{E9084C5B-1E50-4379-8351-23B5A8C661BE}" srcOrd="0" destOrd="0" presId="urn:microsoft.com/office/officeart/2005/8/layout/hProcess9"/>
    <dgm:cxn modelId="{5296B416-B23A-4057-A5F1-6AA58CD19678}" type="presOf" srcId="{91944A36-55B9-454A-B0AB-9986AC9AF7DC}" destId="{BFF338BC-0725-4585-B802-424011342398}" srcOrd="0" destOrd="0" presId="urn:microsoft.com/office/officeart/2005/8/layout/hProcess9"/>
    <dgm:cxn modelId="{40F03FBC-E864-449C-A7E2-40919C57EF0B}" srcId="{93CA339A-9FB5-4EAC-BB4E-EBD560658EA6}" destId="{848371FE-40A0-4ADB-984C-08CC31E3F571}" srcOrd="1" destOrd="0" parTransId="{49871C07-D98B-41B4-9BB5-632CA30D39CB}" sibTransId="{064BC2AB-9CB4-4759-B734-8C13DE13E5FE}"/>
    <dgm:cxn modelId="{97AF4DE7-8F17-41E0-A911-28057037B9FE}" srcId="{93CA339A-9FB5-4EAC-BB4E-EBD560658EA6}" destId="{91944A36-55B9-454A-B0AB-9986AC9AF7DC}" srcOrd="0" destOrd="0" parTransId="{E36AA1EE-26E1-44E7-B525-84A96F599BFA}" sibTransId="{BF003029-2696-4864-B723-8411E5695A02}"/>
    <dgm:cxn modelId="{06830E3B-239B-48E2-9EA9-78DE40F50E0E}" srcId="{93CA339A-9FB5-4EAC-BB4E-EBD560658EA6}" destId="{615652FC-94A5-4CB7-B2DB-F01A190D70FF}" srcOrd="2" destOrd="0" parTransId="{FA551456-E743-413D-AFCB-72BDA5FAF950}" sibTransId="{3B654321-085B-40E5-9209-ABC9B86CC3FB}"/>
    <dgm:cxn modelId="{4918F46E-C119-41BA-9B0A-95EE977AF183}" type="presOf" srcId="{615652FC-94A5-4CB7-B2DB-F01A190D70FF}" destId="{823D2D19-136B-4F08-BCA7-2ABF4BF3054D}" srcOrd="0" destOrd="0" presId="urn:microsoft.com/office/officeart/2005/8/layout/hProcess9"/>
    <dgm:cxn modelId="{E9EB500B-A0FC-43A9-A5CC-EAE2A26D2E95}" type="presOf" srcId="{848371FE-40A0-4ADB-984C-08CC31E3F571}" destId="{BADAFC15-A46D-4475-B4CE-82DDCE2AAC46}" srcOrd="0" destOrd="0" presId="urn:microsoft.com/office/officeart/2005/8/layout/hProcess9"/>
    <dgm:cxn modelId="{D0281B23-80CD-4926-979C-BB6F8B9222AC}" type="presParOf" srcId="{E9084C5B-1E50-4379-8351-23B5A8C661BE}" destId="{82B9157F-9DF1-476C-A109-44195C021934}" srcOrd="0" destOrd="0" presId="urn:microsoft.com/office/officeart/2005/8/layout/hProcess9"/>
    <dgm:cxn modelId="{D4A5B01D-AE44-454B-B9AE-F4640C5A6FF8}" type="presParOf" srcId="{E9084C5B-1E50-4379-8351-23B5A8C661BE}" destId="{079A48D3-CF59-4C54-B47F-5843FCEF6C97}" srcOrd="1" destOrd="0" presId="urn:microsoft.com/office/officeart/2005/8/layout/hProcess9"/>
    <dgm:cxn modelId="{0B89A8E1-0C56-4E44-987E-CEF1AF63104D}" type="presParOf" srcId="{079A48D3-CF59-4C54-B47F-5843FCEF6C97}" destId="{BFF338BC-0725-4585-B802-424011342398}" srcOrd="0" destOrd="0" presId="urn:microsoft.com/office/officeart/2005/8/layout/hProcess9"/>
    <dgm:cxn modelId="{115B88BE-433D-4A2E-989E-5C82AA895552}" type="presParOf" srcId="{079A48D3-CF59-4C54-B47F-5843FCEF6C97}" destId="{C9E944CD-9F78-4FB6-87CA-B60A08126C1E}" srcOrd="1" destOrd="0" presId="urn:microsoft.com/office/officeart/2005/8/layout/hProcess9"/>
    <dgm:cxn modelId="{8F3E0BEB-D578-4BF4-AA04-CE6C5618DD4E}" type="presParOf" srcId="{079A48D3-CF59-4C54-B47F-5843FCEF6C97}" destId="{BADAFC15-A46D-4475-B4CE-82DDCE2AAC46}" srcOrd="2" destOrd="0" presId="urn:microsoft.com/office/officeart/2005/8/layout/hProcess9"/>
    <dgm:cxn modelId="{EF25ADE1-86CC-4807-A1A6-53D1A6456853}" type="presParOf" srcId="{079A48D3-CF59-4C54-B47F-5843FCEF6C97}" destId="{86B84CE7-F8FF-4BE3-A66C-576A41C8F06B}" srcOrd="3" destOrd="0" presId="urn:microsoft.com/office/officeart/2005/8/layout/hProcess9"/>
    <dgm:cxn modelId="{C053F237-A397-45DD-BEDF-79AB31E7D928}" type="presParOf" srcId="{079A48D3-CF59-4C54-B47F-5843FCEF6C97}" destId="{823D2D19-136B-4F08-BCA7-2ABF4BF3054D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7B3B40-42B4-428F-83DB-25DFD361E95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8EA46E-966B-40A8-AC14-1B02F0A67B02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15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Неограниченная монархия</a:t>
          </a:r>
          <a:endParaRPr lang="ru-RU" sz="115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FB6904E-B72B-4978-BBCF-77DC3519DC08}" type="parTrans" cxnId="{4B0AC83E-4E08-491D-A784-47E190691FEB}">
      <dgm:prSet/>
      <dgm:spPr/>
      <dgm:t>
        <a:bodyPr/>
        <a:lstStyle/>
        <a:p>
          <a:endParaRPr lang="ru-RU"/>
        </a:p>
      </dgm:t>
    </dgm:pt>
    <dgm:pt modelId="{68C4F611-E6AE-4456-B569-976D38235F86}" type="sibTrans" cxnId="{4B0AC83E-4E08-491D-A784-47E190691FEB}">
      <dgm:prSet/>
      <dgm:spPr/>
      <dgm:t>
        <a:bodyPr/>
        <a:lstStyle/>
        <a:p>
          <a:endParaRPr lang="ru-RU"/>
        </a:p>
      </dgm:t>
    </dgm:pt>
    <dgm:pt modelId="{0CB86447-1107-4035-BB5A-97199510AD22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15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Помещичье хозяйство</a:t>
          </a:r>
          <a:endParaRPr lang="ru-RU" sz="115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C398B67-287D-4281-B01D-12AF70F691A7}" type="parTrans" cxnId="{E3FF2F74-7F37-4BC6-8869-78C4F3398419}">
      <dgm:prSet/>
      <dgm:spPr/>
      <dgm:t>
        <a:bodyPr/>
        <a:lstStyle/>
        <a:p>
          <a:endParaRPr lang="ru-RU"/>
        </a:p>
      </dgm:t>
    </dgm:pt>
    <dgm:pt modelId="{3B1208FD-035F-4A3C-A124-2D6DDCFD30ED}" type="sibTrans" cxnId="{E3FF2F74-7F37-4BC6-8869-78C4F3398419}">
      <dgm:prSet/>
      <dgm:spPr/>
      <dgm:t>
        <a:bodyPr/>
        <a:lstStyle/>
        <a:p>
          <a:endParaRPr lang="ru-RU"/>
        </a:p>
      </dgm:t>
    </dgm:pt>
    <dgm:pt modelId="{19E7A3E6-F5F1-4A0A-89C3-E68CC0186AB8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15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 место по добыче угля</a:t>
          </a:r>
          <a:endParaRPr lang="ru-RU" sz="115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BCC988E-B5C6-4B78-A075-C2B46CA9F092}" type="parTrans" cxnId="{F1062D54-873E-4BE2-A2CA-B93EDC5B830B}">
      <dgm:prSet/>
      <dgm:spPr/>
      <dgm:t>
        <a:bodyPr/>
        <a:lstStyle/>
        <a:p>
          <a:endParaRPr lang="ru-RU"/>
        </a:p>
      </dgm:t>
    </dgm:pt>
    <dgm:pt modelId="{F242C417-C2AE-4018-86D6-EA43CC139BA5}" type="sibTrans" cxnId="{F1062D54-873E-4BE2-A2CA-B93EDC5B830B}">
      <dgm:prSet/>
      <dgm:spPr/>
      <dgm:t>
        <a:bodyPr/>
        <a:lstStyle/>
        <a:p>
          <a:endParaRPr lang="ru-RU"/>
        </a:p>
      </dgm:t>
    </dgm:pt>
    <dgm:pt modelId="{21A223C6-EAE6-48A8-B01D-010DC9A7F866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15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Монополии </a:t>
          </a:r>
          <a:endParaRPr lang="ru-RU" sz="115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308789D-8ED2-4726-8EA2-EFAFB49CB41D}" type="parTrans" cxnId="{76531F2A-3DC9-4156-A671-50DF2C595484}">
      <dgm:prSet/>
      <dgm:spPr/>
      <dgm:t>
        <a:bodyPr/>
        <a:lstStyle/>
        <a:p>
          <a:endParaRPr lang="ru-RU"/>
        </a:p>
      </dgm:t>
    </dgm:pt>
    <dgm:pt modelId="{D1551A6F-42CD-4FD9-AFAA-6BB6924E0555}" type="sibTrans" cxnId="{76531F2A-3DC9-4156-A671-50DF2C595484}">
      <dgm:prSet/>
      <dgm:spPr/>
      <dgm:t>
        <a:bodyPr/>
        <a:lstStyle/>
        <a:p>
          <a:endParaRPr lang="ru-RU"/>
        </a:p>
      </dgm:t>
    </dgm:pt>
    <dgm:pt modelId="{810FBF7B-E1F0-4E50-84FD-24336A71C3F9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15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Зерно </a:t>
          </a:r>
          <a:endParaRPr lang="ru-RU" sz="115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CDFF16E-7AA0-4043-B10F-BAB07681F0EC}" type="parTrans" cxnId="{8C2CA264-A82F-49A1-90F8-A9552B0AC1E5}">
      <dgm:prSet/>
      <dgm:spPr/>
      <dgm:t>
        <a:bodyPr/>
        <a:lstStyle/>
        <a:p>
          <a:endParaRPr lang="ru-RU"/>
        </a:p>
      </dgm:t>
    </dgm:pt>
    <dgm:pt modelId="{0E947647-90B9-4718-8BE8-988F3A3A5DA3}" type="sibTrans" cxnId="{8C2CA264-A82F-49A1-90F8-A9552B0AC1E5}">
      <dgm:prSet/>
      <dgm:spPr/>
      <dgm:t>
        <a:bodyPr/>
        <a:lstStyle/>
        <a:p>
          <a:endParaRPr lang="ru-RU"/>
        </a:p>
      </dgm:t>
    </dgm:pt>
    <dgm:pt modelId="{9ED9AF41-17DB-4B4F-8593-959819E7D51C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15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100 наций                  и народностей</a:t>
          </a:r>
          <a:endParaRPr lang="ru-RU" sz="115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10F5AF9-B32A-4E83-97C2-92B02BA250A3}" type="parTrans" cxnId="{68CBD8C2-8185-4286-8C5B-006FE03FAEBA}">
      <dgm:prSet/>
      <dgm:spPr/>
      <dgm:t>
        <a:bodyPr/>
        <a:lstStyle/>
        <a:p>
          <a:endParaRPr lang="ru-RU"/>
        </a:p>
      </dgm:t>
    </dgm:pt>
    <dgm:pt modelId="{88CE84FD-B9FC-44AF-910A-CEC9C56B72B6}" type="sibTrans" cxnId="{68CBD8C2-8185-4286-8C5B-006FE03FAEBA}">
      <dgm:prSet/>
      <dgm:spPr/>
      <dgm:t>
        <a:bodyPr/>
        <a:lstStyle/>
        <a:p>
          <a:endParaRPr lang="ru-RU"/>
        </a:p>
      </dgm:t>
    </dgm:pt>
    <dgm:pt modelId="{4507E136-8FE5-49C8-A3F7-004AB1347554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15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Русификация </a:t>
          </a:r>
          <a:endParaRPr lang="ru-RU" sz="115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96F2444-A222-4ED4-9788-274CAB707524}" type="parTrans" cxnId="{9B8A7DE9-1082-4CB4-94EF-ED6DCF13C77A}">
      <dgm:prSet/>
      <dgm:spPr/>
      <dgm:t>
        <a:bodyPr/>
        <a:lstStyle/>
        <a:p>
          <a:endParaRPr lang="ru-RU"/>
        </a:p>
      </dgm:t>
    </dgm:pt>
    <dgm:pt modelId="{B3C3A2EA-D058-4C56-A1C9-536C078D3A5F}" type="sibTrans" cxnId="{9B8A7DE9-1082-4CB4-94EF-ED6DCF13C77A}">
      <dgm:prSet/>
      <dgm:spPr/>
      <dgm:t>
        <a:bodyPr/>
        <a:lstStyle/>
        <a:p>
          <a:endParaRPr lang="ru-RU"/>
        </a:p>
      </dgm:t>
    </dgm:pt>
    <dgm:pt modelId="{2181343B-9C81-4E41-A220-3E23BF30ABD7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15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1905 год</a:t>
          </a:r>
          <a:endParaRPr lang="ru-RU" sz="115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B7A2A1E-0E53-4D5A-ACC5-0993E83B6E3F}" type="parTrans" cxnId="{6706CA2A-7DE9-4290-84A8-CD3DD81509E9}">
      <dgm:prSet/>
      <dgm:spPr/>
      <dgm:t>
        <a:bodyPr/>
        <a:lstStyle/>
        <a:p>
          <a:endParaRPr lang="ru-RU"/>
        </a:p>
      </dgm:t>
    </dgm:pt>
    <dgm:pt modelId="{5F2D34D9-2EF8-4D8E-93F1-BC4DE2D2B7EC}" type="sibTrans" cxnId="{6706CA2A-7DE9-4290-84A8-CD3DD81509E9}">
      <dgm:prSet/>
      <dgm:spPr/>
      <dgm:t>
        <a:bodyPr/>
        <a:lstStyle/>
        <a:p>
          <a:endParaRPr lang="ru-RU"/>
        </a:p>
      </dgm:t>
    </dgm:pt>
    <dgm:pt modelId="{D59ACFE9-3EEA-4552-BC97-82D1D45B7A93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15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1906 год, Столыпин </a:t>
          </a:r>
          <a:endParaRPr lang="ru-RU" sz="115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C2D663A-2D7D-48E3-9AEB-EA64EAD59740}" type="parTrans" cxnId="{8B6970EC-1B99-405E-B41D-015244E2CFE3}">
      <dgm:prSet/>
      <dgm:spPr/>
      <dgm:t>
        <a:bodyPr/>
        <a:lstStyle/>
        <a:p>
          <a:endParaRPr lang="ru-RU"/>
        </a:p>
      </dgm:t>
    </dgm:pt>
    <dgm:pt modelId="{E2002097-99A1-4C97-8623-EA21CF889787}" type="sibTrans" cxnId="{8B6970EC-1B99-405E-B41D-015244E2CFE3}">
      <dgm:prSet/>
      <dgm:spPr/>
      <dgm:t>
        <a:bodyPr/>
        <a:lstStyle/>
        <a:p>
          <a:endParaRPr lang="ru-RU"/>
        </a:p>
      </dgm:t>
    </dgm:pt>
    <dgm:pt modelId="{E5E58B0A-A755-4103-A79D-83B0137B7664}" type="pres">
      <dgm:prSet presAssocID="{0D7B3B40-42B4-428F-83DB-25DFD361E95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239FAB-05F6-40B2-AE6D-4F9DDE542B81}" type="pres">
      <dgm:prSet presAssocID="{BB8EA46E-966B-40A8-AC14-1B02F0A67B02}" presName="horFlow" presStyleCnt="0"/>
      <dgm:spPr/>
    </dgm:pt>
    <dgm:pt modelId="{F4E594EB-1C74-4CB9-9DCD-B0B4670125B4}" type="pres">
      <dgm:prSet presAssocID="{BB8EA46E-966B-40A8-AC14-1B02F0A67B02}" presName="bigChev" presStyleLbl="node1" presStyleIdx="0" presStyleCnt="3" custScaleX="121421" custScaleY="117670"/>
      <dgm:spPr/>
      <dgm:t>
        <a:bodyPr/>
        <a:lstStyle/>
        <a:p>
          <a:endParaRPr lang="ru-RU"/>
        </a:p>
      </dgm:t>
    </dgm:pt>
    <dgm:pt modelId="{24DC6C9B-5167-4B02-89F5-D10C5B09BD5A}" type="pres">
      <dgm:prSet presAssocID="{8C398B67-287D-4281-B01D-12AF70F691A7}" presName="parTrans" presStyleCnt="0"/>
      <dgm:spPr/>
    </dgm:pt>
    <dgm:pt modelId="{C7703BC5-728C-430A-91E0-EAD47B319291}" type="pres">
      <dgm:prSet presAssocID="{0CB86447-1107-4035-BB5A-97199510AD22}" presName="node" presStyleLbl="alignAccFollowNode1" presStyleIdx="0" presStyleCnt="6" custScaleX="123227" custScaleY="139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7340D-6A81-4728-86DA-71BF273B0A9E}" type="pres">
      <dgm:prSet presAssocID="{3B1208FD-035F-4A3C-A124-2D6DDCFD30ED}" presName="sibTrans" presStyleCnt="0"/>
      <dgm:spPr/>
    </dgm:pt>
    <dgm:pt modelId="{D2AEE8A7-90AF-4885-A33E-D9DDEB9E81A6}" type="pres">
      <dgm:prSet presAssocID="{19E7A3E6-F5F1-4A0A-89C3-E68CC0186AB8}" presName="node" presStyleLbl="alignAccFollowNode1" presStyleIdx="1" presStyleCnt="6" custScaleX="156043" custScaleY="139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DD649-2785-4921-B81F-2F6182B799A9}" type="pres">
      <dgm:prSet presAssocID="{BB8EA46E-966B-40A8-AC14-1B02F0A67B02}" presName="vSp" presStyleCnt="0"/>
      <dgm:spPr/>
    </dgm:pt>
    <dgm:pt modelId="{D89D1C52-DE0A-430D-9F2B-B0B48BDE73CD}" type="pres">
      <dgm:prSet presAssocID="{21A223C6-EAE6-48A8-B01D-010DC9A7F866}" presName="horFlow" presStyleCnt="0"/>
      <dgm:spPr/>
    </dgm:pt>
    <dgm:pt modelId="{F3763C12-3897-4966-81D9-55284CF1D0DB}" type="pres">
      <dgm:prSet presAssocID="{21A223C6-EAE6-48A8-B01D-010DC9A7F866}" presName="bigChev" presStyleLbl="node1" presStyleIdx="1" presStyleCnt="3" custScaleX="117303" custScaleY="112139"/>
      <dgm:spPr/>
      <dgm:t>
        <a:bodyPr/>
        <a:lstStyle/>
        <a:p>
          <a:endParaRPr lang="ru-RU"/>
        </a:p>
      </dgm:t>
    </dgm:pt>
    <dgm:pt modelId="{88E6C972-A914-49B4-A74A-C39C1007742D}" type="pres">
      <dgm:prSet presAssocID="{9CDFF16E-7AA0-4043-B10F-BAB07681F0EC}" presName="parTrans" presStyleCnt="0"/>
      <dgm:spPr/>
    </dgm:pt>
    <dgm:pt modelId="{CA6F1656-3537-457D-9552-F78121B8BC05}" type="pres">
      <dgm:prSet presAssocID="{810FBF7B-E1F0-4E50-84FD-24336A71C3F9}" presName="node" presStyleLbl="alignAccFollowNode1" presStyleIdx="2" presStyleCnt="6" custScaleX="122288" custScaleY="129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35CDD-72ED-4697-BA59-56AD54DB12E4}" type="pres">
      <dgm:prSet presAssocID="{0E947647-90B9-4718-8BE8-988F3A3A5DA3}" presName="sibTrans" presStyleCnt="0"/>
      <dgm:spPr/>
    </dgm:pt>
    <dgm:pt modelId="{4A2AD80B-B3A1-4CF6-B1BD-37E896582EBB}" type="pres">
      <dgm:prSet presAssocID="{9ED9AF41-17DB-4B4F-8593-959819E7D51C}" presName="node" presStyleLbl="alignAccFollowNode1" presStyleIdx="3" presStyleCnt="6" custScaleX="156626" custScaleY="133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29101-C269-4FCE-AA9F-F201B91C43D3}" type="pres">
      <dgm:prSet presAssocID="{21A223C6-EAE6-48A8-B01D-010DC9A7F866}" presName="vSp" presStyleCnt="0"/>
      <dgm:spPr/>
    </dgm:pt>
    <dgm:pt modelId="{5EF71612-A404-4885-8299-AABC72A6F2BA}" type="pres">
      <dgm:prSet presAssocID="{4507E136-8FE5-49C8-A3F7-004AB1347554}" presName="horFlow" presStyleCnt="0"/>
      <dgm:spPr/>
    </dgm:pt>
    <dgm:pt modelId="{FA3CB167-CD18-4EB7-8470-6DD3AB0B21F0}" type="pres">
      <dgm:prSet presAssocID="{4507E136-8FE5-49C8-A3F7-004AB1347554}" presName="bigChev" presStyleLbl="node1" presStyleIdx="2" presStyleCnt="3" custScaleX="119449" custScaleY="114642"/>
      <dgm:spPr/>
      <dgm:t>
        <a:bodyPr/>
        <a:lstStyle/>
        <a:p>
          <a:endParaRPr lang="ru-RU"/>
        </a:p>
      </dgm:t>
    </dgm:pt>
    <dgm:pt modelId="{56A3647C-A501-459A-B819-821FA40C61F0}" type="pres">
      <dgm:prSet presAssocID="{BB7A2A1E-0E53-4D5A-ACC5-0993E83B6E3F}" presName="parTrans" presStyleCnt="0"/>
      <dgm:spPr/>
    </dgm:pt>
    <dgm:pt modelId="{B4864504-A9FA-48AB-B4BE-C3885B9D99A1}" type="pres">
      <dgm:prSet presAssocID="{2181343B-9C81-4E41-A220-3E23BF30ABD7}" presName="node" presStyleLbl="alignAccFollowNode1" presStyleIdx="4" presStyleCnt="6" custScaleX="138424" custScaleY="127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FA6B2-9283-47CD-8678-5ACD6412974F}" type="pres">
      <dgm:prSet presAssocID="{5F2D34D9-2EF8-4D8E-93F1-BC4DE2D2B7EC}" presName="sibTrans" presStyleCnt="0"/>
      <dgm:spPr/>
    </dgm:pt>
    <dgm:pt modelId="{D40B67A3-089A-4088-BDA6-69C02908E070}" type="pres">
      <dgm:prSet presAssocID="{D59ACFE9-3EEA-4552-BC97-82D1D45B7A93}" presName="node" presStyleLbl="alignAccFollowNode1" presStyleIdx="5" presStyleCnt="6" custScaleX="144713" custScaleY="127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CBD8C2-8185-4286-8C5B-006FE03FAEBA}" srcId="{21A223C6-EAE6-48A8-B01D-010DC9A7F866}" destId="{9ED9AF41-17DB-4B4F-8593-959819E7D51C}" srcOrd="1" destOrd="0" parTransId="{D10F5AF9-B32A-4E83-97C2-92B02BA250A3}" sibTransId="{88CE84FD-B9FC-44AF-910A-CEC9C56B72B6}"/>
    <dgm:cxn modelId="{E4E38418-8363-494A-9753-E310EC458574}" type="presOf" srcId="{810FBF7B-E1F0-4E50-84FD-24336A71C3F9}" destId="{CA6F1656-3537-457D-9552-F78121B8BC05}" srcOrd="0" destOrd="0" presId="urn:microsoft.com/office/officeart/2005/8/layout/lProcess3"/>
    <dgm:cxn modelId="{17F98A9F-C774-4C0B-8B65-645071F6A79B}" type="presOf" srcId="{D59ACFE9-3EEA-4552-BC97-82D1D45B7A93}" destId="{D40B67A3-089A-4088-BDA6-69C02908E070}" srcOrd="0" destOrd="0" presId="urn:microsoft.com/office/officeart/2005/8/layout/lProcess3"/>
    <dgm:cxn modelId="{8B6970EC-1B99-405E-B41D-015244E2CFE3}" srcId="{4507E136-8FE5-49C8-A3F7-004AB1347554}" destId="{D59ACFE9-3EEA-4552-BC97-82D1D45B7A93}" srcOrd="1" destOrd="0" parTransId="{6C2D663A-2D7D-48E3-9AEB-EA64EAD59740}" sibTransId="{E2002097-99A1-4C97-8623-EA21CF889787}"/>
    <dgm:cxn modelId="{23B25A25-FE05-4E9A-986C-9538D4A52E58}" type="presOf" srcId="{9ED9AF41-17DB-4B4F-8593-959819E7D51C}" destId="{4A2AD80B-B3A1-4CF6-B1BD-37E896582EBB}" srcOrd="0" destOrd="0" presId="urn:microsoft.com/office/officeart/2005/8/layout/lProcess3"/>
    <dgm:cxn modelId="{254E5A50-D64D-4E60-8F05-22935FDAB751}" type="presOf" srcId="{2181343B-9C81-4E41-A220-3E23BF30ABD7}" destId="{B4864504-A9FA-48AB-B4BE-C3885B9D99A1}" srcOrd="0" destOrd="0" presId="urn:microsoft.com/office/officeart/2005/8/layout/lProcess3"/>
    <dgm:cxn modelId="{18FBEF56-8703-44A0-A294-8511632EA6C4}" type="presOf" srcId="{BB8EA46E-966B-40A8-AC14-1B02F0A67B02}" destId="{F4E594EB-1C74-4CB9-9DCD-B0B4670125B4}" srcOrd="0" destOrd="0" presId="urn:microsoft.com/office/officeart/2005/8/layout/lProcess3"/>
    <dgm:cxn modelId="{76531F2A-3DC9-4156-A671-50DF2C595484}" srcId="{0D7B3B40-42B4-428F-83DB-25DFD361E95F}" destId="{21A223C6-EAE6-48A8-B01D-010DC9A7F866}" srcOrd="1" destOrd="0" parTransId="{2308789D-8ED2-4726-8EA2-EFAFB49CB41D}" sibTransId="{D1551A6F-42CD-4FD9-AFAA-6BB6924E0555}"/>
    <dgm:cxn modelId="{E3FF2F74-7F37-4BC6-8869-78C4F3398419}" srcId="{BB8EA46E-966B-40A8-AC14-1B02F0A67B02}" destId="{0CB86447-1107-4035-BB5A-97199510AD22}" srcOrd="0" destOrd="0" parTransId="{8C398B67-287D-4281-B01D-12AF70F691A7}" sibTransId="{3B1208FD-035F-4A3C-A124-2D6DDCFD30ED}"/>
    <dgm:cxn modelId="{6706CA2A-7DE9-4290-84A8-CD3DD81509E9}" srcId="{4507E136-8FE5-49C8-A3F7-004AB1347554}" destId="{2181343B-9C81-4E41-A220-3E23BF30ABD7}" srcOrd="0" destOrd="0" parTransId="{BB7A2A1E-0E53-4D5A-ACC5-0993E83B6E3F}" sibTransId="{5F2D34D9-2EF8-4D8E-93F1-BC4DE2D2B7EC}"/>
    <dgm:cxn modelId="{1FEEC841-A601-40AC-AD19-C8C337B7149C}" type="presOf" srcId="{19E7A3E6-F5F1-4A0A-89C3-E68CC0186AB8}" destId="{D2AEE8A7-90AF-4885-A33E-D9DDEB9E81A6}" srcOrd="0" destOrd="0" presId="urn:microsoft.com/office/officeart/2005/8/layout/lProcess3"/>
    <dgm:cxn modelId="{9B8A7DE9-1082-4CB4-94EF-ED6DCF13C77A}" srcId="{0D7B3B40-42B4-428F-83DB-25DFD361E95F}" destId="{4507E136-8FE5-49C8-A3F7-004AB1347554}" srcOrd="2" destOrd="0" parTransId="{D96F2444-A222-4ED4-9788-274CAB707524}" sibTransId="{B3C3A2EA-D058-4C56-A1C9-536C078D3A5F}"/>
    <dgm:cxn modelId="{F1062D54-873E-4BE2-A2CA-B93EDC5B830B}" srcId="{BB8EA46E-966B-40A8-AC14-1B02F0A67B02}" destId="{19E7A3E6-F5F1-4A0A-89C3-E68CC0186AB8}" srcOrd="1" destOrd="0" parTransId="{CBCC988E-B5C6-4B78-A075-C2B46CA9F092}" sibTransId="{F242C417-C2AE-4018-86D6-EA43CC139BA5}"/>
    <dgm:cxn modelId="{95BD9883-3B48-4E56-A9B1-49B155C28DD9}" type="presOf" srcId="{0D7B3B40-42B4-428F-83DB-25DFD361E95F}" destId="{E5E58B0A-A755-4103-A79D-83B0137B7664}" srcOrd="0" destOrd="0" presId="urn:microsoft.com/office/officeart/2005/8/layout/lProcess3"/>
    <dgm:cxn modelId="{859D5DD6-53C7-433D-8AEE-411C1062AF0A}" type="presOf" srcId="{0CB86447-1107-4035-BB5A-97199510AD22}" destId="{C7703BC5-728C-430A-91E0-EAD47B319291}" srcOrd="0" destOrd="0" presId="urn:microsoft.com/office/officeart/2005/8/layout/lProcess3"/>
    <dgm:cxn modelId="{4B0AC83E-4E08-491D-A784-47E190691FEB}" srcId="{0D7B3B40-42B4-428F-83DB-25DFD361E95F}" destId="{BB8EA46E-966B-40A8-AC14-1B02F0A67B02}" srcOrd="0" destOrd="0" parTransId="{FFB6904E-B72B-4978-BBCF-77DC3519DC08}" sibTransId="{68C4F611-E6AE-4456-B569-976D38235F86}"/>
    <dgm:cxn modelId="{45416C9B-B607-4CB3-BA43-5B8F3216113E}" type="presOf" srcId="{21A223C6-EAE6-48A8-B01D-010DC9A7F866}" destId="{F3763C12-3897-4966-81D9-55284CF1D0DB}" srcOrd="0" destOrd="0" presId="urn:microsoft.com/office/officeart/2005/8/layout/lProcess3"/>
    <dgm:cxn modelId="{8C2CA264-A82F-49A1-90F8-A9552B0AC1E5}" srcId="{21A223C6-EAE6-48A8-B01D-010DC9A7F866}" destId="{810FBF7B-E1F0-4E50-84FD-24336A71C3F9}" srcOrd="0" destOrd="0" parTransId="{9CDFF16E-7AA0-4043-B10F-BAB07681F0EC}" sibTransId="{0E947647-90B9-4718-8BE8-988F3A3A5DA3}"/>
    <dgm:cxn modelId="{9B3012EC-1345-453A-B0F7-BFFE62408AFC}" type="presOf" srcId="{4507E136-8FE5-49C8-A3F7-004AB1347554}" destId="{FA3CB167-CD18-4EB7-8470-6DD3AB0B21F0}" srcOrd="0" destOrd="0" presId="urn:microsoft.com/office/officeart/2005/8/layout/lProcess3"/>
    <dgm:cxn modelId="{96A29913-0FCD-4379-BC31-309DC359F0E7}" type="presParOf" srcId="{E5E58B0A-A755-4103-A79D-83B0137B7664}" destId="{62239FAB-05F6-40B2-AE6D-4F9DDE542B81}" srcOrd="0" destOrd="0" presId="urn:microsoft.com/office/officeart/2005/8/layout/lProcess3"/>
    <dgm:cxn modelId="{37C5CD09-662A-4B80-831F-7AE758A08FEA}" type="presParOf" srcId="{62239FAB-05F6-40B2-AE6D-4F9DDE542B81}" destId="{F4E594EB-1C74-4CB9-9DCD-B0B4670125B4}" srcOrd="0" destOrd="0" presId="urn:microsoft.com/office/officeart/2005/8/layout/lProcess3"/>
    <dgm:cxn modelId="{B62428AD-2667-4032-AABB-32C392CDCBD2}" type="presParOf" srcId="{62239FAB-05F6-40B2-AE6D-4F9DDE542B81}" destId="{24DC6C9B-5167-4B02-89F5-D10C5B09BD5A}" srcOrd="1" destOrd="0" presId="urn:microsoft.com/office/officeart/2005/8/layout/lProcess3"/>
    <dgm:cxn modelId="{93646057-BD3E-40B0-995D-F9EDE52063AB}" type="presParOf" srcId="{62239FAB-05F6-40B2-AE6D-4F9DDE542B81}" destId="{C7703BC5-728C-430A-91E0-EAD47B319291}" srcOrd="2" destOrd="0" presId="urn:microsoft.com/office/officeart/2005/8/layout/lProcess3"/>
    <dgm:cxn modelId="{EE871B6E-D3AF-4024-8677-762AA30BA11B}" type="presParOf" srcId="{62239FAB-05F6-40B2-AE6D-4F9DDE542B81}" destId="{53E7340D-6A81-4728-86DA-71BF273B0A9E}" srcOrd="3" destOrd="0" presId="urn:microsoft.com/office/officeart/2005/8/layout/lProcess3"/>
    <dgm:cxn modelId="{AE520D13-FFE3-4839-9A2F-74F9D2A5C704}" type="presParOf" srcId="{62239FAB-05F6-40B2-AE6D-4F9DDE542B81}" destId="{D2AEE8A7-90AF-4885-A33E-D9DDEB9E81A6}" srcOrd="4" destOrd="0" presId="urn:microsoft.com/office/officeart/2005/8/layout/lProcess3"/>
    <dgm:cxn modelId="{A065EBDA-C689-49CA-8622-93E8DE17A5E9}" type="presParOf" srcId="{E5E58B0A-A755-4103-A79D-83B0137B7664}" destId="{EF4DD649-2785-4921-B81F-2F6182B799A9}" srcOrd="1" destOrd="0" presId="urn:microsoft.com/office/officeart/2005/8/layout/lProcess3"/>
    <dgm:cxn modelId="{2D89B10A-9B13-4071-84A1-50D98B1D9545}" type="presParOf" srcId="{E5E58B0A-A755-4103-A79D-83B0137B7664}" destId="{D89D1C52-DE0A-430D-9F2B-B0B48BDE73CD}" srcOrd="2" destOrd="0" presId="urn:microsoft.com/office/officeart/2005/8/layout/lProcess3"/>
    <dgm:cxn modelId="{3316AE35-C9D6-4850-8F26-E768BAD51BBF}" type="presParOf" srcId="{D89D1C52-DE0A-430D-9F2B-B0B48BDE73CD}" destId="{F3763C12-3897-4966-81D9-55284CF1D0DB}" srcOrd="0" destOrd="0" presId="urn:microsoft.com/office/officeart/2005/8/layout/lProcess3"/>
    <dgm:cxn modelId="{1B846752-F40A-4F03-BC2D-FFE4EDBBCA9D}" type="presParOf" srcId="{D89D1C52-DE0A-430D-9F2B-B0B48BDE73CD}" destId="{88E6C972-A914-49B4-A74A-C39C1007742D}" srcOrd="1" destOrd="0" presId="urn:microsoft.com/office/officeart/2005/8/layout/lProcess3"/>
    <dgm:cxn modelId="{27B3A961-0894-4047-B234-49E3471703F9}" type="presParOf" srcId="{D89D1C52-DE0A-430D-9F2B-B0B48BDE73CD}" destId="{CA6F1656-3537-457D-9552-F78121B8BC05}" srcOrd="2" destOrd="0" presId="urn:microsoft.com/office/officeart/2005/8/layout/lProcess3"/>
    <dgm:cxn modelId="{AC0BA086-3423-485A-B2D7-BC607287D289}" type="presParOf" srcId="{D89D1C52-DE0A-430D-9F2B-B0B48BDE73CD}" destId="{62035CDD-72ED-4697-BA59-56AD54DB12E4}" srcOrd="3" destOrd="0" presId="urn:microsoft.com/office/officeart/2005/8/layout/lProcess3"/>
    <dgm:cxn modelId="{7B1B6F3D-CFC5-4354-BB02-00B6136361EA}" type="presParOf" srcId="{D89D1C52-DE0A-430D-9F2B-B0B48BDE73CD}" destId="{4A2AD80B-B3A1-4CF6-B1BD-37E896582EBB}" srcOrd="4" destOrd="0" presId="urn:microsoft.com/office/officeart/2005/8/layout/lProcess3"/>
    <dgm:cxn modelId="{D4338B05-8FFF-49B7-BC50-36648FA4CB5B}" type="presParOf" srcId="{E5E58B0A-A755-4103-A79D-83B0137B7664}" destId="{CA829101-C269-4FCE-AA9F-F201B91C43D3}" srcOrd="3" destOrd="0" presId="urn:microsoft.com/office/officeart/2005/8/layout/lProcess3"/>
    <dgm:cxn modelId="{0FB8298C-73EB-4A05-8DED-73B122E11671}" type="presParOf" srcId="{E5E58B0A-A755-4103-A79D-83B0137B7664}" destId="{5EF71612-A404-4885-8299-AABC72A6F2BA}" srcOrd="4" destOrd="0" presId="urn:microsoft.com/office/officeart/2005/8/layout/lProcess3"/>
    <dgm:cxn modelId="{325B6546-1E46-4A9F-98A7-A6BE24B30769}" type="presParOf" srcId="{5EF71612-A404-4885-8299-AABC72A6F2BA}" destId="{FA3CB167-CD18-4EB7-8470-6DD3AB0B21F0}" srcOrd="0" destOrd="0" presId="urn:microsoft.com/office/officeart/2005/8/layout/lProcess3"/>
    <dgm:cxn modelId="{BA2C0505-49EA-4BAA-B003-A60969B2763A}" type="presParOf" srcId="{5EF71612-A404-4885-8299-AABC72A6F2BA}" destId="{56A3647C-A501-459A-B819-821FA40C61F0}" srcOrd="1" destOrd="0" presId="urn:microsoft.com/office/officeart/2005/8/layout/lProcess3"/>
    <dgm:cxn modelId="{8C81D175-0E08-4948-9A4A-EEA3AFF9AEB9}" type="presParOf" srcId="{5EF71612-A404-4885-8299-AABC72A6F2BA}" destId="{B4864504-A9FA-48AB-B4BE-C3885B9D99A1}" srcOrd="2" destOrd="0" presId="urn:microsoft.com/office/officeart/2005/8/layout/lProcess3"/>
    <dgm:cxn modelId="{0BE5F347-51DD-4020-9C62-877DEC76C14B}" type="presParOf" srcId="{5EF71612-A404-4885-8299-AABC72A6F2BA}" destId="{95DFA6B2-9283-47CD-8678-5ACD6412974F}" srcOrd="3" destOrd="0" presId="urn:microsoft.com/office/officeart/2005/8/layout/lProcess3"/>
    <dgm:cxn modelId="{2815759A-BD34-4429-A307-48012246959D}" type="presParOf" srcId="{5EF71612-A404-4885-8299-AABC72A6F2BA}" destId="{D40B67A3-089A-4088-BDA6-69C02908E070}" srcOrd="4" destOrd="0" presId="urn:microsoft.com/office/officeart/2005/8/layout/l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№ 19</a:t>
          </a:r>
          <a:endParaRPr lang="ru-RU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Каковы особенности экономического развития России?</a:t>
          </a:r>
          <a:endParaRPr lang="ru-RU" sz="1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Выполните работу              по схеме «Личность П.А.Столыпина»</a:t>
          </a:r>
          <a:endParaRPr lang="ru-RU" sz="1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/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/>
    </dgm:pt>
    <dgm:pt modelId="{66C96DF3-B4EF-4630-AC8E-09B095856621}" type="pres">
      <dgm:prSet presAssocID="{57DC7BA1-B86A-490E-87A7-761B012E2B1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/>
    </dgm:pt>
    <dgm:pt modelId="{8C0F39A9-601B-4C81-B0FF-9C5C457FF622}" type="pres">
      <dgm:prSet presAssocID="{44E3FC1D-C315-4BA4-B570-B5332F26C1D8}" presName="txShp" presStyleLbl="node1" presStyleIdx="2" presStyleCnt="3" custLinFactNeighborX="-268" custLinFactNeighborY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#1"/>
    <dgm:cxn modelId="{637EC7CB-352E-421E-9EB9-3B81C4C04504}" type="presOf" srcId="{466DA2BE-BBF6-44C3-A153-50520A51E0DF}" destId="{3B94F073-D742-4212-A2A0-85C74E3E3138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#1"/>
    <dgm:cxn modelId="{322063DD-FE24-4336-8CBB-9C0C07C1D023}" type="presParOf" srcId="{3B94F073-D742-4212-A2A0-85C74E3E3138}" destId="{B64A81EE-FFED-4F11-AA7C-1C803141FE85}" srcOrd="0" destOrd="0" presId="urn:microsoft.com/office/officeart/2005/8/layout/vList3#1"/>
    <dgm:cxn modelId="{E880858E-91D8-4C97-8EF8-8C8B06A96114}" type="presParOf" srcId="{B64A81EE-FFED-4F11-AA7C-1C803141FE85}" destId="{0695C490-E4F3-44F9-95D3-DCB4ADA8C6F8}" srcOrd="0" destOrd="0" presId="urn:microsoft.com/office/officeart/2005/8/layout/vList3#1"/>
    <dgm:cxn modelId="{A335E3C4-9A68-42F8-BDD1-225E1C7B37EE}" type="presParOf" srcId="{B64A81EE-FFED-4F11-AA7C-1C803141FE85}" destId="{6B43DADA-43F7-4619-8643-0DEFA7A9F75B}" srcOrd="1" destOrd="0" presId="urn:microsoft.com/office/officeart/2005/8/layout/vList3#1"/>
    <dgm:cxn modelId="{A46A1102-C2FA-440E-8717-59A154FAACB5}" type="presParOf" srcId="{3B94F073-D742-4212-A2A0-85C74E3E3138}" destId="{A06DDE74-47D4-4B6E-8BDF-59D45391C74B}" srcOrd="1" destOrd="0" presId="urn:microsoft.com/office/officeart/2005/8/layout/vList3#1"/>
    <dgm:cxn modelId="{1A03890D-0D7B-4426-A1BB-578E234C1B85}" type="presParOf" srcId="{3B94F073-D742-4212-A2A0-85C74E3E3138}" destId="{F15048E4-E7F1-476C-9ABA-3210777AB54F}" srcOrd="2" destOrd="0" presId="urn:microsoft.com/office/officeart/2005/8/layout/vList3#1"/>
    <dgm:cxn modelId="{B8CB759D-9F2D-446D-9AF3-086E56406D33}" type="presParOf" srcId="{F15048E4-E7F1-476C-9ABA-3210777AB54F}" destId="{0A426044-E8F7-487B-91EF-34DFC983F853}" srcOrd="0" destOrd="0" presId="urn:microsoft.com/office/officeart/2005/8/layout/vList3#1"/>
    <dgm:cxn modelId="{65FDC33D-7CAC-4281-87A9-D8870688D833}" type="presParOf" srcId="{F15048E4-E7F1-476C-9ABA-3210777AB54F}" destId="{66C96DF3-B4EF-4630-AC8E-09B095856621}" srcOrd="1" destOrd="0" presId="urn:microsoft.com/office/officeart/2005/8/layout/vList3#1"/>
    <dgm:cxn modelId="{B229669E-663F-42B2-81E7-B7D97622C858}" type="presParOf" srcId="{3B94F073-D742-4212-A2A0-85C74E3E3138}" destId="{F3809121-478C-4D77-85BA-087F8D1F8BE1}" srcOrd="3" destOrd="0" presId="urn:microsoft.com/office/officeart/2005/8/layout/vList3#1"/>
    <dgm:cxn modelId="{918CD171-8A78-4D67-A3FF-E05008FD2234}" type="presParOf" srcId="{3B94F073-D742-4212-A2A0-85C74E3E3138}" destId="{0A5FDA91-6757-491B-9C9D-6B65379851F0}" srcOrd="4" destOrd="0" presId="urn:microsoft.com/office/officeart/2005/8/layout/vList3#1"/>
    <dgm:cxn modelId="{A1A25E3E-DF22-4BC1-AD5B-F700719EC841}" type="presParOf" srcId="{0A5FDA91-6757-491B-9C9D-6B65379851F0}" destId="{0CB44D7F-0C66-4497-B9EB-5134FE96849A}" srcOrd="0" destOrd="0" presId="urn:microsoft.com/office/officeart/2005/8/layout/vList3#1"/>
    <dgm:cxn modelId="{D91C1DD1-756B-42A5-9327-2B5429E5F204}" type="presParOf" srcId="{0A5FDA91-6757-491B-9C9D-6B65379851F0}" destId="{8C0F39A9-601B-4C81-B0FF-9C5C457FF62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9344F-D2C8-4A62-82E5-3959CF7A5C6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D36160F-A9FA-466D-99B3-9D84908722BE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Помещичье хозяйство являлось основной преградой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2F36909-3D00-48CD-AFC9-8E7349F67B47}" type="parTrans" cxnId="{D01AB071-EB43-4050-A286-10D0D614ACBB}">
      <dgm:prSet/>
      <dgm:spPr/>
      <dgm:t>
        <a:bodyPr/>
        <a:lstStyle/>
        <a:p>
          <a:endParaRPr lang="ru-RU"/>
        </a:p>
      </dgm:t>
    </dgm:pt>
    <dgm:pt modelId="{93C705F3-3027-43B2-B8AF-4110E255CB6A}" type="sibTrans" cxnId="{D01AB071-EB43-4050-A286-10D0D614ACBB}">
      <dgm:prSet/>
      <dgm:spPr/>
      <dgm:t>
        <a:bodyPr/>
        <a:lstStyle/>
        <a:p>
          <a:endParaRPr lang="ru-RU"/>
        </a:p>
      </dgm:t>
    </dgm:pt>
    <dgm:pt modelId="{5BBE1BE1-54C0-4443-B915-B0875999B9D6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пути капиталистического развития России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A2D667-43E7-4A2E-AF05-5C25DC4558CE}" type="parTrans" cxnId="{B6A28A6B-70DF-4AAD-BAB6-D62F7C13AA74}">
      <dgm:prSet/>
      <dgm:spPr/>
      <dgm:t>
        <a:bodyPr/>
        <a:lstStyle/>
        <a:p>
          <a:endParaRPr lang="ru-RU"/>
        </a:p>
      </dgm:t>
    </dgm:pt>
    <dgm:pt modelId="{3CE66CF2-CD51-46C4-88BA-E5CF367C2BE3}" type="sibTrans" cxnId="{B6A28A6B-70DF-4AAD-BAB6-D62F7C13AA74}">
      <dgm:prSet/>
      <dgm:spPr/>
      <dgm:t>
        <a:bodyPr/>
        <a:lstStyle/>
        <a:p>
          <a:endParaRPr lang="ru-RU"/>
        </a:p>
      </dgm:t>
    </dgm:pt>
    <dgm:pt modelId="{ADD6A511-3A6B-412C-87C3-E14D28D0DDCC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Помещики старались сохранить старые порядки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C7C135E-8C30-43B5-9872-3AF5BE1AA21A}" type="parTrans" cxnId="{BC2A4334-E7BA-4E27-B5C5-3AE376228DEC}">
      <dgm:prSet/>
      <dgm:spPr/>
      <dgm:t>
        <a:bodyPr/>
        <a:lstStyle/>
        <a:p>
          <a:endParaRPr lang="ru-RU"/>
        </a:p>
      </dgm:t>
    </dgm:pt>
    <dgm:pt modelId="{42125B59-2732-4091-92BC-1FE63AC25BC3}" type="sibTrans" cxnId="{BC2A4334-E7BA-4E27-B5C5-3AE376228DEC}">
      <dgm:prSet/>
      <dgm:spPr/>
      <dgm:t>
        <a:bodyPr/>
        <a:lstStyle/>
        <a:p>
          <a:endParaRPr lang="ru-RU"/>
        </a:p>
      </dgm:t>
    </dgm:pt>
    <dgm:pt modelId="{F726E6EC-0415-4E31-B080-D8B714582646}" type="pres">
      <dgm:prSet presAssocID="{36E9344F-D2C8-4A62-82E5-3959CF7A5C61}" presName="Name0" presStyleCnt="0">
        <dgm:presLayoutVars>
          <dgm:dir/>
          <dgm:animLvl val="lvl"/>
          <dgm:resizeHandles val="exact"/>
        </dgm:presLayoutVars>
      </dgm:prSet>
      <dgm:spPr/>
    </dgm:pt>
    <dgm:pt modelId="{510EEB3A-BA1F-4543-870A-AEFC256DD62A}" type="pres">
      <dgm:prSet presAssocID="{36E9344F-D2C8-4A62-82E5-3959CF7A5C61}" presName="dummy" presStyleCnt="0"/>
      <dgm:spPr/>
    </dgm:pt>
    <dgm:pt modelId="{A06CDCF6-1491-468B-AB47-A52F106339A5}" type="pres">
      <dgm:prSet presAssocID="{36E9344F-D2C8-4A62-82E5-3959CF7A5C61}" presName="linH" presStyleCnt="0"/>
      <dgm:spPr/>
    </dgm:pt>
    <dgm:pt modelId="{4B30BF32-F08F-4095-B35F-FB751BBD5B7F}" type="pres">
      <dgm:prSet presAssocID="{36E9344F-D2C8-4A62-82E5-3959CF7A5C61}" presName="padding1" presStyleCnt="0"/>
      <dgm:spPr/>
    </dgm:pt>
    <dgm:pt modelId="{D4B74CE8-1A9F-4B0F-AA91-B3B5B8EEE9FC}" type="pres">
      <dgm:prSet presAssocID="{2D36160F-A9FA-466D-99B3-9D84908722BE}" presName="linV" presStyleCnt="0"/>
      <dgm:spPr/>
    </dgm:pt>
    <dgm:pt modelId="{16CCEC96-95C3-42B8-937C-FB936AF4C58A}" type="pres">
      <dgm:prSet presAssocID="{2D36160F-A9FA-466D-99B3-9D84908722BE}" presName="spVertical1" presStyleCnt="0"/>
      <dgm:spPr/>
    </dgm:pt>
    <dgm:pt modelId="{51FE5CED-F95D-47C2-AF24-9744862630E1}" type="pres">
      <dgm:prSet presAssocID="{2D36160F-A9FA-466D-99B3-9D84908722BE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186B6-EB68-4CC8-A5F0-3254C5D71716}" type="pres">
      <dgm:prSet presAssocID="{2D36160F-A9FA-466D-99B3-9D84908722BE}" presName="spVertical2" presStyleCnt="0"/>
      <dgm:spPr/>
    </dgm:pt>
    <dgm:pt modelId="{6BF19D57-DD5F-4356-89DD-63BF189838CF}" type="pres">
      <dgm:prSet presAssocID="{2D36160F-A9FA-466D-99B3-9D84908722BE}" presName="spVertical3" presStyleCnt="0"/>
      <dgm:spPr/>
    </dgm:pt>
    <dgm:pt modelId="{F9389033-79A9-4F61-BBB0-FB2EDF1110C2}" type="pres">
      <dgm:prSet presAssocID="{93C705F3-3027-43B2-B8AF-4110E255CB6A}" presName="space" presStyleCnt="0"/>
      <dgm:spPr/>
    </dgm:pt>
    <dgm:pt modelId="{A163238F-CCC4-4118-90F4-059AB0C85EE8}" type="pres">
      <dgm:prSet presAssocID="{5BBE1BE1-54C0-4443-B915-B0875999B9D6}" presName="linV" presStyleCnt="0"/>
      <dgm:spPr/>
    </dgm:pt>
    <dgm:pt modelId="{56F257E8-A654-4F5A-8102-F512EA663CC4}" type="pres">
      <dgm:prSet presAssocID="{5BBE1BE1-54C0-4443-B915-B0875999B9D6}" presName="spVertical1" presStyleCnt="0"/>
      <dgm:spPr/>
    </dgm:pt>
    <dgm:pt modelId="{7571E028-D172-4558-B448-665A2286BA6D}" type="pres">
      <dgm:prSet presAssocID="{5BBE1BE1-54C0-4443-B915-B0875999B9D6}" presName="parTx" presStyleLbl="revTx" presStyleIdx="1" presStyleCnt="3" custScaleX="117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0307C-2BFC-48A0-BD4F-27FBB5D26483}" type="pres">
      <dgm:prSet presAssocID="{5BBE1BE1-54C0-4443-B915-B0875999B9D6}" presName="spVertical2" presStyleCnt="0"/>
      <dgm:spPr/>
    </dgm:pt>
    <dgm:pt modelId="{9280484E-CB8C-41E4-923C-038A569193CA}" type="pres">
      <dgm:prSet presAssocID="{5BBE1BE1-54C0-4443-B915-B0875999B9D6}" presName="spVertical3" presStyleCnt="0"/>
      <dgm:spPr/>
    </dgm:pt>
    <dgm:pt modelId="{49D6B24B-572D-4694-8324-D65E3BA21362}" type="pres">
      <dgm:prSet presAssocID="{3CE66CF2-CD51-46C4-88BA-E5CF367C2BE3}" presName="space" presStyleCnt="0"/>
      <dgm:spPr/>
    </dgm:pt>
    <dgm:pt modelId="{37C5C3FB-A529-49D6-A8B6-0B9447FCAB09}" type="pres">
      <dgm:prSet presAssocID="{ADD6A511-3A6B-412C-87C3-E14D28D0DDCC}" presName="linV" presStyleCnt="0"/>
      <dgm:spPr/>
    </dgm:pt>
    <dgm:pt modelId="{40B2AF96-B045-449A-B03A-0C3FA6E4B39A}" type="pres">
      <dgm:prSet presAssocID="{ADD6A511-3A6B-412C-87C3-E14D28D0DDCC}" presName="spVertical1" presStyleCnt="0"/>
      <dgm:spPr/>
    </dgm:pt>
    <dgm:pt modelId="{12C3C0F9-8238-4850-A13F-0A92FA37D926}" type="pres">
      <dgm:prSet presAssocID="{ADD6A511-3A6B-412C-87C3-E14D28D0DDCC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5BC52-A5CE-4F09-9575-F28415CBEB09}" type="pres">
      <dgm:prSet presAssocID="{ADD6A511-3A6B-412C-87C3-E14D28D0DDCC}" presName="spVertical2" presStyleCnt="0"/>
      <dgm:spPr/>
    </dgm:pt>
    <dgm:pt modelId="{66924020-627D-460C-99FF-4B7ED0E12711}" type="pres">
      <dgm:prSet presAssocID="{ADD6A511-3A6B-412C-87C3-E14D28D0DDCC}" presName="spVertical3" presStyleCnt="0"/>
      <dgm:spPr/>
    </dgm:pt>
    <dgm:pt modelId="{FB103F27-CA67-4F76-8D79-012F374CA7A9}" type="pres">
      <dgm:prSet presAssocID="{36E9344F-D2C8-4A62-82E5-3959CF7A5C61}" presName="padding2" presStyleCnt="0"/>
      <dgm:spPr/>
    </dgm:pt>
    <dgm:pt modelId="{CD7A4956-8E89-4003-A6EC-7188E0E3EE09}" type="pres">
      <dgm:prSet presAssocID="{36E9344F-D2C8-4A62-82E5-3959CF7A5C61}" presName="negArrow" presStyleCnt="0"/>
      <dgm:spPr/>
    </dgm:pt>
    <dgm:pt modelId="{D44510CB-2B57-4439-A8B6-D8E17645D145}" type="pres">
      <dgm:prSet presAssocID="{36E9344F-D2C8-4A62-82E5-3959CF7A5C61}" presName="backgroundArrow" presStyleLbl="node1" presStyleIdx="0" presStyleCnt="1"/>
      <dgm:spPr>
        <a:solidFill>
          <a:schemeClr val="bg1"/>
        </a:solidFill>
        <a:ln>
          <a:solidFill>
            <a:schemeClr val="accent1"/>
          </a:solidFill>
        </a:ln>
      </dgm:spPr>
    </dgm:pt>
  </dgm:ptLst>
  <dgm:cxnLst>
    <dgm:cxn modelId="{BC2A4334-E7BA-4E27-B5C5-3AE376228DEC}" srcId="{36E9344F-D2C8-4A62-82E5-3959CF7A5C61}" destId="{ADD6A511-3A6B-412C-87C3-E14D28D0DDCC}" srcOrd="2" destOrd="0" parTransId="{1C7C135E-8C30-43B5-9872-3AF5BE1AA21A}" sibTransId="{42125B59-2732-4091-92BC-1FE63AC25BC3}"/>
    <dgm:cxn modelId="{D01AB071-EB43-4050-A286-10D0D614ACBB}" srcId="{36E9344F-D2C8-4A62-82E5-3959CF7A5C61}" destId="{2D36160F-A9FA-466D-99B3-9D84908722BE}" srcOrd="0" destOrd="0" parTransId="{42F36909-3D00-48CD-AFC9-8E7349F67B47}" sibTransId="{93C705F3-3027-43B2-B8AF-4110E255CB6A}"/>
    <dgm:cxn modelId="{B6A28A6B-70DF-4AAD-BAB6-D62F7C13AA74}" srcId="{36E9344F-D2C8-4A62-82E5-3959CF7A5C61}" destId="{5BBE1BE1-54C0-4443-B915-B0875999B9D6}" srcOrd="1" destOrd="0" parTransId="{98A2D667-43E7-4A2E-AF05-5C25DC4558CE}" sibTransId="{3CE66CF2-CD51-46C4-88BA-E5CF367C2BE3}"/>
    <dgm:cxn modelId="{F5FCC423-BECA-4F03-BD34-ED3128BF73F5}" type="presOf" srcId="{ADD6A511-3A6B-412C-87C3-E14D28D0DDCC}" destId="{12C3C0F9-8238-4850-A13F-0A92FA37D926}" srcOrd="0" destOrd="0" presId="urn:microsoft.com/office/officeart/2005/8/layout/hProcess3"/>
    <dgm:cxn modelId="{3F793215-9586-4B45-9846-21962EE7575A}" type="presOf" srcId="{36E9344F-D2C8-4A62-82E5-3959CF7A5C61}" destId="{F726E6EC-0415-4E31-B080-D8B714582646}" srcOrd="0" destOrd="0" presId="urn:microsoft.com/office/officeart/2005/8/layout/hProcess3"/>
    <dgm:cxn modelId="{18C2C10B-827F-41F3-81B4-92202C57E223}" type="presOf" srcId="{5BBE1BE1-54C0-4443-B915-B0875999B9D6}" destId="{7571E028-D172-4558-B448-665A2286BA6D}" srcOrd="0" destOrd="0" presId="urn:microsoft.com/office/officeart/2005/8/layout/hProcess3"/>
    <dgm:cxn modelId="{4ADB1B17-609A-422F-94D9-4FE601BED0E9}" type="presOf" srcId="{2D36160F-A9FA-466D-99B3-9D84908722BE}" destId="{51FE5CED-F95D-47C2-AF24-9744862630E1}" srcOrd="0" destOrd="0" presId="urn:microsoft.com/office/officeart/2005/8/layout/hProcess3"/>
    <dgm:cxn modelId="{FD820645-5D70-423D-9031-2092879F3308}" type="presParOf" srcId="{F726E6EC-0415-4E31-B080-D8B714582646}" destId="{510EEB3A-BA1F-4543-870A-AEFC256DD62A}" srcOrd="0" destOrd="0" presId="urn:microsoft.com/office/officeart/2005/8/layout/hProcess3"/>
    <dgm:cxn modelId="{55E5DD08-4D12-4946-BD2A-F3DA0F1910A9}" type="presParOf" srcId="{F726E6EC-0415-4E31-B080-D8B714582646}" destId="{A06CDCF6-1491-468B-AB47-A52F106339A5}" srcOrd="1" destOrd="0" presId="urn:microsoft.com/office/officeart/2005/8/layout/hProcess3"/>
    <dgm:cxn modelId="{10874E50-A24B-4999-B48F-3AAB8CC2BBCD}" type="presParOf" srcId="{A06CDCF6-1491-468B-AB47-A52F106339A5}" destId="{4B30BF32-F08F-4095-B35F-FB751BBD5B7F}" srcOrd="0" destOrd="0" presId="urn:microsoft.com/office/officeart/2005/8/layout/hProcess3"/>
    <dgm:cxn modelId="{E4E9FC35-1147-4AA5-AA79-D34A107E707A}" type="presParOf" srcId="{A06CDCF6-1491-468B-AB47-A52F106339A5}" destId="{D4B74CE8-1A9F-4B0F-AA91-B3B5B8EEE9FC}" srcOrd="1" destOrd="0" presId="urn:microsoft.com/office/officeart/2005/8/layout/hProcess3"/>
    <dgm:cxn modelId="{DA61CA58-7BAD-4463-8D27-7302E889C883}" type="presParOf" srcId="{D4B74CE8-1A9F-4B0F-AA91-B3B5B8EEE9FC}" destId="{16CCEC96-95C3-42B8-937C-FB936AF4C58A}" srcOrd="0" destOrd="0" presId="urn:microsoft.com/office/officeart/2005/8/layout/hProcess3"/>
    <dgm:cxn modelId="{89A24E12-841A-41CE-967C-A7493F4A17A3}" type="presParOf" srcId="{D4B74CE8-1A9F-4B0F-AA91-B3B5B8EEE9FC}" destId="{51FE5CED-F95D-47C2-AF24-9744862630E1}" srcOrd="1" destOrd="0" presId="urn:microsoft.com/office/officeart/2005/8/layout/hProcess3"/>
    <dgm:cxn modelId="{DB1594BF-1111-41E7-87A9-2A56DC5B679C}" type="presParOf" srcId="{D4B74CE8-1A9F-4B0F-AA91-B3B5B8EEE9FC}" destId="{C1E186B6-EB68-4CC8-A5F0-3254C5D71716}" srcOrd="2" destOrd="0" presId="urn:microsoft.com/office/officeart/2005/8/layout/hProcess3"/>
    <dgm:cxn modelId="{9E646A91-6FA2-488C-8E47-D8AFD7BCD2DC}" type="presParOf" srcId="{D4B74CE8-1A9F-4B0F-AA91-B3B5B8EEE9FC}" destId="{6BF19D57-DD5F-4356-89DD-63BF189838CF}" srcOrd="3" destOrd="0" presId="urn:microsoft.com/office/officeart/2005/8/layout/hProcess3"/>
    <dgm:cxn modelId="{DFBC6C8C-20DB-4022-BE4A-03B5FF8231C6}" type="presParOf" srcId="{A06CDCF6-1491-468B-AB47-A52F106339A5}" destId="{F9389033-79A9-4F61-BBB0-FB2EDF1110C2}" srcOrd="2" destOrd="0" presId="urn:microsoft.com/office/officeart/2005/8/layout/hProcess3"/>
    <dgm:cxn modelId="{97757E0E-4032-4DC6-834C-30921683E48E}" type="presParOf" srcId="{A06CDCF6-1491-468B-AB47-A52F106339A5}" destId="{A163238F-CCC4-4118-90F4-059AB0C85EE8}" srcOrd="3" destOrd="0" presId="urn:microsoft.com/office/officeart/2005/8/layout/hProcess3"/>
    <dgm:cxn modelId="{37FFCE10-F29D-49B9-85BC-4D86DE894E41}" type="presParOf" srcId="{A163238F-CCC4-4118-90F4-059AB0C85EE8}" destId="{56F257E8-A654-4F5A-8102-F512EA663CC4}" srcOrd="0" destOrd="0" presId="urn:microsoft.com/office/officeart/2005/8/layout/hProcess3"/>
    <dgm:cxn modelId="{31AC0A4E-71B3-4AFB-9FF3-4A9FA160646B}" type="presParOf" srcId="{A163238F-CCC4-4118-90F4-059AB0C85EE8}" destId="{7571E028-D172-4558-B448-665A2286BA6D}" srcOrd="1" destOrd="0" presId="urn:microsoft.com/office/officeart/2005/8/layout/hProcess3"/>
    <dgm:cxn modelId="{E4ECD978-8F04-4A4F-9BC5-D242DA67FB42}" type="presParOf" srcId="{A163238F-CCC4-4118-90F4-059AB0C85EE8}" destId="{B9F0307C-2BFC-48A0-BD4F-27FBB5D26483}" srcOrd="2" destOrd="0" presId="urn:microsoft.com/office/officeart/2005/8/layout/hProcess3"/>
    <dgm:cxn modelId="{0F15A8D3-3E06-4B95-9327-2470EFCCF4B1}" type="presParOf" srcId="{A163238F-CCC4-4118-90F4-059AB0C85EE8}" destId="{9280484E-CB8C-41E4-923C-038A569193CA}" srcOrd="3" destOrd="0" presId="urn:microsoft.com/office/officeart/2005/8/layout/hProcess3"/>
    <dgm:cxn modelId="{EB733C4D-DEF2-44BA-ABE8-8F0D9322C341}" type="presParOf" srcId="{A06CDCF6-1491-468B-AB47-A52F106339A5}" destId="{49D6B24B-572D-4694-8324-D65E3BA21362}" srcOrd="4" destOrd="0" presId="urn:microsoft.com/office/officeart/2005/8/layout/hProcess3"/>
    <dgm:cxn modelId="{33A51A21-295F-4D00-9F5B-1936E4D4A1A8}" type="presParOf" srcId="{A06CDCF6-1491-468B-AB47-A52F106339A5}" destId="{37C5C3FB-A529-49D6-A8B6-0B9447FCAB09}" srcOrd="5" destOrd="0" presId="urn:microsoft.com/office/officeart/2005/8/layout/hProcess3"/>
    <dgm:cxn modelId="{BEFAAE0A-D42F-49D0-B955-BBE2347CDD49}" type="presParOf" srcId="{37C5C3FB-A529-49D6-A8B6-0B9447FCAB09}" destId="{40B2AF96-B045-449A-B03A-0C3FA6E4B39A}" srcOrd="0" destOrd="0" presId="urn:microsoft.com/office/officeart/2005/8/layout/hProcess3"/>
    <dgm:cxn modelId="{2BBC7E6B-9D88-4050-9260-45BCD4729695}" type="presParOf" srcId="{37C5C3FB-A529-49D6-A8B6-0B9447FCAB09}" destId="{12C3C0F9-8238-4850-A13F-0A92FA37D926}" srcOrd="1" destOrd="0" presId="urn:microsoft.com/office/officeart/2005/8/layout/hProcess3"/>
    <dgm:cxn modelId="{A0D683DA-F6B5-4B7D-8CCB-4E4B46F1ECB7}" type="presParOf" srcId="{37C5C3FB-A529-49D6-A8B6-0B9447FCAB09}" destId="{F7F5BC52-A5CE-4F09-9575-F28415CBEB09}" srcOrd="2" destOrd="0" presId="urn:microsoft.com/office/officeart/2005/8/layout/hProcess3"/>
    <dgm:cxn modelId="{357C303E-EEBD-4D77-BDC9-2E93CAF227F6}" type="presParOf" srcId="{37C5C3FB-A529-49D6-A8B6-0B9447FCAB09}" destId="{66924020-627D-460C-99FF-4B7ED0E12711}" srcOrd="3" destOrd="0" presId="urn:microsoft.com/office/officeart/2005/8/layout/hProcess3"/>
    <dgm:cxn modelId="{06E218C6-9752-49F5-9D7B-2A8601ECEF68}" type="presParOf" srcId="{A06CDCF6-1491-468B-AB47-A52F106339A5}" destId="{FB103F27-CA67-4F76-8D79-012F374CA7A9}" srcOrd="6" destOrd="0" presId="urn:microsoft.com/office/officeart/2005/8/layout/hProcess3"/>
    <dgm:cxn modelId="{4EF8CC27-5A98-4693-AC9D-E5A1F6A4AB06}" type="presParOf" srcId="{A06CDCF6-1491-468B-AB47-A52F106339A5}" destId="{CD7A4956-8E89-4003-A6EC-7188E0E3EE09}" srcOrd="7" destOrd="0" presId="urn:microsoft.com/office/officeart/2005/8/layout/hProcess3"/>
    <dgm:cxn modelId="{120572F9-6F5E-421E-9A58-69B584EE3B15}" type="presParOf" srcId="{A06CDCF6-1491-468B-AB47-A52F106339A5}" destId="{D44510CB-2B57-4439-A8B6-D8E17645D145}" srcOrd="8" destOrd="0" presId="urn:microsoft.com/office/officeart/2005/8/layout/h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Россия была аграрно-индустриальным государством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Основная часть населения проживала                 в сельской местности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Несмотря на это, капитализм в России бурно развивался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F271C-7504-447D-A4BF-832EEF111AAF}" type="presOf" srcId="{A6EC1901-BC33-4332-B69B-83F8E964FBAF}" destId="{7F9E4E9C-EC7E-4058-B53F-BF0DFB37E027}" srcOrd="0" destOrd="0" presId="urn:microsoft.com/office/officeart/2005/8/layout/vProcess5"/>
    <dgm:cxn modelId="{77CE0E8B-C32D-4930-B67C-1F8B531A927E}" type="presOf" srcId="{56FE8D87-39CE-41F1-87D9-392A1C255D46}" destId="{A67FB371-D90D-4BF3-9A8C-F30C7D0BC8DB}" srcOrd="0" destOrd="0" presId="urn:microsoft.com/office/officeart/2005/8/layout/vProcess5"/>
    <dgm:cxn modelId="{87FF0D0E-6AEF-48A3-9DD9-3F3EFE162034}" type="presOf" srcId="{883DE7BE-3C68-4D55-BEC4-B941D7846B48}" destId="{C1DB65B5-07D2-4A2F-B23D-A2A308A7475A}" srcOrd="0" destOrd="0" presId="urn:microsoft.com/office/officeart/2005/8/layout/vProcess5"/>
    <dgm:cxn modelId="{9E29A1FB-CB92-4584-A99A-F0853C477677}" type="presOf" srcId="{8395FFDA-7526-41ED-A229-953DE6B8F4B1}" destId="{17CF5FD0-0B3A-460E-93AF-F57C5B28AABD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B54DD298-F8DF-4E9F-81FE-1AC2D360DE88}" type="presOf" srcId="{A331B21F-936C-4B3B-9515-78C681043560}" destId="{E214CC58-8EB2-4CA5-8D9F-CCA16F0276E8}" srcOrd="0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36E9E708-3200-4899-8A89-F51D145869F1}" type="presOf" srcId="{443CC7DD-02EC-4C49-9134-623D7D6A6DC1}" destId="{937148DB-CF44-443A-9593-2AE3731C77B2}" srcOrd="0" destOrd="0" presId="urn:microsoft.com/office/officeart/2005/8/layout/vProcess5"/>
    <dgm:cxn modelId="{5F5CF268-F2C0-4FEC-AAE2-C7FE8FCE0AE7}" type="presOf" srcId="{A331B21F-936C-4B3B-9515-78C681043560}" destId="{7A15114F-1CB0-49C7-90DD-8B1B55403AB0}" srcOrd="1" destOrd="0" presId="urn:microsoft.com/office/officeart/2005/8/layout/vProcess5"/>
    <dgm:cxn modelId="{45B76672-8393-47D1-91FE-B6E34AE56427}" type="presOf" srcId="{56FE8D87-39CE-41F1-87D9-392A1C255D46}" destId="{8EAE5B84-9FF0-41CC-BA67-3EDC4D94B65B}" srcOrd="1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9A357BB6-53FF-489E-A54D-B31D4BAB411B}" type="presOf" srcId="{883DE7BE-3C68-4D55-BEC4-B941D7846B48}" destId="{CCE3BA5E-8475-4697-811E-3F644C2E0E6C}" srcOrd="1" destOrd="0" presId="urn:microsoft.com/office/officeart/2005/8/layout/vProcess5"/>
    <dgm:cxn modelId="{8E6C5170-2ABE-4F74-A5A1-55D822103A50}" type="presParOf" srcId="{17CF5FD0-0B3A-460E-93AF-F57C5B28AABD}" destId="{03305C64-0B5E-4F05-96C1-80CDB5C85C21}" srcOrd="0" destOrd="0" presId="urn:microsoft.com/office/officeart/2005/8/layout/vProcess5"/>
    <dgm:cxn modelId="{B5E6704D-4E67-464B-A7A3-60E663E8C366}" type="presParOf" srcId="{17CF5FD0-0B3A-460E-93AF-F57C5B28AABD}" destId="{A67FB371-D90D-4BF3-9A8C-F30C7D0BC8DB}" srcOrd="1" destOrd="0" presId="urn:microsoft.com/office/officeart/2005/8/layout/vProcess5"/>
    <dgm:cxn modelId="{BF16BCA8-4ED3-48C8-9FA8-40A5D83FF6FA}" type="presParOf" srcId="{17CF5FD0-0B3A-460E-93AF-F57C5B28AABD}" destId="{E214CC58-8EB2-4CA5-8D9F-CCA16F0276E8}" srcOrd="2" destOrd="0" presId="urn:microsoft.com/office/officeart/2005/8/layout/vProcess5"/>
    <dgm:cxn modelId="{740B5CB8-C0F4-4771-BE3C-D3C0608E5687}" type="presParOf" srcId="{17CF5FD0-0B3A-460E-93AF-F57C5B28AABD}" destId="{C1DB65B5-07D2-4A2F-B23D-A2A308A7475A}" srcOrd="3" destOrd="0" presId="urn:microsoft.com/office/officeart/2005/8/layout/vProcess5"/>
    <dgm:cxn modelId="{A3FE8EAB-C1D9-4BAB-8E18-3F85F14FC76E}" type="presParOf" srcId="{17CF5FD0-0B3A-460E-93AF-F57C5B28AABD}" destId="{7F9E4E9C-EC7E-4058-B53F-BF0DFB37E027}" srcOrd="4" destOrd="0" presId="urn:microsoft.com/office/officeart/2005/8/layout/vProcess5"/>
    <dgm:cxn modelId="{38B59120-4FC0-4FD4-8FB3-0976BFC65DC1}" type="presParOf" srcId="{17CF5FD0-0B3A-460E-93AF-F57C5B28AABD}" destId="{937148DB-CF44-443A-9593-2AE3731C77B2}" srcOrd="5" destOrd="0" presId="urn:microsoft.com/office/officeart/2005/8/layout/vProcess5"/>
    <dgm:cxn modelId="{A7F76A97-0D94-4096-A240-20CBC315AF08}" type="presParOf" srcId="{17CF5FD0-0B3A-460E-93AF-F57C5B28AABD}" destId="{8EAE5B84-9FF0-41CC-BA67-3EDC4D94B65B}" srcOrd="6" destOrd="0" presId="urn:microsoft.com/office/officeart/2005/8/layout/vProcess5"/>
    <dgm:cxn modelId="{DB0DB44E-91D9-40BA-8DC3-6D9D268FFC50}" type="presParOf" srcId="{17CF5FD0-0B3A-460E-93AF-F57C5B28AABD}" destId="{7A15114F-1CB0-49C7-90DD-8B1B55403AB0}" srcOrd="7" destOrd="0" presId="urn:microsoft.com/office/officeart/2005/8/layout/vProcess5"/>
    <dgm:cxn modelId="{EA091DCA-425D-4228-BDC9-0F2B44617CE2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2D525F-FC16-45D4-91A0-D2715B39A72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521CC4-56FC-460C-A212-C23DD60BC4B5}">
      <dgm:prSet phldrT="[Текст]"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6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Продмет</a:t>
          </a:r>
          <a:r>
            <a: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»</a:t>
          </a:r>
          <a:endParaRPr lang="ru-RU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94149D3-06DD-4652-A029-46657DE9A8B6}" type="parTrans" cxnId="{1BEDCB78-9073-440B-B0F6-7DA464245757}">
      <dgm:prSet/>
      <dgm:spPr/>
      <dgm:t>
        <a:bodyPr/>
        <a:lstStyle/>
        <a:p>
          <a:endParaRPr lang="ru-RU"/>
        </a:p>
      </dgm:t>
    </dgm:pt>
    <dgm:pt modelId="{93B42D7C-8237-4772-88EE-2F152E569845}" type="sibTrans" cxnId="{1BEDCB78-9073-440B-B0F6-7DA464245757}">
      <dgm:prSet/>
      <dgm:spPr/>
      <dgm:t>
        <a:bodyPr/>
        <a:lstStyle/>
        <a:p>
          <a:endParaRPr lang="ru-RU"/>
        </a:p>
      </dgm:t>
    </dgm:pt>
    <dgm:pt modelId="{E953BC9C-88A1-423F-9913-0856304A724F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чёрной металлургии</a:t>
          </a:r>
          <a:endParaRPr lang="ru-RU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D6E0FF8-8FAE-477C-9AF2-C2DAE519C616}" type="parTrans" cxnId="{56B54204-AA3A-470F-9178-78723DF5D878}">
      <dgm:prSet/>
      <dgm:spPr/>
      <dgm:t>
        <a:bodyPr/>
        <a:lstStyle/>
        <a:p>
          <a:endParaRPr lang="ru-RU"/>
        </a:p>
      </dgm:t>
    </dgm:pt>
    <dgm:pt modelId="{0976FD7C-D96A-4143-96B3-4D5F392FBA23}" type="sibTrans" cxnId="{56B54204-AA3A-470F-9178-78723DF5D878}">
      <dgm:prSet/>
      <dgm:spPr/>
      <dgm:t>
        <a:bodyPr/>
        <a:lstStyle/>
        <a:p>
          <a:endParaRPr lang="ru-RU"/>
        </a:p>
      </dgm:t>
    </dgm:pt>
    <dgm:pt modelId="{7197E958-A31D-4C29-AE07-159F2C44032D}">
      <dgm:prSet phldrT="[Текст]"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6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Продуголь</a:t>
          </a:r>
          <a:r>
            <a: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»</a:t>
          </a:r>
          <a:endParaRPr lang="ru-RU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32CD5C8-CEA4-4FD4-93F2-D63D6942975D}" type="parTrans" cxnId="{23E01701-7619-4A0B-B215-D5E7688293D3}">
      <dgm:prSet/>
      <dgm:spPr/>
      <dgm:t>
        <a:bodyPr/>
        <a:lstStyle/>
        <a:p>
          <a:endParaRPr lang="ru-RU"/>
        </a:p>
      </dgm:t>
    </dgm:pt>
    <dgm:pt modelId="{0320AA5C-4461-4D78-A682-98A20E671D75}" type="sibTrans" cxnId="{23E01701-7619-4A0B-B215-D5E7688293D3}">
      <dgm:prSet/>
      <dgm:spPr/>
      <dgm:t>
        <a:bodyPr/>
        <a:lstStyle/>
        <a:p>
          <a:endParaRPr lang="ru-RU"/>
        </a:p>
      </dgm:t>
    </dgm:pt>
    <dgm:pt modelId="{184EC8E8-F62B-44A1-BBBC-94F0801C8FFA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угольной промышленности</a:t>
          </a:r>
          <a:endParaRPr lang="ru-RU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70CC1F9-858B-4AC6-8A09-9732051E955F}" type="parTrans" cxnId="{43D3AE0A-57DD-4EA5-BEE4-151E89DA0632}">
      <dgm:prSet/>
      <dgm:spPr/>
      <dgm:t>
        <a:bodyPr/>
        <a:lstStyle/>
        <a:p>
          <a:endParaRPr lang="ru-RU"/>
        </a:p>
      </dgm:t>
    </dgm:pt>
    <dgm:pt modelId="{6544125A-8935-4BA6-B947-56741110FDFE}" type="sibTrans" cxnId="{43D3AE0A-57DD-4EA5-BEE4-151E89DA0632}">
      <dgm:prSet/>
      <dgm:spPr/>
      <dgm:t>
        <a:bodyPr/>
        <a:lstStyle/>
        <a:p>
          <a:endParaRPr lang="ru-RU"/>
        </a:p>
      </dgm:t>
    </dgm:pt>
    <dgm:pt modelId="{0B6F4A3F-041E-4DC4-9888-144FAAB8F9EA}">
      <dgm:prSet phldrT="[Текст]"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«Медь»</a:t>
          </a:r>
          <a:endParaRPr lang="ru-RU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429F83B-87FE-472D-8965-E3CB930503BE}" type="parTrans" cxnId="{27AD620D-5821-4075-BBA8-8D93F2A65B73}">
      <dgm:prSet/>
      <dgm:spPr/>
      <dgm:t>
        <a:bodyPr/>
        <a:lstStyle/>
        <a:p>
          <a:endParaRPr lang="ru-RU"/>
        </a:p>
      </dgm:t>
    </dgm:pt>
    <dgm:pt modelId="{8438D0D1-AE4E-4A5B-96E7-287D1547F662}" type="sibTrans" cxnId="{27AD620D-5821-4075-BBA8-8D93F2A65B73}">
      <dgm:prSet/>
      <dgm:spPr/>
      <dgm:t>
        <a:bodyPr/>
        <a:lstStyle/>
        <a:p>
          <a:endParaRPr lang="ru-RU"/>
        </a:p>
      </dgm:t>
    </dgm:pt>
    <dgm:pt modelId="{84D548A6-4E16-4DA9-81F0-E1C67E73FB0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цветной металлургии</a:t>
          </a:r>
          <a:endParaRPr lang="ru-RU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0D26637-7270-4CF6-ADE2-A3A664D616C5}" type="parTrans" cxnId="{668C7168-098A-486C-9DED-FC5C9D0ADA0A}">
      <dgm:prSet/>
      <dgm:spPr/>
      <dgm:t>
        <a:bodyPr/>
        <a:lstStyle/>
        <a:p>
          <a:endParaRPr lang="ru-RU"/>
        </a:p>
      </dgm:t>
    </dgm:pt>
    <dgm:pt modelId="{59FB3693-31E2-47C8-B743-A37FED25AB2B}" type="sibTrans" cxnId="{668C7168-098A-486C-9DED-FC5C9D0ADA0A}">
      <dgm:prSet/>
      <dgm:spPr/>
      <dgm:t>
        <a:bodyPr/>
        <a:lstStyle/>
        <a:p>
          <a:endParaRPr lang="ru-RU"/>
        </a:p>
      </dgm:t>
    </dgm:pt>
    <dgm:pt modelId="{316DD37D-E56D-4DB4-92DA-4915A5DDFABD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1907 год</a:t>
          </a:r>
          <a:endParaRPr lang="ru-RU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6FC829D-81D9-4C4A-B6F4-A33CC4F3D969}" type="parTrans" cxnId="{C9C83F24-D1E8-4A2B-AF5E-54374F0A13EA}">
      <dgm:prSet/>
      <dgm:spPr/>
      <dgm:t>
        <a:bodyPr/>
        <a:lstStyle/>
        <a:p>
          <a:endParaRPr lang="ru-RU"/>
        </a:p>
      </dgm:t>
    </dgm:pt>
    <dgm:pt modelId="{E3729F19-87CF-4002-8DAF-252BA30410A7}" type="sibTrans" cxnId="{C9C83F24-D1E8-4A2B-AF5E-54374F0A13EA}">
      <dgm:prSet/>
      <dgm:spPr/>
      <dgm:t>
        <a:bodyPr/>
        <a:lstStyle/>
        <a:p>
          <a:endParaRPr lang="ru-RU"/>
        </a:p>
      </dgm:t>
    </dgm:pt>
    <dgm:pt modelId="{1FC8E1D6-3A64-4F02-9D10-203077900981}" type="pres">
      <dgm:prSet presAssocID="{0A2D525F-FC16-45D4-91A0-D2715B39A7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CEC7CA-539A-4EE3-A5F3-7BA716CC37B0}" type="pres">
      <dgm:prSet presAssocID="{B3521CC4-56FC-460C-A212-C23DD60BC4B5}" presName="composite" presStyleCnt="0"/>
      <dgm:spPr/>
    </dgm:pt>
    <dgm:pt modelId="{3DE0F87D-DC5C-457B-9B31-A47D56C903A5}" type="pres">
      <dgm:prSet presAssocID="{B3521CC4-56FC-460C-A212-C23DD60BC4B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D340C-7943-453D-A681-CEFD0BCC21CC}" type="pres">
      <dgm:prSet presAssocID="{B3521CC4-56FC-460C-A212-C23DD60BC4B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B6827-EBF6-4563-B953-F44909F15B68}" type="pres">
      <dgm:prSet presAssocID="{93B42D7C-8237-4772-88EE-2F152E569845}" presName="space" presStyleCnt="0"/>
      <dgm:spPr/>
    </dgm:pt>
    <dgm:pt modelId="{346748E6-EB17-41ED-AF71-63BD66B7FC21}" type="pres">
      <dgm:prSet presAssocID="{7197E958-A31D-4C29-AE07-159F2C44032D}" presName="composite" presStyleCnt="0"/>
      <dgm:spPr/>
    </dgm:pt>
    <dgm:pt modelId="{889887AE-29B5-4F86-B631-F52141D882B7}" type="pres">
      <dgm:prSet presAssocID="{7197E958-A31D-4C29-AE07-159F2C44032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9EB90-FD6C-44F7-A3D4-E5B472D4D192}" type="pres">
      <dgm:prSet presAssocID="{7197E958-A31D-4C29-AE07-159F2C44032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0B72C-A59A-4E72-A284-9D2E3A9B0B0E}" type="pres">
      <dgm:prSet presAssocID="{0320AA5C-4461-4D78-A682-98A20E671D75}" presName="space" presStyleCnt="0"/>
      <dgm:spPr/>
    </dgm:pt>
    <dgm:pt modelId="{C345F628-B2D4-4099-92F0-2ECAB52C31A8}" type="pres">
      <dgm:prSet presAssocID="{0B6F4A3F-041E-4DC4-9888-144FAAB8F9EA}" presName="composite" presStyleCnt="0"/>
      <dgm:spPr/>
    </dgm:pt>
    <dgm:pt modelId="{F7AE17BF-4F13-406C-8D68-D672EB2D276D}" type="pres">
      <dgm:prSet presAssocID="{0B6F4A3F-041E-4DC4-9888-144FAAB8F9E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3CB0E-444F-4D83-8704-F1A747508027}" type="pres">
      <dgm:prSet presAssocID="{0B6F4A3F-041E-4DC4-9888-144FAAB8F9E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05828-FE5D-48C7-A44D-0527C4C0D7F5}" type="presOf" srcId="{0B6F4A3F-041E-4DC4-9888-144FAAB8F9EA}" destId="{F7AE17BF-4F13-406C-8D68-D672EB2D276D}" srcOrd="0" destOrd="0" presId="urn:microsoft.com/office/officeart/2005/8/layout/hList1"/>
    <dgm:cxn modelId="{107B457B-6B22-4021-BC9A-6B1D3C68070C}" type="presOf" srcId="{184EC8E8-F62B-44A1-BBBC-94F0801C8FFA}" destId="{6B49EB90-FD6C-44F7-A3D4-E5B472D4D192}" srcOrd="0" destOrd="0" presId="urn:microsoft.com/office/officeart/2005/8/layout/hList1"/>
    <dgm:cxn modelId="{C9C83F24-D1E8-4A2B-AF5E-54374F0A13EA}" srcId="{0B6F4A3F-041E-4DC4-9888-144FAAB8F9EA}" destId="{316DD37D-E56D-4DB4-92DA-4915A5DDFABD}" srcOrd="1" destOrd="0" parTransId="{E6FC829D-81D9-4C4A-B6F4-A33CC4F3D969}" sibTransId="{E3729F19-87CF-4002-8DAF-252BA30410A7}"/>
    <dgm:cxn modelId="{668C7168-098A-486C-9DED-FC5C9D0ADA0A}" srcId="{0B6F4A3F-041E-4DC4-9888-144FAAB8F9EA}" destId="{84D548A6-4E16-4DA9-81F0-E1C67E73FB03}" srcOrd="0" destOrd="0" parTransId="{E0D26637-7270-4CF6-ADE2-A3A664D616C5}" sibTransId="{59FB3693-31E2-47C8-B743-A37FED25AB2B}"/>
    <dgm:cxn modelId="{23E01701-7619-4A0B-B215-D5E7688293D3}" srcId="{0A2D525F-FC16-45D4-91A0-D2715B39A722}" destId="{7197E958-A31D-4C29-AE07-159F2C44032D}" srcOrd="1" destOrd="0" parTransId="{132CD5C8-CEA4-4FD4-93F2-D63D6942975D}" sibTransId="{0320AA5C-4461-4D78-A682-98A20E671D75}"/>
    <dgm:cxn modelId="{43D3AE0A-57DD-4EA5-BEE4-151E89DA0632}" srcId="{7197E958-A31D-4C29-AE07-159F2C44032D}" destId="{184EC8E8-F62B-44A1-BBBC-94F0801C8FFA}" srcOrd="0" destOrd="0" parTransId="{670CC1F9-858B-4AC6-8A09-9732051E955F}" sibTransId="{6544125A-8935-4BA6-B947-56741110FDFE}"/>
    <dgm:cxn modelId="{B80F79A4-A859-47D5-A0E1-5038C3925E51}" type="presOf" srcId="{316DD37D-E56D-4DB4-92DA-4915A5DDFABD}" destId="{C643CB0E-444F-4D83-8704-F1A747508027}" srcOrd="0" destOrd="1" presId="urn:microsoft.com/office/officeart/2005/8/layout/hList1"/>
    <dgm:cxn modelId="{1BEDCB78-9073-440B-B0F6-7DA464245757}" srcId="{0A2D525F-FC16-45D4-91A0-D2715B39A722}" destId="{B3521CC4-56FC-460C-A212-C23DD60BC4B5}" srcOrd="0" destOrd="0" parTransId="{F94149D3-06DD-4652-A029-46657DE9A8B6}" sibTransId="{93B42D7C-8237-4772-88EE-2F152E569845}"/>
    <dgm:cxn modelId="{BC434D21-C731-483B-A29C-4FAC6934E25C}" type="presOf" srcId="{B3521CC4-56FC-460C-A212-C23DD60BC4B5}" destId="{3DE0F87D-DC5C-457B-9B31-A47D56C903A5}" srcOrd="0" destOrd="0" presId="urn:microsoft.com/office/officeart/2005/8/layout/hList1"/>
    <dgm:cxn modelId="{728C3280-CFAE-456A-8CFA-6BCA4480F4A0}" type="presOf" srcId="{7197E958-A31D-4C29-AE07-159F2C44032D}" destId="{889887AE-29B5-4F86-B631-F52141D882B7}" srcOrd="0" destOrd="0" presId="urn:microsoft.com/office/officeart/2005/8/layout/hList1"/>
    <dgm:cxn modelId="{7EAE291D-5FF9-4AF8-84DA-95BD7ACFFC91}" type="presOf" srcId="{E953BC9C-88A1-423F-9913-0856304A724F}" destId="{BF0D340C-7943-453D-A681-CEFD0BCC21CC}" srcOrd="0" destOrd="0" presId="urn:microsoft.com/office/officeart/2005/8/layout/hList1"/>
    <dgm:cxn modelId="{27AD620D-5821-4075-BBA8-8D93F2A65B73}" srcId="{0A2D525F-FC16-45D4-91A0-D2715B39A722}" destId="{0B6F4A3F-041E-4DC4-9888-144FAAB8F9EA}" srcOrd="2" destOrd="0" parTransId="{4429F83B-87FE-472D-8965-E3CB930503BE}" sibTransId="{8438D0D1-AE4E-4A5B-96E7-287D1547F662}"/>
    <dgm:cxn modelId="{A0AA9549-997D-450A-9EBA-CC0C70CFE083}" type="presOf" srcId="{0A2D525F-FC16-45D4-91A0-D2715B39A722}" destId="{1FC8E1D6-3A64-4F02-9D10-203077900981}" srcOrd="0" destOrd="0" presId="urn:microsoft.com/office/officeart/2005/8/layout/hList1"/>
    <dgm:cxn modelId="{56B54204-AA3A-470F-9178-78723DF5D878}" srcId="{B3521CC4-56FC-460C-A212-C23DD60BC4B5}" destId="{E953BC9C-88A1-423F-9913-0856304A724F}" srcOrd="0" destOrd="0" parTransId="{AD6E0FF8-8FAE-477C-9AF2-C2DAE519C616}" sibTransId="{0976FD7C-D96A-4143-96B3-4D5F392FBA23}"/>
    <dgm:cxn modelId="{B3139237-3B3A-457D-B775-607D0E8C7A79}" type="presOf" srcId="{84D548A6-4E16-4DA9-81F0-E1C67E73FB03}" destId="{C643CB0E-444F-4D83-8704-F1A747508027}" srcOrd="0" destOrd="0" presId="urn:microsoft.com/office/officeart/2005/8/layout/hList1"/>
    <dgm:cxn modelId="{6D7DB820-C045-46F1-A995-ED7E67C156D2}" type="presParOf" srcId="{1FC8E1D6-3A64-4F02-9D10-203077900981}" destId="{CDCEC7CA-539A-4EE3-A5F3-7BA716CC37B0}" srcOrd="0" destOrd="0" presId="urn:microsoft.com/office/officeart/2005/8/layout/hList1"/>
    <dgm:cxn modelId="{C6B64DB6-94BD-468C-A8AB-2F7984AF8D5B}" type="presParOf" srcId="{CDCEC7CA-539A-4EE3-A5F3-7BA716CC37B0}" destId="{3DE0F87D-DC5C-457B-9B31-A47D56C903A5}" srcOrd="0" destOrd="0" presId="urn:microsoft.com/office/officeart/2005/8/layout/hList1"/>
    <dgm:cxn modelId="{F05024CB-9C54-41E7-9599-2D49E1305B9D}" type="presParOf" srcId="{CDCEC7CA-539A-4EE3-A5F3-7BA716CC37B0}" destId="{BF0D340C-7943-453D-A681-CEFD0BCC21CC}" srcOrd="1" destOrd="0" presId="urn:microsoft.com/office/officeart/2005/8/layout/hList1"/>
    <dgm:cxn modelId="{ECAD6806-8FAA-4AE6-90AC-91647C046BD3}" type="presParOf" srcId="{1FC8E1D6-3A64-4F02-9D10-203077900981}" destId="{D66B6827-EBF6-4563-B953-F44909F15B68}" srcOrd="1" destOrd="0" presId="urn:microsoft.com/office/officeart/2005/8/layout/hList1"/>
    <dgm:cxn modelId="{9BCBC7E9-D6EC-4070-B917-0B339173FEE8}" type="presParOf" srcId="{1FC8E1D6-3A64-4F02-9D10-203077900981}" destId="{346748E6-EB17-41ED-AF71-63BD66B7FC21}" srcOrd="2" destOrd="0" presId="urn:microsoft.com/office/officeart/2005/8/layout/hList1"/>
    <dgm:cxn modelId="{1A48BFF4-864A-4F80-AC6D-C4382E222648}" type="presParOf" srcId="{346748E6-EB17-41ED-AF71-63BD66B7FC21}" destId="{889887AE-29B5-4F86-B631-F52141D882B7}" srcOrd="0" destOrd="0" presId="urn:microsoft.com/office/officeart/2005/8/layout/hList1"/>
    <dgm:cxn modelId="{EB118A95-7AC9-46F3-8877-B2C9550CC2D4}" type="presParOf" srcId="{346748E6-EB17-41ED-AF71-63BD66B7FC21}" destId="{6B49EB90-FD6C-44F7-A3D4-E5B472D4D192}" srcOrd="1" destOrd="0" presId="urn:microsoft.com/office/officeart/2005/8/layout/hList1"/>
    <dgm:cxn modelId="{C0A7221F-6C4D-4130-9AE7-CFA63BD57983}" type="presParOf" srcId="{1FC8E1D6-3A64-4F02-9D10-203077900981}" destId="{6F00B72C-A59A-4E72-A284-9D2E3A9B0B0E}" srcOrd="3" destOrd="0" presId="urn:microsoft.com/office/officeart/2005/8/layout/hList1"/>
    <dgm:cxn modelId="{07936271-A5A2-4AB1-88F9-E5B27FEA9063}" type="presParOf" srcId="{1FC8E1D6-3A64-4F02-9D10-203077900981}" destId="{C345F628-B2D4-4099-92F0-2ECAB52C31A8}" srcOrd="4" destOrd="0" presId="urn:microsoft.com/office/officeart/2005/8/layout/hList1"/>
    <dgm:cxn modelId="{4DFD7E2C-C651-4524-ABFC-2B7E718EBF2C}" type="presParOf" srcId="{C345F628-B2D4-4099-92F0-2ECAB52C31A8}" destId="{F7AE17BF-4F13-406C-8D68-D672EB2D276D}" srcOrd="0" destOrd="0" presId="urn:microsoft.com/office/officeart/2005/8/layout/hList1"/>
    <dgm:cxn modelId="{5B3B4651-9E40-44AD-B44A-C9C4B6B1F91F}" type="presParOf" srcId="{C345F628-B2D4-4099-92F0-2ECAB52C31A8}" destId="{C643CB0E-444F-4D83-8704-F1A747508027}" srcOrd="1" destOrd="0" presId="urn:microsoft.com/office/officeart/2005/8/layout/h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3A5138-0976-458D-88D9-35890E7201AB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8CAEF2-9E96-4BF5-92AD-713863765335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экономическом развитии ввоз капитала преобладал над вывозом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064E952-B103-48EA-9DC3-FF0BFB8DD9C9}" type="parTrans" cxnId="{E1DA0E2A-E983-453D-9CE4-EBA123B5ADA3}">
      <dgm:prSet/>
      <dgm:spPr/>
      <dgm:t>
        <a:bodyPr/>
        <a:lstStyle/>
        <a:p>
          <a:endParaRPr lang="ru-RU"/>
        </a:p>
      </dgm:t>
    </dgm:pt>
    <dgm:pt modelId="{9CDADD37-DA29-45D1-A87D-5BF9148C8133}" type="sibTrans" cxnId="{E1DA0E2A-E983-453D-9CE4-EBA123B5ADA3}">
      <dgm:prSet/>
      <dgm:spPr/>
      <dgm:t>
        <a:bodyPr/>
        <a:lstStyle/>
        <a:p>
          <a:endParaRPr lang="ru-RU"/>
        </a:p>
      </dgm:t>
    </dgm:pt>
    <dgm:pt modelId="{BA59F379-60D5-4E5E-BF6D-C7631132BD71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Объяснялось тем, что капитализм  лишь зарождался и не был столь агрессивным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5C626E6-C24C-4F6F-86AF-19FC5872EF7E}" type="parTrans" cxnId="{C4E55996-35A9-4AFA-BEE6-9C44E99CA0EF}">
      <dgm:prSet/>
      <dgm:spPr/>
      <dgm:t>
        <a:bodyPr/>
        <a:lstStyle/>
        <a:p>
          <a:endParaRPr lang="ru-RU"/>
        </a:p>
      </dgm:t>
    </dgm:pt>
    <dgm:pt modelId="{E37242ED-C634-42C2-99A3-0702B1494C31}" type="sibTrans" cxnId="{C4E55996-35A9-4AFA-BEE6-9C44E99CA0EF}">
      <dgm:prSet/>
      <dgm:spPr/>
      <dgm:t>
        <a:bodyPr/>
        <a:lstStyle/>
        <a:p>
          <a:endParaRPr lang="ru-RU"/>
        </a:p>
      </dgm:t>
    </dgm:pt>
    <dgm:pt modelId="{01FBFCD4-8B62-4BAD-B1F2-DFA1920DE1FA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 другой стороны,       в России было значительное количество областей экономики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559A937-DE44-4351-9FFE-093D05A0A931}" type="parTrans" cxnId="{CF1C508E-10BE-48D2-BC7B-153F1D878095}">
      <dgm:prSet/>
      <dgm:spPr/>
      <dgm:t>
        <a:bodyPr/>
        <a:lstStyle/>
        <a:p>
          <a:endParaRPr lang="ru-RU"/>
        </a:p>
      </dgm:t>
    </dgm:pt>
    <dgm:pt modelId="{33AAF500-1D30-4EBE-81FF-05C596D12100}" type="sibTrans" cxnId="{CF1C508E-10BE-48D2-BC7B-153F1D878095}">
      <dgm:prSet/>
      <dgm:spPr/>
      <dgm:t>
        <a:bodyPr/>
        <a:lstStyle/>
        <a:p>
          <a:endParaRPr lang="ru-RU"/>
        </a:p>
      </dgm:t>
    </dgm:pt>
    <dgm:pt modelId="{AABDD247-7C1E-4CAF-9998-24656E9523A7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Области экономики, которые приносили огромную прибыль иностранному капиталу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0804230-1572-4963-83B7-C493A2A2EF95}" type="parTrans" cxnId="{628EFA99-AAFF-413F-98EB-F10AE3AB5A70}">
      <dgm:prSet/>
      <dgm:spPr/>
      <dgm:t>
        <a:bodyPr/>
        <a:lstStyle/>
        <a:p>
          <a:endParaRPr lang="ru-RU"/>
        </a:p>
      </dgm:t>
    </dgm:pt>
    <dgm:pt modelId="{F2812137-80F5-4548-8701-861170C6AA5D}" type="sibTrans" cxnId="{628EFA99-AAFF-413F-98EB-F10AE3AB5A70}">
      <dgm:prSet/>
      <dgm:spPr/>
      <dgm:t>
        <a:bodyPr/>
        <a:lstStyle/>
        <a:p>
          <a:endParaRPr lang="ru-RU"/>
        </a:p>
      </dgm:t>
    </dgm:pt>
    <dgm:pt modelId="{4F6573DD-9192-4771-B88F-3E6A01232915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Огромная прибыль благодаря наличию дешёвой рабочей силы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CC4654C-D6C1-4104-B5F7-C9DF626F415D}" type="parTrans" cxnId="{DF63234E-AB19-400D-879D-F20F72E04919}">
      <dgm:prSet/>
      <dgm:spPr/>
      <dgm:t>
        <a:bodyPr/>
        <a:lstStyle/>
        <a:p>
          <a:endParaRPr lang="ru-RU"/>
        </a:p>
      </dgm:t>
    </dgm:pt>
    <dgm:pt modelId="{7105C9A9-F3E4-40B5-90E4-D716ACF0DA98}" type="sibTrans" cxnId="{DF63234E-AB19-400D-879D-F20F72E04919}">
      <dgm:prSet/>
      <dgm:spPr/>
      <dgm:t>
        <a:bodyPr/>
        <a:lstStyle/>
        <a:p>
          <a:endParaRPr lang="ru-RU"/>
        </a:p>
      </dgm:t>
    </dgm:pt>
    <dgm:pt modelId="{80760EED-FB2A-4255-AE4B-32AEFA2D9E66}" type="pres">
      <dgm:prSet presAssocID="{D73A5138-0976-458D-88D9-35890E7201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2000A9-EE55-4637-A6DD-4EFC46BC05E4}" type="pres">
      <dgm:prSet presAssocID="{918CAEF2-9E96-4BF5-92AD-713863765335}" presName="node" presStyleLbl="node1" presStyleIdx="0" presStyleCnt="5" custScaleY="11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9EA64-9A07-41E5-A76F-7BE97BBB370F}" type="pres">
      <dgm:prSet presAssocID="{9CDADD37-DA29-45D1-A87D-5BF9148C8133}" presName="sibTrans" presStyleCnt="0"/>
      <dgm:spPr/>
    </dgm:pt>
    <dgm:pt modelId="{84465397-672F-4255-93C4-9BF3579664CC}" type="pres">
      <dgm:prSet presAssocID="{BA59F379-60D5-4E5E-BF6D-C7631132BD71}" presName="node" presStyleLbl="node1" presStyleIdx="1" presStyleCnt="5" custScaleY="11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99561-F214-4402-9365-F110A0BB6C03}" type="pres">
      <dgm:prSet presAssocID="{E37242ED-C634-42C2-99A3-0702B1494C31}" presName="sibTrans" presStyleCnt="0"/>
      <dgm:spPr/>
    </dgm:pt>
    <dgm:pt modelId="{2EEA26E2-FDE2-48E6-B096-F602500A5E7A}" type="pres">
      <dgm:prSet presAssocID="{01FBFCD4-8B62-4BAD-B1F2-DFA1920DE1FA}" presName="node" presStyleLbl="node1" presStyleIdx="2" presStyleCnt="5" custScaleY="11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E20EB-CB76-4D73-B7BC-90ED015FC4D5}" type="pres">
      <dgm:prSet presAssocID="{33AAF500-1D30-4EBE-81FF-05C596D12100}" presName="sibTrans" presStyleCnt="0"/>
      <dgm:spPr/>
    </dgm:pt>
    <dgm:pt modelId="{E8A4E773-C7C7-4A2F-B4D9-A53DA01CB3CD}" type="pres">
      <dgm:prSet presAssocID="{AABDD247-7C1E-4CAF-9998-24656E9523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6AF0B-BFFA-49DA-9849-5016A57ABC75}" type="pres">
      <dgm:prSet presAssocID="{F2812137-80F5-4548-8701-861170C6AA5D}" presName="sibTrans" presStyleCnt="0"/>
      <dgm:spPr/>
    </dgm:pt>
    <dgm:pt modelId="{583C416A-4E07-42C1-B62A-33358D8930F9}" type="pres">
      <dgm:prSet presAssocID="{4F6573DD-9192-4771-B88F-3E6A012329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55996-35A9-4AFA-BEE6-9C44E99CA0EF}" srcId="{D73A5138-0976-458D-88D9-35890E7201AB}" destId="{BA59F379-60D5-4E5E-BF6D-C7631132BD71}" srcOrd="1" destOrd="0" parTransId="{C5C626E6-C24C-4F6F-86AF-19FC5872EF7E}" sibTransId="{E37242ED-C634-42C2-99A3-0702B1494C31}"/>
    <dgm:cxn modelId="{C02965FE-E9EC-4F61-9D50-8FA7D999EF15}" type="presOf" srcId="{01FBFCD4-8B62-4BAD-B1F2-DFA1920DE1FA}" destId="{2EEA26E2-FDE2-48E6-B096-F602500A5E7A}" srcOrd="0" destOrd="0" presId="urn:microsoft.com/office/officeart/2005/8/layout/default#2"/>
    <dgm:cxn modelId="{7BD81C73-8D5D-4BAD-A9D0-E8ABB945364D}" type="presOf" srcId="{4F6573DD-9192-4771-B88F-3E6A01232915}" destId="{583C416A-4E07-42C1-B62A-33358D8930F9}" srcOrd="0" destOrd="0" presId="urn:microsoft.com/office/officeart/2005/8/layout/default#2"/>
    <dgm:cxn modelId="{9CE94D19-B1FD-4BB3-A34C-79959065CA74}" type="presOf" srcId="{BA59F379-60D5-4E5E-BF6D-C7631132BD71}" destId="{84465397-672F-4255-93C4-9BF3579664CC}" srcOrd="0" destOrd="0" presId="urn:microsoft.com/office/officeart/2005/8/layout/default#2"/>
    <dgm:cxn modelId="{CF1C508E-10BE-48D2-BC7B-153F1D878095}" srcId="{D73A5138-0976-458D-88D9-35890E7201AB}" destId="{01FBFCD4-8B62-4BAD-B1F2-DFA1920DE1FA}" srcOrd="2" destOrd="0" parTransId="{0559A937-DE44-4351-9FFE-093D05A0A931}" sibTransId="{33AAF500-1D30-4EBE-81FF-05C596D12100}"/>
    <dgm:cxn modelId="{E1DA0E2A-E983-453D-9CE4-EBA123B5ADA3}" srcId="{D73A5138-0976-458D-88D9-35890E7201AB}" destId="{918CAEF2-9E96-4BF5-92AD-713863765335}" srcOrd="0" destOrd="0" parTransId="{F064E952-B103-48EA-9DC3-FF0BFB8DD9C9}" sibTransId="{9CDADD37-DA29-45D1-A87D-5BF9148C8133}"/>
    <dgm:cxn modelId="{E3CCF43F-7766-43D1-BD7B-3693F235EE00}" type="presOf" srcId="{918CAEF2-9E96-4BF5-92AD-713863765335}" destId="{272000A9-EE55-4637-A6DD-4EFC46BC05E4}" srcOrd="0" destOrd="0" presId="urn:microsoft.com/office/officeart/2005/8/layout/default#2"/>
    <dgm:cxn modelId="{CA2ED789-F78B-40BD-A080-DCBE82405FD4}" type="presOf" srcId="{D73A5138-0976-458D-88D9-35890E7201AB}" destId="{80760EED-FB2A-4255-AE4B-32AEFA2D9E66}" srcOrd="0" destOrd="0" presId="urn:microsoft.com/office/officeart/2005/8/layout/default#2"/>
    <dgm:cxn modelId="{628EFA99-AAFF-413F-98EB-F10AE3AB5A70}" srcId="{D73A5138-0976-458D-88D9-35890E7201AB}" destId="{AABDD247-7C1E-4CAF-9998-24656E9523A7}" srcOrd="3" destOrd="0" parTransId="{30804230-1572-4963-83B7-C493A2A2EF95}" sibTransId="{F2812137-80F5-4548-8701-861170C6AA5D}"/>
    <dgm:cxn modelId="{DF63234E-AB19-400D-879D-F20F72E04919}" srcId="{D73A5138-0976-458D-88D9-35890E7201AB}" destId="{4F6573DD-9192-4771-B88F-3E6A01232915}" srcOrd="4" destOrd="0" parTransId="{ECC4654C-D6C1-4104-B5F7-C9DF626F415D}" sibTransId="{7105C9A9-F3E4-40B5-90E4-D716ACF0DA98}"/>
    <dgm:cxn modelId="{8EE4E476-2B86-4EF0-BF2A-BFDB779C59E2}" type="presOf" srcId="{AABDD247-7C1E-4CAF-9998-24656E9523A7}" destId="{E8A4E773-C7C7-4A2F-B4D9-A53DA01CB3CD}" srcOrd="0" destOrd="0" presId="urn:microsoft.com/office/officeart/2005/8/layout/default#2"/>
    <dgm:cxn modelId="{EAAEBCC2-8DFA-4D30-91E4-FF1BDC0F9B6E}" type="presParOf" srcId="{80760EED-FB2A-4255-AE4B-32AEFA2D9E66}" destId="{272000A9-EE55-4637-A6DD-4EFC46BC05E4}" srcOrd="0" destOrd="0" presId="urn:microsoft.com/office/officeart/2005/8/layout/default#2"/>
    <dgm:cxn modelId="{5C34B3CB-5485-447E-823B-2E3E8254638B}" type="presParOf" srcId="{80760EED-FB2A-4255-AE4B-32AEFA2D9E66}" destId="{6BF9EA64-9A07-41E5-A76F-7BE97BBB370F}" srcOrd="1" destOrd="0" presId="urn:microsoft.com/office/officeart/2005/8/layout/default#2"/>
    <dgm:cxn modelId="{0D7C787F-BA39-4A0F-9E52-FBD971FCA16B}" type="presParOf" srcId="{80760EED-FB2A-4255-AE4B-32AEFA2D9E66}" destId="{84465397-672F-4255-93C4-9BF3579664CC}" srcOrd="2" destOrd="0" presId="urn:microsoft.com/office/officeart/2005/8/layout/default#2"/>
    <dgm:cxn modelId="{60478628-9D5A-4BFB-87AF-EE8250023D9C}" type="presParOf" srcId="{80760EED-FB2A-4255-AE4B-32AEFA2D9E66}" destId="{B4C99561-F214-4402-9365-F110A0BB6C03}" srcOrd="3" destOrd="0" presId="urn:microsoft.com/office/officeart/2005/8/layout/default#2"/>
    <dgm:cxn modelId="{87847EA7-0C73-4BA1-A479-AD3B09621F0F}" type="presParOf" srcId="{80760EED-FB2A-4255-AE4B-32AEFA2D9E66}" destId="{2EEA26E2-FDE2-48E6-B096-F602500A5E7A}" srcOrd="4" destOrd="0" presId="urn:microsoft.com/office/officeart/2005/8/layout/default#2"/>
    <dgm:cxn modelId="{0D7C6541-A990-4810-80D0-72E5294F39D1}" type="presParOf" srcId="{80760EED-FB2A-4255-AE4B-32AEFA2D9E66}" destId="{A98E20EB-CB76-4D73-B7BC-90ED015FC4D5}" srcOrd="5" destOrd="0" presId="urn:microsoft.com/office/officeart/2005/8/layout/default#2"/>
    <dgm:cxn modelId="{CFDD6F30-C196-4FA0-A871-1BAA443BCB55}" type="presParOf" srcId="{80760EED-FB2A-4255-AE4B-32AEFA2D9E66}" destId="{E8A4E773-C7C7-4A2F-B4D9-A53DA01CB3CD}" srcOrd="6" destOrd="0" presId="urn:microsoft.com/office/officeart/2005/8/layout/default#2"/>
    <dgm:cxn modelId="{F40460B8-5EF1-4A51-B9B8-32A183C6579E}" type="presParOf" srcId="{80760EED-FB2A-4255-AE4B-32AEFA2D9E66}" destId="{21B6AF0B-BFFA-49DA-9849-5016A57ABC75}" srcOrd="7" destOrd="0" presId="urn:microsoft.com/office/officeart/2005/8/layout/default#2"/>
    <dgm:cxn modelId="{8D5C4B4B-D697-4EEC-A17B-35C147DDDF31}" type="presParOf" srcId="{80760EED-FB2A-4255-AE4B-32AEFA2D9E66}" destId="{583C416A-4E07-42C1-B62A-33358D8930F9}" srcOrd="8" destOrd="0" presId="urn:microsoft.com/office/officeart/2005/8/layout/default#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0C0C7-8028-41A6-8F42-EB2046CED06A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составе Российской империи проживало более 100 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наций             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народностей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47F7072-6648-4046-8A2E-1F76DB26F0FB}" type="parTrans" cxnId="{5296A582-E87B-4C48-9744-80FD5A5B69E9}">
      <dgm:prSet/>
      <dgm:spPr/>
      <dgm:t>
        <a:bodyPr/>
        <a:lstStyle/>
        <a:p>
          <a:endParaRPr lang="ru-RU"/>
        </a:p>
      </dgm:t>
    </dgm:pt>
    <dgm:pt modelId="{263E1823-BC36-4A5D-B409-3784851A0F1A}" type="sibTrans" cxnId="{5296A582-E87B-4C48-9744-80FD5A5B69E9}">
      <dgm:prSet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завоёванных краях была проведена политика русификации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Движения против захватчиков беспощадно 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подавлялись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Жизнь у 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граждан, а также колониальных 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народов была тяжёлой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Кроме того, поражение России в Русско-японской в 1904 году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9689FEC-C6E1-4640-A7FF-CD337E4BA279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Ещё больше ухудшило жизнь народа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7F0A43E-EF22-426E-B721-81D6C4BE1436}" type="parTrans" cxnId="{1E6F36C7-2985-4129-BADD-6BE93F481A6A}">
      <dgm:prSet/>
      <dgm:spPr/>
      <dgm:t>
        <a:bodyPr/>
        <a:lstStyle/>
        <a:p>
          <a:endParaRPr lang="ru-RU"/>
        </a:p>
      </dgm:t>
    </dgm:pt>
    <dgm:pt modelId="{D9DE3CF0-89BC-4587-8FCA-5593F7D7CABE}" type="sibTrans" cxnId="{1E6F36C7-2985-4129-BADD-6BE93F481A6A}">
      <dgm:prSet/>
      <dgm:spPr/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F4347-DC23-4C97-B677-3BAF3899136C}" type="pres">
      <dgm:prSet presAssocID="{F460C0C7-8028-41A6-8F42-EB2046CED06A}" presName="node" presStyleLbl="node1" presStyleIdx="0" presStyleCnt="6" custScaleX="140649" custScaleY="129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45560-7009-4922-84B4-6254A1CA9613}" type="pres">
      <dgm:prSet presAssocID="{263E1823-BC36-4A5D-B409-3784851A0F1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56B1B39-A85C-4B56-975F-46AB60F4A099}" type="pres">
      <dgm:prSet presAssocID="{263E1823-BC36-4A5D-B409-3784851A0F1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1" presStyleCnt="6" custScaleX="137911" custScaleY="129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2" presStyleCnt="6" custScaleX="118138" custScaleY="125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3" presStyleCnt="6" custScaleX="118183" custScaleY="121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4" presStyleCnt="6" custScaleX="132414" custScaleY="132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BF41-4860-4F2E-BB0F-6467BBBB4507}" type="pres">
      <dgm:prSet presAssocID="{42B62E80-1036-4895-9E51-7F8C2A99D39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D5BDE1D-5814-461F-8980-1FDCEC4A67FE}" type="pres">
      <dgm:prSet presAssocID="{42B62E80-1036-4895-9E51-7F8C2A99D39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C49595E-1004-4679-831C-D8A88C8C985C}" type="pres">
      <dgm:prSet presAssocID="{79689FEC-C6E1-4640-A7FF-CD337E4BA279}" presName="node" presStyleLbl="node1" presStyleIdx="5" presStyleCnt="6" custScaleX="137752" custScaleY="11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A3266-3082-405D-A14D-0E5CEA1B9D25}" type="presOf" srcId="{42B62E80-1036-4895-9E51-7F8C2A99D396}" destId="{AD5BDE1D-5814-461F-8980-1FDCEC4A67FE}" srcOrd="1" destOrd="0" presId="urn:microsoft.com/office/officeart/2005/8/layout/process5"/>
    <dgm:cxn modelId="{C8266EF4-C023-4DE2-92F9-1BA1C0FD8037}" srcId="{C765E951-C0C1-48C4-BD38-20FCF70BFFEE}" destId="{3B6E7A80-EED3-4FA8-8363-A4A32D201324}" srcOrd="2" destOrd="0" parTransId="{C62B4032-748C-48EB-BFFB-48FC44314921}" sibTransId="{A83AF2D9-ADD1-43C2-845B-F7BFF2BC2F6D}"/>
    <dgm:cxn modelId="{5296A582-E87B-4C48-9744-80FD5A5B69E9}" srcId="{C765E951-C0C1-48C4-BD38-20FCF70BFFEE}" destId="{F460C0C7-8028-41A6-8F42-EB2046CED06A}" srcOrd="0" destOrd="0" parTransId="{847F7072-6648-4046-8A2E-1F76DB26F0FB}" sibTransId="{263E1823-BC36-4A5D-B409-3784851A0F1A}"/>
    <dgm:cxn modelId="{F847F818-25A7-4A0A-A21B-2979CEF1B93F}" type="presOf" srcId="{263E1823-BC36-4A5D-B409-3784851A0F1A}" destId="{C1B45560-7009-4922-84B4-6254A1CA9613}" srcOrd="0" destOrd="0" presId="urn:microsoft.com/office/officeart/2005/8/layout/process5"/>
    <dgm:cxn modelId="{8C8515F4-9361-40C0-8CC5-DB61D18C3A33}" srcId="{C765E951-C0C1-48C4-BD38-20FCF70BFFEE}" destId="{C9661951-0DFB-4EF0-A0FC-3CB0B688032A}" srcOrd="1" destOrd="0" parTransId="{26B43E03-A06E-40BD-AF78-00B291590F89}" sibTransId="{F6AFD28B-B0E3-4C9D-BEF7-B50F14F1B92F}"/>
    <dgm:cxn modelId="{D3625055-0521-4D37-A094-6E5F71935074}" type="presOf" srcId="{ED425082-28CC-491D-936E-FD26DCC04496}" destId="{E91BFF16-EC2D-4DF8-A2A3-21BEB8B0A45E}" srcOrd="1" destOrd="0" presId="urn:microsoft.com/office/officeart/2005/8/layout/process5"/>
    <dgm:cxn modelId="{E1C88569-9E75-40B6-8EFE-E373AF66E882}" type="presOf" srcId="{F6AFD28B-B0E3-4C9D-BEF7-B50F14F1B92F}" destId="{EA5F40B7-D78B-4EBF-A631-C220C2DFBFCA}" srcOrd="1" destOrd="0" presId="urn:microsoft.com/office/officeart/2005/8/layout/process5"/>
    <dgm:cxn modelId="{34C2297F-5566-4569-B070-BB1E7D6A6E06}" type="presOf" srcId="{C9661951-0DFB-4EF0-A0FC-3CB0B688032A}" destId="{935E566C-2617-451B-85E6-FA2C1A507A58}" srcOrd="0" destOrd="0" presId="urn:microsoft.com/office/officeart/2005/8/layout/process5"/>
    <dgm:cxn modelId="{F6EB72AF-65C9-4DD8-9279-8582E0300854}" srcId="{C765E951-C0C1-48C4-BD38-20FCF70BFFEE}" destId="{1C100149-A484-4F65-ACE6-4C6A0E29669D}" srcOrd="3" destOrd="0" parTransId="{393BAE74-B1C9-43FF-9AC4-E5DD0EA57897}" sibTransId="{ED425082-28CC-491D-936E-FD26DCC04496}"/>
    <dgm:cxn modelId="{50E6787B-8180-495D-878E-BCE2FEDB3A7D}" type="presOf" srcId="{F6AFD28B-B0E3-4C9D-BEF7-B50F14F1B92F}" destId="{9C7D78F0-7AFC-4387-8F71-4E1EBD8F9526}" srcOrd="0" destOrd="0" presId="urn:microsoft.com/office/officeart/2005/8/layout/process5"/>
    <dgm:cxn modelId="{F8E33202-8395-4829-AF75-A4C9E3E0ABCE}" type="presOf" srcId="{79689FEC-C6E1-4640-A7FF-CD337E4BA279}" destId="{3C49595E-1004-4679-831C-D8A88C8C985C}" srcOrd="0" destOrd="0" presId="urn:microsoft.com/office/officeart/2005/8/layout/process5"/>
    <dgm:cxn modelId="{DD8C2FB9-74A4-4731-AF60-3944958DFEF3}" type="presOf" srcId="{3B6E7A80-EED3-4FA8-8363-A4A32D201324}" destId="{541E2A69-37B4-465F-A4EE-9F0D476E22C6}" srcOrd="0" destOrd="0" presId="urn:microsoft.com/office/officeart/2005/8/layout/process5"/>
    <dgm:cxn modelId="{F57D1DB4-4F9B-422A-8ABF-C33CCFAEC634}" srcId="{C765E951-C0C1-48C4-BD38-20FCF70BFFEE}" destId="{8115E337-AEDD-4BF0-91F1-FFCC8A55931D}" srcOrd="4" destOrd="0" parTransId="{C76205FD-7FB0-44FC-A926-1B0831ADBFDF}" sibTransId="{42B62E80-1036-4895-9E51-7F8C2A99D396}"/>
    <dgm:cxn modelId="{0AC66DD5-30FE-48F5-9B1D-4B0FA242F31D}" type="presOf" srcId="{A83AF2D9-ADD1-43C2-845B-F7BFF2BC2F6D}" destId="{FFCDC096-77B1-45D5-999D-28AD41CFECF6}" srcOrd="0" destOrd="0" presId="urn:microsoft.com/office/officeart/2005/8/layout/process5"/>
    <dgm:cxn modelId="{312A5251-4B38-4B68-8C57-89F95224CF27}" type="presOf" srcId="{F460C0C7-8028-41A6-8F42-EB2046CED06A}" destId="{A4DF4347-DC23-4C97-B677-3BAF3899136C}" srcOrd="0" destOrd="0" presId="urn:microsoft.com/office/officeart/2005/8/layout/process5"/>
    <dgm:cxn modelId="{A0140503-AD5F-49D5-A271-4CBA72F2D648}" type="presOf" srcId="{1C100149-A484-4F65-ACE6-4C6A0E29669D}" destId="{299B642D-8DE1-4161-9260-12BFAA733F89}" srcOrd="0" destOrd="0" presId="urn:microsoft.com/office/officeart/2005/8/layout/process5"/>
    <dgm:cxn modelId="{DA0C3C79-C102-453B-8DE6-3EFFAD19E01E}" type="presOf" srcId="{ED425082-28CC-491D-936E-FD26DCC04496}" destId="{FE21A452-1F4B-4080-8D60-EA4961106AD2}" srcOrd="0" destOrd="0" presId="urn:microsoft.com/office/officeart/2005/8/layout/process5"/>
    <dgm:cxn modelId="{1E6F36C7-2985-4129-BADD-6BE93F481A6A}" srcId="{C765E951-C0C1-48C4-BD38-20FCF70BFFEE}" destId="{79689FEC-C6E1-4640-A7FF-CD337E4BA279}" srcOrd="5" destOrd="0" parTransId="{B7F0A43E-EF22-426E-B721-81D6C4BE1436}" sibTransId="{D9DE3CF0-89BC-4587-8FCA-5593F7D7CABE}"/>
    <dgm:cxn modelId="{614B0ECC-26FA-45BF-A1D3-6A2D6E437F43}" type="presOf" srcId="{263E1823-BC36-4A5D-B409-3784851A0F1A}" destId="{B56B1B39-A85C-4B56-975F-46AB60F4A099}" srcOrd="1" destOrd="0" presId="urn:microsoft.com/office/officeart/2005/8/layout/process5"/>
    <dgm:cxn modelId="{FC6F5EA2-12F2-4A8C-86C1-6FDCB17425CC}" type="presOf" srcId="{8115E337-AEDD-4BF0-91F1-FFCC8A55931D}" destId="{109C2627-E925-4B9E-AC03-10E872964E6B}" srcOrd="0" destOrd="0" presId="urn:microsoft.com/office/officeart/2005/8/layout/process5"/>
    <dgm:cxn modelId="{3B468B6A-32B9-4420-BB35-ADE039DD83AE}" type="presOf" srcId="{A83AF2D9-ADD1-43C2-845B-F7BFF2BC2F6D}" destId="{CB84A8F2-1613-4F9C-8C97-2812BDFDF05F}" srcOrd="1" destOrd="0" presId="urn:microsoft.com/office/officeart/2005/8/layout/process5"/>
    <dgm:cxn modelId="{3B637FBC-4460-4345-B255-6E8DF40B069D}" type="presOf" srcId="{C765E951-C0C1-48C4-BD38-20FCF70BFFEE}" destId="{C2E6466B-1398-4B78-BCDA-A5000D807583}" srcOrd="0" destOrd="0" presId="urn:microsoft.com/office/officeart/2005/8/layout/process5"/>
    <dgm:cxn modelId="{E4DD662A-A294-4DF5-BCD7-3BC8C0A3613A}" type="presOf" srcId="{42B62E80-1036-4895-9E51-7F8C2A99D396}" destId="{C7FEBF41-4860-4F2E-BB0F-6467BBBB4507}" srcOrd="0" destOrd="0" presId="urn:microsoft.com/office/officeart/2005/8/layout/process5"/>
    <dgm:cxn modelId="{75F954AE-9FEC-460E-9D00-40E9651E232F}" type="presParOf" srcId="{C2E6466B-1398-4B78-BCDA-A5000D807583}" destId="{A4DF4347-DC23-4C97-B677-3BAF3899136C}" srcOrd="0" destOrd="0" presId="urn:microsoft.com/office/officeart/2005/8/layout/process5"/>
    <dgm:cxn modelId="{93F60296-C39B-41A8-9264-DA0A01E907BA}" type="presParOf" srcId="{C2E6466B-1398-4B78-BCDA-A5000D807583}" destId="{C1B45560-7009-4922-84B4-6254A1CA9613}" srcOrd="1" destOrd="0" presId="urn:microsoft.com/office/officeart/2005/8/layout/process5"/>
    <dgm:cxn modelId="{16AE3E13-C50B-456D-87A0-62D6013D1747}" type="presParOf" srcId="{C1B45560-7009-4922-84B4-6254A1CA9613}" destId="{B56B1B39-A85C-4B56-975F-46AB60F4A099}" srcOrd="0" destOrd="0" presId="urn:microsoft.com/office/officeart/2005/8/layout/process5"/>
    <dgm:cxn modelId="{C62C6ACC-2BC4-48E9-8367-7C010DEA53F7}" type="presParOf" srcId="{C2E6466B-1398-4B78-BCDA-A5000D807583}" destId="{935E566C-2617-451B-85E6-FA2C1A507A58}" srcOrd="2" destOrd="0" presId="urn:microsoft.com/office/officeart/2005/8/layout/process5"/>
    <dgm:cxn modelId="{834EEBE1-34BE-442C-9D64-56240D2D2955}" type="presParOf" srcId="{C2E6466B-1398-4B78-BCDA-A5000D807583}" destId="{9C7D78F0-7AFC-4387-8F71-4E1EBD8F9526}" srcOrd="3" destOrd="0" presId="urn:microsoft.com/office/officeart/2005/8/layout/process5"/>
    <dgm:cxn modelId="{990B71CF-4824-4DD0-9631-0AD0FCC1645A}" type="presParOf" srcId="{9C7D78F0-7AFC-4387-8F71-4E1EBD8F9526}" destId="{EA5F40B7-D78B-4EBF-A631-C220C2DFBFCA}" srcOrd="0" destOrd="0" presId="urn:microsoft.com/office/officeart/2005/8/layout/process5"/>
    <dgm:cxn modelId="{CE253043-8775-4023-8C17-412B99B3F288}" type="presParOf" srcId="{C2E6466B-1398-4B78-BCDA-A5000D807583}" destId="{541E2A69-37B4-465F-A4EE-9F0D476E22C6}" srcOrd="4" destOrd="0" presId="urn:microsoft.com/office/officeart/2005/8/layout/process5"/>
    <dgm:cxn modelId="{80D04310-2E71-4693-9FE5-FD253CE1989F}" type="presParOf" srcId="{C2E6466B-1398-4B78-BCDA-A5000D807583}" destId="{FFCDC096-77B1-45D5-999D-28AD41CFECF6}" srcOrd="5" destOrd="0" presId="urn:microsoft.com/office/officeart/2005/8/layout/process5"/>
    <dgm:cxn modelId="{75F54EEC-2238-4135-87F0-01277C9B1CD9}" type="presParOf" srcId="{FFCDC096-77B1-45D5-999D-28AD41CFECF6}" destId="{CB84A8F2-1613-4F9C-8C97-2812BDFDF05F}" srcOrd="0" destOrd="0" presId="urn:microsoft.com/office/officeart/2005/8/layout/process5"/>
    <dgm:cxn modelId="{9F753A8C-B005-420A-A9DB-8CCEE50F29CF}" type="presParOf" srcId="{C2E6466B-1398-4B78-BCDA-A5000D807583}" destId="{299B642D-8DE1-4161-9260-12BFAA733F89}" srcOrd="6" destOrd="0" presId="urn:microsoft.com/office/officeart/2005/8/layout/process5"/>
    <dgm:cxn modelId="{E3077DE3-084B-46FD-A15D-B77BDD3675E7}" type="presParOf" srcId="{C2E6466B-1398-4B78-BCDA-A5000D807583}" destId="{FE21A452-1F4B-4080-8D60-EA4961106AD2}" srcOrd="7" destOrd="0" presId="urn:microsoft.com/office/officeart/2005/8/layout/process5"/>
    <dgm:cxn modelId="{1AD201FD-C131-4D60-A12B-E8BF4B03E25B}" type="presParOf" srcId="{FE21A452-1F4B-4080-8D60-EA4961106AD2}" destId="{E91BFF16-EC2D-4DF8-A2A3-21BEB8B0A45E}" srcOrd="0" destOrd="0" presId="urn:microsoft.com/office/officeart/2005/8/layout/process5"/>
    <dgm:cxn modelId="{471BA0E5-4580-40D6-96AC-F93ACE8A1507}" type="presParOf" srcId="{C2E6466B-1398-4B78-BCDA-A5000D807583}" destId="{109C2627-E925-4B9E-AC03-10E872964E6B}" srcOrd="8" destOrd="0" presId="urn:microsoft.com/office/officeart/2005/8/layout/process5"/>
    <dgm:cxn modelId="{1D0B8338-0869-4FA1-9725-93C1BEC42336}" type="presParOf" srcId="{C2E6466B-1398-4B78-BCDA-A5000D807583}" destId="{C7FEBF41-4860-4F2E-BB0F-6467BBBB4507}" srcOrd="9" destOrd="0" presId="urn:microsoft.com/office/officeart/2005/8/layout/process5"/>
    <dgm:cxn modelId="{06D262AB-5FBA-4094-8204-4FB7711AC723}" type="presParOf" srcId="{C7FEBF41-4860-4F2E-BB0F-6467BBBB4507}" destId="{AD5BDE1D-5814-461F-8980-1FDCEC4A67FE}" srcOrd="0" destOrd="0" presId="urn:microsoft.com/office/officeart/2005/8/layout/process5"/>
    <dgm:cxn modelId="{45C195A9-1F27-45B5-8D4F-B557849CF832}" type="presParOf" srcId="{C2E6466B-1398-4B78-BCDA-A5000D807583}" destId="{3C49595E-1004-4679-831C-D8A88C8C985C}" srcOrd="10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DEED21-C778-4B42-A98E-31F6693A6A6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BA5014-5041-4DB5-B373-C5EE6BC6EAB2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Для осуществления этих целей решено провести преобразования на селе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091CFC4-1C58-4D11-83AB-5A3BA6261CFC}" type="parTrans" cxnId="{C3260D67-A05B-477A-8DDE-DFEC8F430247}">
      <dgm:prSet/>
      <dgm:spPr/>
      <dgm:t>
        <a:bodyPr/>
        <a:lstStyle/>
        <a:p>
          <a:endParaRPr lang="ru-RU"/>
        </a:p>
      </dgm:t>
    </dgm:pt>
    <dgm:pt modelId="{4583D470-8BCF-4588-BFAD-06144D673667}" type="sibTrans" cxnId="{C3260D67-A05B-477A-8DDE-DFEC8F430247}">
      <dgm:prSet/>
      <dgm:spPr/>
      <dgm:t>
        <a:bodyPr/>
        <a:lstStyle/>
        <a:p>
          <a:endParaRPr lang="ru-RU"/>
        </a:p>
      </dgm:t>
    </dgm:pt>
    <dgm:pt modelId="{5C34B3E5-9238-4A9B-AB4B-69FE3BE536A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Основное – отстранение     от революции крестьян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409F9A7-F228-4849-8178-944D653D6046}" type="parTrans" cxnId="{92DA7C87-878F-4A76-AC88-16E9A56F0DA3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66A38A4-E061-4157-B942-3A55F0E7DCDA}" type="sibTrans" cxnId="{92DA7C87-878F-4A76-AC88-16E9A56F0DA3}">
      <dgm:prSet/>
      <dgm:spPr/>
      <dgm:t>
        <a:bodyPr/>
        <a:lstStyle/>
        <a:p>
          <a:endParaRPr lang="ru-RU"/>
        </a:p>
      </dgm:t>
    </dgm:pt>
    <dgm:pt modelId="{1E08C7A5-43DD-450D-85BA-9217D5242A32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Второе проблема создания сильной социальной опоры царской власти в сёлах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C4A35CC-90AD-4D7D-81B8-0100B96B1EF0}" type="parTrans" cxnId="{D324DE87-CFFB-4755-8D3C-1D99B909F6ED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C1D9ABB-76B4-46C2-A674-CAE82A8F64ED}" type="sibTrans" cxnId="{D324DE87-CFFB-4755-8D3C-1D99B909F6ED}">
      <dgm:prSet/>
      <dgm:spPr/>
      <dgm:t>
        <a:bodyPr/>
        <a:lstStyle/>
        <a:p>
          <a:endParaRPr lang="ru-RU"/>
        </a:p>
      </dgm:t>
    </dgm:pt>
    <dgm:pt modelId="{BE54BF1E-60E1-4D12-AC64-696D8DD10AF0}" type="pres">
      <dgm:prSet presAssocID="{61DEED21-C778-4B42-A98E-31F6693A6A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ED33DC-8E50-4C7E-90D7-8436093E5EBF}" type="pres">
      <dgm:prSet presAssocID="{24BA5014-5041-4DB5-B373-C5EE6BC6EAB2}" presName="centerShape" presStyleLbl="node0" presStyleIdx="0" presStyleCnt="1" custScaleX="136452"/>
      <dgm:spPr/>
      <dgm:t>
        <a:bodyPr/>
        <a:lstStyle/>
        <a:p>
          <a:endParaRPr lang="ru-RU"/>
        </a:p>
      </dgm:t>
    </dgm:pt>
    <dgm:pt modelId="{3A1744AB-8156-428C-8285-83739F7A48CD}" type="pres">
      <dgm:prSet presAssocID="{0409F9A7-F228-4849-8178-944D653D6046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EA091707-EC98-416D-B854-83C840F14341}" type="pres">
      <dgm:prSet presAssocID="{5C34B3E5-9238-4A9B-AB4B-69FE3BE536A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B79C3-0903-481E-BC31-1FBB123CC38A}" type="pres">
      <dgm:prSet presAssocID="{CC4A35CC-90AD-4D7D-81B8-0100B96B1EF0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0C47D81-C6B9-49BE-9125-F67333A92773}" type="pres">
      <dgm:prSet presAssocID="{1E08C7A5-43DD-450D-85BA-9217D5242A3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88A65-F5DF-452B-B880-CA076723B2B5}" type="presOf" srcId="{1E08C7A5-43DD-450D-85BA-9217D5242A32}" destId="{40C47D81-C6B9-49BE-9125-F67333A92773}" srcOrd="0" destOrd="0" presId="urn:microsoft.com/office/officeart/2005/8/layout/radial4"/>
    <dgm:cxn modelId="{52B9ED19-C089-47F3-8EB8-8016A88650F6}" type="presOf" srcId="{5C34B3E5-9238-4A9B-AB4B-69FE3BE536AF}" destId="{EA091707-EC98-416D-B854-83C840F14341}" srcOrd="0" destOrd="0" presId="urn:microsoft.com/office/officeart/2005/8/layout/radial4"/>
    <dgm:cxn modelId="{759E75A7-E978-4501-BA75-3E562C477DF2}" type="presOf" srcId="{CC4A35CC-90AD-4D7D-81B8-0100B96B1EF0}" destId="{1F4B79C3-0903-481E-BC31-1FBB123CC38A}" srcOrd="0" destOrd="0" presId="urn:microsoft.com/office/officeart/2005/8/layout/radial4"/>
    <dgm:cxn modelId="{C3260D67-A05B-477A-8DDE-DFEC8F430247}" srcId="{61DEED21-C778-4B42-A98E-31F6693A6A63}" destId="{24BA5014-5041-4DB5-B373-C5EE6BC6EAB2}" srcOrd="0" destOrd="0" parTransId="{3091CFC4-1C58-4D11-83AB-5A3BA6261CFC}" sibTransId="{4583D470-8BCF-4588-BFAD-06144D673667}"/>
    <dgm:cxn modelId="{D60A165D-D65A-45F7-8A03-7F0379EAED8E}" type="presOf" srcId="{61DEED21-C778-4B42-A98E-31F6693A6A63}" destId="{BE54BF1E-60E1-4D12-AC64-696D8DD10AF0}" srcOrd="0" destOrd="0" presId="urn:microsoft.com/office/officeart/2005/8/layout/radial4"/>
    <dgm:cxn modelId="{94F738D4-81B8-4B11-AF66-78F9177ED83E}" type="presOf" srcId="{0409F9A7-F228-4849-8178-944D653D6046}" destId="{3A1744AB-8156-428C-8285-83739F7A48CD}" srcOrd="0" destOrd="0" presId="urn:microsoft.com/office/officeart/2005/8/layout/radial4"/>
    <dgm:cxn modelId="{4074D112-3B39-4DD4-9FBA-A8ABD8A64D34}" type="presOf" srcId="{24BA5014-5041-4DB5-B373-C5EE6BC6EAB2}" destId="{1BED33DC-8E50-4C7E-90D7-8436093E5EBF}" srcOrd="0" destOrd="0" presId="urn:microsoft.com/office/officeart/2005/8/layout/radial4"/>
    <dgm:cxn modelId="{92DA7C87-878F-4A76-AC88-16E9A56F0DA3}" srcId="{24BA5014-5041-4DB5-B373-C5EE6BC6EAB2}" destId="{5C34B3E5-9238-4A9B-AB4B-69FE3BE536AF}" srcOrd="0" destOrd="0" parTransId="{0409F9A7-F228-4849-8178-944D653D6046}" sibTransId="{866A38A4-E061-4157-B942-3A55F0E7DCDA}"/>
    <dgm:cxn modelId="{D324DE87-CFFB-4755-8D3C-1D99B909F6ED}" srcId="{24BA5014-5041-4DB5-B373-C5EE6BC6EAB2}" destId="{1E08C7A5-43DD-450D-85BA-9217D5242A32}" srcOrd="1" destOrd="0" parTransId="{CC4A35CC-90AD-4D7D-81B8-0100B96B1EF0}" sibTransId="{CC1D9ABB-76B4-46C2-A674-CAE82A8F64ED}"/>
    <dgm:cxn modelId="{05D0640D-A298-4917-816F-88907CA7D4C8}" type="presParOf" srcId="{BE54BF1E-60E1-4D12-AC64-696D8DD10AF0}" destId="{1BED33DC-8E50-4C7E-90D7-8436093E5EBF}" srcOrd="0" destOrd="0" presId="urn:microsoft.com/office/officeart/2005/8/layout/radial4"/>
    <dgm:cxn modelId="{7DD4DBA3-42B1-4985-971B-D9FE515C2E2E}" type="presParOf" srcId="{BE54BF1E-60E1-4D12-AC64-696D8DD10AF0}" destId="{3A1744AB-8156-428C-8285-83739F7A48CD}" srcOrd="1" destOrd="0" presId="urn:microsoft.com/office/officeart/2005/8/layout/radial4"/>
    <dgm:cxn modelId="{B287BE3A-D46B-4E44-B92E-36B882A6AD3A}" type="presParOf" srcId="{BE54BF1E-60E1-4D12-AC64-696D8DD10AF0}" destId="{EA091707-EC98-416D-B854-83C840F14341}" srcOrd="2" destOrd="0" presId="urn:microsoft.com/office/officeart/2005/8/layout/radial4"/>
    <dgm:cxn modelId="{E1BA5B26-A575-43CA-882C-EFA7DD59F174}" type="presParOf" srcId="{BE54BF1E-60E1-4D12-AC64-696D8DD10AF0}" destId="{1F4B79C3-0903-481E-BC31-1FBB123CC38A}" srcOrd="3" destOrd="0" presId="urn:microsoft.com/office/officeart/2005/8/layout/radial4"/>
    <dgm:cxn modelId="{6E5526C8-FDA1-4B35-AEC2-7D5C945AE46D}" type="presParOf" srcId="{BE54BF1E-60E1-4D12-AC64-696D8DD10AF0}" destId="{40C47D81-C6B9-49BE-9125-F67333A92773}" srcOrd="4" destOrd="0" presId="urn:microsoft.com/office/officeart/2005/8/layout/radial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CA339A-9FB5-4EAC-BB4E-EBD560658E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1944A36-55B9-454A-B0AB-9986AC9AF7DC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Отменить коллективное земельное владение           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36AA1EE-26E1-44E7-B525-84A96F599BFA}" type="parTrans" cxnId="{97AF4DE7-8F17-41E0-A911-28057037B9FE}">
      <dgm:prSet/>
      <dgm:spPr/>
      <dgm:t>
        <a:bodyPr/>
        <a:lstStyle/>
        <a:p>
          <a:endParaRPr lang="ru-RU"/>
        </a:p>
      </dgm:t>
    </dgm:pt>
    <dgm:pt modelId="{BF003029-2696-4864-B723-8411E5695A02}" type="sibTrans" cxnId="{97AF4DE7-8F17-41E0-A911-28057037B9FE}">
      <dgm:prSet/>
      <dgm:spPr/>
      <dgm:t>
        <a:bodyPr/>
        <a:lstStyle/>
        <a:p>
          <a:endParaRPr lang="ru-RU"/>
        </a:p>
      </dgm:t>
    </dgm:pt>
    <dgm:pt modelId="{848371FE-40A0-4ADB-984C-08CC31E3F571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Разрешить крестьянам перевести коллективную землю в частную собственность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9871C07-D98B-41B4-9BB5-632CA30D39CB}" type="parTrans" cxnId="{40F03FBC-E864-449C-A7E2-40919C57EF0B}">
      <dgm:prSet/>
      <dgm:spPr/>
      <dgm:t>
        <a:bodyPr/>
        <a:lstStyle/>
        <a:p>
          <a:endParaRPr lang="ru-RU"/>
        </a:p>
      </dgm:t>
    </dgm:pt>
    <dgm:pt modelId="{064BC2AB-9CB4-4759-B734-8C13DE13E5FE}" type="sibTrans" cxnId="{40F03FBC-E864-449C-A7E2-40919C57EF0B}">
      <dgm:prSet/>
      <dgm:spPr/>
      <dgm:t>
        <a:bodyPr/>
        <a:lstStyle/>
        <a:p>
          <a:endParaRPr lang="ru-RU"/>
        </a:p>
      </dgm:t>
    </dgm:pt>
    <dgm:pt modelId="{615652FC-94A5-4CB7-B2DB-F01A190D70F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также дать им право продажи своих чеков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551456-E743-413D-AFCB-72BDA5FAF950}" type="parTrans" cxnId="{06830E3B-239B-48E2-9EA9-78DE40F50E0E}">
      <dgm:prSet/>
      <dgm:spPr/>
      <dgm:t>
        <a:bodyPr/>
        <a:lstStyle/>
        <a:p>
          <a:endParaRPr lang="ru-RU"/>
        </a:p>
      </dgm:t>
    </dgm:pt>
    <dgm:pt modelId="{3B654321-085B-40E5-9209-ABC9B86CC3FB}" type="sibTrans" cxnId="{06830E3B-239B-48E2-9EA9-78DE40F50E0E}">
      <dgm:prSet/>
      <dgm:spPr/>
      <dgm:t>
        <a:bodyPr/>
        <a:lstStyle/>
        <a:p>
          <a:endParaRPr lang="ru-RU"/>
        </a:p>
      </dgm:t>
    </dgm:pt>
    <dgm:pt modelId="{E9084C5B-1E50-4379-8351-23B5A8C661BE}" type="pres">
      <dgm:prSet presAssocID="{93CA339A-9FB5-4EAC-BB4E-EBD560658EA6}" presName="CompostProcess" presStyleCnt="0">
        <dgm:presLayoutVars>
          <dgm:dir/>
          <dgm:resizeHandles val="exact"/>
        </dgm:presLayoutVars>
      </dgm:prSet>
      <dgm:spPr/>
    </dgm:pt>
    <dgm:pt modelId="{82B9157F-9DF1-476C-A109-44195C021934}" type="pres">
      <dgm:prSet presAssocID="{93CA339A-9FB5-4EAC-BB4E-EBD560658EA6}" presName="arrow" presStyleLbl="bgShp" presStyleIdx="0" presStyleCnt="1"/>
      <dgm:spPr>
        <a:ln>
          <a:solidFill>
            <a:schemeClr val="tx1">
              <a:lumMod val="60000"/>
              <a:lumOff val="40000"/>
            </a:schemeClr>
          </a:solidFill>
        </a:ln>
      </dgm:spPr>
    </dgm:pt>
    <dgm:pt modelId="{079A48D3-CF59-4C54-B47F-5843FCEF6C97}" type="pres">
      <dgm:prSet presAssocID="{93CA339A-9FB5-4EAC-BB4E-EBD560658EA6}" presName="linearProcess" presStyleCnt="0"/>
      <dgm:spPr/>
    </dgm:pt>
    <dgm:pt modelId="{BFF338BC-0725-4585-B802-424011342398}" type="pres">
      <dgm:prSet presAssocID="{91944A36-55B9-454A-B0AB-9986AC9AF7DC}" presName="textNode" presStyleLbl="node1" presStyleIdx="0" presStyleCnt="3" custScaleX="101815" custScaleY="1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944CD-9F78-4FB6-87CA-B60A08126C1E}" type="pres">
      <dgm:prSet presAssocID="{BF003029-2696-4864-B723-8411E5695A02}" presName="sibTrans" presStyleCnt="0"/>
      <dgm:spPr/>
    </dgm:pt>
    <dgm:pt modelId="{BADAFC15-A46D-4475-B4CE-82DDCE2AAC46}" type="pres">
      <dgm:prSet presAssocID="{848371FE-40A0-4ADB-984C-08CC31E3F571}" presName="textNode" presStyleLbl="node1" presStyleIdx="1" presStyleCnt="3" custScaleX="100344" custScaleY="1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84CE7-F8FF-4BE3-A66C-576A41C8F06B}" type="pres">
      <dgm:prSet presAssocID="{064BC2AB-9CB4-4759-B734-8C13DE13E5FE}" presName="sibTrans" presStyleCnt="0"/>
      <dgm:spPr/>
    </dgm:pt>
    <dgm:pt modelId="{823D2D19-136B-4F08-BCA7-2ABF4BF3054D}" type="pres">
      <dgm:prSet presAssocID="{615652FC-94A5-4CB7-B2DB-F01A190D70FF}" presName="textNode" presStyleLbl="node1" presStyleIdx="2" presStyleCnt="3" custScaleX="100249" custScaleY="1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5727D-43BD-490C-9E37-073B888FEE2C}" type="presOf" srcId="{848371FE-40A0-4ADB-984C-08CC31E3F571}" destId="{BADAFC15-A46D-4475-B4CE-82DDCE2AAC46}" srcOrd="0" destOrd="0" presId="urn:microsoft.com/office/officeart/2005/8/layout/hProcess9"/>
    <dgm:cxn modelId="{6041F088-9FA1-47A3-AEAE-D5E6F8BE97A4}" type="presOf" srcId="{93CA339A-9FB5-4EAC-BB4E-EBD560658EA6}" destId="{E9084C5B-1E50-4379-8351-23B5A8C661BE}" srcOrd="0" destOrd="0" presId="urn:microsoft.com/office/officeart/2005/8/layout/hProcess9"/>
    <dgm:cxn modelId="{D4289A2C-CD54-4E60-89CA-5FFD6A1B72E5}" type="presOf" srcId="{615652FC-94A5-4CB7-B2DB-F01A190D70FF}" destId="{823D2D19-136B-4F08-BCA7-2ABF4BF3054D}" srcOrd="0" destOrd="0" presId="urn:microsoft.com/office/officeart/2005/8/layout/hProcess9"/>
    <dgm:cxn modelId="{40F03FBC-E864-449C-A7E2-40919C57EF0B}" srcId="{93CA339A-9FB5-4EAC-BB4E-EBD560658EA6}" destId="{848371FE-40A0-4ADB-984C-08CC31E3F571}" srcOrd="1" destOrd="0" parTransId="{49871C07-D98B-41B4-9BB5-632CA30D39CB}" sibTransId="{064BC2AB-9CB4-4759-B734-8C13DE13E5FE}"/>
    <dgm:cxn modelId="{97AF4DE7-8F17-41E0-A911-28057037B9FE}" srcId="{93CA339A-9FB5-4EAC-BB4E-EBD560658EA6}" destId="{91944A36-55B9-454A-B0AB-9986AC9AF7DC}" srcOrd="0" destOrd="0" parTransId="{E36AA1EE-26E1-44E7-B525-84A96F599BFA}" sibTransId="{BF003029-2696-4864-B723-8411E5695A02}"/>
    <dgm:cxn modelId="{06830E3B-239B-48E2-9EA9-78DE40F50E0E}" srcId="{93CA339A-9FB5-4EAC-BB4E-EBD560658EA6}" destId="{615652FC-94A5-4CB7-B2DB-F01A190D70FF}" srcOrd="2" destOrd="0" parTransId="{FA551456-E743-413D-AFCB-72BDA5FAF950}" sibTransId="{3B654321-085B-40E5-9209-ABC9B86CC3FB}"/>
    <dgm:cxn modelId="{D335F1B1-4739-4201-941F-01163ED6DF3C}" type="presOf" srcId="{91944A36-55B9-454A-B0AB-9986AC9AF7DC}" destId="{BFF338BC-0725-4585-B802-424011342398}" srcOrd="0" destOrd="0" presId="urn:microsoft.com/office/officeart/2005/8/layout/hProcess9"/>
    <dgm:cxn modelId="{7BFCB9BA-8C76-4526-B4A4-25AD1B9F9442}" type="presParOf" srcId="{E9084C5B-1E50-4379-8351-23B5A8C661BE}" destId="{82B9157F-9DF1-476C-A109-44195C021934}" srcOrd="0" destOrd="0" presId="urn:microsoft.com/office/officeart/2005/8/layout/hProcess9"/>
    <dgm:cxn modelId="{F5F4DF97-D98B-456C-895F-52BA9545CB49}" type="presParOf" srcId="{E9084C5B-1E50-4379-8351-23B5A8C661BE}" destId="{079A48D3-CF59-4C54-B47F-5843FCEF6C97}" srcOrd="1" destOrd="0" presId="urn:microsoft.com/office/officeart/2005/8/layout/hProcess9"/>
    <dgm:cxn modelId="{C29A8369-3CB0-4A88-A179-609147A564F7}" type="presParOf" srcId="{079A48D3-CF59-4C54-B47F-5843FCEF6C97}" destId="{BFF338BC-0725-4585-B802-424011342398}" srcOrd="0" destOrd="0" presId="urn:microsoft.com/office/officeart/2005/8/layout/hProcess9"/>
    <dgm:cxn modelId="{A7A8D211-24A4-4710-8BEE-B529A4D1B053}" type="presParOf" srcId="{079A48D3-CF59-4C54-B47F-5843FCEF6C97}" destId="{C9E944CD-9F78-4FB6-87CA-B60A08126C1E}" srcOrd="1" destOrd="0" presId="urn:microsoft.com/office/officeart/2005/8/layout/hProcess9"/>
    <dgm:cxn modelId="{DF5F947D-5FDA-4B4F-A59E-E1DF244324AD}" type="presParOf" srcId="{079A48D3-CF59-4C54-B47F-5843FCEF6C97}" destId="{BADAFC15-A46D-4475-B4CE-82DDCE2AAC46}" srcOrd="2" destOrd="0" presId="urn:microsoft.com/office/officeart/2005/8/layout/hProcess9"/>
    <dgm:cxn modelId="{424F4DAA-F8B1-47E8-A559-74B5F3135504}" type="presParOf" srcId="{079A48D3-CF59-4C54-B47F-5843FCEF6C97}" destId="{86B84CE7-F8FF-4BE3-A66C-576A41C8F06B}" srcOrd="3" destOrd="0" presId="urn:microsoft.com/office/officeart/2005/8/layout/hProcess9"/>
    <dgm:cxn modelId="{0A5E6E90-0BB2-40B5-BC2B-3C1EA53D1838}" type="presParOf" srcId="{079A48D3-CF59-4C54-B47F-5843FCEF6C97}" destId="{823D2D19-136B-4F08-BCA7-2ABF4BF3054D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CA339A-9FB5-4EAC-BB4E-EBD560658E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1944A36-55B9-454A-B0AB-9986AC9AF7DC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Оказать помощь крестьянам      для выкупа земель           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36AA1EE-26E1-44E7-B525-84A96F599BFA}" type="parTrans" cxnId="{97AF4DE7-8F17-41E0-A911-28057037B9FE}">
      <dgm:prSet/>
      <dgm:spPr/>
      <dgm:t>
        <a:bodyPr/>
        <a:lstStyle/>
        <a:p>
          <a:endParaRPr lang="ru-RU"/>
        </a:p>
      </dgm:t>
    </dgm:pt>
    <dgm:pt modelId="{BF003029-2696-4864-B723-8411E5695A02}" type="sibTrans" cxnId="{97AF4DE7-8F17-41E0-A911-28057037B9FE}">
      <dgm:prSet/>
      <dgm:spPr/>
      <dgm:t>
        <a:bodyPr/>
        <a:lstStyle/>
        <a:p>
          <a:endParaRPr lang="ru-RU"/>
        </a:p>
      </dgm:t>
    </dgm:pt>
    <dgm:pt modelId="{848371FE-40A0-4ADB-984C-08CC31E3F571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Принадлежащих государству         и помещикам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9871C07-D98B-41B4-9BB5-632CA30D39CB}" type="parTrans" cxnId="{40F03FBC-E864-449C-A7E2-40919C57EF0B}">
      <dgm:prSet/>
      <dgm:spPr/>
      <dgm:t>
        <a:bodyPr/>
        <a:lstStyle/>
        <a:p>
          <a:endParaRPr lang="ru-RU"/>
        </a:p>
      </dgm:t>
    </dgm:pt>
    <dgm:pt modelId="{064BC2AB-9CB4-4759-B734-8C13DE13E5FE}" type="sibTrans" cxnId="{40F03FBC-E864-449C-A7E2-40919C57EF0B}">
      <dgm:prSet/>
      <dgm:spPr/>
      <dgm:t>
        <a:bodyPr/>
        <a:lstStyle/>
        <a:p>
          <a:endParaRPr lang="ru-RU"/>
        </a:p>
      </dgm:t>
    </dgm:pt>
    <dgm:pt modelId="{615652FC-94A5-4CB7-B2DB-F01A190D70F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Посредством «Крестьянского банка»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551456-E743-413D-AFCB-72BDA5FAF950}" type="parTrans" cxnId="{06830E3B-239B-48E2-9EA9-78DE40F50E0E}">
      <dgm:prSet/>
      <dgm:spPr/>
      <dgm:t>
        <a:bodyPr/>
        <a:lstStyle/>
        <a:p>
          <a:endParaRPr lang="ru-RU"/>
        </a:p>
      </dgm:t>
    </dgm:pt>
    <dgm:pt modelId="{3B654321-085B-40E5-9209-ABC9B86CC3FB}" type="sibTrans" cxnId="{06830E3B-239B-48E2-9EA9-78DE40F50E0E}">
      <dgm:prSet/>
      <dgm:spPr/>
      <dgm:t>
        <a:bodyPr/>
        <a:lstStyle/>
        <a:p>
          <a:endParaRPr lang="ru-RU"/>
        </a:p>
      </dgm:t>
    </dgm:pt>
    <dgm:pt modelId="{E9084C5B-1E50-4379-8351-23B5A8C661BE}" type="pres">
      <dgm:prSet presAssocID="{93CA339A-9FB5-4EAC-BB4E-EBD560658EA6}" presName="CompostProcess" presStyleCnt="0">
        <dgm:presLayoutVars>
          <dgm:dir/>
          <dgm:resizeHandles val="exact"/>
        </dgm:presLayoutVars>
      </dgm:prSet>
      <dgm:spPr/>
    </dgm:pt>
    <dgm:pt modelId="{82B9157F-9DF1-476C-A109-44195C021934}" type="pres">
      <dgm:prSet presAssocID="{93CA339A-9FB5-4EAC-BB4E-EBD560658EA6}" presName="arrow" presStyleLbl="bgShp" presStyleIdx="0" presStyleCnt="1"/>
      <dgm:spPr>
        <a:ln>
          <a:solidFill>
            <a:schemeClr val="tx1">
              <a:lumMod val="60000"/>
              <a:lumOff val="40000"/>
            </a:schemeClr>
          </a:solidFill>
        </a:ln>
      </dgm:spPr>
    </dgm:pt>
    <dgm:pt modelId="{079A48D3-CF59-4C54-B47F-5843FCEF6C97}" type="pres">
      <dgm:prSet presAssocID="{93CA339A-9FB5-4EAC-BB4E-EBD560658EA6}" presName="linearProcess" presStyleCnt="0"/>
      <dgm:spPr/>
    </dgm:pt>
    <dgm:pt modelId="{BFF338BC-0725-4585-B802-424011342398}" type="pres">
      <dgm:prSet presAssocID="{91944A36-55B9-454A-B0AB-9986AC9AF7DC}" presName="textNode" presStyleLbl="node1" presStyleIdx="0" presStyleCnt="3" custScaleX="101815" custScaleY="1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944CD-9F78-4FB6-87CA-B60A08126C1E}" type="pres">
      <dgm:prSet presAssocID="{BF003029-2696-4864-B723-8411E5695A02}" presName="sibTrans" presStyleCnt="0"/>
      <dgm:spPr/>
    </dgm:pt>
    <dgm:pt modelId="{BADAFC15-A46D-4475-B4CE-82DDCE2AAC46}" type="pres">
      <dgm:prSet presAssocID="{848371FE-40A0-4ADB-984C-08CC31E3F571}" presName="textNode" presStyleLbl="node1" presStyleIdx="1" presStyleCnt="3" custScaleX="100344" custScaleY="1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84CE7-F8FF-4BE3-A66C-576A41C8F06B}" type="pres">
      <dgm:prSet presAssocID="{064BC2AB-9CB4-4759-B734-8C13DE13E5FE}" presName="sibTrans" presStyleCnt="0"/>
      <dgm:spPr/>
    </dgm:pt>
    <dgm:pt modelId="{823D2D19-136B-4F08-BCA7-2ABF4BF3054D}" type="pres">
      <dgm:prSet presAssocID="{615652FC-94A5-4CB7-B2DB-F01A190D70FF}" presName="textNode" presStyleLbl="node1" presStyleIdx="2" presStyleCnt="3" custScaleX="100249" custScaleY="1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6A25D-4582-4AEB-A63E-1AA45E4013E9}" type="presOf" srcId="{615652FC-94A5-4CB7-B2DB-F01A190D70FF}" destId="{823D2D19-136B-4F08-BCA7-2ABF4BF3054D}" srcOrd="0" destOrd="0" presId="urn:microsoft.com/office/officeart/2005/8/layout/hProcess9"/>
    <dgm:cxn modelId="{5AD45B05-9F2B-4352-BE87-47D77B4AF785}" type="presOf" srcId="{93CA339A-9FB5-4EAC-BB4E-EBD560658EA6}" destId="{E9084C5B-1E50-4379-8351-23B5A8C661BE}" srcOrd="0" destOrd="0" presId="urn:microsoft.com/office/officeart/2005/8/layout/hProcess9"/>
    <dgm:cxn modelId="{497BDE5E-7087-4BC8-8CFF-4948613F88B2}" type="presOf" srcId="{91944A36-55B9-454A-B0AB-9986AC9AF7DC}" destId="{BFF338BC-0725-4585-B802-424011342398}" srcOrd="0" destOrd="0" presId="urn:microsoft.com/office/officeart/2005/8/layout/hProcess9"/>
    <dgm:cxn modelId="{40F03FBC-E864-449C-A7E2-40919C57EF0B}" srcId="{93CA339A-9FB5-4EAC-BB4E-EBD560658EA6}" destId="{848371FE-40A0-4ADB-984C-08CC31E3F571}" srcOrd="1" destOrd="0" parTransId="{49871C07-D98B-41B4-9BB5-632CA30D39CB}" sibTransId="{064BC2AB-9CB4-4759-B734-8C13DE13E5FE}"/>
    <dgm:cxn modelId="{97AF4DE7-8F17-41E0-A911-28057037B9FE}" srcId="{93CA339A-9FB5-4EAC-BB4E-EBD560658EA6}" destId="{91944A36-55B9-454A-B0AB-9986AC9AF7DC}" srcOrd="0" destOrd="0" parTransId="{E36AA1EE-26E1-44E7-B525-84A96F599BFA}" sibTransId="{BF003029-2696-4864-B723-8411E5695A02}"/>
    <dgm:cxn modelId="{06830E3B-239B-48E2-9EA9-78DE40F50E0E}" srcId="{93CA339A-9FB5-4EAC-BB4E-EBD560658EA6}" destId="{615652FC-94A5-4CB7-B2DB-F01A190D70FF}" srcOrd="2" destOrd="0" parTransId="{FA551456-E743-413D-AFCB-72BDA5FAF950}" sibTransId="{3B654321-085B-40E5-9209-ABC9B86CC3FB}"/>
    <dgm:cxn modelId="{F2CE7154-7A93-4450-B250-3613B8205818}" type="presOf" srcId="{848371FE-40A0-4ADB-984C-08CC31E3F571}" destId="{BADAFC15-A46D-4475-B4CE-82DDCE2AAC46}" srcOrd="0" destOrd="0" presId="urn:microsoft.com/office/officeart/2005/8/layout/hProcess9"/>
    <dgm:cxn modelId="{BD3BA9B6-465A-4220-AAE3-D441C3F72089}" type="presParOf" srcId="{E9084C5B-1E50-4379-8351-23B5A8C661BE}" destId="{82B9157F-9DF1-476C-A109-44195C021934}" srcOrd="0" destOrd="0" presId="urn:microsoft.com/office/officeart/2005/8/layout/hProcess9"/>
    <dgm:cxn modelId="{39258599-FE72-409C-BCD3-3C1CC1B27D5E}" type="presParOf" srcId="{E9084C5B-1E50-4379-8351-23B5A8C661BE}" destId="{079A48D3-CF59-4C54-B47F-5843FCEF6C97}" srcOrd="1" destOrd="0" presId="urn:microsoft.com/office/officeart/2005/8/layout/hProcess9"/>
    <dgm:cxn modelId="{BBDC4CBF-C316-4D3E-BF41-936557B5DEB3}" type="presParOf" srcId="{079A48D3-CF59-4C54-B47F-5843FCEF6C97}" destId="{BFF338BC-0725-4585-B802-424011342398}" srcOrd="0" destOrd="0" presId="urn:microsoft.com/office/officeart/2005/8/layout/hProcess9"/>
    <dgm:cxn modelId="{EDE3BDE4-1CBF-4461-ADFF-16138A7C1606}" type="presParOf" srcId="{079A48D3-CF59-4C54-B47F-5843FCEF6C97}" destId="{C9E944CD-9F78-4FB6-87CA-B60A08126C1E}" srcOrd="1" destOrd="0" presId="urn:microsoft.com/office/officeart/2005/8/layout/hProcess9"/>
    <dgm:cxn modelId="{20768508-AED7-4C2E-9A10-C71F958FE506}" type="presParOf" srcId="{079A48D3-CF59-4C54-B47F-5843FCEF6C97}" destId="{BADAFC15-A46D-4475-B4CE-82DDCE2AAC46}" srcOrd="2" destOrd="0" presId="urn:microsoft.com/office/officeart/2005/8/layout/hProcess9"/>
    <dgm:cxn modelId="{732E3845-0B13-42C9-95DC-CB3613233597}" type="presParOf" srcId="{079A48D3-CF59-4C54-B47F-5843FCEF6C97}" destId="{86B84CE7-F8FF-4BE3-A66C-576A41C8F06B}" srcOrd="3" destOrd="0" presId="urn:microsoft.com/office/officeart/2005/8/layout/hProcess9"/>
    <dgm:cxn modelId="{111AB4AF-A838-4014-81A5-B792ECF1817F}" type="presParOf" srcId="{079A48D3-CF59-4C54-B47F-5843FCEF6C97}" destId="{823D2D19-136B-4F08-BCA7-2ABF4BF3054D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B33AB-C46D-437E-BEBB-5A80C84C60F7}">
      <dsp:nvSpPr>
        <dsp:cNvPr id="0" name=""/>
        <dsp:cNvSpPr/>
      </dsp:nvSpPr>
      <dsp:spPr>
        <a:xfrm>
          <a:off x="697259" y="1144"/>
          <a:ext cx="1955336" cy="117320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Россия была неограниченной монархией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97259" y="1144"/>
        <a:ext cx="1955336" cy="1173201"/>
      </dsp:txXfrm>
    </dsp:sp>
    <dsp:sp modelId="{CC8689CC-02F6-44B5-B6EF-27B13AC62FDA}">
      <dsp:nvSpPr>
        <dsp:cNvPr id="0" name=""/>
        <dsp:cNvSpPr/>
      </dsp:nvSpPr>
      <dsp:spPr>
        <a:xfrm>
          <a:off x="2848129" y="1144"/>
          <a:ext cx="1955336" cy="117320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Вся власть                     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сконцентрирована                  в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руках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царя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48129" y="1144"/>
        <a:ext cx="1955336" cy="1173201"/>
      </dsp:txXfrm>
    </dsp:sp>
    <dsp:sp modelId="{F0B5C01F-3E88-460E-9BF7-5DF61A732184}">
      <dsp:nvSpPr>
        <dsp:cNvPr id="0" name=""/>
        <dsp:cNvSpPr/>
      </dsp:nvSpPr>
      <dsp:spPr>
        <a:xfrm>
          <a:off x="697259" y="1369879"/>
          <a:ext cx="1955336" cy="117320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Основная опора царской власти -  помещики                        и православная церковь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97259" y="1369879"/>
        <a:ext cx="1955336" cy="1173201"/>
      </dsp:txXfrm>
    </dsp:sp>
    <dsp:sp modelId="{B0CBBB3D-B303-4082-B582-63A5A78C91E1}">
      <dsp:nvSpPr>
        <dsp:cNvPr id="0" name=""/>
        <dsp:cNvSpPr/>
      </dsp:nvSpPr>
      <dsp:spPr>
        <a:xfrm>
          <a:off x="2848129" y="1369879"/>
          <a:ext cx="1955336" cy="117320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Царская семья имела самое крупное поместье – 7 млн. десятин земли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48129" y="1369879"/>
        <a:ext cx="1955336" cy="11732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9157F-9DF1-476C-A109-44195C021934}">
      <dsp:nvSpPr>
        <dsp:cNvPr id="0" name=""/>
        <dsp:cNvSpPr/>
      </dsp:nvSpPr>
      <dsp:spPr>
        <a:xfrm>
          <a:off x="401838" y="0"/>
          <a:ext cx="4554172" cy="2643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338BC-0725-4585-B802-424011342398}">
      <dsp:nvSpPr>
        <dsp:cNvPr id="0" name=""/>
        <dsp:cNvSpPr/>
      </dsp:nvSpPr>
      <dsp:spPr>
        <a:xfrm>
          <a:off x="1727" y="642938"/>
          <a:ext cx="1623743" cy="13573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Переселить часть крестьян, проживающих       в центральных краях           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7986" y="709197"/>
        <a:ext cx="1491225" cy="1224810"/>
      </dsp:txXfrm>
    </dsp:sp>
    <dsp:sp modelId="{BADAFC15-A46D-4475-B4CE-82DDCE2AAC46}">
      <dsp:nvSpPr>
        <dsp:cNvPr id="0" name=""/>
        <dsp:cNvSpPr/>
      </dsp:nvSpPr>
      <dsp:spPr>
        <a:xfrm>
          <a:off x="1891270" y="642938"/>
          <a:ext cx="1600283" cy="13573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 сильной нехваткой земель,                  в Сибирь, Дальний Восток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57529" y="709197"/>
        <a:ext cx="1467765" cy="1224810"/>
      </dsp:txXfrm>
    </dsp:sp>
    <dsp:sp modelId="{823D2D19-136B-4F08-BCA7-2ABF4BF3054D}">
      <dsp:nvSpPr>
        <dsp:cNvPr id="0" name=""/>
        <dsp:cNvSpPr/>
      </dsp:nvSpPr>
      <dsp:spPr>
        <a:xfrm>
          <a:off x="3757353" y="642938"/>
          <a:ext cx="1598768" cy="13573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на национальные окраины империи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23612" y="709197"/>
        <a:ext cx="1466250" cy="12248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594EB-1C74-4CB9-9DCD-B0B4670125B4}">
      <dsp:nvSpPr>
        <dsp:cNvPr id="0" name=""/>
        <dsp:cNvSpPr/>
      </dsp:nvSpPr>
      <dsp:spPr>
        <a:xfrm>
          <a:off x="4131" y="29319"/>
          <a:ext cx="2048232" cy="793983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Неограниченная монархия</a:t>
          </a:r>
          <a:endParaRPr lang="ru-RU" sz="115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01123" y="29319"/>
        <a:ext cx="1254249" cy="793983"/>
      </dsp:txXfrm>
    </dsp:sp>
    <dsp:sp modelId="{C7703BC5-728C-430A-91E0-EAD47B319291}">
      <dsp:nvSpPr>
        <dsp:cNvPr id="0" name=""/>
        <dsp:cNvSpPr/>
      </dsp:nvSpPr>
      <dsp:spPr>
        <a:xfrm>
          <a:off x="1833069" y="36614"/>
          <a:ext cx="1725319" cy="779393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Помещичье хозяйство</a:t>
          </a:r>
          <a:endParaRPr lang="ru-RU" sz="115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22766" y="36614"/>
        <a:ext cx="945926" cy="779393"/>
      </dsp:txXfrm>
    </dsp:sp>
    <dsp:sp modelId="{D2AEE8A7-90AF-4885-A33E-D9DDEB9E81A6}">
      <dsp:nvSpPr>
        <dsp:cNvPr id="0" name=""/>
        <dsp:cNvSpPr/>
      </dsp:nvSpPr>
      <dsp:spPr>
        <a:xfrm>
          <a:off x="3362373" y="36614"/>
          <a:ext cx="2184781" cy="779393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 место по добыче угля</a:t>
          </a:r>
          <a:endParaRPr lang="ru-RU" sz="115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752070" y="36614"/>
        <a:ext cx="1405388" cy="779393"/>
      </dsp:txXfrm>
    </dsp:sp>
    <dsp:sp modelId="{F3763C12-3897-4966-81D9-55284CF1D0DB}">
      <dsp:nvSpPr>
        <dsp:cNvPr id="0" name=""/>
        <dsp:cNvSpPr/>
      </dsp:nvSpPr>
      <dsp:spPr>
        <a:xfrm>
          <a:off x="4131" y="917768"/>
          <a:ext cx="1978767" cy="75666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Монополии </a:t>
          </a:r>
          <a:endParaRPr lang="ru-RU" sz="115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2462" y="917768"/>
        <a:ext cx="1222105" cy="756662"/>
      </dsp:txXfrm>
    </dsp:sp>
    <dsp:sp modelId="{CA6F1656-3537-457D-9552-F78121B8BC05}">
      <dsp:nvSpPr>
        <dsp:cNvPr id="0" name=""/>
        <dsp:cNvSpPr/>
      </dsp:nvSpPr>
      <dsp:spPr>
        <a:xfrm>
          <a:off x="1763603" y="934492"/>
          <a:ext cx="1712172" cy="723215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Зерно </a:t>
          </a:r>
          <a:endParaRPr lang="ru-RU" sz="115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25211" y="934492"/>
        <a:ext cx="988957" cy="723215"/>
      </dsp:txXfrm>
    </dsp:sp>
    <dsp:sp modelId="{4A2AD80B-B3A1-4CF6-B1BD-37E896582EBB}">
      <dsp:nvSpPr>
        <dsp:cNvPr id="0" name=""/>
        <dsp:cNvSpPr/>
      </dsp:nvSpPr>
      <dsp:spPr>
        <a:xfrm>
          <a:off x="3279760" y="923602"/>
          <a:ext cx="2192943" cy="744995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100 наций                  и народностей</a:t>
          </a:r>
          <a:endParaRPr lang="ru-RU" sz="115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652258" y="923602"/>
        <a:ext cx="1447948" cy="744995"/>
      </dsp:txXfrm>
    </dsp:sp>
    <dsp:sp modelId="{FA3CB167-CD18-4EB7-8470-6DD3AB0B21F0}">
      <dsp:nvSpPr>
        <dsp:cNvPr id="0" name=""/>
        <dsp:cNvSpPr/>
      </dsp:nvSpPr>
      <dsp:spPr>
        <a:xfrm>
          <a:off x="4131" y="1768896"/>
          <a:ext cx="2014967" cy="77355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Русификация </a:t>
          </a:r>
          <a:endParaRPr lang="ru-RU" sz="115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0907" y="1768896"/>
        <a:ext cx="1241416" cy="773551"/>
      </dsp:txXfrm>
    </dsp:sp>
    <dsp:sp modelId="{B4864504-A9FA-48AB-B4BE-C3885B9D99A1}">
      <dsp:nvSpPr>
        <dsp:cNvPr id="0" name=""/>
        <dsp:cNvSpPr/>
      </dsp:nvSpPr>
      <dsp:spPr>
        <a:xfrm>
          <a:off x="1799804" y="1798738"/>
          <a:ext cx="1938094" cy="713868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1905 год</a:t>
          </a:r>
          <a:endParaRPr lang="ru-RU" sz="115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56738" y="1798738"/>
        <a:ext cx="1224226" cy="713868"/>
      </dsp:txXfrm>
    </dsp:sp>
    <dsp:sp modelId="{D40B67A3-089A-4088-BDA6-69C02908E070}">
      <dsp:nvSpPr>
        <dsp:cNvPr id="0" name=""/>
        <dsp:cNvSpPr/>
      </dsp:nvSpPr>
      <dsp:spPr>
        <a:xfrm>
          <a:off x="3541883" y="1798738"/>
          <a:ext cx="2026148" cy="713868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1906 год, Столыпин </a:t>
          </a:r>
          <a:endParaRPr lang="ru-RU" sz="115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98817" y="1798738"/>
        <a:ext cx="1312280" cy="7138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81251" y="130"/>
          <a:ext cx="3610476" cy="6873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11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№ 19</a:t>
          </a:r>
          <a:endParaRPr lang="ru-RU" sz="20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53096" y="130"/>
        <a:ext cx="3438631" cy="687382"/>
      </dsp:txXfrm>
    </dsp:sp>
    <dsp:sp modelId="{0695C490-E4F3-44F9-95D3-DCB4ADA8C6F8}">
      <dsp:nvSpPr>
        <dsp:cNvPr id="0" name=""/>
        <dsp:cNvSpPr/>
      </dsp:nvSpPr>
      <dsp:spPr>
        <a:xfrm>
          <a:off x="737560" y="130"/>
          <a:ext cx="687382" cy="6873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081251" y="892702"/>
          <a:ext cx="3610476" cy="6873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11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Каковы особенности экономического развития России?</a:t>
          </a:r>
          <a:endParaRPr lang="ru-RU" sz="18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53096" y="892702"/>
        <a:ext cx="3438631" cy="687382"/>
      </dsp:txXfrm>
    </dsp:sp>
    <dsp:sp modelId="{0A426044-E8F7-487B-91EF-34DFC983F853}">
      <dsp:nvSpPr>
        <dsp:cNvPr id="0" name=""/>
        <dsp:cNvSpPr/>
      </dsp:nvSpPr>
      <dsp:spPr>
        <a:xfrm>
          <a:off x="737560" y="892702"/>
          <a:ext cx="687382" cy="6873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71575" y="1785404"/>
          <a:ext cx="3610476" cy="6873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11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Выполните работу              по схеме «Личность П.А.Столыпина»</a:t>
          </a:r>
          <a:endParaRPr lang="ru-RU" sz="18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3420" y="1785404"/>
        <a:ext cx="3438631" cy="687382"/>
      </dsp:txXfrm>
    </dsp:sp>
    <dsp:sp modelId="{0CB44D7F-0C66-4497-B9EB-5134FE96849A}">
      <dsp:nvSpPr>
        <dsp:cNvPr id="0" name=""/>
        <dsp:cNvSpPr/>
      </dsp:nvSpPr>
      <dsp:spPr>
        <a:xfrm>
          <a:off x="737560" y="1785274"/>
          <a:ext cx="687382" cy="6873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510CB-2B57-4439-A8B6-D8E17645D145}">
      <dsp:nvSpPr>
        <dsp:cNvPr id="0" name=""/>
        <dsp:cNvSpPr/>
      </dsp:nvSpPr>
      <dsp:spPr>
        <a:xfrm>
          <a:off x="0" y="11989"/>
          <a:ext cx="5429287" cy="2520000"/>
        </a:xfrm>
        <a:prstGeom prst="rightArrow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3C0F9-8238-4850-A13F-0A92FA37D926}">
      <dsp:nvSpPr>
        <dsp:cNvPr id="0" name=""/>
        <dsp:cNvSpPr/>
      </dsp:nvSpPr>
      <dsp:spPr>
        <a:xfrm>
          <a:off x="3640379" y="641989"/>
          <a:ext cx="1245978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Помещики старались сохранить старые порядки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40379" y="641989"/>
        <a:ext cx="1245978" cy="1260000"/>
      </dsp:txXfrm>
    </dsp:sp>
    <dsp:sp modelId="{7571E028-D172-4558-B448-665A2286BA6D}">
      <dsp:nvSpPr>
        <dsp:cNvPr id="0" name=""/>
        <dsp:cNvSpPr/>
      </dsp:nvSpPr>
      <dsp:spPr>
        <a:xfrm>
          <a:off x="1930721" y="641989"/>
          <a:ext cx="1460461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пути капиталистического развития России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30721" y="641989"/>
        <a:ext cx="1460461" cy="1260000"/>
      </dsp:txXfrm>
    </dsp:sp>
    <dsp:sp modelId="{51FE5CED-F95D-47C2-AF24-9744862630E1}">
      <dsp:nvSpPr>
        <dsp:cNvPr id="0" name=""/>
        <dsp:cNvSpPr/>
      </dsp:nvSpPr>
      <dsp:spPr>
        <a:xfrm>
          <a:off x="435547" y="641989"/>
          <a:ext cx="1245978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Помещичье хозяйство являлось основной преградой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5547" y="641989"/>
        <a:ext cx="1245978" cy="126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0" y="0"/>
          <a:ext cx="4675617" cy="7631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Россия была аграрно-индустриальным государством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353" y="22353"/>
        <a:ext cx="3852071" cy="718488"/>
      </dsp:txXfrm>
    </dsp:sp>
    <dsp:sp modelId="{E214CC58-8EB2-4CA5-8D9F-CCA16F0276E8}">
      <dsp:nvSpPr>
        <dsp:cNvPr id="0" name=""/>
        <dsp:cNvSpPr/>
      </dsp:nvSpPr>
      <dsp:spPr>
        <a:xfrm>
          <a:off x="412554" y="890393"/>
          <a:ext cx="4675617" cy="7631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Основная часть населения проживала                 в сельской местности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4907" y="912746"/>
        <a:ext cx="3722280" cy="718487"/>
      </dsp:txXfrm>
    </dsp:sp>
    <dsp:sp modelId="{C1DB65B5-07D2-4A2F-B23D-A2A308A7475A}">
      <dsp:nvSpPr>
        <dsp:cNvPr id="0" name=""/>
        <dsp:cNvSpPr/>
      </dsp:nvSpPr>
      <dsp:spPr>
        <a:xfrm>
          <a:off x="825108" y="1780786"/>
          <a:ext cx="4675617" cy="7631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Несмотря на это, капитализм в России бурно развивался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47461" y="1803139"/>
        <a:ext cx="3722280" cy="718487"/>
      </dsp:txXfrm>
    </dsp:sp>
    <dsp:sp modelId="{7F9E4E9C-EC7E-4058-B53F-BF0DFB37E027}">
      <dsp:nvSpPr>
        <dsp:cNvPr id="0" name=""/>
        <dsp:cNvSpPr/>
      </dsp:nvSpPr>
      <dsp:spPr>
        <a:xfrm>
          <a:off x="4179541" y="578755"/>
          <a:ext cx="496076" cy="49607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291158" y="578755"/>
        <a:ext cx="272842" cy="373297"/>
      </dsp:txXfrm>
    </dsp:sp>
    <dsp:sp modelId="{937148DB-CF44-443A-9593-2AE3731C77B2}">
      <dsp:nvSpPr>
        <dsp:cNvPr id="0" name=""/>
        <dsp:cNvSpPr/>
      </dsp:nvSpPr>
      <dsp:spPr>
        <a:xfrm>
          <a:off x="4592095" y="1464060"/>
          <a:ext cx="496076" cy="49607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703712" y="1464060"/>
        <a:ext cx="272842" cy="373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0F87D-DC5C-457B-9B31-A47D56C903A5}">
      <dsp:nvSpPr>
        <dsp:cNvPr id="0" name=""/>
        <dsp:cNvSpPr/>
      </dsp:nvSpPr>
      <dsp:spPr>
        <a:xfrm>
          <a:off x="1721" y="13889"/>
          <a:ext cx="1678898" cy="671559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6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Продмет</a:t>
          </a:r>
          <a:r>
            <a:rPr lang="ru-RU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»</a:t>
          </a:r>
          <a:endParaRPr lang="ru-RU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721" y="13889"/>
        <a:ext cx="1678898" cy="671559"/>
      </dsp:txXfrm>
    </dsp:sp>
    <dsp:sp modelId="{BF0D340C-7943-453D-A681-CEFD0BCC21CC}">
      <dsp:nvSpPr>
        <dsp:cNvPr id="0" name=""/>
        <dsp:cNvSpPr/>
      </dsp:nvSpPr>
      <dsp:spPr>
        <a:xfrm>
          <a:off x="1721" y="685449"/>
          <a:ext cx="1678898" cy="184464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чёрной металлургии</a:t>
          </a:r>
          <a:endParaRPr lang="ru-RU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721" y="685449"/>
        <a:ext cx="1678898" cy="1844640"/>
      </dsp:txXfrm>
    </dsp:sp>
    <dsp:sp modelId="{889887AE-29B5-4F86-B631-F52141D882B7}">
      <dsp:nvSpPr>
        <dsp:cNvPr id="0" name=""/>
        <dsp:cNvSpPr/>
      </dsp:nvSpPr>
      <dsp:spPr>
        <a:xfrm>
          <a:off x="1915666" y="13889"/>
          <a:ext cx="1678898" cy="671559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6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Продуголь</a:t>
          </a:r>
          <a:r>
            <a:rPr lang="ru-RU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»</a:t>
          </a:r>
          <a:endParaRPr lang="ru-RU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15666" y="13889"/>
        <a:ext cx="1678898" cy="671559"/>
      </dsp:txXfrm>
    </dsp:sp>
    <dsp:sp modelId="{6B49EB90-FD6C-44F7-A3D4-E5B472D4D192}">
      <dsp:nvSpPr>
        <dsp:cNvPr id="0" name=""/>
        <dsp:cNvSpPr/>
      </dsp:nvSpPr>
      <dsp:spPr>
        <a:xfrm>
          <a:off x="1915666" y="685449"/>
          <a:ext cx="1678898" cy="184464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угольной промышленности</a:t>
          </a:r>
          <a:endParaRPr lang="ru-RU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15666" y="685449"/>
        <a:ext cx="1678898" cy="1844640"/>
      </dsp:txXfrm>
    </dsp:sp>
    <dsp:sp modelId="{F7AE17BF-4F13-406C-8D68-D672EB2D276D}">
      <dsp:nvSpPr>
        <dsp:cNvPr id="0" name=""/>
        <dsp:cNvSpPr/>
      </dsp:nvSpPr>
      <dsp:spPr>
        <a:xfrm>
          <a:off x="3829611" y="13889"/>
          <a:ext cx="1678898" cy="671559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«Медь»</a:t>
          </a:r>
          <a:endParaRPr lang="ru-RU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29611" y="13889"/>
        <a:ext cx="1678898" cy="671559"/>
      </dsp:txXfrm>
    </dsp:sp>
    <dsp:sp modelId="{C643CB0E-444F-4D83-8704-F1A747508027}">
      <dsp:nvSpPr>
        <dsp:cNvPr id="0" name=""/>
        <dsp:cNvSpPr/>
      </dsp:nvSpPr>
      <dsp:spPr>
        <a:xfrm>
          <a:off x="3829611" y="685449"/>
          <a:ext cx="1678898" cy="184464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цветной металлургии</a:t>
          </a:r>
          <a:endParaRPr lang="ru-RU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1907 год</a:t>
          </a:r>
          <a:endParaRPr lang="ru-RU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29611" y="685449"/>
        <a:ext cx="1678898" cy="1844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000A9-EE55-4637-A6DD-4EFC46BC05E4}">
      <dsp:nvSpPr>
        <dsp:cNvPr id="0" name=""/>
        <dsp:cNvSpPr/>
      </dsp:nvSpPr>
      <dsp:spPr>
        <a:xfrm>
          <a:off x="0" y="112199"/>
          <a:ext cx="1696652" cy="113192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экономическом развитии ввоз капитала преобладал над вывозом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0" y="112199"/>
        <a:ext cx="1696652" cy="1131925"/>
      </dsp:txXfrm>
    </dsp:sp>
    <dsp:sp modelId="{84465397-672F-4255-93C4-9BF3579664CC}">
      <dsp:nvSpPr>
        <dsp:cNvPr id="0" name=""/>
        <dsp:cNvSpPr/>
      </dsp:nvSpPr>
      <dsp:spPr>
        <a:xfrm>
          <a:off x="1866317" y="112199"/>
          <a:ext cx="1696652" cy="113192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Объяснялось тем, что капитализм  лишь зарождался и не был столь агрессивным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66317" y="112199"/>
        <a:ext cx="1696652" cy="1131925"/>
      </dsp:txXfrm>
    </dsp:sp>
    <dsp:sp modelId="{2EEA26E2-FDE2-48E6-B096-F602500A5E7A}">
      <dsp:nvSpPr>
        <dsp:cNvPr id="0" name=""/>
        <dsp:cNvSpPr/>
      </dsp:nvSpPr>
      <dsp:spPr>
        <a:xfrm>
          <a:off x="3732635" y="112199"/>
          <a:ext cx="1696652" cy="113192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 другой стороны,       в России было значительное количество областей экономики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32635" y="112199"/>
        <a:ext cx="1696652" cy="1131925"/>
      </dsp:txXfrm>
    </dsp:sp>
    <dsp:sp modelId="{E8A4E773-C7C7-4A2F-B4D9-A53DA01CB3CD}">
      <dsp:nvSpPr>
        <dsp:cNvPr id="0" name=""/>
        <dsp:cNvSpPr/>
      </dsp:nvSpPr>
      <dsp:spPr>
        <a:xfrm>
          <a:off x="933158" y="1413789"/>
          <a:ext cx="1696652" cy="101799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Области экономики, которые приносили огромную прибыль иностранному капиталу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933158" y="1413789"/>
        <a:ext cx="1696652" cy="1017991"/>
      </dsp:txXfrm>
    </dsp:sp>
    <dsp:sp modelId="{583C416A-4E07-42C1-B62A-33358D8930F9}">
      <dsp:nvSpPr>
        <dsp:cNvPr id="0" name=""/>
        <dsp:cNvSpPr/>
      </dsp:nvSpPr>
      <dsp:spPr>
        <a:xfrm>
          <a:off x="2799476" y="1413789"/>
          <a:ext cx="1696652" cy="101799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Огромная прибыль благодаря наличию дешёвой рабочей силы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799476" y="1413789"/>
        <a:ext cx="1696652" cy="1017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F4347-DC23-4C97-B677-3BAF3899136C}">
      <dsp:nvSpPr>
        <dsp:cNvPr id="0" name=""/>
        <dsp:cNvSpPr/>
      </dsp:nvSpPr>
      <dsp:spPr>
        <a:xfrm>
          <a:off x="771" y="150806"/>
          <a:ext cx="1601447" cy="88512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составе Российской империи проживало более 100 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наций             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народностей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6695" y="176730"/>
        <a:ext cx="1549599" cy="833277"/>
      </dsp:txXfrm>
    </dsp:sp>
    <dsp:sp modelId="{C1B45560-7009-4922-84B4-6254A1CA9613}">
      <dsp:nvSpPr>
        <dsp:cNvPr id="0" name=""/>
        <dsp:cNvSpPr/>
      </dsp:nvSpPr>
      <dsp:spPr>
        <a:xfrm>
          <a:off x="1702417" y="452181"/>
          <a:ext cx="241385" cy="28237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702417" y="508656"/>
        <a:ext cx="168970" cy="169425"/>
      </dsp:txXfrm>
    </dsp:sp>
    <dsp:sp modelId="{935E566C-2617-451B-85E6-FA2C1A507A58}">
      <dsp:nvSpPr>
        <dsp:cNvPr id="0" name=""/>
        <dsp:cNvSpPr/>
      </dsp:nvSpPr>
      <dsp:spPr>
        <a:xfrm>
          <a:off x="2057664" y="150806"/>
          <a:ext cx="1570272" cy="88512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завоёванных краях была проведена политика русификации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83588" y="176730"/>
        <a:ext cx="1518424" cy="833277"/>
      </dsp:txXfrm>
    </dsp:sp>
    <dsp:sp modelId="{9C7D78F0-7AFC-4387-8F71-4E1EBD8F9526}">
      <dsp:nvSpPr>
        <dsp:cNvPr id="0" name=""/>
        <dsp:cNvSpPr/>
      </dsp:nvSpPr>
      <dsp:spPr>
        <a:xfrm>
          <a:off x="3728134" y="452181"/>
          <a:ext cx="241385" cy="28237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728134" y="508656"/>
        <a:ext cx="168970" cy="169425"/>
      </dsp:txXfrm>
    </dsp:sp>
    <dsp:sp modelId="{541E2A69-37B4-465F-A4EE-9F0D476E22C6}">
      <dsp:nvSpPr>
        <dsp:cNvPr id="0" name=""/>
        <dsp:cNvSpPr/>
      </dsp:nvSpPr>
      <dsp:spPr>
        <a:xfrm>
          <a:off x="4083381" y="164278"/>
          <a:ext cx="1345134" cy="85818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Движения против захватчиков беспощадно 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подавлялись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08516" y="189413"/>
        <a:ext cx="1294864" cy="807911"/>
      </dsp:txXfrm>
    </dsp:sp>
    <dsp:sp modelId="{FFCDC096-77B1-45D5-999D-28AD41CFECF6}">
      <dsp:nvSpPr>
        <dsp:cNvPr id="0" name=""/>
        <dsp:cNvSpPr/>
      </dsp:nvSpPr>
      <dsp:spPr>
        <a:xfrm rot="5400653">
          <a:off x="4622101" y="1126004"/>
          <a:ext cx="267439" cy="28237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4671116" y="1133472"/>
        <a:ext cx="169425" cy="187207"/>
      </dsp:txXfrm>
    </dsp:sp>
    <dsp:sp modelId="{299B642D-8DE1-4161-9260-12BFAA733F89}">
      <dsp:nvSpPr>
        <dsp:cNvPr id="0" name=""/>
        <dsp:cNvSpPr/>
      </dsp:nvSpPr>
      <dsp:spPr>
        <a:xfrm>
          <a:off x="4082869" y="1527062"/>
          <a:ext cx="1345646" cy="83042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Жизнь у 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граждан, а также колониальных 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народов была тяжёлой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07191" y="1551384"/>
        <a:ext cx="1297002" cy="781780"/>
      </dsp:txXfrm>
    </dsp:sp>
    <dsp:sp modelId="{FE21A452-1F4B-4080-8D60-EA4961106AD2}">
      <dsp:nvSpPr>
        <dsp:cNvPr id="0" name=""/>
        <dsp:cNvSpPr/>
      </dsp:nvSpPr>
      <dsp:spPr>
        <a:xfrm rot="10800000">
          <a:off x="3741285" y="1801086"/>
          <a:ext cx="241385" cy="28237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813700" y="1857561"/>
        <a:ext cx="168970" cy="169425"/>
      </dsp:txXfrm>
    </dsp:sp>
    <dsp:sp modelId="{109C2627-E925-4B9E-AC03-10E872964E6B}">
      <dsp:nvSpPr>
        <dsp:cNvPr id="0" name=""/>
        <dsp:cNvSpPr/>
      </dsp:nvSpPr>
      <dsp:spPr>
        <a:xfrm>
          <a:off x="2119741" y="1491377"/>
          <a:ext cx="1507682" cy="90179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Кроме того, поражение России в Русско-японской в 1904 году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46154" y="1517790"/>
        <a:ext cx="1454856" cy="848969"/>
      </dsp:txXfrm>
    </dsp:sp>
    <dsp:sp modelId="{C7FEBF41-4860-4F2E-BB0F-6467BBBB4507}">
      <dsp:nvSpPr>
        <dsp:cNvPr id="0" name=""/>
        <dsp:cNvSpPr/>
      </dsp:nvSpPr>
      <dsp:spPr>
        <a:xfrm rot="10800000">
          <a:off x="1778157" y="1801086"/>
          <a:ext cx="241385" cy="28237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850572" y="1857561"/>
        <a:ext cx="168970" cy="169425"/>
      </dsp:txXfrm>
    </dsp:sp>
    <dsp:sp modelId="{3C49595E-1004-4679-831C-D8A88C8C985C}">
      <dsp:nvSpPr>
        <dsp:cNvPr id="0" name=""/>
        <dsp:cNvSpPr/>
      </dsp:nvSpPr>
      <dsp:spPr>
        <a:xfrm>
          <a:off x="95834" y="1549863"/>
          <a:ext cx="1568462" cy="78482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Ещё больше ухудшило жизнь народа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18821" y="1572850"/>
        <a:ext cx="1522488" cy="738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D33DC-8E50-4C7E-90D7-8436093E5EBF}">
      <dsp:nvSpPr>
        <dsp:cNvPr id="0" name=""/>
        <dsp:cNvSpPr/>
      </dsp:nvSpPr>
      <dsp:spPr>
        <a:xfrm>
          <a:off x="1759632" y="1066494"/>
          <a:ext cx="2052898" cy="15044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Для осуществления этих целей решено провести преобразования на селе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060272" y="1286821"/>
        <a:ext cx="1451618" cy="1063830"/>
      </dsp:txXfrm>
    </dsp:sp>
    <dsp:sp modelId="{3A1744AB-8156-428C-8285-83739F7A48CD}">
      <dsp:nvSpPr>
        <dsp:cNvPr id="0" name=""/>
        <dsp:cNvSpPr/>
      </dsp:nvSpPr>
      <dsp:spPr>
        <a:xfrm rot="12900000">
          <a:off x="899251" y="701827"/>
          <a:ext cx="1195795" cy="42877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91707-EC98-416D-B854-83C840F14341}">
      <dsp:nvSpPr>
        <dsp:cNvPr id="0" name=""/>
        <dsp:cNvSpPr/>
      </dsp:nvSpPr>
      <dsp:spPr>
        <a:xfrm>
          <a:off x="292750" y="1572"/>
          <a:ext cx="1429260" cy="11434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Основное – отстранение     от революции крестьян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6239" y="35061"/>
        <a:ext cx="1362282" cy="1076430"/>
      </dsp:txXfrm>
    </dsp:sp>
    <dsp:sp modelId="{1F4B79C3-0903-481E-BC31-1FBB123CC38A}">
      <dsp:nvSpPr>
        <dsp:cNvPr id="0" name=""/>
        <dsp:cNvSpPr/>
      </dsp:nvSpPr>
      <dsp:spPr>
        <a:xfrm rot="19500000">
          <a:off x="3477117" y="701827"/>
          <a:ext cx="1195795" cy="42877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47D81-C6B9-49BE-9125-F67333A92773}">
      <dsp:nvSpPr>
        <dsp:cNvPr id="0" name=""/>
        <dsp:cNvSpPr/>
      </dsp:nvSpPr>
      <dsp:spPr>
        <a:xfrm>
          <a:off x="3850153" y="1572"/>
          <a:ext cx="1429260" cy="11434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Второе проблема создания сильной социальной опоры царской власти в сёлах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83642" y="35061"/>
        <a:ext cx="1362282" cy="10764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9157F-9DF1-476C-A109-44195C021934}">
      <dsp:nvSpPr>
        <dsp:cNvPr id="0" name=""/>
        <dsp:cNvSpPr/>
      </dsp:nvSpPr>
      <dsp:spPr>
        <a:xfrm>
          <a:off x="401838" y="0"/>
          <a:ext cx="4554172" cy="2643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338BC-0725-4585-B802-424011342398}">
      <dsp:nvSpPr>
        <dsp:cNvPr id="0" name=""/>
        <dsp:cNvSpPr/>
      </dsp:nvSpPr>
      <dsp:spPr>
        <a:xfrm>
          <a:off x="2806" y="642938"/>
          <a:ext cx="1634114" cy="13573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Отменить коллективное земельное владение           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9065" y="709197"/>
        <a:ext cx="1501596" cy="1224810"/>
      </dsp:txXfrm>
    </dsp:sp>
    <dsp:sp modelId="{BADAFC15-A46D-4475-B4CE-82DDCE2AAC46}">
      <dsp:nvSpPr>
        <dsp:cNvPr id="0" name=""/>
        <dsp:cNvSpPr/>
      </dsp:nvSpPr>
      <dsp:spPr>
        <a:xfrm>
          <a:off x="1886239" y="642938"/>
          <a:ext cx="1610505" cy="13573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Разрешить крестьянам перевести коллективную землю в частную собственность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52498" y="709197"/>
        <a:ext cx="1477987" cy="1224810"/>
      </dsp:txXfrm>
    </dsp:sp>
    <dsp:sp modelId="{823D2D19-136B-4F08-BCA7-2ABF4BF3054D}">
      <dsp:nvSpPr>
        <dsp:cNvPr id="0" name=""/>
        <dsp:cNvSpPr/>
      </dsp:nvSpPr>
      <dsp:spPr>
        <a:xfrm>
          <a:off x="3746062" y="642938"/>
          <a:ext cx="1608980" cy="13573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также дать им право продажи своих чеков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12321" y="709197"/>
        <a:ext cx="1476462" cy="12248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9157F-9DF1-476C-A109-44195C021934}">
      <dsp:nvSpPr>
        <dsp:cNvPr id="0" name=""/>
        <dsp:cNvSpPr/>
      </dsp:nvSpPr>
      <dsp:spPr>
        <a:xfrm>
          <a:off x="401838" y="0"/>
          <a:ext cx="4554172" cy="2643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338BC-0725-4585-B802-424011342398}">
      <dsp:nvSpPr>
        <dsp:cNvPr id="0" name=""/>
        <dsp:cNvSpPr/>
      </dsp:nvSpPr>
      <dsp:spPr>
        <a:xfrm>
          <a:off x="1727" y="642938"/>
          <a:ext cx="1623743" cy="13573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Оказать помощь крестьянам      для выкупа земель           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7986" y="709197"/>
        <a:ext cx="1491225" cy="1224810"/>
      </dsp:txXfrm>
    </dsp:sp>
    <dsp:sp modelId="{BADAFC15-A46D-4475-B4CE-82DDCE2AAC46}">
      <dsp:nvSpPr>
        <dsp:cNvPr id="0" name=""/>
        <dsp:cNvSpPr/>
      </dsp:nvSpPr>
      <dsp:spPr>
        <a:xfrm>
          <a:off x="1891270" y="642938"/>
          <a:ext cx="1600283" cy="13573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Принадлежащих государству         и помещикам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57529" y="709197"/>
        <a:ext cx="1467765" cy="1224810"/>
      </dsp:txXfrm>
    </dsp:sp>
    <dsp:sp modelId="{823D2D19-136B-4F08-BCA7-2ABF4BF3054D}">
      <dsp:nvSpPr>
        <dsp:cNvPr id="0" name=""/>
        <dsp:cNvSpPr/>
      </dsp:nvSpPr>
      <dsp:spPr>
        <a:xfrm>
          <a:off x="3757353" y="642938"/>
          <a:ext cx="1598768" cy="13573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Посредством «Крестьянского банка»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23612" y="709197"/>
        <a:ext cx="1466250" cy="1224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7892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5784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3676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51567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9460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7351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15244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03136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600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600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600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600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600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600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600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600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7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90863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1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1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7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6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6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500" dirty="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5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500" dirty="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lvl="0" algn="ctr"/>
            <a:endParaRPr lang="en-US" sz="60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lvl="0"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Layout" Target="../diagrams/layout12.xml"/><Relationship Id="rId7" Type="http://schemas.openxmlformats.org/officeDocument/2006/relationships/image" Target="../media/image14.gi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1534"/>
            <a:ext cx="3709761" cy="1059627"/>
          </a:xfrm>
          <a:prstGeom prst="rect">
            <a:avLst/>
          </a:prstGeom>
        </p:spPr>
        <p:txBody>
          <a:bodyPr vert="horz" wrap="square" lIns="0" tIns="14580" rIns="0" bIns="0" rtlCol="0" anchor="ctr">
            <a:spAutoFit/>
          </a:bodyPr>
          <a:lstStyle/>
          <a:p>
            <a:pPr marL="12679" algn="l">
              <a:lnSpc>
                <a:spcPct val="100000"/>
              </a:lnSpc>
              <a:spcBef>
                <a:spcPts val="114"/>
              </a:spcBef>
            </a:pPr>
            <a:r>
              <a:rPr lang="ru-RU" sz="34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95189" y="1065851"/>
            <a:ext cx="3542469" cy="1706853"/>
          </a:xfrm>
          <a:prstGeom prst="rect">
            <a:avLst/>
          </a:prstGeom>
        </p:spPr>
        <p:txBody>
          <a:bodyPr vert="horz" wrap="square" lIns="0" tIns="13946" rIns="0" bIns="0" rtlCol="0">
            <a:spAutoFit/>
          </a:bodyPr>
          <a:lstStyle/>
          <a:p>
            <a:pPr marL="18383">
              <a:lnSpc>
                <a:spcPts val="1952"/>
              </a:lnSpc>
              <a:spcBef>
                <a:spcPts val="110"/>
              </a:spcBef>
            </a:pPr>
            <a:endParaRPr lang="ru-RU" sz="18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3">
              <a:spcBef>
                <a:spcPts val="110"/>
              </a:spcBef>
            </a:pPr>
            <a:r>
              <a:rPr lang="ru-RU" sz="18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18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8383" algn="ctr">
              <a:spcBef>
                <a:spcPts val="110"/>
              </a:spcBef>
            </a:pPr>
            <a:r>
              <a:rPr lang="ru-RU" sz="1800" b="1" dirty="0" smtClean="0">
                <a:solidFill>
                  <a:srgbClr val="2365C7"/>
                </a:solidFill>
                <a:latin typeface="Arial"/>
                <a:cs typeface="Arial"/>
              </a:rPr>
              <a:t>Социально-политическое     </a:t>
            </a:r>
            <a:endParaRPr lang="ru-RU" sz="18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3" algn="ctr">
              <a:spcBef>
                <a:spcPts val="110"/>
              </a:spcBef>
            </a:pPr>
            <a:r>
              <a:rPr lang="ru-RU" sz="1800" b="1" dirty="0" smtClean="0">
                <a:solidFill>
                  <a:srgbClr val="2365C7"/>
                </a:solidFill>
                <a:latin typeface="Arial"/>
                <a:cs typeface="Arial"/>
              </a:rPr>
              <a:t>и </a:t>
            </a:r>
            <a:r>
              <a:rPr lang="ru-RU" sz="1800" b="1" dirty="0" smtClean="0">
                <a:solidFill>
                  <a:srgbClr val="2365C7"/>
                </a:solidFill>
                <a:latin typeface="Arial"/>
                <a:cs typeface="Arial"/>
              </a:rPr>
              <a:t>экономическое положение Российской империи </a:t>
            </a:r>
            <a:endParaRPr lang="ru-RU" sz="18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3" algn="ctr">
              <a:spcBef>
                <a:spcPts val="110"/>
              </a:spcBef>
            </a:pPr>
            <a:r>
              <a:rPr lang="ru-RU" sz="1800" b="1" dirty="0" smtClean="0">
                <a:solidFill>
                  <a:srgbClr val="2365C7"/>
                </a:solidFill>
                <a:latin typeface="Arial"/>
                <a:cs typeface="Arial"/>
              </a:rPr>
              <a:t>в </a:t>
            </a:r>
            <a:r>
              <a:rPr lang="ru-RU" sz="1800" b="1" dirty="0" smtClean="0">
                <a:solidFill>
                  <a:srgbClr val="2365C7"/>
                </a:solidFill>
                <a:latin typeface="Arial"/>
                <a:cs typeface="Arial"/>
              </a:rPr>
              <a:t>конце </a:t>
            </a:r>
            <a:r>
              <a:rPr lang="en-US" sz="1800" b="1" dirty="0" smtClean="0">
                <a:solidFill>
                  <a:srgbClr val="2365C7"/>
                </a:solidFill>
                <a:latin typeface="Arial"/>
                <a:cs typeface="Arial"/>
              </a:rPr>
              <a:t>XIX – </a:t>
            </a:r>
            <a:r>
              <a:rPr lang="ru-RU" sz="1800" b="1" dirty="0" smtClean="0">
                <a:solidFill>
                  <a:srgbClr val="2365C7"/>
                </a:solidFill>
                <a:latin typeface="Arial"/>
                <a:cs typeface="Arial"/>
              </a:rPr>
              <a:t>начале </a:t>
            </a:r>
            <a:r>
              <a:rPr lang="en-US" sz="1800" b="1" dirty="0" smtClean="0">
                <a:solidFill>
                  <a:srgbClr val="2365C7"/>
                </a:solidFill>
                <a:latin typeface="Arial"/>
                <a:cs typeface="Arial"/>
              </a:rPr>
              <a:t>XX</a:t>
            </a:r>
            <a:r>
              <a:rPr lang="ru-RU" sz="1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rgbClr val="2365C7"/>
                </a:solidFill>
                <a:latin typeface="Arial"/>
                <a:cs typeface="Arial"/>
              </a:rPr>
              <a:t>веков</a:t>
            </a:r>
            <a:endParaRPr lang="ru-RU" sz="16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5577" y="1191416"/>
            <a:ext cx="304799" cy="171451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9" y="248656"/>
            <a:ext cx="173101" cy="372198"/>
          </a:xfrm>
          <a:prstGeom prst="rect">
            <a:avLst/>
          </a:prstGeom>
        </p:spPr>
        <p:txBody>
          <a:bodyPr vert="horz" wrap="square" lIns="0" tIns="1584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2" y="541153"/>
            <a:ext cx="490599" cy="215739"/>
          </a:xfrm>
          <a:prstGeom prst="rect">
            <a:avLst/>
          </a:prstGeom>
        </p:spPr>
        <p:txBody>
          <a:bodyPr vert="horz" wrap="square" lIns="0" tIns="1204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4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224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522799" y="1620044"/>
            <a:ext cx="1000132" cy="1428760"/>
          </a:xfrm>
        </p:spPr>
      </p:sp>
      <p:sp>
        <p:nvSpPr>
          <p:cNvPr id="26626" name="AutoShape 2" descr="Старая Москва в XIX ве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Вилена\Desktop\culture_XIX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171" y="1191416"/>
            <a:ext cx="1500198" cy="1918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Особенности экономики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65081" y="576262"/>
          <a:ext cx="5429288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Изменения в сельском хозяйстве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5" y="576017"/>
            <a:ext cx="2795588" cy="254422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Основная часть иностранного капитала, вложенного                  в промышленность страны, принадлежала Франции.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Наблюдался и рост сельскохозяйственного производства.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Вырос экспорт сельскохозяйственной продукции.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Основной продукцией экспорта являлось зерно.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Берлинский конгрес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ак царские финансисты превратили зерно в банковский акти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576017"/>
            <a:ext cx="2500330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Банки России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6" y="576017"/>
            <a:ext cx="2676157" cy="254422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0795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Вместе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развитием капитализма  выросла и роль банковского капитала   </a:t>
            </a:r>
          </a:p>
          <a:p>
            <a:pPr marL="10795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Международный банк Петербурга», банки «Азов – Дон» и «Русь – Азия» играли решающую роль в жизни страны того периода.</a:t>
            </a:r>
          </a:p>
          <a:p>
            <a:pPr marL="10795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несмотря на это, в конце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начале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веков Россия по экономическому развитию намного отставала от других великих государств.</a:t>
            </a:r>
          </a:p>
        </p:txBody>
      </p:sp>
      <p:sp>
        <p:nvSpPr>
          <p:cNvPr id="20482" name="AutoShape 2" descr="Берлинский конгрес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42" name="AutoShape 2" descr="https://upload.wikimedia.org/wikipedia/commons/thumb/6/60/%D0%97%D0%B4%D0%B0%D0%BD%D0%B8%D0%B5_%D0%90%D0%B7%D0%BE%D0%B2%D1%81%D0%BA%D0%BE-%D0%94%D0%BE%D0%BD%D1%81%D0%BA%D0%BE%D0%B3%D0%BE_%D0%B1%D0%B0%D0%BD%D0%BA%D0%B0%2C_1913_%D0%B3%D0%BE%D0%B4.jpg/180px-%D0%97%D0%B4%D0%B0%D0%BD%D0%B8%D0%B5_%D0%90%D0%B7%D0%BE%D0%B2%D1%81%D0%BA%D0%BE-%D0%94%D0%BE%D0%BD%D1%81%D0%BA%D0%BE%D0%B3%D0%BE_%D0%B1%D0%B0%D0%BD%D0%BA%D0%B0%2C_1913_%D0%B3%D0%BE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43" name="Picture 3" descr="C:\Users\Вилена\Desktop\180px-Здание_Азовско-Донского_банка,_1913_г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4" y="576017"/>
            <a:ext cx="1857388" cy="1401218"/>
          </a:xfrm>
          <a:prstGeom prst="rect">
            <a:avLst/>
          </a:prstGeom>
          <a:noFill/>
        </p:spPr>
      </p:pic>
      <p:pic>
        <p:nvPicPr>
          <p:cNvPr id="573445" name="Picture 5" descr="День рождения Государственного банка Российской империи | Главный портал МБ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4105" y="1977234"/>
            <a:ext cx="2000264" cy="126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Внутренняя политика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863549"/>
              </p:ext>
            </p:extLst>
          </p:nvPr>
        </p:nvGraphicFramePr>
        <p:xfrm>
          <a:off x="165081" y="576264"/>
          <a:ext cx="5429288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Революция 1905 года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5" y="576016"/>
            <a:ext cx="2795588" cy="266407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1905 г. произошла Первая русская революция.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Однако, революционное движение было задушено.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Правящие слои извлекли надлежащие выводы       из революции.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0482" name="AutoShape 2" descr="Берлинский конгрес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Революция 1905 года - репетиция смуты | Геополитик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Вилена\Desktop\revo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576017"/>
            <a:ext cx="2500330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Выводы правящих слоёв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3644" y="548475"/>
          <a:ext cx="5572164" cy="257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Указ Николая </a:t>
            </a:r>
            <a:r>
              <a:rPr lang="en-US" sz="2400" b="1" dirty="0" smtClean="0">
                <a:solidFill>
                  <a:srgbClr val="FFFFFF"/>
                </a:solidFill>
              </a:rPr>
              <a:t>II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3643" y="576016"/>
            <a:ext cx="2714645" cy="266407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осуществления этих целей было решено провести ряд преобразований на селе.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1906 г. Николай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издал указ об аграрной реформе и переселении крестьян. </a:t>
            </a:r>
          </a:p>
        </p:txBody>
      </p:sp>
      <p:pic>
        <p:nvPicPr>
          <p:cNvPr id="17410" name="Picture 2" descr="Николай II в гусарском мундире. | Царь николай ii, Царь николай, Рос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8" y="576017"/>
            <a:ext cx="2500330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Реформа Столыпина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6" y="576017"/>
            <a:ext cx="2676157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Реформа была инсценирована премьер-министром Столыпиным      и поэтому вошла в историю под названием «аграрной реформы Столыпина».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Согласно ей, было намечено решение вопроса землевладения крестьян тремя способами.</a:t>
            </a:r>
          </a:p>
        </p:txBody>
      </p:sp>
      <p:sp>
        <p:nvSpPr>
          <p:cNvPr id="20482" name="AutoShape 2" descr="Берлинский конгрес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6514" name="Picture 2" descr="Столыпин Пётр Аркадьевич | Государственное управление в России в портрет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576017"/>
            <a:ext cx="2643206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6"/>
            <a:ext cx="5759450" cy="57150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Первый способ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76016"/>
            <a:ext cx="2857520" cy="240135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36520" y="477036"/>
          <a:ext cx="535785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6"/>
            <a:ext cx="5759450" cy="57150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Второй способ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76016"/>
            <a:ext cx="2857520" cy="240135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36520" y="477036"/>
          <a:ext cx="535785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-1"/>
            <a:ext cx="5759450" cy="57601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5082" y="576017"/>
            <a:ext cx="5429288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1) Политический строй России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2) Экономическое положение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3) Внутренняя политика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6"/>
            <a:ext cx="5759450" cy="57150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Третий способ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76016"/>
            <a:ext cx="2857520" cy="240135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36520" y="477036"/>
          <a:ext cx="535785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Итоги реформы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6" y="576017"/>
            <a:ext cx="2676157" cy="2544226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Аграрная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реформа Столыпина усилила дифференциацию сельского населения и роста внутреннего рынка.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Она укрепила положение богатых крестьян (кулачества).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Однако аграрная реформа не смогла полностью ликвидировать земельное владение помещиков.</a:t>
            </a:r>
          </a:p>
        </p:txBody>
      </p:sp>
      <p:sp>
        <p:nvSpPr>
          <p:cNvPr id="20482" name="AutoShape 2" descr="Берлинский конгрес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А.И. Солженицын. Август Четырнадцатого. Глава 65, ч. 3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1" y="576017"/>
            <a:ext cx="2571768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Вопрос переселенцев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576" y="477036"/>
            <a:ext cx="2795587" cy="276305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107950"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Переселенцы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были вынуждены возвращаться обратно на прежние места проживания, так как этот процесс не был достаточно обеспечен материально.</a:t>
            </a:r>
          </a:p>
        </p:txBody>
      </p:sp>
      <p:sp>
        <p:nvSpPr>
          <p:cNvPr id="4" name="AutoShape 2" descr="Избирательная реформа (1832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Переселенцы в Туркестанский край и обратно :: Узбекистан :: Казахстан и  страны Средней Азии :: СТРАНЫ И РЕГИ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477036"/>
            <a:ext cx="250033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Переселенцы в Туркестане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3643" y="576017"/>
            <a:ext cx="3000395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Политика переселения обострила политическую обстановку                            на национальных окраинах, в частности,                                      в Туркестанском крае,                и вытеснение при этом местного населения.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Переселенческая политика Петра Аркадьевича Столыпина | hom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Переселенческая политика Петра Аркадьевича Столыпина | hom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619912"/>
            <a:ext cx="23574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Значение реформы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575" y="576017"/>
            <a:ext cx="3009902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Таким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образом, Столыпину      не удалось «успокоить» страну.</a:t>
            </a:r>
          </a:p>
          <a:p>
            <a:pPr marL="10800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Правящий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слой добивался его отставки, но безрезультатно.</a:t>
            </a:r>
          </a:p>
          <a:p>
            <a:pPr marL="10800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1911 г. Столыпин был застрелен.</a:t>
            </a:r>
          </a:p>
          <a:p>
            <a:pPr marL="10800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несмотря на все свои недостатки, аграрная политика Столыпина способствовала развитию капитализма на селе.</a:t>
            </a:r>
          </a:p>
        </p:txBody>
      </p:sp>
      <p:sp>
        <p:nvSpPr>
          <p:cNvPr id="4" name="AutoShape 2" descr="Избирательная реформа (1832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vignette.wikia.nocookie.net/warrior/images/a/aa/20161010_KZNHPI_00002898-32fddrnwduyizpr2qo47pc.jpg/revision/latest/scale-to-width-down/350?cb=20170429192439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Своя земля и во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792" y="576017"/>
            <a:ext cx="2286016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1"/>
            <a:ext cx="5759449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ВСПОМНИ СОБЫТИЯ!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65081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5048802"/>
              </p:ext>
            </p:extLst>
          </p:nvPr>
        </p:nvGraphicFramePr>
        <p:xfrm>
          <a:off x="93644" y="548474"/>
          <a:ext cx="5572163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5082" y="576016"/>
          <a:ext cx="5429288" cy="247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9462" y="576016"/>
            <a:ext cx="857255" cy="686839"/>
          </a:xfrm>
          <a:prstGeom prst="rect">
            <a:avLst/>
          </a:prstGeom>
          <a:noFill/>
        </p:spPr>
      </p:pic>
      <p:pic>
        <p:nvPicPr>
          <p:cNvPr id="1027" name="Picture 3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9463" y="1405730"/>
            <a:ext cx="714379" cy="785818"/>
          </a:xfrm>
          <a:prstGeom prst="rect">
            <a:avLst/>
          </a:prstGeom>
          <a:noFill/>
        </p:spPr>
      </p:pic>
      <p:pic>
        <p:nvPicPr>
          <p:cNvPr id="1028" name="Picture 4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9463" y="2191548"/>
            <a:ext cx="714379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Схема «Личность П.А.Столыпина»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453" y="624018"/>
            <a:ext cx="2282595" cy="24962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Полное имя</a:t>
            </a: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Год рождения и смерти</a:t>
            </a: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Биография</a:t>
            </a: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Деятельность</a:t>
            </a: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Роль в истории</a:t>
            </a: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51533" y="834226"/>
            <a:ext cx="841822" cy="285752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151533" y="1405730"/>
            <a:ext cx="841822" cy="285752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151533" y="1905796"/>
            <a:ext cx="841822" cy="285752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151533" y="2477300"/>
            <a:ext cx="841822" cy="285752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pic>
        <p:nvPicPr>
          <p:cNvPr id="2050" name="Picture 2" descr="Пётр Столыпин | Им нужны великие потрясения, а нам нужна великая Россия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792" y="624018"/>
            <a:ext cx="2286016" cy="249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029"/>
            <a:ext cx="5759450" cy="4286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тесты!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13" y="447515"/>
            <a:ext cx="5579486" cy="2756705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179388" indent="-179388">
              <a:spcBef>
                <a:spcPts val="400"/>
              </a:spcBef>
              <a:buNone/>
            </a:pPr>
            <a:endParaRPr lang="ru-RU" sz="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spcBef>
                <a:spcPts val="400"/>
              </a:spcBef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В Южной Америке до начала 20-х годов </a:t>
            </a:r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в. имелась одна португальская колония, это…   </a:t>
            </a:r>
            <a:endPara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9388" indent="0">
              <a:spcBef>
                <a:spcPts val="400"/>
              </a:spcBef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Аргентина  </a:t>
            </a:r>
            <a:r>
              <a:rPr lang="ru-RU" sz="11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Бразилия 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Гвиана  Д) Эквадор</a:t>
            </a:r>
          </a:p>
          <a:p>
            <a:pPr marL="179388" indent="-179388">
              <a:spcBef>
                <a:spcPts val="400"/>
              </a:spcBef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Чьей колонией являлась Куба в тот период, когда США начали войну         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с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Мексикой и захватили у неё Техас и Калифорнию?                                              </a:t>
            </a:r>
            <a:endPara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9388" indent="0">
              <a:spcBef>
                <a:spcPts val="400"/>
              </a:spcBef>
              <a:buNone/>
            </a:pPr>
            <a:r>
              <a:rPr lang="ru-RU" sz="11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1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Испании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В) Португалии  С) Германии  Д) Великобритании</a:t>
            </a:r>
          </a:p>
          <a:p>
            <a:pPr marL="179388" indent="-179388">
              <a:spcBef>
                <a:spcPts val="400"/>
              </a:spcBef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Революция в какой стране положила начало национально-освободительному движению народов Латинской Америки?                              </a:t>
            </a:r>
            <a:endPara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9388" indent="0">
              <a:spcBef>
                <a:spcPts val="400"/>
              </a:spcBef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Бразилии  В) России  </a:t>
            </a:r>
            <a:r>
              <a:rPr lang="ru-RU" sz="11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Мексике 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Уругвае </a:t>
            </a:r>
          </a:p>
          <a:p>
            <a:pPr marL="179388" indent="-179388">
              <a:spcBef>
                <a:spcPts val="400"/>
              </a:spcBef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Назовите руководителя крестьянского движения, возглавившего восстание крестьян на севере Мексики в 1911 году.</a:t>
            </a:r>
          </a:p>
          <a:p>
            <a:pPr marL="179388" indent="0">
              <a:spcBef>
                <a:spcPts val="400"/>
              </a:spcBef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1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Порфирио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Диас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В) Хосе Марти С) </a:t>
            </a:r>
            <a:r>
              <a:rPr lang="ru-RU" sz="11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Себастьяно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Лердо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1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Франциско </a:t>
            </a:r>
            <a:r>
              <a:rPr lang="ru-RU" sz="11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Вилья</a:t>
            </a:r>
            <a:endParaRPr lang="ru-RU" sz="11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Политический строй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93710" y="576016"/>
            <a:ext cx="3022601" cy="2401350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40650258"/>
              </p:ext>
            </p:extLst>
          </p:nvPr>
        </p:nvGraphicFramePr>
        <p:xfrm>
          <a:off x="165082" y="576017"/>
          <a:ext cx="5500726" cy="254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Помещики в России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65082" y="576263"/>
          <a:ext cx="5429287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Класс буржуазии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5082" y="576017"/>
            <a:ext cx="2913635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10795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 существовал и класс буржуазии.</a:t>
            </a:r>
          </a:p>
          <a:p>
            <a:pPr marL="10795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Темп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её капитализации также нарастал.</a:t>
            </a:r>
          </a:p>
          <a:p>
            <a:pPr marL="10795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политический авторитет буржуазии был слабым.</a:t>
            </a:r>
          </a:p>
          <a:p>
            <a:pPr marL="10795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практически не участвовала в управлении государством.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1394" name="Picture 2" descr="БУРЖУАЗИЯ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7" y="576017"/>
            <a:ext cx="2357454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Экономическое положение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93643" y="576262"/>
          <a:ext cx="5500726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Развитие промышленности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5082" y="576017"/>
            <a:ext cx="2913635" cy="2544226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pPr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Благодаря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иностранным инвестициям особенно быстро развивалась тяжёлая промышленность – металлургия, машиностроение, добыча нефти и угля.</a:t>
            </a:r>
          </a:p>
          <a:p>
            <a:pPr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короткое время Россия      по добыче угля  перегнала даже США и вышла на 1 место          в мире.</a:t>
            </a:r>
          </a:p>
          <a:p>
            <a:pPr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Страна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экспортировала керосин.</a:t>
            </a:r>
          </a:p>
        </p:txBody>
      </p:sp>
      <p:pic>
        <p:nvPicPr>
          <p:cNvPr id="21506" name="Picture 2" descr="Глава II. Основные черты экономического развития капиталистического мира в  70-90-х годах [1960 - - Всемирная история. Энциклопедия. Том 7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576017"/>
            <a:ext cx="2286016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Монополии России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2226583"/>
              </p:ext>
            </p:extLst>
          </p:nvPr>
        </p:nvGraphicFramePr>
        <p:xfrm>
          <a:off x="155575" y="576263"/>
          <a:ext cx="5510232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d43fb7fc7ffeddc7fc7989ff65a64a4c24eb8e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154411</TotalTime>
  <Words>931</Words>
  <Application>Microsoft Office PowerPoint</Application>
  <PresentationFormat>Произвольный</PresentationFormat>
  <Paragraphs>148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Решите тесты!</vt:lpstr>
      <vt:lpstr>Политический строй</vt:lpstr>
      <vt:lpstr>Помещики в России</vt:lpstr>
      <vt:lpstr>Класс буржуазии</vt:lpstr>
      <vt:lpstr>Экономическое положение</vt:lpstr>
      <vt:lpstr>Развитие промышленности</vt:lpstr>
      <vt:lpstr>Монополии России</vt:lpstr>
      <vt:lpstr>Особенности экономики</vt:lpstr>
      <vt:lpstr>Изменения в сельском хозяйстве</vt:lpstr>
      <vt:lpstr>Банки России</vt:lpstr>
      <vt:lpstr>Внутренняя политика</vt:lpstr>
      <vt:lpstr>Революция 1905 года</vt:lpstr>
      <vt:lpstr>Выводы правящих слоёв</vt:lpstr>
      <vt:lpstr>Указ Николая II</vt:lpstr>
      <vt:lpstr>Реформа Столыпина</vt:lpstr>
      <vt:lpstr>Первый способ</vt:lpstr>
      <vt:lpstr>Второй способ</vt:lpstr>
      <vt:lpstr>Третий способ</vt:lpstr>
      <vt:lpstr>Итоги реформы</vt:lpstr>
      <vt:lpstr>Вопрос переселенцев</vt:lpstr>
      <vt:lpstr>Переселенцы в Туркестане</vt:lpstr>
      <vt:lpstr>Значение реформы</vt:lpstr>
      <vt:lpstr>ВСПОМНИ СОБЫТИЯ!</vt:lpstr>
      <vt:lpstr>Задания для самостоятельной работы</vt:lpstr>
      <vt:lpstr>Схема «Личность П.А.Столыпина»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1835</cp:revision>
  <dcterms:created xsi:type="dcterms:W3CDTF">2014-10-08T23:03:32Z</dcterms:created>
  <dcterms:modified xsi:type="dcterms:W3CDTF">2020-11-08T07:22:11Z</dcterms:modified>
</cp:coreProperties>
</file>