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29"/>
  </p:notesMasterIdLst>
  <p:sldIdLst>
    <p:sldId id="1356" r:id="rId10"/>
    <p:sldId id="1414" r:id="rId11"/>
    <p:sldId id="1458" r:id="rId12"/>
    <p:sldId id="1415" r:id="rId13"/>
    <p:sldId id="1464" r:id="rId14"/>
    <p:sldId id="1453" r:id="rId15"/>
    <p:sldId id="1465" r:id="rId16"/>
    <p:sldId id="1466" r:id="rId17"/>
    <p:sldId id="1448" r:id="rId18"/>
    <p:sldId id="1468" r:id="rId19"/>
    <p:sldId id="1469" r:id="rId20"/>
    <p:sldId id="1470" r:id="rId21"/>
    <p:sldId id="1454" r:id="rId22"/>
    <p:sldId id="1449" r:id="rId23"/>
    <p:sldId id="1467" r:id="rId24"/>
    <p:sldId id="1471" r:id="rId25"/>
    <p:sldId id="1472" r:id="rId26"/>
    <p:sldId id="1418" r:id="rId27"/>
    <p:sldId id="1439" r:id="rId28"/>
  </p:sldIdLst>
  <p:sldSz cx="5759450" cy="3240088"/>
  <p:notesSz cx="6858000" cy="9144000"/>
  <p:custDataLst>
    <p:tags r:id="rId30"/>
  </p:custDataLst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58"/>
            <p14:sldId id="1415"/>
            <p14:sldId id="1464"/>
            <p14:sldId id="1453"/>
            <p14:sldId id="1465"/>
            <p14:sldId id="1466"/>
            <p14:sldId id="1448"/>
            <p14:sldId id="1468"/>
            <p14:sldId id="1469"/>
            <p14:sldId id="1470"/>
            <p14:sldId id="1454"/>
            <p14:sldId id="1449"/>
            <p14:sldId id="1467"/>
            <p14:sldId id="1471"/>
            <p14:sldId id="1472"/>
            <p14:sldId id="1418"/>
            <p14:sldId id="143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0C0C0"/>
    <a:srgbClr val="B2B2B2"/>
    <a:srgbClr val="5F5F5F"/>
    <a:srgbClr val="DDDDDD"/>
    <a:srgbClr val="80808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02" d="100"/>
          <a:sy n="102" d="100"/>
        </p:scale>
        <p:origin x="235" y="8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225CE-0FD8-4078-8142-90873ABCEE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92E736-E8D6-4644-8D28-77690EFC0D45}">
      <dgm:prSet phldrT="[Текст]" custT="1"/>
      <dgm:spPr>
        <a:solidFill>
          <a:srgbClr val="FFFFFF"/>
        </a:solidFill>
      </dgm:spPr>
      <dgm:t>
        <a:bodyPr/>
        <a:lstStyle/>
        <a:p>
          <a:endParaRPr lang="ru-RU" sz="28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endParaRPr lang="ru-RU" sz="2800" b="1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r>
            <a: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1) США          </a:t>
          </a:r>
        </a:p>
        <a:p>
          <a:r>
            <a: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2) Латинская Америка               </a:t>
          </a:r>
        </a:p>
        <a:p>
          <a:r>
            <a: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3) Другие государства Латинской Америки </a:t>
          </a:r>
        </a:p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endParaRPr lang="ru-RU" sz="2000" b="1" dirty="0">
            <a:solidFill>
              <a:srgbClr val="000000"/>
            </a:solidFill>
          </a:endParaRPr>
        </a:p>
      </dgm:t>
    </dgm:pt>
    <dgm:pt modelId="{CB3CED4F-109E-4227-BE95-091653A52052}" type="parTrans" cxnId="{33107F67-FEBD-40AA-92F7-5150A628B695}">
      <dgm:prSet/>
      <dgm:spPr/>
      <dgm:t>
        <a:bodyPr/>
        <a:lstStyle/>
        <a:p>
          <a:endParaRPr lang="ru-RU"/>
        </a:p>
      </dgm:t>
    </dgm:pt>
    <dgm:pt modelId="{4EDE9F6C-562A-497B-A36E-AD3BE15AB0A1}" type="sibTrans" cxnId="{33107F67-FEBD-40AA-92F7-5150A628B695}">
      <dgm:prSet/>
      <dgm:spPr/>
      <dgm:t>
        <a:bodyPr/>
        <a:lstStyle/>
        <a:p>
          <a:endParaRPr lang="ru-RU"/>
        </a:p>
      </dgm:t>
    </dgm:pt>
    <dgm:pt modelId="{F7DC3A09-FBE3-4BE7-9B63-5AF28AB0EEEA}" type="pres">
      <dgm:prSet presAssocID="{23D225CE-0FD8-4078-8142-90873ABCEE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F8B553-0049-4EA0-87D7-BAC41E91919A}" type="pres">
      <dgm:prSet presAssocID="{5A92E736-E8D6-4644-8D28-77690EFC0D4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107F67-FEBD-40AA-92F7-5150A628B695}" srcId="{23D225CE-0FD8-4078-8142-90873ABCEECB}" destId="{5A92E736-E8D6-4644-8D28-77690EFC0D45}" srcOrd="0" destOrd="0" parTransId="{CB3CED4F-109E-4227-BE95-091653A52052}" sibTransId="{4EDE9F6C-562A-497B-A36E-AD3BE15AB0A1}"/>
    <dgm:cxn modelId="{892D3C57-BB24-4D0E-A651-F04AEAB8A296}" type="presOf" srcId="{5A92E736-E8D6-4644-8D28-77690EFC0D45}" destId="{BFF8B553-0049-4EA0-87D7-BAC41E91919A}" srcOrd="0" destOrd="0" presId="urn:microsoft.com/office/officeart/2005/8/layout/vList2"/>
    <dgm:cxn modelId="{0D019EF7-C178-4EC9-BE4B-093251C79DC2}" type="presOf" srcId="{23D225CE-0FD8-4078-8142-90873ABCEECB}" destId="{F7DC3A09-FBE3-4BE7-9B63-5AF28AB0EEEA}" srcOrd="0" destOrd="0" presId="urn:microsoft.com/office/officeart/2005/8/layout/vList2"/>
    <dgm:cxn modelId="{0203B8B0-50C9-4757-AB71-0503F348C124}" type="presParOf" srcId="{F7DC3A09-FBE3-4BE7-9B63-5AF28AB0EEEA}" destId="{BFF8B553-0049-4EA0-87D7-BAC41E91919A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84EEC-699F-4388-AF59-91DEE69CB13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87DFFC-8220-4B8C-902A-24D8C09EC3D7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Положение </a:t>
          </a:r>
          <a:r>
            <a:rPr lang="ru-RU" sz="1200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негров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75417B0-20B5-42CF-8C84-99395FE00AD2}" type="parTrans" cxnId="{123D45F7-E4D9-4750-AE82-C38F51A841E3}">
      <dgm:prSet/>
      <dgm:spPr/>
      <dgm:t>
        <a:bodyPr/>
        <a:lstStyle/>
        <a:p>
          <a:endParaRPr lang="ru-RU"/>
        </a:p>
      </dgm:t>
    </dgm:pt>
    <dgm:pt modelId="{67C07CB8-8FA9-4E9B-A439-4606C7612A1E}" type="sibTrans" cxnId="{123D45F7-E4D9-4750-AE82-C38F51A841E3}">
      <dgm:prSet/>
      <dgm:spPr/>
      <dgm:t>
        <a:bodyPr/>
        <a:lstStyle/>
        <a:p>
          <a:endParaRPr lang="ru-RU"/>
        </a:p>
      </dgm:t>
    </dgm:pt>
    <dgm:pt modelId="{2EE248A8-EF5D-4702-86CF-0A802FF9E82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расизм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2B5F05-425D-4297-A4E4-1A0F6069DF21}" type="parTrans" cxnId="{E11AFCD7-6036-4896-95C9-4626AE13AA59}">
      <dgm:prSet/>
      <dgm:spPr/>
      <dgm:t>
        <a:bodyPr/>
        <a:lstStyle/>
        <a:p>
          <a:endParaRPr lang="ru-RU"/>
        </a:p>
      </dgm:t>
    </dgm:pt>
    <dgm:pt modelId="{60F2B85A-E983-48DD-B887-11C0B2804CD9}" type="sibTrans" cxnId="{E11AFCD7-6036-4896-95C9-4626AE13AA59}">
      <dgm:prSet/>
      <dgm:spPr/>
      <dgm:t>
        <a:bodyPr/>
        <a:lstStyle/>
        <a:p>
          <a:endParaRPr lang="ru-RU"/>
        </a:p>
      </dgm:t>
    </dgm:pt>
    <dgm:pt modelId="{4345B24D-79BC-4900-9A2E-029C485B5A7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сегрегация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9BF691E-2959-413B-B3E5-0ECFC8DE72CD}" type="parTrans" cxnId="{8B74266B-E4A8-4F32-ABA6-2E2CDDD34C9F}">
      <dgm:prSet/>
      <dgm:spPr/>
      <dgm:t>
        <a:bodyPr/>
        <a:lstStyle/>
        <a:p>
          <a:endParaRPr lang="ru-RU"/>
        </a:p>
      </dgm:t>
    </dgm:pt>
    <dgm:pt modelId="{42A99072-68EC-4110-AFF6-A47E7B76D65F}" type="sibTrans" cxnId="{8B74266B-E4A8-4F32-ABA6-2E2CDDD34C9F}">
      <dgm:prSet/>
      <dgm:spPr/>
      <dgm:t>
        <a:bodyPr/>
        <a:lstStyle/>
        <a:p>
          <a:endParaRPr lang="ru-RU"/>
        </a:p>
      </dgm:t>
    </dgm:pt>
    <dgm:pt modelId="{331741A7-1DA1-458A-B7D0-E61ADF7BFC5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Положение индейцев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0F12A1-F589-49E7-ADEC-BCBBB22ACF96}" type="parTrans" cxnId="{A77E44F0-8BAB-4508-A7E5-DD02C086C414}">
      <dgm:prSet/>
      <dgm:spPr/>
      <dgm:t>
        <a:bodyPr/>
        <a:lstStyle/>
        <a:p>
          <a:endParaRPr lang="ru-RU"/>
        </a:p>
      </dgm:t>
    </dgm:pt>
    <dgm:pt modelId="{0C626D92-171A-4177-921E-1DDACE59AEC8}" type="sibTrans" cxnId="{A77E44F0-8BAB-4508-A7E5-DD02C086C414}">
      <dgm:prSet/>
      <dgm:spPr/>
      <dgm:t>
        <a:bodyPr/>
        <a:lstStyle/>
        <a:p>
          <a:endParaRPr lang="ru-RU"/>
        </a:p>
      </dgm:t>
    </dgm:pt>
    <dgm:pt modelId="{C22CC2E6-E3A7-492B-BF2D-39BB6948DCA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права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DA07094-F14F-4779-8714-5674D2F84C26}" type="parTrans" cxnId="{C73D091C-793A-4086-9C3F-A96C1A2F1FE1}">
      <dgm:prSet/>
      <dgm:spPr/>
      <dgm:t>
        <a:bodyPr/>
        <a:lstStyle/>
        <a:p>
          <a:endParaRPr lang="ru-RU"/>
        </a:p>
      </dgm:t>
    </dgm:pt>
    <dgm:pt modelId="{C7D5916E-D03A-4E07-90E1-37165C37A90F}" type="sibTrans" cxnId="{C73D091C-793A-4086-9C3F-A96C1A2F1FE1}">
      <dgm:prSet/>
      <dgm:spPr/>
      <dgm:t>
        <a:bodyPr/>
        <a:lstStyle/>
        <a:p>
          <a:endParaRPr lang="ru-RU"/>
        </a:p>
      </dgm:t>
    </dgm:pt>
    <dgm:pt modelId="{47F7BED9-7BC6-4F4F-8031-1333FBBCEFC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резервации</a:t>
          </a:r>
          <a:endParaRPr lang="ru-RU" sz="12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8B9AEE0-232A-47A2-8EA6-7C0366AFD18F}" type="parTrans" cxnId="{B8F41A00-9A23-4AC1-BB7E-76F5FF7DF653}">
      <dgm:prSet/>
      <dgm:spPr/>
      <dgm:t>
        <a:bodyPr/>
        <a:lstStyle/>
        <a:p>
          <a:endParaRPr lang="ru-RU"/>
        </a:p>
      </dgm:t>
    </dgm:pt>
    <dgm:pt modelId="{D55CD3B2-BF40-44D7-A3DB-5EA956FA9B99}" type="sibTrans" cxnId="{B8F41A00-9A23-4AC1-BB7E-76F5FF7DF653}">
      <dgm:prSet/>
      <dgm:spPr/>
      <dgm:t>
        <a:bodyPr/>
        <a:lstStyle/>
        <a:p>
          <a:endParaRPr lang="ru-RU"/>
        </a:p>
      </dgm:t>
    </dgm:pt>
    <dgm:pt modelId="{8462DCAE-BA1C-4A81-8624-991204AF09A4}" type="pres">
      <dgm:prSet presAssocID="{0A684EEC-699F-4388-AF59-91DEE69CB1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572AAA-FEB2-4E97-95BC-9620DF30E488}" type="pres">
      <dgm:prSet presAssocID="{F987DFFC-8220-4B8C-902A-24D8C09EC3D7}" presName="root" presStyleCnt="0"/>
      <dgm:spPr/>
    </dgm:pt>
    <dgm:pt modelId="{82EE3354-558C-48F7-A042-CB43875ABF7B}" type="pres">
      <dgm:prSet presAssocID="{F987DFFC-8220-4B8C-902A-24D8C09EC3D7}" presName="rootComposite" presStyleCnt="0"/>
      <dgm:spPr/>
    </dgm:pt>
    <dgm:pt modelId="{187DD382-D829-4745-913E-FC81A25F3656}" type="pres">
      <dgm:prSet presAssocID="{F987DFFC-8220-4B8C-902A-24D8C09EC3D7}" presName="rootText" presStyleLbl="node1" presStyleIdx="0" presStyleCnt="2" custLinFactNeighborX="-37540"/>
      <dgm:spPr/>
      <dgm:t>
        <a:bodyPr/>
        <a:lstStyle/>
        <a:p>
          <a:endParaRPr lang="ru-RU"/>
        </a:p>
      </dgm:t>
    </dgm:pt>
    <dgm:pt modelId="{8B1AE736-91DE-4F33-907A-F91A6B5324E0}" type="pres">
      <dgm:prSet presAssocID="{F987DFFC-8220-4B8C-902A-24D8C09EC3D7}" presName="rootConnector" presStyleLbl="node1" presStyleIdx="0" presStyleCnt="2"/>
      <dgm:spPr/>
      <dgm:t>
        <a:bodyPr/>
        <a:lstStyle/>
        <a:p>
          <a:endParaRPr lang="ru-RU"/>
        </a:p>
      </dgm:t>
    </dgm:pt>
    <dgm:pt modelId="{A39EE119-713E-4C08-989E-72F7D965C5DB}" type="pres">
      <dgm:prSet presAssocID="{F987DFFC-8220-4B8C-902A-24D8C09EC3D7}" presName="childShape" presStyleCnt="0"/>
      <dgm:spPr/>
    </dgm:pt>
    <dgm:pt modelId="{9E589A6F-05DC-4931-B386-ABA9DD197BAD}" type="pres">
      <dgm:prSet presAssocID="{E22B5F05-425D-4297-A4E4-1A0F6069DF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8651159-E7E3-437A-9A4A-FC33DD7FC813}" type="pres">
      <dgm:prSet presAssocID="{2EE248A8-EF5D-4702-86CF-0A802FF9E820}" presName="childText" presStyleLbl="bgAcc1" presStyleIdx="0" presStyleCnt="4" custLinFactNeighborX="-46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BC641-CC9D-4723-A908-FC52E57BADFB}" type="pres">
      <dgm:prSet presAssocID="{B9BF691E-2959-413B-B3E5-0ECFC8DE72CD}" presName="Name13" presStyleLbl="parChTrans1D2" presStyleIdx="1" presStyleCnt="4"/>
      <dgm:spPr/>
      <dgm:t>
        <a:bodyPr/>
        <a:lstStyle/>
        <a:p>
          <a:endParaRPr lang="ru-RU"/>
        </a:p>
      </dgm:t>
    </dgm:pt>
    <dgm:pt modelId="{4005E90D-6840-453B-AEC0-BAD27F33FA53}" type="pres">
      <dgm:prSet presAssocID="{4345B24D-79BC-4900-9A2E-029C485B5A7D}" presName="childText" presStyleLbl="bgAcc1" presStyleIdx="1" presStyleCnt="4" custLinFactNeighborX="-46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CBB3A-6369-4C2B-93AF-F42B6CA6A138}" type="pres">
      <dgm:prSet presAssocID="{331741A7-1DA1-458A-B7D0-E61ADF7BFC5B}" presName="root" presStyleCnt="0"/>
      <dgm:spPr/>
    </dgm:pt>
    <dgm:pt modelId="{4F604C88-5105-4F29-A51C-F1ECA8E9F410}" type="pres">
      <dgm:prSet presAssocID="{331741A7-1DA1-458A-B7D0-E61ADF7BFC5B}" presName="rootComposite" presStyleCnt="0"/>
      <dgm:spPr/>
    </dgm:pt>
    <dgm:pt modelId="{78C067EF-27D9-4D1C-AB81-E22D041DF3A7}" type="pres">
      <dgm:prSet presAssocID="{331741A7-1DA1-458A-B7D0-E61ADF7BFC5B}" presName="rootText" presStyleLbl="node1" presStyleIdx="1" presStyleCnt="2" custLinFactNeighborX="22019"/>
      <dgm:spPr/>
      <dgm:t>
        <a:bodyPr/>
        <a:lstStyle/>
        <a:p>
          <a:endParaRPr lang="ru-RU"/>
        </a:p>
      </dgm:t>
    </dgm:pt>
    <dgm:pt modelId="{7FBB8194-C4CA-4229-8618-D30E523A9073}" type="pres">
      <dgm:prSet presAssocID="{331741A7-1DA1-458A-B7D0-E61ADF7BFC5B}" presName="rootConnector" presStyleLbl="node1" presStyleIdx="1" presStyleCnt="2"/>
      <dgm:spPr/>
      <dgm:t>
        <a:bodyPr/>
        <a:lstStyle/>
        <a:p>
          <a:endParaRPr lang="ru-RU"/>
        </a:p>
      </dgm:t>
    </dgm:pt>
    <dgm:pt modelId="{9F2A4110-6680-4905-8274-E670F217FA13}" type="pres">
      <dgm:prSet presAssocID="{331741A7-1DA1-458A-B7D0-E61ADF7BFC5B}" presName="childShape" presStyleCnt="0"/>
      <dgm:spPr/>
    </dgm:pt>
    <dgm:pt modelId="{DB218A26-55FD-4F14-84B8-5456793B8CCF}" type="pres">
      <dgm:prSet presAssocID="{0DA07094-F14F-4779-8714-5674D2F84C2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B6E2086-5BB7-4482-8E5B-2AA8E458727A}" type="pres">
      <dgm:prSet presAssocID="{C22CC2E6-E3A7-492B-BF2D-39BB6948DCAF}" presName="childText" presStyleLbl="bgAcc1" presStyleIdx="2" presStyleCnt="4" custLinFactNeighborX="27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ABAF1-3DC8-466E-BA03-36D6782AB398}" type="pres">
      <dgm:prSet presAssocID="{58B9AEE0-232A-47A2-8EA6-7C0366AFD18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99170E1-9228-4823-8A81-DD752D9CFB6A}" type="pres">
      <dgm:prSet presAssocID="{47F7BED9-7BC6-4F4F-8031-1333FBBCEFC8}" presName="childText" presStyleLbl="bgAcc1" presStyleIdx="3" presStyleCnt="4" custLinFactNeighborX="27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E44F0-8BAB-4508-A7E5-DD02C086C414}" srcId="{0A684EEC-699F-4388-AF59-91DEE69CB131}" destId="{331741A7-1DA1-458A-B7D0-E61ADF7BFC5B}" srcOrd="1" destOrd="0" parTransId="{140F12A1-F589-49E7-ADEC-BCBBB22ACF96}" sibTransId="{0C626D92-171A-4177-921E-1DDACE59AEC8}"/>
    <dgm:cxn modelId="{93904033-2832-4B5F-BA60-C3F0C5A886A1}" type="presOf" srcId="{331741A7-1DA1-458A-B7D0-E61ADF7BFC5B}" destId="{78C067EF-27D9-4D1C-AB81-E22D041DF3A7}" srcOrd="0" destOrd="0" presId="urn:microsoft.com/office/officeart/2005/8/layout/hierarchy3"/>
    <dgm:cxn modelId="{B8F41A00-9A23-4AC1-BB7E-76F5FF7DF653}" srcId="{331741A7-1DA1-458A-B7D0-E61ADF7BFC5B}" destId="{47F7BED9-7BC6-4F4F-8031-1333FBBCEFC8}" srcOrd="1" destOrd="0" parTransId="{58B9AEE0-232A-47A2-8EA6-7C0366AFD18F}" sibTransId="{D55CD3B2-BF40-44D7-A3DB-5EA956FA9B99}"/>
    <dgm:cxn modelId="{98B5BD1A-5766-49C4-B1E2-B0D30A1EDCA2}" type="presOf" srcId="{E22B5F05-425D-4297-A4E4-1A0F6069DF21}" destId="{9E589A6F-05DC-4931-B386-ABA9DD197BAD}" srcOrd="0" destOrd="0" presId="urn:microsoft.com/office/officeart/2005/8/layout/hierarchy3"/>
    <dgm:cxn modelId="{A8ACC09A-8587-4B23-AADB-4F7FBA973B0D}" type="presOf" srcId="{4345B24D-79BC-4900-9A2E-029C485B5A7D}" destId="{4005E90D-6840-453B-AEC0-BAD27F33FA53}" srcOrd="0" destOrd="0" presId="urn:microsoft.com/office/officeart/2005/8/layout/hierarchy3"/>
    <dgm:cxn modelId="{66419C1A-8CE2-49B7-8EF5-7434C10DA985}" type="presOf" srcId="{B9BF691E-2959-413B-B3E5-0ECFC8DE72CD}" destId="{F43BC641-CC9D-4723-A908-FC52E57BADFB}" srcOrd="0" destOrd="0" presId="urn:microsoft.com/office/officeart/2005/8/layout/hierarchy3"/>
    <dgm:cxn modelId="{CBFA5A87-9A99-44B9-8DEA-FC6E465194A1}" type="presOf" srcId="{F987DFFC-8220-4B8C-902A-24D8C09EC3D7}" destId="{187DD382-D829-4745-913E-FC81A25F3656}" srcOrd="0" destOrd="0" presId="urn:microsoft.com/office/officeart/2005/8/layout/hierarchy3"/>
    <dgm:cxn modelId="{90489368-52D2-40C8-8D20-52B70E86C2EE}" type="presOf" srcId="{0DA07094-F14F-4779-8714-5674D2F84C26}" destId="{DB218A26-55FD-4F14-84B8-5456793B8CCF}" srcOrd="0" destOrd="0" presId="urn:microsoft.com/office/officeart/2005/8/layout/hierarchy3"/>
    <dgm:cxn modelId="{8E9991EE-6225-4BBF-B577-11FD7FECE5D3}" type="presOf" srcId="{F987DFFC-8220-4B8C-902A-24D8C09EC3D7}" destId="{8B1AE736-91DE-4F33-907A-F91A6B5324E0}" srcOrd="1" destOrd="0" presId="urn:microsoft.com/office/officeart/2005/8/layout/hierarchy3"/>
    <dgm:cxn modelId="{8B74266B-E4A8-4F32-ABA6-2E2CDDD34C9F}" srcId="{F987DFFC-8220-4B8C-902A-24D8C09EC3D7}" destId="{4345B24D-79BC-4900-9A2E-029C485B5A7D}" srcOrd="1" destOrd="0" parTransId="{B9BF691E-2959-413B-B3E5-0ECFC8DE72CD}" sibTransId="{42A99072-68EC-4110-AFF6-A47E7B76D65F}"/>
    <dgm:cxn modelId="{28348971-C7B6-40D7-86EB-6F46F37797FF}" type="presOf" srcId="{2EE248A8-EF5D-4702-86CF-0A802FF9E820}" destId="{98651159-E7E3-437A-9A4A-FC33DD7FC813}" srcOrd="0" destOrd="0" presId="urn:microsoft.com/office/officeart/2005/8/layout/hierarchy3"/>
    <dgm:cxn modelId="{FD3A00E7-F350-4575-9488-6D4E8E0FC63C}" type="presOf" srcId="{58B9AEE0-232A-47A2-8EA6-7C0366AFD18F}" destId="{774ABAF1-3DC8-466E-BA03-36D6782AB398}" srcOrd="0" destOrd="0" presId="urn:microsoft.com/office/officeart/2005/8/layout/hierarchy3"/>
    <dgm:cxn modelId="{D72D7E13-3F51-4D28-8DB3-66551881EBF3}" type="presOf" srcId="{47F7BED9-7BC6-4F4F-8031-1333FBBCEFC8}" destId="{F99170E1-9228-4823-8A81-DD752D9CFB6A}" srcOrd="0" destOrd="0" presId="urn:microsoft.com/office/officeart/2005/8/layout/hierarchy3"/>
    <dgm:cxn modelId="{8CC98FCE-1010-4BBA-9261-912B95B66377}" type="presOf" srcId="{C22CC2E6-E3A7-492B-BF2D-39BB6948DCAF}" destId="{7B6E2086-5BB7-4482-8E5B-2AA8E458727A}" srcOrd="0" destOrd="0" presId="urn:microsoft.com/office/officeart/2005/8/layout/hierarchy3"/>
    <dgm:cxn modelId="{00624DE4-0AAA-4F92-ACD4-4AE6E1D7F01D}" type="presOf" srcId="{0A684EEC-699F-4388-AF59-91DEE69CB131}" destId="{8462DCAE-BA1C-4A81-8624-991204AF09A4}" srcOrd="0" destOrd="0" presId="urn:microsoft.com/office/officeart/2005/8/layout/hierarchy3"/>
    <dgm:cxn modelId="{E11AFCD7-6036-4896-95C9-4626AE13AA59}" srcId="{F987DFFC-8220-4B8C-902A-24D8C09EC3D7}" destId="{2EE248A8-EF5D-4702-86CF-0A802FF9E820}" srcOrd="0" destOrd="0" parTransId="{E22B5F05-425D-4297-A4E4-1A0F6069DF21}" sibTransId="{60F2B85A-E983-48DD-B887-11C0B2804CD9}"/>
    <dgm:cxn modelId="{123D45F7-E4D9-4750-AE82-C38F51A841E3}" srcId="{0A684EEC-699F-4388-AF59-91DEE69CB131}" destId="{F987DFFC-8220-4B8C-902A-24D8C09EC3D7}" srcOrd="0" destOrd="0" parTransId="{275417B0-20B5-42CF-8C84-99395FE00AD2}" sibTransId="{67C07CB8-8FA9-4E9B-A439-4606C7612A1E}"/>
    <dgm:cxn modelId="{C73D091C-793A-4086-9C3F-A96C1A2F1FE1}" srcId="{331741A7-1DA1-458A-B7D0-E61ADF7BFC5B}" destId="{C22CC2E6-E3A7-492B-BF2D-39BB6948DCAF}" srcOrd="0" destOrd="0" parTransId="{0DA07094-F14F-4779-8714-5674D2F84C26}" sibTransId="{C7D5916E-D03A-4E07-90E1-37165C37A90F}"/>
    <dgm:cxn modelId="{49C03403-0CF7-41F4-B065-4E53DA3CAC5E}" type="presOf" srcId="{331741A7-1DA1-458A-B7D0-E61ADF7BFC5B}" destId="{7FBB8194-C4CA-4229-8618-D30E523A9073}" srcOrd="1" destOrd="0" presId="urn:microsoft.com/office/officeart/2005/8/layout/hierarchy3"/>
    <dgm:cxn modelId="{4617372B-7999-458D-844F-560989A75FCD}" type="presParOf" srcId="{8462DCAE-BA1C-4A81-8624-991204AF09A4}" destId="{D8572AAA-FEB2-4E97-95BC-9620DF30E488}" srcOrd="0" destOrd="0" presId="urn:microsoft.com/office/officeart/2005/8/layout/hierarchy3"/>
    <dgm:cxn modelId="{7916FE55-0ECF-4E26-BA82-CCCBDF596DBD}" type="presParOf" srcId="{D8572AAA-FEB2-4E97-95BC-9620DF30E488}" destId="{82EE3354-558C-48F7-A042-CB43875ABF7B}" srcOrd="0" destOrd="0" presId="urn:microsoft.com/office/officeart/2005/8/layout/hierarchy3"/>
    <dgm:cxn modelId="{BA1BD72B-A72C-4EE4-97FB-C2CF65E3639F}" type="presParOf" srcId="{82EE3354-558C-48F7-A042-CB43875ABF7B}" destId="{187DD382-D829-4745-913E-FC81A25F3656}" srcOrd="0" destOrd="0" presId="urn:microsoft.com/office/officeart/2005/8/layout/hierarchy3"/>
    <dgm:cxn modelId="{D4697441-D7DA-4594-8DBA-61CDAD4F789E}" type="presParOf" srcId="{82EE3354-558C-48F7-A042-CB43875ABF7B}" destId="{8B1AE736-91DE-4F33-907A-F91A6B5324E0}" srcOrd="1" destOrd="0" presId="urn:microsoft.com/office/officeart/2005/8/layout/hierarchy3"/>
    <dgm:cxn modelId="{1A33A5F0-FB7C-48BE-B572-D4FFCE41A3CA}" type="presParOf" srcId="{D8572AAA-FEB2-4E97-95BC-9620DF30E488}" destId="{A39EE119-713E-4C08-989E-72F7D965C5DB}" srcOrd="1" destOrd="0" presId="urn:microsoft.com/office/officeart/2005/8/layout/hierarchy3"/>
    <dgm:cxn modelId="{5A60DD61-3677-4925-AEB7-C7750CB20B7B}" type="presParOf" srcId="{A39EE119-713E-4C08-989E-72F7D965C5DB}" destId="{9E589A6F-05DC-4931-B386-ABA9DD197BAD}" srcOrd="0" destOrd="0" presId="urn:microsoft.com/office/officeart/2005/8/layout/hierarchy3"/>
    <dgm:cxn modelId="{1A3CC638-0D20-4217-BA4E-83DD27DD88C3}" type="presParOf" srcId="{A39EE119-713E-4C08-989E-72F7D965C5DB}" destId="{98651159-E7E3-437A-9A4A-FC33DD7FC813}" srcOrd="1" destOrd="0" presId="urn:microsoft.com/office/officeart/2005/8/layout/hierarchy3"/>
    <dgm:cxn modelId="{1D529429-466D-4CC6-A73A-28C1B2C3493E}" type="presParOf" srcId="{A39EE119-713E-4C08-989E-72F7D965C5DB}" destId="{F43BC641-CC9D-4723-A908-FC52E57BADFB}" srcOrd="2" destOrd="0" presId="urn:microsoft.com/office/officeart/2005/8/layout/hierarchy3"/>
    <dgm:cxn modelId="{F1C2DBE1-B2EF-4525-A54B-0E316DCB0618}" type="presParOf" srcId="{A39EE119-713E-4C08-989E-72F7D965C5DB}" destId="{4005E90D-6840-453B-AEC0-BAD27F33FA53}" srcOrd="3" destOrd="0" presId="urn:microsoft.com/office/officeart/2005/8/layout/hierarchy3"/>
    <dgm:cxn modelId="{08391AC0-1574-4A13-B36F-93B50B3AA069}" type="presParOf" srcId="{8462DCAE-BA1C-4A81-8624-991204AF09A4}" destId="{D79CBB3A-6369-4C2B-93AF-F42B6CA6A138}" srcOrd="1" destOrd="0" presId="urn:microsoft.com/office/officeart/2005/8/layout/hierarchy3"/>
    <dgm:cxn modelId="{FE3EEF83-3C5D-4F3C-BF6C-1261D5C6BECA}" type="presParOf" srcId="{D79CBB3A-6369-4C2B-93AF-F42B6CA6A138}" destId="{4F604C88-5105-4F29-A51C-F1ECA8E9F410}" srcOrd="0" destOrd="0" presId="urn:microsoft.com/office/officeart/2005/8/layout/hierarchy3"/>
    <dgm:cxn modelId="{D6385102-8961-4ED1-AA06-CFEEDB52F529}" type="presParOf" srcId="{4F604C88-5105-4F29-A51C-F1ECA8E9F410}" destId="{78C067EF-27D9-4D1C-AB81-E22D041DF3A7}" srcOrd="0" destOrd="0" presId="urn:microsoft.com/office/officeart/2005/8/layout/hierarchy3"/>
    <dgm:cxn modelId="{EF6B9392-A79F-40F3-9A15-CE9145225770}" type="presParOf" srcId="{4F604C88-5105-4F29-A51C-F1ECA8E9F410}" destId="{7FBB8194-C4CA-4229-8618-D30E523A9073}" srcOrd="1" destOrd="0" presId="urn:microsoft.com/office/officeart/2005/8/layout/hierarchy3"/>
    <dgm:cxn modelId="{3AC95473-BECC-423B-BD26-754DCCCA0F06}" type="presParOf" srcId="{D79CBB3A-6369-4C2B-93AF-F42B6CA6A138}" destId="{9F2A4110-6680-4905-8274-E670F217FA13}" srcOrd="1" destOrd="0" presId="urn:microsoft.com/office/officeart/2005/8/layout/hierarchy3"/>
    <dgm:cxn modelId="{7DE4700F-444C-4DE3-B396-8F3AD4A93D74}" type="presParOf" srcId="{9F2A4110-6680-4905-8274-E670F217FA13}" destId="{DB218A26-55FD-4F14-84B8-5456793B8CCF}" srcOrd="0" destOrd="0" presId="urn:microsoft.com/office/officeart/2005/8/layout/hierarchy3"/>
    <dgm:cxn modelId="{1C763E95-6439-435F-AB13-89D61029B1AD}" type="presParOf" srcId="{9F2A4110-6680-4905-8274-E670F217FA13}" destId="{7B6E2086-5BB7-4482-8E5B-2AA8E458727A}" srcOrd="1" destOrd="0" presId="urn:microsoft.com/office/officeart/2005/8/layout/hierarchy3"/>
    <dgm:cxn modelId="{A51CF2F4-8D74-4645-9D5F-E08A1F5121EF}" type="presParOf" srcId="{9F2A4110-6680-4905-8274-E670F217FA13}" destId="{774ABAF1-3DC8-466E-BA03-36D6782AB398}" srcOrd="2" destOrd="0" presId="urn:microsoft.com/office/officeart/2005/8/layout/hierarchy3"/>
    <dgm:cxn modelId="{1AED0A7B-8F56-4BBF-A85A-77B12A2350BB}" type="presParOf" srcId="{9F2A4110-6680-4905-8274-E670F217FA13}" destId="{F99170E1-9228-4823-8A81-DD752D9CFB6A}" srcOrd="3" destOrd="0" presId="urn:microsoft.com/office/officeart/2005/8/layout/hierarchy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Повторить</a:t>
          </a:r>
          <a:r>
            <a:rPr lang="ru-RU" sz="20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параграфы № 14 - 18</a:t>
          </a:r>
          <a:endParaRPr lang="ru-RU" sz="20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8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               и термины</a:t>
          </a:r>
          <a:endParaRPr lang="ru-RU" sz="18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2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2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2" custLinFactNeighborX="1772" custLinFactNeighborY="-3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3E459C05-729F-4504-9B68-E52EABC35338}" type="presOf" srcId="{8C92F594-D24C-4044-879D-F0D30C1B3265}" destId="{6B43DADA-43F7-4619-8643-0DEFA7A9F75B}" srcOrd="0" destOrd="0" presId="urn:microsoft.com/office/officeart/2005/8/layout/vList3#1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637EC7CB-352E-421E-9EB9-3B81C4C04504}" type="presOf" srcId="{466DA2BE-BBF6-44C3-A153-50520A51E0DF}" destId="{3B94F073-D742-4212-A2A0-85C74E3E3138}" srcOrd="0" destOrd="0" presId="urn:microsoft.com/office/officeart/2005/8/layout/vList3#1"/>
    <dgm:cxn modelId="{4F139052-ECFE-4BE1-8EDE-1B943209BC49}" type="presOf" srcId="{57DC7BA1-B86A-490E-87A7-761B012E2B1B}" destId="{66C96DF3-B4EF-4630-AC8E-09B095856621}" srcOrd="0" destOrd="0" presId="urn:microsoft.com/office/officeart/2005/8/layout/vList3#1"/>
    <dgm:cxn modelId="{322063DD-FE24-4336-8CBB-9C0C07C1D023}" type="presParOf" srcId="{3B94F073-D742-4212-A2A0-85C74E3E3138}" destId="{B64A81EE-FFED-4F11-AA7C-1C803141FE85}" srcOrd="0" destOrd="0" presId="urn:microsoft.com/office/officeart/2005/8/layout/vList3#1"/>
    <dgm:cxn modelId="{E880858E-91D8-4C97-8EF8-8C8B06A96114}" type="presParOf" srcId="{B64A81EE-FFED-4F11-AA7C-1C803141FE85}" destId="{0695C490-E4F3-44F9-95D3-DCB4ADA8C6F8}" srcOrd="0" destOrd="0" presId="urn:microsoft.com/office/officeart/2005/8/layout/vList3#1"/>
    <dgm:cxn modelId="{A335E3C4-9A68-42F8-BDD1-225E1C7B37EE}" type="presParOf" srcId="{B64A81EE-FFED-4F11-AA7C-1C803141FE85}" destId="{6B43DADA-43F7-4619-8643-0DEFA7A9F75B}" srcOrd="1" destOrd="0" presId="urn:microsoft.com/office/officeart/2005/8/layout/vList3#1"/>
    <dgm:cxn modelId="{A46A1102-C2FA-440E-8717-59A154FAACB5}" type="presParOf" srcId="{3B94F073-D742-4212-A2A0-85C74E3E3138}" destId="{A06DDE74-47D4-4B6E-8BDF-59D45391C74B}" srcOrd="1" destOrd="0" presId="urn:microsoft.com/office/officeart/2005/8/layout/vList3#1"/>
    <dgm:cxn modelId="{1A03890D-0D7B-4426-A1BB-578E234C1B85}" type="presParOf" srcId="{3B94F073-D742-4212-A2A0-85C74E3E3138}" destId="{F15048E4-E7F1-476C-9ABA-3210777AB54F}" srcOrd="2" destOrd="0" presId="urn:microsoft.com/office/officeart/2005/8/layout/vList3#1"/>
    <dgm:cxn modelId="{B8CB759D-9F2D-446D-9AF3-086E56406D33}" type="presParOf" srcId="{F15048E4-E7F1-476C-9ABA-3210777AB54F}" destId="{0A426044-E8F7-487B-91EF-34DFC983F853}" srcOrd="0" destOrd="0" presId="urn:microsoft.com/office/officeart/2005/8/layout/vList3#1"/>
    <dgm:cxn modelId="{65FDC33D-7CAC-4281-87A9-D8870688D833}" type="presParOf" srcId="{F15048E4-E7F1-476C-9ABA-3210777AB54F}" destId="{66C96DF3-B4EF-4630-AC8E-09B095856621}" srcOrd="1" destOrd="0" presId="urn:microsoft.com/office/officeart/2005/8/layout/vList3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F8B553-0049-4EA0-87D7-BAC41E91919A}">
      <dsp:nvSpPr>
        <dsp:cNvPr id="0" name=""/>
        <dsp:cNvSpPr/>
      </dsp:nvSpPr>
      <dsp:spPr>
        <a:xfrm>
          <a:off x="0" y="1187"/>
          <a:ext cx="5429287" cy="2509924"/>
        </a:xfrm>
        <a:prstGeom prst="roundRect">
          <a:avLst/>
        </a:prstGeom>
        <a:solidFill>
          <a:srgbClr val="FF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1) США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2) Латинская Америка             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3) Другие государства Латинской Америки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0000"/>
            </a:solidFill>
          </a:endParaRPr>
        </a:p>
      </dsp:txBody>
      <dsp:txXfrm>
        <a:off x="122524" y="123711"/>
        <a:ext cx="5184239" cy="226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DD382-D829-4745-913E-FC81A25F3656}">
      <dsp:nvSpPr>
        <dsp:cNvPr id="0" name=""/>
        <dsp:cNvSpPr/>
      </dsp:nvSpPr>
      <dsp:spPr>
        <a:xfrm>
          <a:off x="626409" y="2142"/>
          <a:ext cx="1391785" cy="6958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Положение </a:t>
          </a:r>
          <a:r>
            <a:rPr lang="ru-RU" sz="12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негров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46791" y="22524"/>
        <a:ext cx="1351021" cy="655128"/>
      </dsp:txXfrm>
    </dsp:sp>
    <dsp:sp modelId="{9E589A6F-05DC-4931-B386-ABA9DD197BAD}">
      <dsp:nvSpPr>
        <dsp:cNvPr id="0" name=""/>
        <dsp:cNvSpPr/>
      </dsp:nvSpPr>
      <dsp:spPr>
        <a:xfrm>
          <a:off x="765587" y="698035"/>
          <a:ext cx="139178" cy="521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919"/>
              </a:lnTo>
              <a:lnTo>
                <a:pt x="139178" y="521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51159-E7E3-437A-9A4A-FC33DD7FC813}">
      <dsp:nvSpPr>
        <dsp:cNvPr id="0" name=""/>
        <dsp:cNvSpPr/>
      </dsp:nvSpPr>
      <dsp:spPr>
        <a:xfrm>
          <a:off x="904766" y="872008"/>
          <a:ext cx="1113428" cy="69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расизм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925148" y="892390"/>
        <a:ext cx="1072664" cy="655128"/>
      </dsp:txXfrm>
    </dsp:sp>
    <dsp:sp modelId="{F43BC641-CC9D-4723-A908-FC52E57BADFB}">
      <dsp:nvSpPr>
        <dsp:cNvPr id="0" name=""/>
        <dsp:cNvSpPr/>
      </dsp:nvSpPr>
      <dsp:spPr>
        <a:xfrm>
          <a:off x="765587" y="698035"/>
          <a:ext cx="139178" cy="139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785"/>
              </a:lnTo>
              <a:lnTo>
                <a:pt x="139178" y="1391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05E90D-6840-453B-AEC0-BAD27F33FA53}">
      <dsp:nvSpPr>
        <dsp:cNvPr id="0" name=""/>
        <dsp:cNvSpPr/>
      </dsp:nvSpPr>
      <dsp:spPr>
        <a:xfrm>
          <a:off x="904766" y="1741874"/>
          <a:ext cx="1113428" cy="69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сегрегация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925148" y="1762256"/>
        <a:ext cx="1072664" cy="655128"/>
      </dsp:txXfrm>
    </dsp:sp>
    <dsp:sp modelId="{78C067EF-27D9-4D1C-AB81-E22D041DF3A7}">
      <dsp:nvSpPr>
        <dsp:cNvPr id="0" name=""/>
        <dsp:cNvSpPr/>
      </dsp:nvSpPr>
      <dsp:spPr>
        <a:xfrm>
          <a:off x="3195074" y="2142"/>
          <a:ext cx="1391785" cy="69589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Положение индейцев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215456" y="22524"/>
        <a:ext cx="1351021" cy="655128"/>
      </dsp:txXfrm>
    </dsp:sp>
    <dsp:sp modelId="{DB218A26-55FD-4F14-84B8-5456793B8CCF}">
      <dsp:nvSpPr>
        <dsp:cNvPr id="0" name=""/>
        <dsp:cNvSpPr/>
      </dsp:nvSpPr>
      <dsp:spPr>
        <a:xfrm>
          <a:off x="3334252" y="698035"/>
          <a:ext cx="139159" cy="521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919"/>
              </a:lnTo>
              <a:lnTo>
                <a:pt x="139159" y="5219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E2086-5BB7-4482-8E5B-2AA8E458727A}">
      <dsp:nvSpPr>
        <dsp:cNvPr id="0" name=""/>
        <dsp:cNvSpPr/>
      </dsp:nvSpPr>
      <dsp:spPr>
        <a:xfrm>
          <a:off x="3473411" y="872008"/>
          <a:ext cx="1113428" cy="69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права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493793" y="892390"/>
        <a:ext cx="1072664" cy="655128"/>
      </dsp:txXfrm>
    </dsp:sp>
    <dsp:sp modelId="{774ABAF1-3DC8-466E-BA03-36D6782AB398}">
      <dsp:nvSpPr>
        <dsp:cNvPr id="0" name=""/>
        <dsp:cNvSpPr/>
      </dsp:nvSpPr>
      <dsp:spPr>
        <a:xfrm>
          <a:off x="3334252" y="698035"/>
          <a:ext cx="139159" cy="1391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1785"/>
              </a:lnTo>
              <a:lnTo>
                <a:pt x="139159" y="13917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170E1-9228-4823-8A81-DD752D9CFB6A}">
      <dsp:nvSpPr>
        <dsp:cNvPr id="0" name=""/>
        <dsp:cNvSpPr/>
      </dsp:nvSpPr>
      <dsp:spPr>
        <a:xfrm>
          <a:off x="3473411" y="1741874"/>
          <a:ext cx="1113428" cy="6958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резервации</a:t>
          </a:r>
          <a:endParaRPr lang="ru-RU" sz="12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493793" y="1762256"/>
        <a:ext cx="1072664" cy="655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174501" y="1783"/>
          <a:ext cx="3610476" cy="106038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Повторить</a:t>
          </a:r>
          <a:r>
            <a:rPr lang="ru-RU" sz="20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 параграфы № 14 - 18</a:t>
          </a:r>
          <a:endParaRPr lang="ru-RU" sz="20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439596" y="1783"/>
        <a:ext cx="3345381" cy="1060381"/>
      </dsp:txXfrm>
    </dsp:sp>
    <dsp:sp modelId="{0695C490-E4F3-44F9-95D3-DCB4ADA8C6F8}">
      <dsp:nvSpPr>
        <dsp:cNvPr id="0" name=""/>
        <dsp:cNvSpPr/>
      </dsp:nvSpPr>
      <dsp:spPr>
        <a:xfrm>
          <a:off x="644310" y="1783"/>
          <a:ext cx="1060381" cy="106038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238478" y="1341307"/>
          <a:ext cx="3610476" cy="1060381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7599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rPr>
            <a:t>Выпишите даты                и термины</a:t>
          </a:r>
          <a:endParaRPr lang="ru-RU" sz="1800" kern="1200" dirty="0">
            <a:solidFill>
              <a:srgbClr val="FFFFFF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503573" y="1341307"/>
        <a:ext cx="3345381" cy="1060381"/>
      </dsp:txXfrm>
    </dsp:sp>
    <dsp:sp modelId="{0A426044-E8F7-487B-91EF-34DFC983F853}">
      <dsp:nvSpPr>
        <dsp:cNvPr id="0" name=""/>
        <dsp:cNvSpPr/>
      </dsp:nvSpPr>
      <dsp:spPr>
        <a:xfrm>
          <a:off x="644310" y="1378696"/>
          <a:ext cx="1060381" cy="106038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1534"/>
            <a:ext cx="3709761" cy="1059627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93710" y="1119978"/>
            <a:ext cx="3143271" cy="156835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ru-RU" sz="2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spcBef>
                <a:spcPts val="110"/>
              </a:spcBef>
            </a:pPr>
            <a:r>
              <a:rPr lang="ru-RU" sz="24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</a:p>
          <a:p>
            <a:pPr marL="18387">
              <a:spcBef>
                <a:spcPts val="110"/>
              </a:spcBef>
            </a:pPr>
            <a:r>
              <a:rPr lang="ru-RU" sz="3200" b="1" dirty="0" smtClean="0">
                <a:solidFill>
                  <a:srgbClr val="2365C7"/>
                </a:solidFill>
                <a:latin typeface="Arial"/>
                <a:cs typeface="Arial"/>
              </a:rPr>
              <a:t>Повторение</a:t>
            </a:r>
            <a:endParaRPr sz="3200" b="1" dirty="0">
              <a:latin typeface="Arial"/>
              <a:cs typeface="Arial"/>
            </a:endParaRPr>
          </a:p>
          <a:p>
            <a:pPr marL="32335">
              <a:lnSpc>
                <a:spcPts val="2027"/>
              </a:lnSpc>
              <a:spcBef>
                <a:spcPts val="1228"/>
              </a:spcBef>
            </a:pPr>
            <a:endParaRPr lang="ru-RU" sz="32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7472" y="1477168"/>
            <a:ext cx="304799" cy="64294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18038" y="248656"/>
            <a:ext cx="173101" cy="372198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08551" y="541152"/>
            <a:ext cx="490599" cy="211899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ru-RU" sz="1298" spc="-5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328183" y="260176"/>
            <a:ext cx="366395" cy="457200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История Латинской Америки через призму геополитики | Геополитика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Большая детальная политическая карта Северной и Южной Америки - 1996 | Северная  Америка | Maps of the World | Карты всех регионов, стран и территорий Ми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7" y="1119978"/>
            <a:ext cx="2071702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5429288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Как в США в начале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называли сторонников борьбы с монополиями?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А) аболиционистами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В) Американская федерация труда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С) поборниками прогресса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Д) конфедераты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5162916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каком городе был подписан мирный договор 10 декабря 1898 года между США и Испанией?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А) в Париже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В)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Вене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С) в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Сан-Стефано</a:t>
            </a:r>
            <a:endParaRPr lang="ru-RU" sz="16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Д) в Берлине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Решите тест!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5429288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каком году США вышли на 1 место в мире            по объёму промышленной продукции?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А) в 1878 году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В)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1900 году</a:t>
            </a: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С) в 1885 году</a:t>
            </a:r>
            <a:endParaRPr lang="ru-RU" sz="16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9388" indent="-179388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Д) в 1894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522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Латинская Америка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9470534"/>
              </p:ext>
            </p:extLst>
          </p:nvPr>
        </p:nvGraphicFramePr>
        <p:xfrm>
          <a:off x="155573" y="619124"/>
          <a:ext cx="5388448" cy="107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112"/>
                <a:gridCol w="1347112"/>
                <a:gridCol w="1347112"/>
                <a:gridCol w="1347112"/>
              </a:tblGrid>
              <a:tr h="59209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Государство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Руководитель движения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Диктатор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</a:tr>
              <a:tr h="480258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7958" y="219154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Диас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Сапата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Мексика,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Уэрта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Вилья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Куба, банки, капитал, Уругвай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Почему диктатура?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2928957" cy="25442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Диктатура (от лат.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dictatura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форма осуществления государственной власти, при которой вся полнота государственной власти принадлежит одной политической позиции,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за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которой стоит либо один человек, либо правящая группа лиц.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ограниченная законом власть,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опирающаяся                   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насилие.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5723" y="1193126"/>
            <a:ext cx="235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Диктатура </a:t>
            </a:r>
            <a:r>
              <a:rPr lang="ru-RU" sz="1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П.Диаса</a:t>
            </a:r>
            <a:endParaRPr lang="ru-RU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5723" y="183606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Диктатура </a:t>
            </a:r>
            <a:r>
              <a:rPr lang="ru-RU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Уэрты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«Золотом законе»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3000396" cy="2544226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360363" indent="-180975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13 мая 1888 года.</a:t>
            </a:r>
          </a:p>
          <a:p>
            <a:pPr marL="179388" indent="0"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содержит всего      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2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пункта:</a:t>
            </a:r>
          </a:p>
          <a:p>
            <a:pPr marL="360363" indent="-180975"/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Рабство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Бразилии отменяется</a:t>
            </a:r>
          </a:p>
          <a:p>
            <a:pPr marL="360363" indent="-180975"/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Любые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положения права, противоречащие первому пункту,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отменяются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s://upload.wikimedia.org/wikipedia/commons/thumb/f/fd/Lei_%C3%81urea.jpg/200px-Lei_%C3%81ur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upload.wikimedia.org/wikipedia/commons/f/fd/Lei_%C3%81ur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Вилена\Desktop\Lei_Áur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576016"/>
            <a:ext cx="2357454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Схема «Революция в Мексике»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3643" y="576016"/>
            <a:ext cx="3786214" cy="254422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Крестьянское движение, «буржуазная революция»</a:t>
            </a:r>
          </a:p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1910 - 1917 годы </a:t>
            </a:r>
          </a:p>
          <a:p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Причины: безземелье крестьян</a:t>
            </a:r>
          </a:p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юг –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Э.Сапата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север – </a:t>
            </a:r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Ф.Вилья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захват Мехико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Поражение,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решена аграрная проблема,        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1917 г. принята Конституция  </a:t>
            </a:r>
          </a:p>
          <a:p>
            <a:pPr>
              <a:buNone/>
            </a:pP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165213" y="1620044"/>
            <a:ext cx="428628" cy="21431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165213" y="834226"/>
            <a:ext cx="428628" cy="21431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165213" y="1262854"/>
            <a:ext cx="428628" cy="214314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165213" y="2048672"/>
            <a:ext cx="500066" cy="285752"/>
          </a:xfrm>
          <a:prstGeom prst="down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Давид Сикейрос. Мексиканская революция. 19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9857" y="576016"/>
            <a:ext cx="1785950" cy="254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788"/>
            <a:ext cx="5764116" cy="495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Основные термины 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65081" y="576016"/>
            <a:ext cx="2857520" cy="254422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1) Корпорация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2) Латифундия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3) Резервация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4) Сегрегация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5) Государственный департамент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6) Доктрина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7) Нота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8) Диктатура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9) Оппозиция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9791" y="576016"/>
            <a:ext cx="1968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10) Аболиционизм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11) Иммиграция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12) Демократизация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Заполните таблицу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665543" y="576016"/>
            <a:ext cx="1643074" cy="213830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9493133"/>
              </p:ext>
            </p:extLst>
          </p:nvPr>
        </p:nvGraphicFramePr>
        <p:xfrm>
          <a:off x="165078" y="576262"/>
          <a:ext cx="5429290" cy="254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5"/>
                <a:gridCol w="2714645"/>
              </a:tblGrid>
              <a:tr h="847993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Дата 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Что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произошло?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4799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1) 1870 – 1914 годы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США перебралось            25 млн.человек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84799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980"/>
            <a:ext cx="5759450" cy="61991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ЗАДАНИЯ ДЛЯ САМОСТОЯТЕЛЬНОЙ РАБОТЫ</a:t>
            </a:r>
            <a:endParaRPr 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16968199"/>
              </p:ext>
            </p:extLst>
          </p:nvPr>
        </p:nvGraphicFramePr>
        <p:xfrm>
          <a:off x="165082" y="691350"/>
          <a:ext cx="5429288" cy="2440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3" name="Picture 1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6585" y="691349"/>
            <a:ext cx="1000132" cy="928695"/>
          </a:xfrm>
          <a:prstGeom prst="rect">
            <a:avLst/>
          </a:prstGeom>
          <a:noFill/>
        </p:spPr>
      </p:pic>
      <p:pic>
        <p:nvPicPr>
          <p:cNvPr id="3074" name="Picture 2" descr="C:\Users\Вилена\Desktop\admi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585" y="1977234"/>
            <a:ext cx="100013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23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758828"/>
              </p:ext>
            </p:extLst>
          </p:nvPr>
        </p:nvGraphicFramePr>
        <p:xfrm>
          <a:off x="165081" y="619912"/>
          <a:ext cx="5429287" cy="251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</a:rPr>
              <a:t>Экономика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3643" y="619912"/>
            <a:ext cx="3214710" cy="250033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- Резкое ускорение экономического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развития</a:t>
            </a: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- К 1894 г. – 1 место по объёму промышленной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продукции</a:t>
            </a: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- США вышли на 1 место во всех отраслях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промышленности</a:t>
            </a: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- Появились мощные династии «королей» (Форд, Морган, Рокфеллер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- Перемены в сельском хозяйстве, «американский путь» капиталистического развития  в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с/х</a:t>
            </a:r>
            <a:endParaRPr lang="ru-RU" sz="13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ЭКОНОМИЧЕСКОЕ РАЗВИТИЕ США В КОНЦЕ 19 НАЧАЛЕ 20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4" y="619912"/>
            <a:ext cx="2357453" cy="2620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467"/>
            <a:ext cx="5759450" cy="50006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Государственное устройство 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5575" y="576016"/>
            <a:ext cx="2701945" cy="2664072"/>
          </a:xfrm>
          <a:solidFill>
            <a:srgbClr val="FFFFFF"/>
          </a:solidFill>
        </p:spPr>
        <p:txBody>
          <a:bodyPr anchor="ctr">
            <a:normAutofit lnSpcReduction="10000"/>
          </a:bodyPr>
          <a:lstStyle/>
          <a:p>
            <a:pPr marL="107950" indent="-17463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Президентская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республика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разновидность республиканской формы правления, характеризующаяся тем,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избираемый </a:t>
            </a:r>
            <a:r>
              <a:rPr lang="ru-RU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юридически и фактически является главой государства и исполнительной власти. </a:t>
            </a:r>
          </a:p>
          <a:p>
            <a:pPr marL="107950" indent="-17463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Двухпартийная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система – республиканская и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демократическая.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AutoShape 2" descr="Региональная характеристика мира. Америка. География, Архи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✅ La Casa Blanca - Ficha, Fotos y Planos - WikiArquitectu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8353" y="576016"/>
            <a:ext cx="2286016" cy="254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522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Резиденция президента США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5575" y="619912"/>
            <a:ext cx="3367092" cy="2500330"/>
          </a:xfrm>
          <a:solidFill>
            <a:schemeClr val="bg1"/>
          </a:solidFill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Строительство началось 13 октября 1792 году и закончилось 1 ноября 1800 года.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Здание называли по разному: «Президентским дворцом», «Президентским особняком» и «Президентским домом».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1811 году зарегистрировано первое свидетельство того, что публика назвала его «Белой палатой».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Расположена в Вашингтоне.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12 октября 1901 года Теодор Рузвельт официально присвоил резиденции президента США название Белый дом, что было немедленно узаконено Конгрессом.</a:t>
            </a:r>
          </a:p>
        </p:txBody>
      </p:sp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4468" name="Picture 4" descr="Белый дом, 1846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5543" y="619912"/>
            <a:ext cx="2000264" cy="1143008"/>
          </a:xfrm>
          <a:prstGeom prst="rect">
            <a:avLst/>
          </a:prstGeom>
          <a:noFill/>
        </p:spPr>
      </p:pic>
      <p:pic>
        <p:nvPicPr>
          <p:cNvPr id="574470" name="Picture 6" descr="Обрекли на провал заранее. США отвергли предложение Путина продлить СНВ-3 -  Радио Sputnik, 16.10.2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5543" y="1905796"/>
            <a:ext cx="2000264" cy="1214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9450" cy="548473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Внутренняя политика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12640254"/>
              </p:ext>
            </p:extLst>
          </p:nvPr>
        </p:nvGraphicFramePr>
        <p:xfrm>
          <a:off x="165082" y="680332"/>
          <a:ext cx="5429288" cy="243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522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ком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444" y="619912"/>
            <a:ext cx="2811705" cy="2500329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Годы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жизни – 1858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1919 </a:t>
            </a:r>
            <a:r>
              <a:rPr lang="ru-RU" sz="1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г.г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</a:t>
            </a:r>
            <a:endParaRPr lang="ru-RU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Участвовал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Американо-испанской войне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Проводил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политику борьбы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с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монополиями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Начинает </a:t>
            </a:r>
            <a:r>
              <a:rPr lang="ru-RU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судебные процессы против трестов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Президент США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5492" name="Picture 4" descr="Теодор Рузвельт. Известные личности с одним глаз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2667" y="619912"/>
            <a:ext cx="2071702" cy="18573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65543" y="2620175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Теодор Рузвельт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5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759450" cy="45224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 ком речь?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1453" y="548474"/>
            <a:ext cx="3091214" cy="2571768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Годы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жизни – 1856 – 1924 г.г.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президент США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Победил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президентских выборах 1912 года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Представитель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демократов</a:t>
            </a:r>
            <a:endParaRPr lang="ru-RU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Добился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принятия закона       о таможенных тарифах   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1394" name="AutoShape 2" descr="Германская империя (Кунерсдорфское завершение) | Альтернативная История |  Fand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1397" name="AutoShape 5" descr="Герб Германской импер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4" name="AutoShape 2" descr="Вудро Вильсон – биография, фото, личная жизнь, внутренняя и внешняя  политика президента США | Би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6516" name="AutoShape 4" descr="Вудро Вильсон – биография, фото, личная жизнь, внутренняя и внешняя  политика президента США | Биограф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6518" name="Picture 6" descr="Вудро Вильсон – биография, фото, личная жизнь, внутренняя и внешняя  политика президента США | Биограф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6981" y="548474"/>
            <a:ext cx="1714512" cy="18573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36981" y="2548738"/>
            <a:ext cx="2199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Вудро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Вильсон</a:t>
            </a:r>
            <a:endParaRPr lang="ru-RU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6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5759450" cy="47703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Внешняя политика США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5497819"/>
              </p:ext>
            </p:extLst>
          </p:nvPr>
        </p:nvGraphicFramePr>
        <p:xfrm>
          <a:off x="22204" y="477036"/>
          <a:ext cx="5715040" cy="2685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</a:tblGrid>
              <a:tr h="6276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Доктрина</a:t>
                      </a:r>
                      <a:r>
                        <a:rPr lang="ru-RU" sz="12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Монро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ктрина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Монро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Политика подкупа, организация государственных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переворотов           в Латинской Америке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9945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«Дипломатия доллара»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«Америка для американцев»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506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«Большая дубинка»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Требование открыть Китай               для товаров США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6276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«Открытые двери и равные возможности»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Урегулирование конфликтов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с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использованием военной силы          в отношении Латинской Америки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05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«Полиция западного полушария»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Решать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заслуживает ли то или иное государство Латинской Америки право самостоятельно существовать</a:t>
                      </a:r>
                      <a:endParaRPr lang="ru-RU" sz="11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>
            <a:off x="2144332" y="875763"/>
            <a:ext cx="878269" cy="387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157211" y="834226"/>
            <a:ext cx="793952" cy="447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90163" y="1622738"/>
            <a:ext cx="1232438" cy="497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285999" y="1548606"/>
            <a:ext cx="808042" cy="6408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305318" y="2834490"/>
            <a:ext cx="788721" cy="24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55769f2edc633e9acba40de4dabff9e89a22842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154248</TotalTime>
  <Words>699</Words>
  <Application>Microsoft Office PowerPoint</Application>
  <PresentationFormat>Произвольный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Экономика</vt:lpstr>
      <vt:lpstr>Государственное устройство </vt:lpstr>
      <vt:lpstr>Резиденция президента США</vt:lpstr>
      <vt:lpstr>Внутренняя политика</vt:lpstr>
      <vt:lpstr>О ком речь?</vt:lpstr>
      <vt:lpstr>О ком речь?</vt:lpstr>
      <vt:lpstr>Внешняя политика США</vt:lpstr>
      <vt:lpstr>Решите тест!</vt:lpstr>
      <vt:lpstr>Решите тест!</vt:lpstr>
      <vt:lpstr>Решите тест!</vt:lpstr>
      <vt:lpstr>Латинская Америка</vt:lpstr>
      <vt:lpstr> Почему диктатура?</vt:lpstr>
      <vt:lpstr>О «Золотом законе»</vt:lpstr>
      <vt:lpstr>Схема «Революция в Мексике»</vt:lpstr>
      <vt:lpstr>Основные термины </vt:lpstr>
      <vt:lpstr>Заполните таблицу</vt:lpstr>
      <vt:lpstr> ЗАДАНИЯ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1818</cp:revision>
  <dcterms:created xsi:type="dcterms:W3CDTF">2014-10-08T23:03:32Z</dcterms:created>
  <dcterms:modified xsi:type="dcterms:W3CDTF">2020-11-01T20:07:58Z</dcterms:modified>
</cp:coreProperties>
</file>