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9"/>
  </p:notesMasterIdLst>
  <p:sldIdLst>
    <p:sldId id="1356" r:id="rId10"/>
    <p:sldId id="1414" r:id="rId11"/>
    <p:sldId id="1453" r:id="rId12"/>
    <p:sldId id="1457" r:id="rId13"/>
    <p:sldId id="1458" r:id="rId14"/>
    <p:sldId id="1459" r:id="rId15"/>
    <p:sldId id="1415" r:id="rId16"/>
    <p:sldId id="1448" r:id="rId17"/>
    <p:sldId id="1449" r:id="rId18"/>
    <p:sldId id="1460" r:id="rId19"/>
    <p:sldId id="1450" r:id="rId20"/>
    <p:sldId id="1417" r:id="rId21"/>
    <p:sldId id="1418" r:id="rId22"/>
    <p:sldId id="1419" r:id="rId23"/>
    <p:sldId id="1461" r:id="rId24"/>
    <p:sldId id="1420" r:id="rId25"/>
    <p:sldId id="1421" r:id="rId26"/>
    <p:sldId id="1462" r:id="rId27"/>
    <p:sldId id="1454" r:id="rId28"/>
    <p:sldId id="1463" r:id="rId29"/>
    <p:sldId id="1464" r:id="rId30"/>
    <p:sldId id="1442" r:id="rId31"/>
    <p:sldId id="1423" r:id="rId32"/>
    <p:sldId id="1445" r:id="rId33"/>
    <p:sldId id="1424" r:id="rId34"/>
    <p:sldId id="1465" r:id="rId35"/>
    <p:sldId id="1427" r:id="rId36"/>
    <p:sldId id="1439" r:id="rId37"/>
    <p:sldId id="1447" r:id="rId38"/>
  </p:sldIdLst>
  <p:sldSz cx="9144000" cy="5143500" type="screen16x9"/>
  <p:notesSz cx="6858000" cy="9144000"/>
  <p:custDataLst>
    <p:tags r:id="rId40"/>
  </p:custDataLst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53"/>
            <p14:sldId id="1457"/>
            <p14:sldId id="1458"/>
            <p14:sldId id="1459"/>
            <p14:sldId id="1415"/>
            <p14:sldId id="1448"/>
            <p14:sldId id="1449"/>
            <p14:sldId id="1460"/>
            <p14:sldId id="1450"/>
            <p14:sldId id="1417"/>
            <p14:sldId id="1418"/>
            <p14:sldId id="1419"/>
            <p14:sldId id="1461"/>
            <p14:sldId id="1420"/>
            <p14:sldId id="1421"/>
            <p14:sldId id="1462"/>
            <p14:sldId id="1454"/>
            <p14:sldId id="1463"/>
            <p14:sldId id="1464"/>
            <p14:sldId id="1442"/>
            <p14:sldId id="1423"/>
            <p14:sldId id="1445"/>
            <p14:sldId id="1424"/>
            <p14:sldId id="1465"/>
            <p14:sldId id="1427"/>
            <p14:sldId id="1439"/>
            <p14:sldId id="1447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  <p15:guide id="5" orient="horz" pos="1178">
          <p15:clr>
            <a:srgbClr val="A4A3A4"/>
          </p15:clr>
        </p15:guide>
        <p15:guide id="6" orient="horz" pos="821">
          <p15:clr>
            <a:srgbClr val="A4A3A4"/>
          </p15:clr>
        </p15:guide>
        <p15:guide id="7" pos="2988">
          <p15:clr>
            <a:srgbClr val="A4A3A4"/>
          </p15:clr>
        </p15:guide>
        <p15:guide id="8" pos="2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B2B2B2"/>
    <a:srgbClr val="5F5F5F"/>
    <a:srgbClr val="DDDDDD"/>
    <a:srgbClr val="808080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65" d="100"/>
          <a:sy n="65" d="100"/>
        </p:scale>
        <p:origin x="206" y="58"/>
      </p:cViewPr>
      <p:guideLst>
        <p:guide orient="horz" pos="742"/>
        <p:guide pos="1882"/>
        <p:guide orient="horz" pos="517"/>
        <p:guide pos="1568"/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F7995-AE3C-4D38-98BF-D5D92BDF413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0F74507-8C7B-41F7-BF1D-2D1967BD1878}">
      <dgm:prSet phldrT="[Текст]" custT="1"/>
      <dgm:spPr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Рабы объявили негритянскую республику</a:t>
          </a:r>
          <a:endParaRPr lang="ru-RU" sz="18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9C0BBEF-9C6B-4843-9145-3490C3C1B2B2}" type="parTrans" cxnId="{D42DC57E-CDFD-4E1C-B4B7-B5CAD797E95C}">
      <dgm:prSet/>
      <dgm:spPr/>
      <dgm:t>
        <a:bodyPr/>
        <a:lstStyle/>
        <a:p>
          <a:endParaRPr lang="ru-RU"/>
        </a:p>
      </dgm:t>
    </dgm:pt>
    <dgm:pt modelId="{CABCF35B-2608-4324-AEEE-E478DF986D2E}" type="sibTrans" cxnId="{D42DC57E-CDFD-4E1C-B4B7-B5CAD797E95C}">
      <dgm:prSet/>
      <dgm:spPr/>
      <dgm:t>
        <a:bodyPr/>
        <a:lstStyle/>
        <a:p>
          <a:endParaRPr lang="ru-RU"/>
        </a:p>
      </dgm:t>
    </dgm:pt>
    <dgm:pt modelId="{CE6F3200-DFD9-4DB9-A65C-9D0F03F668CC}">
      <dgm:prSet phldrT="[Текст]" custT="1"/>
      <dgm:spPr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Бонифацио</a:t>
          </a:r>
          <a:r>
            <a: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стал  президентом, считал, что нужно освободить всех рабов</a:t>
          </a:r>
          <a:endParaRPr lang="ru-RU" sz="18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6DB7A1E-F2D4-450D-876D-16905FC59C34}" type="parTrans" cxnId="{372B4760-AB8C-45E7-B5CE-0E191B245B73}">
      <dgm:prSet/>
      <dgm:spPr/>
      <dgm:t>
        <a:bodyPr/>
        <a:lstStyle/>
        <a:p>
          <a:endParaRPr lang="ru-RU"/>
        </a:p>
      </dgm:t>
    </dgm:pt>
    <dgm:pt modelId="{4F5D4345-ED8E-450C-B43C-E913F2D8E849}" type="sibTrans" cxnId="{372B4760-AB8C-45E7-B5CE-0E191B245B73}">
      <dgm:prSet/>
      <dgm:spPr/>
      <dgm:t>
        <a:bodyPr/>
        <a:lstStyle/>
        <a:p>
          <a:endParaRPr lang="ru-RU"/>
        </a:p>
      </dgm:t>
    </dgm:pt>
    <dgm:pt modelId="{94D14283-12AC-43A8-824A-D1AD75ED80B6}">
      <dgm:prSet phldrT="[Текст]" custT="1"/>
      <dgm:spPr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Однако правительственные войска разгромили республику</a:t>
          </a:r>
          <a:endParaRPr lang="ru-RU" sz="18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71698E5-CFDB-40ED-8E3B-016C8C1624A1}" type="parTrans" cxnId="{57E8A1D2-C500-462E-B980-45A88F42CFB4}">
      <dgm:prSet/>
      <dgm:spPr/>
      <dgm:t>
        <a:bodyPr/>
        <a:lstStyle/>
        <a:p>
          <a:endParaRPr lang="ru-RU"/>
        </a:p>
      </dgm:t>
    </dgm:pt>
    <dgm:pt modelId="{4956BF58-2F9B-478C-B58E-842365E2F53B}" type="sibTrans" cxnId="{57E8A1D2-C500-462E-B980-45A88F42CFB4}">
      <dgm:prSet/>
      <dgm:spPr/>
      <dgm:t>
        <a:bodyPr/>
        <a:lstStyle/>
        <a:p>
          <a:endParaRPr lang="ru-RU"/>
        </a:p>
      </dgm:t>
    </dgm:pt>
    <dgm:pt modelId="{6B49C496-33A3-475B-AF3F-B2E75C95651B}" type="pres">
      <dgm:prSet presAssocID="{AA8F7995-AE3C-4D38-98BF-D5D92BDF413E}" presName="compositeShape" presStyleCnt="0">
        <dgm:presLayoutVars>
          <dgm:dir/>
          <dgm:resizeHandles/>
        </dgm:presLayoutVars>
      </dgm:prSet>
      <dgm:spPr/>
    </dgm:pt>
    <dgm:pt modelId="{107B2544-327E-48CA-BB10-E984C6111414}" type="pres">
      <dgm:prSet presAssocID="{AA8F7995-AE3C-4D38-98BF-D5D92BDF413E}" presName="pyramid" presStyleLbl="node1" presStyleIdx="0" presStyleCnt="1"/>
      <dgm:spPr>
        <a:solidFill>
          <a:schemeClr val="tx1">
            <a:lumMod val="40000"/>
            <a:lumOff val="6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</dgm:pt>
    <dgm:pt modelId="{631E1962-BB65-4601-AE7A-1FA21E135679}" type="pres">
      <dgm:prSet presAssocID="{AA8F7995-AE3C-4D38-98BF-D5D92BDF413E}" presName="theList" presStyleCnt="0"/>
      <dgm:spPr/>
    </dgm:pt>
    <dgm:pt modelId="{0FD3559D-B39F-4A71-9043-F4EE8D3057D5}" type="pres">
      <dgm:prSet presAssocID="{30F74507-8C7B-41F7-BF1D-2D1967BD187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B46AA-2FD8-428C-A3E4-4D8F6E5074D1}" type="pres">
      <dgm:prSet presAssocID="{30F74507-8C7B-41F7-BF1D-2D1967BD1878}" presName="aSpace" presStyleCnt="0"/>
      <dgm:spPr/>
    </dgm:pt>
    <dgm:pt modelId="{D2838827-05D2-4B35-A25E-D6B56C90231F}" type="pres">
      <dgm:prSet presAssocID="{CE6F3200-DFD9-4DB9-A65C-9D0F03F668CC}" presName="aNode" presStyleLbl="fgAcc1" presStyleIdx="1" presStyleCnt="3" custScaleX="113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79AF5-EC02-43C1-8AC5-CFA75A219E70}" type="pres">
      <dgm:prSet presAssocID="{CE6F3200-DFD9-4DB9-A65C-9D0F03F668CC}" presName="aSpace" presStyleCnt="0"/>
      <dgm:spPr/>
    </dgm:pt>
    <dgm:pt modelId="{6741B921-7256-4CFC-8930-3820EED6992A}" type="pres">
      <dgm:prSet presAssocID="{94D14283-12AC-43A8-824A-D1AD75ED80B6}" presName="aNode" presStyleLbl="fgAcc1" presStyleIdx="2" presStyleCnt="3" custScaleX="125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814FB-C167-4C89-B24D-CB59978C0288}" type="pres">
      <dgm:prSet presAssocID="{94D14283-12AC-43A8-824A-D1AD75ED80B6}" presName="aSpace" presStyleCnt="0"/>
      <dgm:spPr/>
    </dgm:pt>
  </dgm:ptLst>
  <dgm:cxnLst>
    <dgm:cxn modelId="{372B4760-AB8C-45E7-B5CE-0E191B245B73}" srcId="{AA8F7995-AE3C-4D38-98BF-D5D92BDF413E}" destId="{CE6F3200-DFD9-4DB9-A65C-9D0F03F668CC}" srcOrd="1" destOrd="0" parTransId="{96DB7A1E-F2D4-450D-876D-16905FC59C34}" sibTransId="{4F5D4345-ED8E-450C-B43C-E913F2D8E849}"/>
    <dgm:cxn modelId="{D42DC57E-CDFD-4E1C-B4B7-B5CAD797E95C}" srcId="{AA8F7995-AE3C-4D38-98BF-D5D92BDF413E}" destId="{30F74507-8C7B-41F7-BF1D-2D1967BD1878}" srcOrd="0" destOrd="0" parTransId="{F9C0BBEF-9C6B-4843-9145-3490C3C1B2B2}" sibTransId="{CABCF35B-2608-4324-AEEE-E478DF986D2E}"/>
    <dgm:cxn modelId="{57E8A1D2-C500-462E-B980-45A88F42CFB4}" srcId="{AA8F7995-AE3C-4D38-98BF-D5D92BDF413E}" destId="{94D14283-12AC-43A8-824A-D1AD75ED80B6}" srcOrd="2" destOrd="0" parTransId="{E71698E5-CFDB-40ED-8E3B-016C8C1624A1}" sibTransId="{4956BF58-2F9B-478C-B58E-842365E2F53B}"/>
    <dgm:cxn modelId="{D7990597-CB2C-4D44-A4DD-1017E1F49249}" type="presOf" srcId="{30F74507-8C7B-41F7-BF1D-2D1967BD1878}" destId="{0FD3559D-B39F-4A71-9043-F4EE8D3057D5}" srcOrd="0" destOrd="0" presId="urn:microsoft.com/office/officeart/2005/8/layout/pyramid2"/>
    <dgm:cxn modelId="{2876DD2A-34B0-4324-A28F-C140EF622DD7}" type="presOf" srcId="{AA8F7995-AE3C-4D38-98BF-D5D92BDF413E}" destId="{6B49C496-33A3-475B-AF3F-B2E75C95651B}" srcOrd="0" destOrd="0" presId="urn:microsoft.com/office/officeart/2005/8/layout/pyramid2"/>
    <dgm:cxn modelId="{BBCC3578-9E82-40CD-84FE-CA42C1A07DC1}" type="presOf" srcId="{94D14283-12AC-43A8-824A-D1AD75ED80B6}" destId="{6741B921-7256-4CFC-8930-3820EED6992A}" srcOrd="0" destOrd="0" presId="urn:microsoft.com/office/officeart/2005/8/layout/pyramid2"/>
    <dgm:cxn modelId="{226CBFB6-706B-418F-9AAA-04420F845055}" type="presOf" srcId="{CE6F3200-DFD9-4DB9-A65C-9D0F03F668CC}" destId="{D2838827-05D2-4B35-A25E-D6B56C90231F}" srcOrd="0" destOrd="0" presId="urn:microsoft.com/office/officeart/2005/8/layout/pyramid2"/>
    <dgm:cxn modelId="{47BDB440-3FE9-455A-B0B5-37B99CF3679C}" type="presParOf" srcId="{6B49C496-33A3-475B-AF3F-B2E75C95651B}" destId="{107B2544-327E-48CA-BB10-E984C6111414}" srcOrd="0" destOrd="0" presId="urn:microsoft.com/office/officeart/2005/8/layout/pyramid2"/>
    <dgm:cxn modelId="{7956AA50-A86E-4E80-866B-67C532D01AD8}" type="presParOf" srcId="{6B49C496-33A3-475B-AF3F-B2E75C95651B}" destId="{631E1962-BB65-4601-AE7A-1FA21E135679}" srcOrd="1" destOrd="0" presId="urn:microsoft.com/office/officeart/2005/8/layout/pyramid2"/>
    <dgm:cxn modelId="{4D2555D7-6DFB-473C-A455-1DB6AC251B5B}" type="presParOf" srcId="{631E1962-BB65-4601-AE7A-1FA21E135679}" destId="{0FD3559D-B39F-4A71-9043-F4EE8D3057D5}" srcOrd="0" destOrd="0" presId="urn:microsoft.com/office/officeart/2005/8/layout/pyramid2"/>
    <dgm:cxn modelId="{3361D81D-C231-4B93-90E1-C0BB8348AD44}" type="presParOf" srcId="{631E1962-BB65-4601-AE7A-1FA21E135679}" destId="{930B46AA-2FD8-428C-A3E4-4D8F6E5074D1}" srcOrd="1" destOrd="0" presId="urn:microsoft.com/office/officeart/2005/8/layout/pyramid2"/>
    <dgm:cxn modelId="{CEA7F6E1-1768-4D8C-BE58-4259A7DB7E25}" type="presParOf" srcId="{631E1962-BB65-4601-AE7A-1FA21E135679}" destId="{D2838827-05D2-4B35-A25E-D6B56C90231F}" srcOrd="2" destOrd="0" presId="urn:microsoft.com/office/officeart/2005/8/layout/pyramid2"/>
    <dgm:cxn modelId="{1060C564-48A2-4864-BC58-3687C825DD62}" type="presParOf" srcId="{631E1962-BB65-4601-AE7A-1FA21E135679}" destId="{9AB79AF5-EC02-43C1-8AC5-CFA75A219E70}" srcOrd="3" destOrd="0" presId="urn:microsoft.com/office/officeart/2005/8/layout/pyramid2"/>
    <dgm:cxn modelId="{64CF564F-5073-4189-8B7A-9F0D87260049}" type="presParOf" srcId="{631E1962-BB65-4601-AE7A-1FA21E135679}" destId="{6741B921-7256-4CFC-8930-3820EED6992A}" srcOrd="4" destOrd="0" presId="urn:microsoft.com/office/officeart/2005/8/layout/pyramid2"/>
    <dgm:cxn modelId="{E30C40B0-AEAD-4C0C-B024-5F99D013A3A7}" type="presParOf" srcId="{631E1962-BB65-4601-AE7A-1FA21E135679}" destId="{EE0814FB-C167-4C89-B24D-CB59978C0288}" srcOrd="5" destOrd="0" presId="urn:microsoft.com/office/officeart/2005/8/layout/pyramid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6FA039-9CB5-4B75-BCDD-EAB139AAD0C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8B30C6-9967-4635-ABFE-6B9BDC681AC8}">
      <dgm:prSet phldrT="[Текст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Великая республика Центральной Америки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33D59DB-0EE4-4B82-9615-C9C78979CC39}" type="parTrans" cxnId="{A465D533-98D7-43E2-A021-57C62DDF0B37}">
      <dgm:prSet/>
      <dgm:spPr/>
      <dgm:t>
        <a:bodyPr/>
        <a:lstStyle/>
        <a:p>
          <a:endParaRPr lang="ru-RU"/>
        </a:p>
      </dgm:t>
    </dgm:pt>
    <dgm:pt modelId="{68321DE7-C487-466C-A65C-906F06E0471C}" type="sibTrans" cxnId="{A465D533-98D7-43E2-A021-57C62DDF0B37}">
      <dgm:prSet/>
      <dgm:spPr/>
      <dgm:t>
        <a:bodyPr/>
        <a:lstStyle/>
        <a:p>
          <a:endParaRPr lang="ru-RU"/>
        </a:p>
      </dgm:t>
    </dgm:pt>
    <dgm:pt modelId="{CA399F1B-8968-41FA-BEE4-DAAC16FCAF95}" type="asst">
      <dgm:prSet phldrT="[Текст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1895 – 1896 г.г.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04D9064-5442-412E-B155-D9F7476EC38D}" type="parTrans" cxnId="{0C8EEDB4-7099-492B-B8BB-ACA8AB46271C}">
      <dgm:prSet/>
      <dgm:spPr/>
      <dgm:t>
        <a:bodyPr/>
        <a:lstStyle/>
        <a:p>
          <a:endParaRPr lang="ru-RU"/>
        </a:p>
      </dgm:t>
    </dgm:pt>
    <dgm:pt modelId="{55E7CE97-C206-4027-A0BA-D8D9C43F7080}" type="sibTrans" cxnId="{0C8EEDB4-7099-492B-B8BB-ACA8AB46271C}">
      <dgm:prSet/>
      <dgm:spPr/>
      <dgm:t>
        <a:bodyPr/>
        <a:lstStyle/>
        <a:p>
          <a:endParaRPr lang="ru-RU"/>
        </a:p>
      </dgm:t>
    </dgm:pt>
    <dgm:pt modelId="{B254D2C2-D889-460E-BD73-DD19F3610E8D}">
      <dgm:prSet phldrT="[Текст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Гондурас 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51653A2-E577-47E5-AA92-0F68C0CFCDF5}" type="parTrans" cxnId="{D1C8477A-9126-4E89-8378-25BA7AA2729D}">
      <dgm:prSet/>
      <dgm:spPr/>
      <dgm:t>
        <a:bodyPr/>
        <a:lstStyle/>
        <a:p>
          <a:endParaRPr lang="ru-RU"/>
        </a:p>
      </dgm:t>
    </dgm:pt>
    <dgm:pt modelId="{F82A3857-4D2C-40BC-86F8-12E88771DE41}" type="sibTrans" cxnId="{D1C8477A-9126-4E89-8378-25BA7AA2729D}">
      <dgm:prSet/>
      <dgm:spPr/>
      <dgm:t>
        <a:bodyPr/>
        <a:lstStyle/>
        <a:p>
          <a:endParaRPr lang="ru-RU"/>
        </a:p>
      </dgm:t>
    </dgm:pt>
    <dgm:pt modelId="{A006CAC3-087D-4BB6-9883-4F7006993774}">
      <dgm:prSet phldrT="[Текст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Сальвадор 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1EF720F-3FFF-4CE5-A7B7-F9CF8ECB76AC}" type="parTrans" cxnId="{BF30E580-8AA8-4305-9BA2-BCDD5516CB02}">
      <dgm:prSet/>
      <dgm:spPr/>
      <dgm:t>
        <a:bodyPr/>
        <a:lstStyle/>
        <a:p>
          <a:endParaRPr lang="ru-RU"/>
        </a:p>
      </dgm:t>
    </dgm:pt>
    <dgm:pt modelId="{ED1FF333-D2E7-46CD-846C-72707A647FE4}" type="sibTrans" cxnId="{BF30E580-8AA8-4305-9BA2-BCDD5516CB02}">
      <dgm:prSet/>
      <dgm:spPr/>
      <dgm:t>
        <a:bodyPr/>
        <a:lstStyle/>
        <a:p>
          <a:endParaRPr lang="ru-RU"/>
        </a:p>
      </dgm:t>
    </dgm:pt>
    <dgm:pt modelId="{A584BDD2-D1A3-45FB-AAEC-2B7C188E7215}">
      <dgm:prSet phldrT="[Текст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Никарагуа 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DB8F076-81AB-4919-9A11-3C5D4B410052}" type="parTrans" cxnId="{58B5F560-3941-4735-957E-D8F6CD324CB9}">
      <dgm:prSet/>
      <dgm:spPr/>
      <dgm:t>
        <a:bodyPr/>
        <a:lstStyle/>
        <a:p>
          <a:endParaRPr lang="ru-RU"/>
        </a:p>
      </dgm:t>
    </dgm:pt>
    <dgm:pt modelId="{B8C67486-26C5-4B33-9FB8-5B69B071AAD4}" type="sibTrans" cxnId="{58B5F560-3941-4735-957E-D8F6CD324CB9}">
      <dgm:prSet/>
      <dgm:spPr/>
      <dgm:t>
        <a:bodyPr/>
        <a:lstStyle/>
        <a:p>
          <a:endParaRPr lang="ru-RU"/>
        </a:p>
      </dgm:t>
    </dgm:pt>
    <dgm:pt modelId="{DED5B20B-66C9-47CE-A941-1E17C1051880}" type="pres">
      <dgm:prSet presAssocID="{3E6FA039-9CB5-4B75-BCDD-EAB139AAD0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122311-DBF7-47F5-AA94-4F95F8357768}" type="pres">
      <dgm:prSet presAssocID="{D48B30C6-9967-4635-ABFE-6B9BDC681AC8}" presName="hierRoot1" presStyleCnt="0">
        <dgm:presLayoutVars>
          <dgm:hierBranch val="init"/>
        </dgm:presLayoutVars>
      </dgm:prSet>
      <dgm:spPr/>
    </dgm:pt>
    <dgm:pt modelId="{8E523469-9516-469E-B23F-52AA398BAD68}" type="pres">
      <dgm:prSet presAssocID="{D48B30C6-9967-4635-ABFE-6B9BDC681AC8}" presName="rootComposite1" presStyleCnt="0"/>
      <dgm:spPr/>
    </dgm:pt>
    <dgm:pt modelId="{8D7506EA-CBC1-4AFC-A995-948B974C4ADF}" type="pres">
      <dgm:prSet presAssocID="{D48B30C6-9967-4635-ABFE-6B9BDC681AC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58BF0D-9E78-4AC4-B9F7-24D4AB639E1F}" type="pres">
      <dgm:prSet presAssocID="{D48B30C6-9967-4635-ABFE-6B9BDC681AC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AC4B878-5F08-4755-B2D2-ACFE1FFDE6C1}" type="pres">
      <dgm:prSet presAssocID="{D48B30C6-9967-4635-ABFE-6B9BDC681AC8}" presName="hierChild2" presStyleCnt="0"/>
      <dgm:spPr/>
    </dgm:pt>
    <dgm:pt modelId="{50852BA2-0BD2-4738-9DAB-6C53AE08704D}" type="pres">
      <dgm:prSet presAssocID="{851653A2-E577-47E5-AA92-0F68C0CFCDF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28EA53C4-505C-41F6-BCA9-97CE1459D1EA}" type="pres">
      <dgm:prSet presAssocID="{B254D2C2-D889-460E-BD73-DD19F3610E8D}" presName="hierRoot2" presStyleCnt="0">
        <dgm:presLayoutVars>
          <dgm:hierBranch val="init"/>
        </dgm:presLayoutVars>
      </dgm:prSet>
      <dgm:spPr/>
    </dgm:pt>
    <dgm:pt modelId="{A92D7785-9E9E-4F8A-871C-8A8C4AC6ADE4}" type="pres">
      <dgm:prSet presAssocID="{B254D2C2-D889-460E-BD73-DD19F3610E8D}" presName="rootComposite" presStyleCnt="0"/>
      <dgm:spPr/>
    </dgm:pt>
    <dgm:pt modelId="{3B6E27A7-D835-4582-BC2E-FD54CC7FE949}" type="pres">
      <dgm:prSet presAssocID="{B254D2C2-D889-460E-BD73-DD19F3610E8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84A86D-22D7-4B0C-B796-DE5E12AF980F}" type="pres">
      <dgm:prSet presAssocID="{B254D2C2-D889-460E-BD73-DD19F3610E8D}" presName="rootConnector" presStyleLbl="node2" presStyleIdx="0" presStyleCnt="3"/>
      <dgm:spPr/>
      <dgm:t>
        <a:bodyPr/>
        <a:lstStyle/>
        <a:p>
          <a:endParaRPr lang="ru-RU"/>
        </a:p>
      </dgm:t>
    </dgm:pt>
    <dgm:pt modelId="{EC54F04F-9F4F-4ACE-A6F3-AFB0081E0E9B}" type="pres">
      <dgm:prSet presAssocID="{B254D2C2-D889-460E-BD73-DD19F3610E8D}" presName="hierChild4" presStyleCnt="0"/>
      <dgm:spPr/>
    </dgm:pt>
    <dgm:pt modelId="{42A52803-7AA5-4B04-90D6-321392CD6454}" type="pres">
      <dgm:prSet presAssocID="{B254D2C2-D889-460E-BD73-DD19F3610E8D}" presName="hierChild5" presStyleCnt="0"/>
      <dgm:spPr/>
    </dgm:pt>
    <dgm:pt modelId="{389AFA47-D9D9-4CC6-B740-0450D09E33CF}" type="pres">
      <dgm:prSet presAssocID="{D1EF720F-3FFF-4CE5-A7B7-F9CF8ECB76AC}" presName="Name37" presStyleLbl="parChTrans1D2" presStyleIdx="1" presStyleCnt="4"/>
      <dgm:spPr/>
      <dgm:t>
        <a:bodyPr/>
        <a:lstStyle/>
        <a:p>
          <a:endParaRPr lang="ru-RU"/>
        </a:p>
      </dgm:t>
    </dgm:pt>
    <dgm:pt modelId="{7319F526-DDB1-4818-AE73-5CAFCA055E4B}" type="pres">
      <dgm:prSet presAssocID="{A006CAC3-087D-4BB6-9883-4F7006993774}" presName="hierRoot2" presStyleCnt="0">
        <dgm:presLayoutVars>
          <dgm:hierBranch val="init"/>
        </dgm:presLayoutVars>
      </dgm:prSet>
      <dgm:spPr/>
    </dgm:pt>
    <dgm:pt modelId="{FC0BDA8F-95C5-42BC-8C0C-A8B3193448D7}" type="pres">
      <dgm:prSet presAssocID="{A006CAC3-087D-4BB6-9883-4F7006993774}" presName="rootComposite" presStyleCnt="0"/>
      <dgm:spPr/>
    </dgm:pt>
    <dgm:pt modelId="{E9142053-E492-44DE-9588-2B09C858B406}" type="pres">
      <dgm:prSet presAssocID="{A006CAC3-087D-4BB6-9883-4F700699377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1131ED-41C5-4041-B54A-F4314EAF6232}" type="pres">
      <dgm:prSet presAssocID="{A006CAC3-087D-4BB6-9883-4F7006993774}" presName="rootConnector" presStyleLbl="node2" presStyleIdx="1" presStyleCnt="3"/>
      <dgm:spPr/>
      <dgm:t>
        <a:bodyPr/>
        <a:lstStyle/>
        <a:p>
          <a:endParaRPr lang="ru-RU"/>
        </a:p>
      </dgm:t>
    </dgm:pt>
    <dgm:pt modelId="{C9D2AEE3-C058-400E-A5CE-EE28535D8814}" type="pres">
      <dgm:prSet presAssocID="{A006CAC3-087D-4BB6-9883-4F7006993774}" presName="hierChild4" presStyleCnt="0"/>
      <dgm:spPr/>
    </dgm:pt>
    <dgm:pt modelId="{6418B930-9791-44C5-A12F-AF7F0606C8C6}" type="pres">
      <dgm:prSet presAssocID="{A006CAC3-087D-4BB6-9883-4F7006993774}" presName="hierChild5" presStyleCnt="0"/>
      <dgm:spPr/>
    </dgm:pt>
    <dgm:pt modelId="{C0DD833B-28C8-4965-92D2-C1CBD927C5DC}" type="pres">
      <dgm:prSet presAssocID="{BDB8F076-81AB-4919-9A11-3C5D4B410052}" presName="Name37" presStyleLbl="parChTrans1D2" presStyleIdx="2" presStyleCnt="4"/>
      <dgm:spPr/>
      <dgm:t>
        <a:bodyPr/>
        <a:lstStyle/>
        <a:p>
          <a:endParaRPr lang="ru-RU"/>
        </a:p>
      </dgm:t>
    </dgm:pt>
    <dgm:pt modelId="{E1F8C0C5-7FB8-4F44-A50B-BE4776C8726B}" type="pres">
      <dgm:prSet presAssocID="{A584BDD2-D1A3-45FB-AAEC-2B7C188E7215}" presName="hierRoot2" presStyleCnt="0">
        <dgm:presLayoutVars>
          <dgm:hierBranch val="init"/>
        </dgm:presLayoutVars>
      </dgm:prSet>
      <dgm:spPr/>
    </dgm:pt>
    <dgm:pt modelId="{E932ADF6-E87A-489F-8F92-4E8BEE84EEFF}" type="pres">
      <dgm:prSet presAssocID="{A584BDD2-D1A3-45FB-AAEC-2B7C188E7215}" presName="rootComposite" presStyleCnt="0"/>
      <dgm:spPr/>
    </dgm:pt>
    <dgm:pt modelId="{A98329ED-91DA-499A-935A-39969139810E}" type="pres">
      <dgm:prSet presAssocID="{A584BDD2-D1A3-45FB-AAEC-2B7C188E721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46187B-ABB1-448C-AE81-88045AF496FA}" type="pres">
      <dgm:prSet presAssocID="{A584BDD2-D1A3-45FB-AAEC-2B7C188E7215}" presName="rootConnector" presStyleLbl="node2" presStyleIdx="2" presStyleCnt="3"/>
      <dgm:spPr/>
      <dgm:t>
        <a:bodyPr/>
        <a:lstStyle/>
        <a:p>
          <a:endParaRPr lang="ru-RU"/>
        </a:p>
      </dgm:t>
    </dgm:pt>
    <dgm:pt modelId="{28E6D67E-4301-464C-8782-0101D52A8B6D}" type="pres">
      <dgm:prSet presAssocID="{A584BDD2-D1A3-45FB-AAEC-2B7C188E7215}" presName="hierChild4" presStyleCnt="0"/>
      <dgm:spPr/>
    </dgm:pt>
    <dgm:pt modelId="{7AE0D15F-00A8-4B6D-A9E4-E9945D6FFEC4}" type="pres">
      <dgm:prSet presAssocID="{A584BDD2-D1A3-45FB-AAEC-2B7C188E7215}" presName="hierChild5" presStyleCnt="0"/>
      <dgm:spPr/>
    </dgm:pt>
    <dgm:pt modelId="{5111F263-3DC8-47A6-8136-690102795171}" type="pres">
      <dgm:prSet presAssocID="{D48B30C6-9967-4635-ABFE-6B9BDC681AC8}" presName="hierChild3" presStyleCnt="0"/>
      <dgm:spPr/>
    </dgm:pt>
    <dgm:pt modelId="{02C19080-F4E9-41DD-97D3-3CD891385448}" type="pres">
      <dgm:prSet presAssocID="{504D9064-5442-412E-B155-D9F7476EC38D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09AC2E51-6846-43A6-A994-380FDFD8BF65}" type="pres">
      <dgm:prSet presAssocID="{CA399F1B-8968-41FA-BEE4-DAAC16FCAF95}" presName="hierRoot3" presStyleCnt="0">
        <dgm:presLayoutVars>
          <dgm:hierBranch val="init"/>
        </dgm:presLayoutVars>
      </dgm:prSet>
      <dgm:spPr/>
    </dgm:pt>
    <dgm:pt modelId="{5D246D81-9BBD-456B-BB6E-F6052B00D4C4}" type="pres">
      <dgm:prSet presAssocID="{CA399F1B-8968-41FA-BEE4-DAAC16FCAF95}" presName="rootComposite3" presStyleCnt="0"/>
      <dgm:spPr/>
    </dgm:pt>
    <dgm:pt modelId="{43A3B5FC-476C-486B-BC83-DB337D33B9EF}" type="pres">
      <dgm:prSet presAssocID="{CA399F1B-8968-41FA-BEE4-DAAC16FCAF9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F4BB19-BD7E-40FA-8D52-18ABE403A4DF}" type="pres">
      <dgm:prSet presAssocID="{CA399F1B-8968-41FA-BEE4-DAAC16FCAF95}" presName="rootConnector3" presStyleLbl="asst1" presStyleIdx="0" presStyleCnt="1"/>
      <dgm:spPr/>
      <dgm:t>
        <a:bodyPr/>
        <a:lstStyle/>
        <a:p>
          <a:endParaRPr lang="ru-RU"/>
        </a:p>
      </dgm:t>
    </dgm:pt>
    <dgm:pt modelId="{4B82E518-33C0-4897-B8A1-283C6F53B33B}" type="pres">
      <dgm:prSet presAssocID="{CA399F1B-8968-41FA-BEE4-DAAC16FCAF95}" presName="hierChild6" presStyleCnt="0"/>
      <dgm:spPr/>
    </dgm:pt>
    <dgm:pt modelId="{D8F13D73-AC9E-4284-A26B-3F4B67AB0BF1}" type="pres">
      <dgm:prSet presAssocID="{CA399F1B-8968-41FA-BEE4-DAAC16FCAF95}" presName="hierChild7" presStyleCnt="0"/>
      <dgm:spPr/>
    </dgm:pt>
  </dgm:ptLst>
  <dgm:cxnLst>
    <dgm:cxn modelId="{4BF6D3B6-B8F5-4D22-93A8-9BC633E0BC9F}" type="presOf" srcId="{CA399F1B-8968-41FA-BEE4-DAAC16FCAF95}" destId="{43A3B5FC-476C-486B-BC83-DB337D33B9EF}" srcOrd="0" destOrd="0" presId="urn:microsoft.com/office/officeart/2005/8/layout/orgChart1"/>
    <dgm:cxn modelId="{8E1C3C70-6A7E-45C1-8FA2-649C77D6DBB3}" type="presOf" srcId="{D48B30C6-9967-4635-ABFE-6B9BDC681AC8}" destId="{DC58BF0D-9E78-4AC4-B9F7-24D4AB639E1F}" srcOrd="1" destOrd="0" presId="urn:microsoft.com/office/officeart/2005/8/layout/orgChart1"/>
    <dgm:cxn modelId="{0193B496-2A14-4C52-A4ED-B1A064EE4AA0}" type="presOf" srcId="{3E6FA039-9CB5-4B75-BCDD-EAB139AAD0CA}" destId="{DED5B20B-66C9-47CE-A941-1E17C1051880}" srcOrd="0" destOrd="0" presId="urn:microsoft.com/office/officeart/2005/8/layout/orgChart1"/>
    <dgm:cxn modelId="{2F776648-38D7-449B-95ED-CC238408FBD7}" type="presOf" srcId="{B254D2C2-D889-460E-BD73-DD19F3610E8D}" destId="{4184A86D-22D7-4B0C-B796-DE5E12AF980F}" srcOrd="1" destOrd="0" presId="urn:microsoft.com/office/officeart/2005/8/layout/orgChart1"/>
    <dgm:cxn modelId="{58B5F560-3941-4735-957E-D8F6CD324CB9}" srcId="{D48B30C6-9967-4635-ABFE-6B9BDC681AC8}" destId="{A584BDD2-D1A3-45FB-AAEC-2B7C188E7215}" srcOrd="3" destOrd="0" parTransId="{BDB8F076-81AB-4919-9A11-3C5D4B410052}" sibTransId="{B8C67486-26C5-4B33-9FB8-5B69B071AAD4}"/>
    <dgm:cxn modelId="{E0403A72-A174-40E6-BC25-F9F540E6CD1A}" type="presOf" srcId="{A584BDD2-D1A3-45FB-AAEC-2B7C188E7215}" destId="{CD46187B-ABB1-448C-AE81-88045AF496FA}" srcOrd="1" destOrd="0" presId="urn:microsoft.com/office/officeart/2005/8/layout/orgChart1"/>
    <dgm:cxn modelId="{6F934C72-9605-4236-BDB3-CF3A3B337502}" type="presOf" srcId="{BDB8F076-81AB-4919-9A11-3C5D4B410052}" destId="{C0DD833B-28C8-4965-92D2-C1CBD927C5DC}" srcOrd="0" destOrd="0" presId="urn:microsoft.com/office/officeart/2005/8/layout/orgChart1"/>
    <dgm:cxn modelId="{1B320F14-4500-40F0-A688-736F6C8E422B}" type="presOf" srcId="{B254D2C2-D889-460E-BD73-DD19F3610E8D}" destId="{3B6E27A7-D835-4582-BC2E-FD54CC7FE949}" srcOrd="0" destOrd="0" presId="urn:microsoft.com/office/officeart/2005/8/layout/orgChart1"/>
    <dgm:cxn modelId="{BF30E580-8AA8-4305-9BA2-BCDD5516CB02}" srcId="{D48B30C6-9967-4635-ABFE-6B9BDC681AC8}" destId="{A006CAC3-087D-4BB6-9883-4F7006993774}" srcOrd="2" destOrd="0" parTransId="{D1EF720F-3FFF-4CE5-A7B7-F9CF8ECB76AC}" sibTransId="{ED1FF333-D2E7-46CD-846C-72707A647FE4}"/>
    <dgm:cxn modelId="{85D28992-4011-40C2-9EA9-A431D415CA82}" type="presOf" srcId="{CA399F1B-8968-41FA-BEE4-DAAC16FCAF95}" destId="{81F4BB19-BD7E-40FA-8D52-18ABE403A4DF}" srcOrd="1" destOrd="0" presId="urn:microsoft.com/office/officeart/2005/8/layout/orgChart1"/>
    <dgm:cxn modelId="{E29307B0-F507-4C62-A462-C066D8942A14}" type="presOf" srcId="{504D9064-5442-412E-B155-D9F7476EC38D}" destId="{02C19080-F4E9-41DD-97D3-3CD891385448}" srcOrd="0" destOrd="0" presId="urn:microsoft.com/office/officeart/2005/8/layout/orgChart1"/>
    <dgm:cxn modelId="{E3235182-3D4A-44A3-B4BF-EB663D18D22E}" type="presOf" srcId="{A584BDD2-D1A3-45FB-AAEC-2B7C188E7215}" destId="{A98329ED-91DA-499A-935A-39969139810E}" srcOrd="0" destOrd="0" presId="urn:microsoft.com/office/officeart/2005/8/layout/orgChart1"/>
    <dgm:cxn modelId="{51B17C93-3B2D-4833-9649-B7CB94337975}" type="presOf" srcId="{D1EF720F-3FFF-4CE5-A7B7-F9CF8ECB76AC}" destId="{389AFA47-D9D9-4CC6-B740-0450D09E33CF}" srcOrd="0" destOrd="0" presId="urn:microsoft.com/office/officeart/2005/8/layout/orgChart1"/>
    <dgm:cxn modelId="{4DA5A58F-5FCD-48BD-A0C8-1BCF49D594DC}" type="presOf" srcId="{D48B30C6-9967-4635-ABFE-6B9BDC681AC8}" destId="{8D7506EA-CBC1-4AFC-A995-948B974C4ADF}" srcOrd="0" destOrd="0" presId="urn:microsoft.com/office/officeart/2005/8/layout/orgChart1"/>
    <dgm:cxn modelId="{AD4DCBED-11A4-4E96-A3DE-5AF715226F9A}" type="presOf" srcId="{A006CAC3-087D-4BB6-9883-4F7006993774}" destId="{5F1131ED-41C5-4041-B54A-F4314EAF6232}" srcOrd="1" destOrd="0" presId="urn:microsoft.com/office/officeart/2005/8/layout/orgChart1"/>
    <dgm:cxn modelId="{C6EA7370-75E1-409D-B5D8-6A4B1EC9BD8A}" type="presOf" srcId="{A006CAC3-087D-4BB6-9883-4F7006993774}" destId="{E9142053-E492-44DE-9588-2B09C858B406}" srcOrd="0" destOrd="0" presId="urn:microsoft.com/office/officeart/2005/8/layout/orgChart1"/>
    <dgm:cxn modelId="{0C8EEDB4-7099-492B-B8BB-ACA8AB46271C}" srcId="{D48B30C6-9967-4635-ABFE-6B9BDC681AC8}" destId="{CA399F1B-8968-41FA-BEE4-DAAC16FCAF95}" srcOrd="0" destOrd="0" parTransId="{504D9064-5442-412E-B155-D9F7476EC38D}" sibTransId="{55E7CE97-C206-4027-A0BA-D8D9C43F7080}"/>
    <dgm:cxn modelId="{D1C8477A-9126-4E89-8378-25BA7AA2729D}" srcId="{D48B30C6-9967-4635-ABFE-6B9BDC681AC8}" destId="{B254D2C2-D889-460E-BD73-DD19F3610E8D}" srcOrd="1" destOrd="0" parTransId="{851653A2-E577-47E5-AA92-0F68C0CFCDF5}" sibTransId="{F82A3857-4D2C-40BC-86F8-12E88771DE41}"/>
    <dgm:cxn modelId="{A465D533-98D7-43E2-A021-57C62DDF0B37}" srcId="{3E6FA039-9CB5-4B75-BCDD-EAB139AAD0CA}" destId="{D48B30C6-9967-4635-ABFE-6B9BDC681AC8}" srcOrd="0" destOrd="0" parTransId="{933D59DB-0EE4-4B82-9615-C9C78979CC39}" sibTransId="{68321DE7-C487-466C-A65C-906F06E0471C}"/>
    <dgm:cxn modelId="{9B9E4921-6A27-4A23-81DE-8C0129155273}" type="presOf" srcId="{851653A2-E577-47E5-AA92-0F68C0CFCDF5}" destId="{50852BA2-0BD2-4738-9DAB-6C53AE08704D}" srcOrd="0" destOrd="0" presId="urn:microsoft.com/office/officeart/2005/8/layout/orgChart1"/>
    <dgm:cxn modelId="{B687EB09-1F35-4DDF-9D5D-748465C5201F}" type="presParOf" srcId="{DED5B20B-66C9-47CE-A941-1E17C1051880}" destId="{43122311-DBF7-47F5-AA94-4F95F8357768}" srcOrd="0" destOrd="0" presId="urn:microsoft.com/office/officeart/2005/8/layout/orgChart1"/>
    <dgm:cxn modelId="{F967EE13-91CF-4320-B8EF-83CCC8B93CFA}" type="presParOf" srcId="{43122311-DBF7-47F5-AA94-4F95F8357768}" destId="{8E523469-9516-469E-B23F-52AA398BAD68}" srcOrd="0" destOrd="0" presId="urn:microsoft.com/office/officeart/2005/8/layout/orgChart1"/>
    <dgm:cxn modelId="{F6F22252-373B-45B3-9F0F-FFDA20BA1C06}" type="presParOf" srcId="{8E523469-9516-469E-B23F-52AA398BAD68}" destId="{8D7506EA-CBC1-4AFC-A995-948B974C4ADF}" srcOrd="0" destOrd="0" presId="urn:microsoft.com/office/officeart/2005/8/layout/orgChart1"/>
    <dgm:cxn modelId="{51EBE897-2831-4520-92C8-B326D6E6C6E4}" type="presParOf" srcId="{8E523469-9516-469E-B23F-52AA398BAD68}" destId="{DC58BF0D-9E78-4AC4-B9F7-24D4AB639E1F}" srcOrd="1" destOrd="0" presId="urn:microsoft.com/office/officeart/2005/8/layout/orgChart1"/>
    <dgm:cxn modelId="{2EF797BB-A681-4634-831E-19629C791130}" type="presParOf" srcId="{43122311-DBF7-47F5-AA94-4F95F8357768}" destId="{6AC4B878-5F08-4755-B2D2-ACFE1FFDE6C1}" srcOrd="1" destOrd="0" presId="urn:microsoft.com/office/officeart/2005/8/layout/orgChart1"/>
    <dgm:cxn modelId="{5AAEEF3F-66E2-41FC-8A55-F9DC448ACA1F}" type="presParOf" srcId="{6AC4B878-5F08-4755-B2D2-ACFE1FFDE6C1}" destId="{50852BA2-0BD2-4738-9DAB-6C53AE08704D}" srcOrd="0" destOrd="0" presId="urn:microsoft.com/office/officeart/2005/8/layout/orgChart1"/>
    <dgm:cxn modelId="{7635F5CE-C0F9-4127-89B6-8F3F75ACED2E}" type="presParOf" srcId="{6AC4B878-5F08-4755-B2D2-ACFE1FFDE6C1}" destId="{28EA53C4-505C-41F6-BCA9-97CE1459D1EA}" srcOrd="1" destOrd="0" presId="urn:microsoft.com/office/officeart/2005/8/layout/orgChart1"/>
    <dgm:cxn modelId="{390F0A59-8011-4F39-A628-8EAD07093599}" type="presParOf" srcId="{28EA53C4-505C-41F6-BCA9-97CE1459D1EA}" destId="{A92D7785-9E9E-4F8A-871C-8A8C4AC6ADE4}" srcOrd="0" destOrd="0" presId="urn:microsoft.com/office/officeart/2005/8/layout/orgChart1"/>
    <dgm:cxn modelId="{D0AB99E9-43E4-4E5C-A1FB-934E7335BEA5}" type="presParOf" srcId="{A92D7785-9E9E-4F8A-871C-8A8C4AC6ADE4}" destId="{3B6E27A7-D835-4582-BC2E-FD54CC7FE949}" srcOrd="0" destOrd="0" presId="urn:microsoft.com/office/officeart/2005/8/layout/orgChart1"/>
    <dgm:cxn modelId="{46AC5246-3011-46CB-8903-6136955FAAB9}" type="presParOf" srcId="{A92D7785-9E9E-4F8A-871C-8A8C4AC6ADE4}" destId="{4184A86D-22D7-4B0C-B796-DE5E12AF980F}" srcOrd="1" destOrd="0" presId="urn:microsoft.com/office/officeart/2005/8/layout/orgChart1"/>
    <dgm:cxn modelId="{23E37C7B-6867-48ED-8EA5-9EB6CFC59370}" type="presParOf" srcId="{28EA53C4-505C-41F6-BCA9-97CE1459D1EA}" destId="{EC54F04F-9F4F-4ACE-A6F3-AFB0081E0E9B}" srcOrd="1" destOrd="0" presId="urn:microsoft.com/office/officeart/2005/8/layout/orgChart1"/>
    <dgm:cxn modelId="{F83D0FE8-06C9-49D2-BBED-187E451230DD}" type="presParOf" srcId="{28EA53C4-505C-41F6-BCA9-97CE1459D1EA}" destId="{42A52803-7AA5-4B04-90D6-321392CD6454}" srcOrd="2" destOrd="0" presId="urn:microsoft.com/office/officeart/2005/8/layout/orgChart1"/>
    <dgm:cxn modelId="{7490B6DF-B8FD-4D76-A3AB-217515DA404D}" type="presParOf" srcId="{6AC4B878-5F08-4755-B2D2-ACFE1FFDE6C1}" destId="{389AFA47-D9D9-4CC6-B740-0450D09E33CF}" srcOrd="2" destOrd="0" presId="urn:microsoft.com/office/officeart/2005/8/layout/orgChart1"/>
    <dgm:cxn modelId="{22B91020-2B67-435C-A17A-3EFC9C5601A0}" type="presParOf" srcId="{6AC4B878-5F08-4755-B2D2-ACFE1FFDE6C1}" destId="{7319F526-DDB1-4818-AE73-5CAFCA055E4B}" srcOrd="3" destOrd="0" presId="urn:microsoft.com/office/officeart/2005/8/layout/orgChart1"/>
    <dgm:cxn modelId="{024EC210-69D4-4E46-8961-A5769D8E3777}" type="presParOf" srcId="{7319F526-DDB1-4818-AE73-5CAFCA055E4B}" destId="{FC0BDA8F-95C5-42BC-8C0C-A8B3193448D7}" srcOrd="0" destOrd="0" presId="urn:microsoft.com/office/officeart/2005/8/layout/orgChart1"/>
    <dgm:cxn modelId="{D12B7C42-0EA1-41D7-A33F-2F7C2B8CDADA}" type="presParOf" srcId="{FC0BDA8F-95C5-42BC-8C0C-A8B3193448D7}" destId="{E9142053-E492-44DE-9588-2B09C858B406}" srcOrd="0" destOrd="0" presId="urn:microsoft.com/office/officeart/2005/8/layout/orgChart1"/>
    <dgm:cxn modelId="{72E82E62-1B23-4670-AD62-B71E0DB787A0}" type="presParOf" srcId="{FC0BDA8F-95C5-42BC-8C0C-A8B3193448D7}" destId="{5F1131ED-41C5-4041-B54A-F4314EAF6232}" srcOrd="1" destOrd="0" presId="urn:microsoft.com/office/officeart/2005/8/layout/orgChart1"/>
    <dgm:cxn modelId="{59CC9842-3713-4D1F-8CD4-CBD33D3DAFCA}" type="presParOf" srcId="{7319F526-DDB1-4818-AE73-5CAFCA055E4B}" destId="{C9D2AEE3-C058-400E-A5CE-EE28535D8814}" srcOrd="1" destOrd="0" presId="urn:microsoft.com/office/officeart/2005/8/layout/orgChart1"/>
    <dgm:cxn modelId="{92587901-56A9-41E5-A487-41EBA994023E}" type="presParOf" srcId="{7319F526-DDB1-4818-AE73-5CAFCA055E4B}" destId="{6418B930-9791-44C5-A12F-AF7F0606C8C6}" srcOrd="2" destOrd="0" presId="urn:microsoft.com/office/officeart/2005/8/layout/orgChart1"/>
    <dgm:cxn modelId="{FEE90363-3B29-4B10-AB62-32E65705994D}" type="presParOf" srcId="{6AC4B878-5F08-4755-B2D2-ACFE1FFDE6C1}" destId="{C0DD833B-28C8-4965-92D2-C1CBD927C5DC}" srcOrd="4" destOrd="0" presId="urn:microsoft.com/office/officeart/2005/8/layout/orgChart1"/>
    <dgm:cxn modelId="{B71D8106-9174-46C7-9954-8AD065DE7841}" type="presParOf" srcId="{6AC4B878-5F08-4755-B2D2-ACFE1FFDE6C1}" destId="{E1F8C0C5-7FB8-4F44-A50B-BE4776C8726B}" srcOrd="5" destOrd="0" presId="urn:microsoft.com/office/officeart/2005/8/layout/orgChart1"/>
    <dgm:cxn modelId="{C53F04C4-0772-40B6-8E5D-293C43CD3C24}" type="presParOf" srcId="{E1F8C0C5-7FB8-4F44-A50B-BE4776C8726B}" destId="{E932ADF6-E87A-489F-8F92-4E8BEE84EEFF}" srcOrd="0" destOrd="0" presId="urn:microsoft.com/office/officeart/2005/8/layout/orgChart1"/>
    <dgm:cxn modelId="{5FD277D0-616F-4D0B-A4BA-E1D369739B19}" type="presParOf" srcId="{E932ADF6-E87A-489F-8F92-4E8BEE84EEFF}" destId="{A98329ED-91DA-499A-935A-39969139810E}" srcOrd="0" destOrd="0" presId="urn:microsoft.com/office/officeart/2005/8/layout/orgChart1"/>
    <dgm:cxn modelId="{12D3A78A-8AA3-4708-8E54-3C569C1D9635}" type="presParOf" srcId="{E932ADF6-E87A-489F-8F92-4E8BEE84EEFF}" destId="{CD46187B-ABB1-448C-AE81-88045AF496FA}" srcOrd="1" destOrd="0" presId="urn:microsoft.com/office/officeart/2005/8/layout/orgChart1"/>
    <dgm:cxn modelId="{6A5BA0F6-CE4B-4670-88EB-1A3B0EF17E9E}" type="presParOf" srcId="{E1F8C0C5-7FB8-4F44-A50B-BE4776C8726B}" destId="{28E6D67E-4301-464C-8782-0101D52A8B6D}" srcOrd="1" destOrd="0" presId="urn:microsoft.com/office/officeart/2005/8/layout/orgChart1"/>
    <dgm:cxn modelId="{0FD5EDFC-BB09-45E5-B865-D03BAD3D6953}" type="presParOf" srcId="{E1F8C0C5-7FB8-4F44-A50B-BE4776C8726B}" destId="{7AE0D15F-00A8-4B6D-A9E4-E9945D6FFEC4}" srcOrd="2" destOrd="0" presId="urn:microsoft.com/office/officeart/2005/8/layout/orgChart1"/>
    <dgm:cxn modelId="{F62810A1-8383-45B7-9AE5-1F86F995D242}" type="presParOf" srcId="{43122311-DBF7-47F5-AA94-4F95F8357768}" destId="{5111F263-3DC8-47A6-8136-690102795171}" srcOrd="2" destOrd="0" presId="urn:microsoft.com/office/officeart/2005/8/layout/orgChart1"/>
    <dgm:cxn modelId="{81AE139F-61F9-4B33-8B32-D6BFF3219B05}" type="presParOf" srcId="{5111F263-3DC8-47A6-8136-690102795171}" destId="{02C19080-F4E9-41DD-97D3-3CD891385448}" srcOrd="0" destOrd="0" presId="urn:microsoft.com/office/officeart/2005/8/layout/orgChart1"/>
    <dgm:cxn modelId="{CE3EE2AC-661B-44B3-B9C7-CD4988023886}" type="presParOf" srcId="{5111F263-3DC8-47A6-8136-690102795171}" destId="{09AC2E51-6846-43A6-A994-380FDFD8BF65}" srcOrd="1" destOrd="0" presId="urn:microsoft.com/office/officeart/2005/8/layout/orgChart1"/>
    <dgm:cxn modelId="{C4004EF7-E7DE-4BC0-A058-14F04E70D54E}" type="presParOf" srcId="{09AC2E51-6846-43A6-A994-380FDFD8BF65}" destId="{5D246D81-9BBD-456B-BB6E-F6052B00D4C4}" srcOrd="0" destOrd="0" presId="urn:microsoft.com/office/officeart/2005/8/layout/orgChart1"/>
    <dgm:cxn modelId="{FF53462D-DA75-4C30-B1ED-4086CB3F0806}" type="presParOf" srcId="{5D246D81-9BBD-456B-BB6E-F6052B00D4C4}" destId="{43A3B5FC-476C-486B-BC83-DB337D33B9EF}" srcOrd="0" destOrd="0" presId="urn:microsoft.com/office/officeart/2005/8/layout/orgChart1"/>
    <dgm:cxn modelId="{2036C041-59E9-44E3-BA7F-82820AE209DA}" type="presParOf" srcId="{5D246D81-9BBD-456B-BB6E-F6052B00D4C4}" destId="{81F4BB19-BD7E-40FA-8D52-18ABE403A4DF}" srcOrd="1" destOrd="0" presId="urn:microsoft.com/office/officeart/2005/8/layout/orgChart1"/>
    <dgm:cxn modelId="{D9CB219D-9F80-4DA4-A088-3267B72C8053}" type="presParOf" srcId="{09AC2E51-6846-43A6-A994-380FDFD8BF65}" destId="{4B82E518-33C0-4897-B8A1-283C6F53B33B}" srcOrd="1" destOrd="0" presId="urn:microsoft.com/office/officeart/2005/8/layout/orgChart1"/>
    <dgm:cxn modelId="{A25121CB-14CA-414F-A4B5-1685BAE8C4C8}" type="presParOf" srcId="{09AC2E51-6846-43A6-A994-380FDFD8BF65}" destId="{D8F13D73-AC9E-4284-A26B-3F4B67AB0BF1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37CCA1-BC8A-437E-A909-ACC2CD0894E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075097-65C7-401E-97C6-68C4F3286BC8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Объединение обеспокоило США</a:t>
          </a:r>
          <a:endParaRPr lang="ru-RU" sz="20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175B5-1F32-412E-8070-989540C1A5A5}" type="parTrans" cxnId="{D1546A32-5728-40C4-B84C-B6834D43B855}">
      <dgm:prSet/>
      <dgm:spPr/>
      <dgm:t>
        <a:bodyPr/>
        <a:lstStyle/>
        <a:p>
          <a:endParaRPr lang="ru-RU"/>
        </a:p>
      </dgm:t>
    </dgm:pt>
    <dgm:pt modelId="{5CFDD0A1-6A32-4F57-9A6D-5E212C405B92}" type="sibTrans" cxnId="{D1546A32-5728-40C4-B84C-B6834D43B855}">
      <dgm:prSet/>
      <dgm:spPr/>
      <dgm:t>
        <a:bodyPr/>
        <a:lstStyle/>
        <a:p>
          <a:endParaRPr lang="ru-RU"/>
        </a:p>
      </dgm:t>
    </dgm:pt>
    <dgm:pt modelId="{8D6A8BD7-8A5D-48EE-BF7C-C141AF2FF6AD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США не нужен был союз, который мог противостоять их политике            в Центральной Америке</a:t>
          </a:r>
          <a:endParaRPr lang="ru-RU" sz="20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5E03C8-B8AE-4EC0-8182-5B2B29EE7421}" type="parTrans" cxnId="{7437A2EC-8E59-45A4-8044-D863C4E33DE7}">
      <dgm:prSet/>
      <dgm:spPr/>
      <dgm:t>
        <a:bodyPr/>
        <a:lstStyle/>
        <a:p>
          <a:endParaRPr lang="ru-RU"/>
        </a:p>
      </dgm:t>
    </dgm:pt>
    <dgm:pt modelId="{5EF868DA-BA29-4A16-83A5-6BD1A8586A3F}" type="sibTrans" cxnId="{7437A2EC-8E59-45A4-8044-D863C4E33DE7}">
      <dgm:prSet/>
      <dgm:spPr/>
      <dgm:t>
        <a:bodyPr/>
        <a:lstStyle/>
        <a:p>
          <a:endParaRPr lang="ru-RU"/>
        </a:p>
      </dgm:t>
    </dgm:pt>
    <dgm:pt modelId="{1DE35B72-8DF8-46EC-A8B0-882ECFCFFE5E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Монополии США, правительства             и оппозиционные силы распустили Великую республику</a:t>
          </a:r>
          <a:endParaRPr lang="ru-RU" sz="20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B5A1E-FA9C-4892-8D2D-8FA273538757}" type="parTrans" cxnId="{887E4C64-E20D-4B27-A4A2-5D85A0DCF89B}">
      <dgm:prSet/>
      <dgm:spPr/>
      <dgm:t>
        <a:bodyPr/>
        <a:lstStyle/>
        <a:p>
          <a:endParaRPr lang="ru-RU"/>
        </a:p>
      </dgm:t>
    </dgm:pt>
    <dgm:pt modelId="{49C0EB59-15E4-42E1-B6F9-FA8932AF621C}" type="sibTrans" cxnId="{887E4C64-E20D-4B27-A4A2-5D85A0DCF89B}">
      <dgm:prSet/>
      <dgm:spPr/>
      <dgm:t>
        <a:bodyPr/>
        <a:lstStyle/>
        <a:p>
          <a:endParaRPr lang="ru-RU"/>
        </a:p>
      </dgm:t>
    </dgm:pt>
    <dgm:pt modelId="{ABABA084-7E0E-4FE3-8D0E-1EB55EED400E}" type="pres">
      <dgm:prSet presAssocID="{3537CCA1-BC8A-437E-A909-ACC2CD0894EB}" presName="CompostProcess" presStyleCnt="0">
        <dgm:presLayoutVars>
          <dgm:dir/>
          <dgm:resizeHandles val="exact"/>
        </dgm:presLayoutVars>
      </dgm:prSet>
      <dgm:spPr/>
    </dgm:pt>
    <dgm:pt modelId="{88F841FD-46A0-4C56-B5E0-024F856F5851}" type="pres">
      <dgm:prSet presAssocID="{3537CCA1-BC8A-437E-A909-ACC2CD0894EB}" presName="arrow" presStyleLbl="bgShp" presStyleIdx="0" presStyleCnt="1" custScaleX="110073" custLinFactNeighborX="-1"/>
      <dgm:spPr>
        <a:solidFill>
          <a:schemeClr val="bg1"/>
        </a:solidFill>
        <a:ln w="28575">
          <a:solidFill>
            <a:srgbClr val="0070C0"/>
          </a:solidFill>
        </a:ln>
      </dgm:spPr>
    </dgm:pt>
    <dgm:pt modelId="{3743EE68-76E8-48F6-864A-E70BA15E9327}" type="pres">
      <dgm:prSet presAssocID="{3537CCA1-BC8A-437E-A909-ACC2CD0894EB}" presName="linearProcess" presStyleCnt="0"/>
      <dgm:spPr/>
    </dgm:pt>
    <dgm:pt modelId="{7D8712F7-9294-4671-89B6-F87931B10210}" type="pres">
      <dgm:prSet presAssocID="{B8075097-65C7-401E-97C6-68C4F3286BC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9D837-54FC-4802-8509-DECF71A640B2}" type="pres">
      <dgm:prSet presAssocID="{5CFDD0A1-6A32-4F57-9A6D-5E212C405B92}" presName="sibTrans" presStyleCnt="0"/>
      <dgm:spPr/>
    </dgm:pt>
    <dgm:pt modelId="{A93262C1-6FFA-4AF9-A05E-41D4CADC6BCD}" type="pres">
      <dgm:prSet presAssocID="{8D6A8BD7-8A5D-48EE-BF7C-C141AF2FF6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D767-821A-447F-94C2-A7F8052C341D}" type="pres">
      <dgm:prSet presAssocID="{5EF868DA-BA29-4A16-83A5-6BD1A8586A3F}" presName="sibTrans" presStyleCnt="0"/>
      <dgm:spPr/>
    </dgm:pt>
    <dgm:pt modelId="{2F80CB4B-970F-462A-9040-851BB9FE902F}" type="pres">
      <dgm:prSet presAssocID="{1DE35B72-8DF8-46EC-A8B0-882ECFCFFE5E}" presName="textNode" presStyleLbl="node1" presStyleIdx="2" presStyleCnt="3" custScaleX="114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46A32-5728-40C4-B84C-B6834D43B855}" srcId="{3537CCA1-BC8A-437E-A909-ACC2CD0894EB}" destId="{B8075097-65C7-401E-97C6-68C4F3286BC8}" srcOrd="0" destOrd="0" parTransId="{BFE175B5-1F32-412E-8070-989540C1A5A5}" sibTransId="{5CFDD0A1-6A32-4F57-9A6D-5E212C405B92}"/>
    <dgm:cxn modelId="{986FE520-1E2B-488F-B607-2E8E828B349D}" type="presOf" srcId="{8D6A8BD7-8A5D-48EE-BF7C-C141AF2FF6AD}" destId="{A93262C1-6FFA-4AF9-A05E-41D4CADC6BCD}" srcOrd="0" destOrd="0" presId="urn:microsoft.com/office/officeart/2005/8/layout/hProcess9"/>
    <dgm:cxn modelId="{7C2F2DE5-BCDD-4F9C-BBD5-4D1C4CDE0750}" type="presOf" srcId="{1DE35B72-8DF8-46EC-A8B0-882ECFCFFE5E}" destId="{2F80CB4B-970F-462A-9040-851BB9FE902F}" srcOrd="0" destOrd="0" presId="urn:microsoft.com/office/officeart/2005/8/layout/hProcess9"/>
    <dgm:cxn modelId="{EE679C0E-6170-4D8A-85B7-B8E9D40E67DD}" type="presOf" srcId="{B8075097-65C7-401E-97C6-68C4F3286BC8}" destId="{7D8712F7-9294-4671-89B6-F87931B10210}" srcOrd="0" destOrd="0" presId="urn:microsoft.com/office/officeart/2005/8/layout/hProcess9"/>
    <dgm:cxn modelId="{7437A2EC-8E59-45A4-8044-D863C4E33DE7}" srcId="{3537CCA1-BC8A-437E-A909-ACC2CD0894EB}" destId="{8D6A8BD7-8A5D-48EE-BF7C-C141AF2FF6AD}" srcOrd="1" destOrd="0" parTransId="{1A5E03C8-B8AE-4EC0-8182-5B2B29EE7421}" sibTransId="{5EF868DA-BA29-4A16-83A5-6BD1A8586A3F}"/>
    <dgm:cxn modelId="{887E4C64-E20D-4B27-A4A2-5D85A0DCF89B}" srcId="{3537CCA1-BC8A-437E-A909-ACC2CD0894EB}" destId="{1DE35B72-8DF8-46EC-A8B0-882ECFCFFE5E}" srcOrd="2" destOrd="0" parTransId="{FFCB5A1E-FA9C-4892-8D2D-8FA273538757}" sibTransId="{49C0EB59-15E4-42E1-B6F9-FA8932AF621C}"/>
    <dgm:cxn modelId="{83B86B61-7DC7-4A3F-9983-F71A3D8F304B}" type="presOf" srcId="{3537CCA1-BC8A-437E-A909-ACC2CD0894EB}" destId="{ABABA084-7E0E-4FE3-8D0E-1EB55EED400E}" srcOrd="0" destOrd="0" presId="urn:microsoft.com/office/officeart/2005/8/layout/hProcess9"/>
    <dgm:cxn modelId="{FC361F34-7EF9-4663-A0C7-0575DFCCD8D2}" type="presParOf" srcId="{ABABA084-7E0E-4FE3-8D0E-1EB55EED400E}" destId="{88F841FD-46A0-4C56-B5E0-024F856F5851}" srcOrd="0" destOrd="0" presId="urn:microsoft.com/office/officeart/2005/8/layout/hProcess9"/>
    <dgm:cxn modelId="{3D18A767-AB92-4382-BF9C-CDAA08996BE1}" type="presParOf" srcId="{ABABA084-7E0E-4FE3-8D0E-1EB55EED400E}" destId="{3743EE68-76E8-48F6-864A-E70BA15E9327}" srcOrd="1" destOrd="0" presId="urn:microsoft.com/office/officeart/2005/8/layout/hProcess9"/>
    <dgm:cxn modelId="{F156C3D1-9376-4BEF-BF47-2965274B9C02}" type="presParOf" srcId="{3743EE68-76E8-48F6-864A-E70BA15E9327}" destId="{7D8712F7-9294-4671-89B6-F87931B10210}" srcOrd="0" destOrd="0" presId="urn:microsoft.com/office/officeart/2005/8/layout/hProcess9"/>
    <dgm:cxn modelId="{6EA9203A-BCA7-4E97-943B-560BA73291A3}" type="presParOf" srcId="{3743EE68-76E8-48F6-864A-E70BA15E9327}" destId="{A149D837-54FC-4802-8509-DECF71A640B2}" srcOrd="1" destOrd="0" presId="urn:microsoft.com/office/officeart/2005/8/layout/hProcess9"/>
    <dgm:cxn modelId="{5DA751B2-668F-47F9-9400-6EB5929EC1D8}" type="presParOf" srcId="{3743EE68-76E8-48F6-864A-E70BA15E9327}" destId="{A93262C1-6FFA-4AF9-A05E-41D4CADC6BCD}" srcOrd="2" destOrd="0" presId="urn:microsoft.com/office/officeart/2005/8/layout/hProcess9"/>
    <dgm:cxn modelId="{803F5837-8974-4DCA-B037-FA6FDFC2FEAF}" type="presParOf" srcId="{3743EE68-76E8-48F6-864A-E70BA15E9327}" destId="{9C9DD767-821A-447F-94C2-A7F8052C341D}" srcOrd="3" destOrd="0" presId="urn:microsoft.com/office/officeart/2005/8/layout/hProcess9"/>
    <dgm:cxn modelId="{76D8D952-D059-4323-B40F-C9B147797EC0}" type="presParOf" srcId="{3743EE68-76E8-48F6-864A-E70BA15E9327}" destId="{2F80CB4B-970F-462A-9040-851BB9FE902F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808A2B-36EB-4DAE-8A6D-435C5C86D1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834C0-235F-4C79-BD8D-488D8C944F5F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Открытие Панамского канала привело         </a:t>
          </a:r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</a:t>
          </a:r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утверждению</a:t>
          </a:r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американского губернатора в зоне канала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4BF8322-0AA3-44F1-A063-3747E6614119}" type="parTrans" cxnId="{DB02E8D6-778E-4EFF-8E45-46D11CCA4002}">
      <dgm:prSet/>
      <dgm:spPr/>
      <dgm:t>
        <a:bodyPr/>
        <a:lstStyle/>
        <a:p>
          <a:endParaRPr lang="ru-RU"/>
        </a:p>
      </dgm:t>
    </dgm:pt>
    <dgm:pt modelId="{73C2DC72-A643-4253-AD08-43BCE4B24C69}" type="sibTrans" cxnId="{DB02E8D6-778E-4EFF-8E45-46D11CCA4002}">
      <dgm:prSet/>
      <dgm:spPr/>
      <dgm:t>
        <a:bodyPr/>
        <a:lstStyle/>
        <a:p>
          <a:endParaRPr lang="ru-RU"/>
        </a:p>
      </dgm:t>
    </dgm:pt>
    <dgm:pt modelId="{E2D7AE97-66EC-4E78-8F7A-D7C55A6D8A0D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его ведении находилась большая армия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C016D6-BB7B-4A79-A5FB-D066A7932A0E}" type="parTrans" cxnId="{497EC2B4-3CD2-4607-9521-228BF09F867D}">
      <dgm:prSet/>
      <dgm:spPr/>
      <dgm:t>
        <a:bodyPr/>
        <a:lstStyle/>
        <a:p>
          <a:endParaRPr lang="ru-RU"/>
        </a:p>
      </dgm:t>
    </dgm:pt>
    <dgm:pt modelId="{F2A7F2DC-7B04-4DC5-8677-22D00CB96C2D}" type="sibTrans" cxnId="{497EC2B4-3CD2-4607-9521-228BF09F867D}">
      <dgm:prSet/>
      <dgm:spPr/>
      <dgm:t>
        <a:bodyPr/>
        <a:lstStyle/>
        <a:p>
          <a:endParaRPr lang="ru-RU"/>
        </a:p>
      </dgm:t>
    </dgm:pt>
    <dgm:pt modelId="{FD564DF5-B8EB-446C-B4AA-44B1E3FF1BD4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Армия держала под своим контролем события в Центральной Америке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CD19AF96-FDB0-46DA-91F7-1F87EC658913}" type="parTrans" cxnId="{55151524-F75E-4F25-A773-D56D10B4CDC0}">
      <dgm:prSet/>
      <dgm:spPr/>
      <dgm:t>
        <a:bodyPr/>
        <a:lstStyle/>
        <a:p>
          <a:endParaRPr lang="ru-RU"/>
        </a:p>
      </dgm:t>
    </dgm:pt>
    <dgm:pt modelId="{7BF3B7BB-E66F-4548-A3FD-028450F1F84F}" type="sibTrans" cxnId="{55151524-F75E-4F25-A773-D56D10B4CDC0}">
      <dgm:prSet/>
      <dgm:spPr/>
      <dgm:t>
        <a:bodyPr/>
        <a:lstStyle/>
        <a:p>
          <a:endParaRPr lang="ru-RU"/>
        </a:p>
      </dgm:t>
    </dgm:pt>
    <dgm:pt modelId="{967EA51F-A597-4826-B9A0-11008CACA168}" type="pres">
      <dgm:prSet presAssocID="{34808A2B-36EB-4DAE-8A6D-435C5C86D1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31F58-6777-4086-9C67-F143D8C045F9}" type="pres">
      <dgm:prSet presAssocID="{BA4834C0-235F-4C79-BD8D-488D8C944F5F}" presName="parentLin" presStyleCnt="0"/>
      <dgm:spPr/>
    </dgm:pt>
    <dgm:pt modelId="{FF56CF3B-1D19-4947-95CA-76FF121CFCDA}" type="pres">
      <dgm:prSet presAssocID="{BA4834C0-235F-4C79-BD8D-488D8C944F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F261A20-203F-481D-B329-93F059B6E6AB}" type="pres">
      <dgm:prSet presAssocID="{BA4834C0-235F-4C79-BD8D-488D8C944F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25473-EC0E-4601-97B3-686D849178F6}" type="pres">
      <dgm:prSet presAssocID="{BA4834C0-235F-4C79-BD8D-488D8C944F5F}" presName="negativeSpace" presStyleCnt="0"/>
      <dgm:spPr/>
    </dgm:pt>
    <dgm:pt modelId="{72755AED-466C-4D3A-A901-69C74B871385}" type="pres">
      <dgm:prSet presAssocID="{BA4834C0-235F-4C79-BD8D-488D8C944F5F}" presName="childText" presStyleLbl="conFgAcc1" presStyleIdx="0" presStyleCnt="3">
        <dgm:presLayoutVars>
          <dgm:bulletEnabled val="1"/>
        </dgm:presLayoutVars>
      </dgm:prSet>
      <dgm:spPr/>
    </dgm:pt>
    <dgm:pt modelId="{31E3F59B-FE56-4470-9342-5E7D48E8BA8B}" type="pres">
      <dgm:prSet presAssocID="{73C2DC72-A643-4253-AD08-43BCE4B24C69}" presName="spaceBetweenRectangles" presStyleCnt="0"/>
      <dgm:spPr/>
    </dgm:pt>
    <dgm:pt modelId="{3CBE07A9-10C3-4153-9C84-FC4FDF5A11F9}" type="pres">
      <dgm:prSet presAssocID="{E2D7AE97-66EC-4E78-8F7A-D7C55A6D8A0D}" presName="parentLin" presStyleCnt="0"/>
      <dgm:spPr/>
    </dgm:pt>
    <dgm:pt modelId="{0E94E9C7-304C-45B3-BAA6-C9EE6671AE31}" type="pres">
      <dgm:prSet presAssocID="{E2D7AE97-66EC-4E78-8F7A-D7C55A6D8A0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0905175-7EA7-4954-BF66-A7A8F17B0443}" type="pres">
      <dgm:prSet presAssocID="{E2D7AE97-66EC-4E78-8F7A-D7C55A6D8A0D}" presName="parentText" presStyleLbl="node1" presStyleIdx="1" presStyleCnt="3" custLinFactNeighborX="-25558" custLinFactNeighborY="10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39CF3-8314-40CD-8E7C-D30E60692149}" type="pres">
      <dgm:prSet presAssocID="{E2D7AE97-66EC-4E78-8F7A-D7C55A6D8A0D}" presName="negativeSpace" presStyleCnt="0"/>
      <dgm:spPr/>
    </dgm:pt>
    <dgm:pt modelId="{8744BEC6-C790-4ACB-A3D1-A2297DA8F66B}" type="pres">
      <dgm:prSet presAssocID="{E2D7AE97-66EC-4E78-8F7A-D7C55A6D8A0D}" presName="childText" presStyleLbl="conFgAcc1" presStyleIdx="1" presStyleCnt="3">
        <dgm:presLayoutVars>
          <dgm:bulletEnabled val="1"/>
        </dgm:presLayoutVars>
      </dgm:prSet>
      <dgm:spPr/>
    </dgm:pt>
    <dgm:pt modelId="{9E1E00C2-A930-4C46-A479-87817AC6A411}" type="pres">
      <dgm:prSet presAssocID="{F2A7F2DC-7B04-4DC5-8677-22D00CB96C2D}" presName="spaceBetweenRectangles" presStyleCnt="0"/>
      <dgm:spPr/>
    </dgm:pt>
    <dgm:pt modelId="{89DDAD9C-2D0A-43B9-8411-03BF993B87A6}" type="pres">
      <dgm:prSet presAssocID="{FD564DF5-B8EB-446C-B4AA-44B1E3FF1BD4}" presName="parentLin" presStyleCnt="0"/>
      <dgm:spPr/>
    </dgm:pt>
    <dgm:pt modelId="{87177489-BAFA-4BDF-9A03-0022ECA7A3C7}" type="pres">
      <dgm:prSet presAssocID="{FD564DF5-B8EB-446C-B4AA-44B1E3FF1BD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9E12F21-78E9-4757-B99B-1F98D835338A}" type="pres">
      <dgm:prSet presAssocID="{FD564DF5-B8EB-446C-B4AA-44B1E3FF1B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4472C-23C8-4F9B-9506-EA1D05ECBB9B}" type="pres">
      <dgm:prSet presAssocID="{FD564DF5-B8EB-446C-B4AA-44B1E3FF1BD4}" presName="negativeSpace" presStyleCnt="0"/>
      <dgm:spPr/>
    </dgm:pt>
    <dgm:pt modelId="{04404932-0DC4-4466-B908-2CEF724230B8}" type="pres">
      <dgm:prSet presAssocID="{FD564DF5-B8EB-446C-B4AA-44B1E3FF1B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A0AD5C-730C-46B2-A4C3-F7AB923A7173}" type="presOf" srcId="{E2D7AE97-66EC-4E78-8F7A-D7C55A6D8A0D}" destId="{50905175-7EA7-4954-BF66-A7A8F17B0443}" srcOrd="1" destOrd="0" presId="urn:microsoft.com/office/officeart/2005/8/layout/list1"/>
    <dgm:cxn modelId="{55151524-F75E-4F25-A773-D56D10B4CDC0}" srcId="{34808A2B-36EB-4DAE-8A6D-435C5C86D18F}" destId="{FD564DF5-B8EB-446C-B4AA-44B1E3FF1BD4}" srcOrd="2" destOrd="0" parTransId="{CD19AF96-FDB0-46DA-91F7-1F87EC658913}" sibTransId="{7BF3B7BB-E66F-4548-A3FD-028450F1F84F}"/>
    <dgm:cxn modelId="{830FF899-5296-44EC-8621-552DF9E75967}" type="presOf" srcId="{E2D7AE97-66EC-4E78-8F7A-D7C55A6D8A0D}" destId="{0E94E9C7-304C-45B3-BAA6-C9EE6671AE31}" srcOrd="0" destOrd="0" presId="urn:microsoft.com/office/officeart/2005/8/layout/list1"/>
    <dgm:cxn modelId="{B86698FF-CA80-4AB7-9469-327AF87E762F}" type="presOf" srcId="{FD564DF5-B8EB-446C-B4AA-44B1E3FF1BD4}" destId="{87177489-BAFA-4BDF-9A03-0022ECA7A3C7}" srcOrd="0" destOrd="0" presId="urn:microsoft.com/office/officeart/2005/8/layout/list1"/>
    <dgm:cxn modelId="{4198904D-E9B4-44DE-84B1-8489BD0B22C5}" type="presOf" srcId="{BA4834C0-235F-4C79-BD8D-488D8C944F5F}" destId="{FF56CF3B-1D19-4947-95CA-76FF121CFCDA}" srcOrd="0" destOrd="0" presId="urn:microsoft.com/office/officeart/2005/8/layout/list1"/>
    <dgm:cxn modelId="{E7C3C80D-EB48-4D94-86BC-3A1D9BC59FF2}" type="presOf" srcId="{34808A2B-36EB-4DAE-8A6D-435C5C86D18F}" destId="{967EA51F-A597-4826-B9A0-11008CACA168}" srcOrd="0" destOrd="0" presId="urn:microsoft.com/office/officeart/2005/8/layout/list1"/>
    <dgm:cxn modelId="{497EC2B4-3CD2-4607-9521-228BF09F867D}" srcId="{34808A2B-36EB-4DAE-8A6D-435C5C86D18F}" destId="{E2D7AE97-66EC-4E78-8F7A-D7C55A6D8A0D}" srcOrd="1" destOrd="0" parTransId="{52C016D6-BB7B-4A79-A5FB-D066A7932A0E}" sibTransId="{F2A7F2DC-7B04-4DC5-8677-22D00CB96C2D}"/>
    <dgm:cxn modelId="{8065E039-D769-4FB5-9384-F4C6732C393F}" type="presOf" srcId="{FD564DF5-B8EB-446C-B4AA-44B1E3FF1BD4}" destId="{99E12F21-78E9-4757-B99B-1F98D835338A}" srcOrd="1" destOrd="0" presId="urn:microsoft.com/office/officeart/2005/8/layout/list1"/>
    <dgm:cxn modelId="{429C88F5-2CA6-434A-921B-9FB7F9999F6B}" type="presOf" srcId="{BA4834C0-235F-4C79-BD8D-488D8C944F5F}" destId="{DF261A20-203F-481D-B329-93F059B6E6AB}" srcOrd="1" destOrd="0" presId="urn:microsoft.com/office/officeart/2005/8/layout/list1"/>
    <dgm:cxn modelId="{DB02E8D6-778E-4EFF-8E45-46D11CCA4002}" srcId="{34808A2B-36EB-4DAE-8A6D-435C5C86D18F}" destId="{BA4834C0-235F-4C79-BD8D-488D8C944F5F}" srcOrd="0" destOrd="0" parTransId="{E4BF8322-0AA3-44F1-A063-3747E6614119}" sibTransId="{73C2DC72-A643-4253-AD08-43BCE4B24C69}"/>
    <dgm:cxn modelId="{A354D04F-61E5-43DF-A9D3-66D5599DC0D8}" type="presParOf" srcId="{967EA51F-A597-4826-B9A0-11008CACA168}" destId="{2B331F58-6777-4086-9C67-F143D8C045F9}" srcOrd="0" destOrd="0" presId="urn:microsoft.com/office/officeart/2005/8/layout/list1"/>
    <dgm:cxn modelId="{8C04E647-7D01-4C59-9A59-8C5238B82803}" type="presParOf" srcId="{2B331F58-6777-4086-9C67-F143D8C045F9}" destId="{FF56CF3B-1D19-4947-95CA-76FF121CFCDA}" srcOrd="0" destOrd="0" presId="urn:microsoft.com/office/officeart/2005/8/layout/list1"/>
    <dgm:cxn modelId="{6B139BD9-4738-4414-BD29-D317B9185A0D}" type="presParOf" srcId="{2B331F58-6777-4086-9C67-F143D8C045F9}" destId="{DF261A20-203F-481D-B329-93F059B6E6AB}" srcOrd="1" destOrd="0" presId="urn:microsoft.com/office/officeart/2005/8/layout/list1"/>
    <dgm:cxn modelId="{38D78166-6784-4AF1-8EE2-11984012BB80}" type="presParOf" srcId="{967EA51F-A597-4826-B9A0-11008CACA168}" destId="{32F25473-EC0E-4601-97B3-686D849178F6}" srcOrd="1" destOrd="0" presId="urn:microsoft.com/office/officeart/2005/8/layout/list1"/>
    <dgm:cxn modelId="{A21D3B3A-64CC-42C6-A82B-E7F437599C63}" type="presParOf" srcId="{967EA51F-A597-4826-B9A0-11008CACA168}" destId="{72755AED-466C-4D3A-A901-69C74B871385}" srcOrd="2" destOrd="0" presId="urn:microsoft.com/office/officeart/2005/8/layout/list1"/>
    <dgm:cxn modelId="{D8CF551D-97BA-44BE-BBD3-1D24DBC79E1E}" type="presParOf" srcId="{967EA51F-A597-4826-B9A0-11008CACA168}" destId="{31E3F59B-FE56-4470-9342-5E7D48E8BA8B}" srcOrd="3" destOrd="0" presId="urn:microsoft.com/office/officeart/2005/8/layout/list1"/>
    <dgm:cxn modelId="{42DCBECE-DD18-4DB9-80AF-6B7769841E3E}" type="presParOf" srcId="{967EA51F-A597-4826-B9A0-11008CACA168}" destId="{3CBE07A9-10C3-4153-9C84-FC4FDF5A11F9}" srcOrd="4" destOrd="0" presId="urn:microsoft.com/office/officeart/2005/8/layout/list1"/>
    <dgm:cxn modelId="{578E50B2-06B5-4769-985E-BBBCA8780767}" type="presParOf" srcId="{3CBE07A9-10C3-4153-9C84-FC4FDF5A11F9}" destId="{0E94E9C7-304C-45B3-BAA6-C9EE6671AE31}" srcOrd="0" destOrd="0" presId="urn:microsoft.com/office/officeart/2005/8/layout/list1"/>
    <dgm:cxn modelId="{FAE63E9B-C252-4896-B665-74469B42C0A1}" type="presParOf" srcId="{3CBE07A9-10C3-4153-9C84-FC4FDF5A11F9}" destId="{50905175-7EA7-4954-BF66-A7A8F17B0443}" srcOrd="1" destOrd="0" presId="urn:microsoft.com/office/officeart/2005/8/layout/list1"/>
    <dgm:cxn modelId="{3DC7D328-5438-4B4B-A1C4-489B1920212E}" type="presParOf" srcId="{967EA51F-A597-4826-B9A0-11008CACA168}" destId="{64039CF3-8314-40CD-8E7C-D30E60692149}" srcOrd="5" destOrd="0" presId="urn:microsoft.com/office/officeart/2005/8/layout/list1"/>
    <dgm:cxn modelId="{FB43B704-9A4E-461A-8FCC-F20BE37F6E21}" type="presParOf" srcId="{967EA51F-A597-4826-B9A0-11008CACA168}" destId="{8744BEC6-C790-4ACB-A3D1-A2297DA8F66B}" srcOrd="6" destOrd="0" presId="urn:microsoft.com/office/officeart/2005/8/layout/list1"/>
    <dgm:cxn modelId="{D6585AA9-7FDA-46FE-AE54-69C74235A09F}" type="presParOf" srcId="{967EA51F-A597-4826-B9A0-11008CACA168}" destId="{9E1E00C2-A930-4C46-A479-87817AC6A411}" srcOrd="7" destOrd="0" presId="urn:microsoft.com/office/officeart/2005/8/layout/list1"/>
    <dgm:cxn modelId="{74C41141-0939-4C68-B2D3-A0D9663171E5}" type="presParOf" srcId="{967EA51F-A597-4826-B9A0-11008CACA168}" destId="{89DDAD9C-2D0A-43B9-8411-03BF993B87A6}" srcOrd="8" destOrd="0" presId="urn:microsoft.com/office/officeart/2005/8/layout/list1"/>
    <dgm:cxn modelId="{57586D50-0F24-4B1C-91DE-A2A007710F27}" type="presParOf" srcId="{89DDAD9C-2D0A-43B9-8411-03BF993B87A6}" destId="{87177489-BAFA-4BDF-9A03-0022ECA7A3C7}" srcOrd="0" destOrd="0" presId="urn:microsoft.com/office/officeart/2005/8/layout/list1"/>
    <dgm:cxn modelId="{0AEA5B2D-8721-442D-8BF7-76460ADF1FEB}" type="presParOf" srcId="{89DDAD9C-2D0A-43B9-8411-03BF993B87A6}" destId="{99E12F21-78E9-4757-B99B-1F98D835338A}" srcOrd="1" destOrd="0" presId="urn:microsoft.com/office/officeart/2005/8/layout/list1"/>
    <dgm:cxn modelId="{DA91046C-CE4C-421A-AEAF-E9B876FE1F68}" type="presParOf" srcId="{967EA51F-A597-4826-B9A0-11008CACA168}" destId="{5EE4472C-23C8-4F9B-9506-EA1D05ECBB9B}" srcOrd="9" destOrd="0" presId="urn:microsoft.com/office/officeart/2005/8/layout/list1"/>
    <dgm:cxn modelId="{99074822-C4BB-4EB7-83D1-3C9FA927227B}" type="presParOf" srcId="{967EA51F-A597-4826-B9A0-11008CACA168}" destId="{04404932-0DC4-4466-B908-2CEF724230B8}" srcOrd="10" destOrd="0" presId="urn:microsoft.com/office/officeart/2005/8/layout/list1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Прочитать параграф      № 17</a:t>
          </a:r>
          <a:endParaRPr lang="ru-RU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Выполните работу             по методу «Алфавит»</a:t>
          </a:r>
          <a:endParaRPr lang="ru-RU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2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2" custScaleY="100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2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3E459C05-729F-4504-9B68-E52EABC35338}" type="presOf" srcId="{8C92F594-D24C-4044-879D-F0D30C1B3265}" destId="{6B43DADA-43F7-4619-8643-0DEFA7A9F75B}" srcOrd="0" destOrd="0" presId="urn:microsoft.com/office/officeart/2005/8/layout/vList3#2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637EC7CB-352E-421E-9EB9-3B81C4C04504}" type="presOf" srcId="{466DA2BE-BBF6-44C3-A153-50520A51E0DF}" destId="{3B94F073-D742-4212-A2A0-85C74E3E3138}" srcOrd="0" destOrd="0" presId="urn:microsoft.com/office/officeart/2005/8/layout/vList3#2"/>
    <dgm:cxn modelId="{4F139052-ECFE-4BE1-8EDE-1B943209BC49}" type="presOf" srcId="{57DC7BA1-B86A-490E-87A7-761B012E2B1B}" destId="{66C96DF3-B4EF-4630-AC8E-09B095856621}" srcOrd="0" destOrd="0" presId="urn:microsoft.com/office/officeart/2005/8/layout/vList3#2"/>
    <dgm:cxn modelId="{322063DD-FE24-4336-8CBB-9C0C07C1D023}" type="presParOf" srcId="{3B94F073-D742-4212-A2A0-85C74E3E3138}" destId="{B64A81EE-FFED-4F11-AA7C-1C803141FE85}" srcOrd="0" destOrd="0" presId="urn:microsoft.com/office/officeart/2005/8/layout/vList3#2"/>
    <dgm:cxn modelId="{E880858E-91D8-4C97-8EF8-8C8B06A96114}" type="presParOf" srcId="{B64A81EE-FFED-4F11-AA7C-1C803141FE85}" destId="{0695C490-E4F3-44F9-95D3-DCB4ADA8C6F8}" srcOrd="0" destOrd="0" presId="urn:microsoft.com/office/officeart/2005/8/layout/vList3#2"/>
    <dgm:cxn modelId="{A335E3C4-9A68-42F8-BDD1-225E1C7B37EE}" type="presParOf" srcId="{B64A81EE-FFED-4F11-AA7C-1C803141FE85}" destId="{6B43DADA-43F7-4619-8643-0DEFA7A9F75B}" srcOrd="1" destOrd="0" presId="urn:microsoft.com/office/officeart/2005/8/layout/vList3#2"/>
    <dgm:cxn modelId="{A46A1102-C2FA-440E-8717-59A154FAACB5}" type="presParOf" srcId="{3B94F073-D742-4212-A2A0-85C74E3E3138}" destId="{A06DDE74-47D4-4B6E-8BDF-59D45391C74B}" srcOrd="1" destOrd="0" presId="urn:microsoft.com/office/officeart/2005/8/layout/vList3#2"/>
    <dgm:cxn modelId="{1A03890D-0D7B-4426-A1BB-578E234C1B85}" type="presParOf" srcId="{3B94F073-D742-4212-A2A0-85C74E3E3138}" destId="{F15048E4-E7F1-476C-9ABA-3210777AB54F}" srcOrd="2" destOrd="0" presId="urn:microsoft.com/office/officeart/2005/8/layout/vList3#2"/>
    <dgm:cxn modelId="{B8CB759D-9F2D-446D-9AF3-086E56406D33}" type="presParOf" srcId="{F15048E4-E7F1-476C-9ABA-3210777AB54F}" destId="{0A426044-E8F7-487B-91EF-34DFC983F853}" srcOrd="0" destOrd="0" presId="urn:microsoft.com/office/officeart/2005/8/layout/vList3#2"/>
    <dgm:cxn modelId="{65FDC33D-7CAC-4281-87A9-D8870688D833}" type="presParOf" srcId="{F15048E4-E7F1-476C-9ABA-3210777AB54F}" destId="{66C96DF3-B4EF-4630-AC8E-09B095856621}" srcOrd="1" destOrd="0" presId="urn:microsoft.com/office/officeart/2005/8/layout/vList3#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CA339A-9FB5-4EAC-BB4E-EBD560658E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1944A36-55B9-454A-B0AB-9986AC9AF7DC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Противостоящие рабству силы провозгласили «Манифест свободы»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36AA1EE-26E1-44E7-B525-84A96F599BFA}" type="parTrans" cxnId="{97AF4DE7-8F17-41E0-A911-28057037B9FE}">
      <dgm:prSet/>
      <dgm:spPr/>
      <dgm:t>
        <a:bodyPr/>
        <a:lstStyle/>
        <a:p>
          <a:endParaRPr lang="ru-RU"/>
        </a:p>
      </dgm:t>
    </dgm:pt>
    <dgm:pt modelId="{BF003029-2696-4864-B723-8411E5695A02}" type="sibTrans" cxnId="{97AF4DE7-8F17-41E0-A911-28057037B9FE}">
      <dgm:prSet/>
      <dgm:spPr/>
      <dgm:t>
        <a:bodyPr/>
        <a:lstStyle/>
        <a:p>
          <a:endParaRPr lang="ru-RU"/>
        </a:p>
      </dgm:t>
    </dgm:pt>
    <dgm:pt modelId="{848371FE-40A0-4ADB-984C-08CC31E3F571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Манифест призывал                к освобождению от рабства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9871C07-D98B-41B4-9BB5-632CA30D39CB}" type="parTrans" cxnId="{40F03FBC-E864-449C-A7E2-40919C57EF0B}">
      <dgm:prSet/>
      <dgm:spPr/>
      <dgm:t>
        <a:bodyPr/>
        <a:lstStyle/>
        <a:p>
          <a:endParaRPr lang="ru-RU"/>
        </a:p>
      </dgm:t>
    </dgm:pt>
    <dgm:pt modelId="{064BC2AB-9CB4-4759-B734-8C13DE13E5FE}" type="sibTrans" cxnId="{40F03FBC-E864-449C-A7E2-40919C57EF0B}">
      <dgm:prSet/>
      <dgm:spPr/>
      <dgm:t>
        <a:bodyPr/>
        <a:lstStyle/>
        <a:p>
          <a:endParaRPr lang="ru-RU"/>
        </a:p>
      </dgm:t>
    </dgm:pt>
    <dgm:pt modelId="{615652FC-94A5-4CB7-B2DB-F01A190D70F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Некоторые буржуазные плантаторы поддерживали аболиционистское движение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551456-E743-413D-AFCB-72BDA5FAF950}" type="parTrans" cxnId="{06830E3B-239B-48E2-9EA9-78DE40F50E0E}">
      <dgm:prSet/>
      <dgm:spPr/>
      <dgm:t>
        <a:bodyPr/>
        <a:lstStyle/>
        <a:p>
          <a:endParaRPr lang="ru-RU"/>
        </a:p>
      </dgm:t>
    </dgm:pt>
    <dgm:pt modelId="{3B654321-085B-40E5-9209-ABC9B86CC3FB}" type="sibTrans" cxnId="{06830E3B-239B-48E2-9EA9-78DE40F50E0E}">
      <dgm:prSet/>
      <dgm:spPr/>
      <dgm:t>
        <a:bodyPr/>
        <a:lstStyle/>
        <a:p>
          <a:endParaRPr lang="ru-RU"/>
        </a:p>
      </dgm:t>
    </dgm:pt>
    <dgm:pt modelId="{E9084C5B-1E50-4379-8351-23B5A8C661BE}" type="pres">
      <dgm:prSet presAssocID="{93CA339A-9FB5-4EAC-BB4E-EBD560658EA6}" presName="CompostProcess" presStyleCnt="0">
        <dgm:presLayoutVars>
          <dgm:dir/>
          <dgm:resizeHandles val="exact"/>
        </dgm:presLayoutVars>
      </dgm:prSet>
      <dgm:spPr/>
    </dgm:pt>
    <dgm:pt modelId="{82B9157F-9DF1-476C-A109-44195C021934}" type="pres">
      <dgm:prSet presAssocID="{93CA339A-9FB5-4EAC-BB4E-EBD560658EA6}" presName="arrow" presStyleLbl="bgShp" presStyleIdx="0" presStyleCnt="1"/>
      <dgm:spPr>
        <a:solidFill>
          <a:schemeClr val="bg1"/>
        </a:solidFill>
      </dgm:spPr>
    </dgm:pt>
    <dgm:pt modelId="{079A48D3-CF59-4C54-B47F-5843FCEF6C97}" type="pres">
      <dgm:prSet presAssocID="{93CA339A-9FB5-4EAC-BB4E-EBD560658EA6}" presName="linearProcess" presStyleCnt="0"/>
      <dgm:spPr/>
    </dgm:pt>
    <dgm:pt modelId="{BFF338BC-0725-4585-B802-424011342398}" type="pres">
      <dgm:prSet presAssocID="{91944A36-55B9-454A-B0AB-9986AC9AF7DC}" presName="textNode" presStyleLbl="node1" presStyleIdx="0" presStyleCnt="3" custScaleX="113459" custScaleY="128379" custLinFactNeighborX="40683" custLinFactNeighborY="-43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944CD-9F78-4FB6-87CA-B60A08126C1E}" type="pres">
      <dgm:prSet presAssocID="{BF003029-2696-4864-B723-8411E5695A02}" presName="sibTrans" presStyleCnt="0"/>
      <dgm:spPr/>
    </dgm:pt>
    <dgm:pt modelId="{BADAFC15-A46D-4475-B4CE-82DDCE2AAC46}" type="pres">
      <dgm:prSet presAssocID="{848371FE-40A0-4ADB-984C-08CC31E3F571}" presName="textNode" presStyleLbl="node1" presStyleIdx="1" presStyleCnt="3" custScaleX="109041" custScaleY="128379" custLinFactNeighborX="33389" custLinFactNeighborY="6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84CE7-F8FF-4BE3-A66C-576A41C8F06B}" type="pres">
      <dgm:prSet presAssocID="{064BC2AB-9CB4-4759-B734-8C13DE13E5FE}" presName="sibTrans" presStyleCnt="0"/>
      <dgm:spPr/>
    </dgm:pt>
    <dgm:pt modelId="{823D2D19-136B-4F08-BCA7-2ABF4BF3054D}" type="pres">
      <dgm:prSet presAssocID="{615652FC-94A5-4CB7-B2DB-F01A190D70FF}" presName="textNode" presStyleLbl="node1" presStyleIdx="2" presStyleCnt="3" custScaleX="115608" custScaleY="128379" custLinFactNeighborX="-5624" custLinFactNeighborY="4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55727D-43BD-490C-9E37-073B888FEE2C}" type="presOf" srcId="{848371FE-40A0-4ADB-984C-08CC31E3F571}" destId="{BADAFC15-A46D-4475-B4CE-82DDCE2AAC46}" srcOrd="0" destOrd="0" presId="urn:microsoft.com/office/officeart/2005/8/layout/hProcess9"/>
    <dgm:cxn modelId="{6041F088-9FA1-47A3-AEAE-D5E6F8BE97A4}" type="presOf" srcId="{93CA339A-9FB5-4EAC-BB4E-EBD560658EA6}" destId="{E9084C5B-1E50-4379-8351-23B5A8C661BE}" srcOrd="0" destOrd="0" presId="urn:microsoft.com/office/officeart/2005/8/layout/hProcess9"/>
    <dgm:cxn modelId="{D4289A2C-CD54-4E60-89CA-5FFD6A1B72E5}" type="presOf" srcId="{615652FC-94A5-4CB7-B2DB-F01A190D70FF}" destId="{823D2D19-136B-4F08-BCA7-2ABF4BF3054D}" srcOrd="0" destOrd="0" presId="urn:microsoft.com/office/officeart/2005/8/layout/hProcess9"/>
    <dgm:cxn modelId="{40F03FBC-E864-449C-A7E2-40919C57EF0B}" srcId="{93CA339A-9FB5-4EAC-BB4E-EBD560658EA6}" destId="{848371FE-40A0-4ADB-984C-08CC31E3F571}" srcOrd="1" destOrd="0" parTransId="{49871C07-D98B-41B4-9BB5-632CA30D39CB}" sibTransId="{064BC2AB-9CB4-4759-B734-8C13DE13E5FE}"/>
    <dgm:cxn modelId="{97AF4DE7-8F17-41E0-A911-28057037B9FE}" srcId="{93CA339A-9FB5-4EAC-BB4E-EBD560658EA6}" destId="{91944A36-55B9-454A-B0AB-9986AC9AF7DC}" srcOrd="0" destOrd="0" parTransId="{E36AA1EE-26E1-44E7-B525-84A96F599BFA}" sibTransId="{BF003029-2696-4864-B723-8411E5695A02}"/>
    <dgm:cxn modelId="{06830E3B-239B-48E2-9EA9-78DE40F50E0E}" srcId="{93CA339A-9FB5-4EAC-BB4E-EBD560658EA6}" destId="{615652FC-94A5-4CB7-B2DB-F01A190D70FF}" srcOrd="2" destOrd="0" parTransId="{FA551456-E743-413D-AFCB-72BDA5FAF950}" sibTransId="{3B654321-085B-40E5-9209-ABC9B86CC3FB}"/>
    <dgm:cxn modelId="{D335F1B1-4739-4201-941F-01163ED6DF3C}" type="presOf" srcId="{91944A36-55B9-454A-B0AB-9986AC9AF7DC}" destId="{BFF338BC-0725-4585-B802-424011342398}" srcOrd="0" destOrd="0" presId="urn:microsoft.com/office/officeart/2005/8/layout/hProcess9"/>
    <dgm:cxn modelId="{7BFCB9BA-8C76-4526-B4A4-25AD1B9F9442}" type="presParOf" srcId="{E9084C5B-1E50-4379-8351-23B5A8C661BE}" destId="{82B9157F-9DF1-476C-A109-44195C021934}" srcOrd="0" destOrd="0" presId="urn:microsoft.com/office/officeart/2005/8/layout/hProcess9"/>
    <dgm:cxn modelId="{F5F4DF97-D98B-456C-895F-52BA9545CB49}" type="presParOf" srcId="{E9084C5B-1E50-4379-8351-23B5A8C661BE}" destId="{079A48D3-CF59-4C54-B47F-5843FCEF6C97}" srcOrd="1" destOrd="0" presId="urn:microsoft.com/office/officeart/2005/8/layout/hProcess9"/>
    <dgm:cxn modelId="{C29A8369-3CB0-4A88-A179-609147A564F7}" type="presParOf" srcId="{079A48D3-CF59-4C54-B47F-5843FCEF6C97}" destId="{BFF338BC-0725-4585-B802-424011342398}" srcOrd="0" destOrd="0" presId="urn:microsoft.com/office/officeart/2005/8/layout/hProcess9"/>
    <dgm:cxn modelId="{A7A8D211-24A4-4710-8BEE-B529A4D1B053}" type="presParOf" srcId="{079A48D3-CF59-4C54-B47F-5843FCEF6C97}" destId="{C9E944CD-9F78-4FB6-87CA-B60A08126C1E}" srcOrd="1" destOrd="0" presId="urn:microsoft.com/office/officeart/2005/8/layout/hProcess9"/>
    <dgm:cxn modelId="{DF5F947D-5FDA-4B4F-A59E-E1DF244324AD}" type="presParOf" srcId="{079A48D3-CF59-4C54-B47F-5843FCEF6C97}" destId="{BADAFC15-A46D-4475-B4CE-82DDCE2AAC46}" srcOrd="2" destOrd="0" presId="urn:microsoft.com/office/officeart/2005/8/layout/hProcess9"/>
    <dgm:cxn modelId="{424F4DAA-F8B1-47E8-A559-74B5F3135504}" type="presParOf" srcId="{079A48D3-CF59-4C54-B47F-5843FCEF6C97}" destId="{86B84CE7-F8FF-4BE3-A66C-576A41C8F06B}" srcOrd="3" destOrd="0" presId="urn:microsoft.com/office/officeart/2005/8/layout/hProcess9"/>
    <dgm:cxn modelId="{0A5E6E90-0BB2-40B5-BC2B-3C1EA53D1838}" type="presParOf" srcId="{079A48D3-CF59-4C54-B47F-5843FCEF6C97}" destId="{823D2D19-136B-4F08-BCA7-2ABF4BF3054D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5BBF1A-1960-443A-93EB-AEC0DB604AB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D53689-FDE9-428A-8A84-120C8805738C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Плантатор Антонио Предо освободил своих рабов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22EE5EF-200F-49E9-A2B2-DF3990E83E93}" type="parTrans" cxnId="{738C9863-4E41-4147-81EC-916B5FA955AB}">
      <dgm:prSet/>
      <dgm:spPr/>
      <dgm:t>
        <a:bodyPr/>
        <a:lstStyle/>
        <a:p>
          <a:endParaRPr lang="ru-RU"/>
        </a:p>
      </dgm:t>
    </dgm:pt>
    <dgm:pt modelId="{EDF985A0-B8F5-4D7D-9ADD-8A660591B97B}" type="sibTrans" cxnId="{738C9863-4E41-4147-81EC-916B5FA955AB}">
      <dgm:prSet/>
      <dgm:spPr/>
      <dgm:t>
        <a:bodyPr/>
        <a:lstStyle/>
        <a:p>
          <a:endParaRPr lang="ru-RU"/>
        </a:p>
      </dgm:t>
    </dgm:pt>
    <dgm:pt modelId="{4303C8E5-F943-4658-97CB-65F0C7B8F47F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Когда он стал придворным министром, то внёс предложение об освобождении рабов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1294216-BE0A-443F-9AAE-1676C18F353C}" type="parTrans" cxnId="{054FB876-6572-42E0-8813-EA59B0C6AF7C}">
      <dgm:prSet/>
      <dgm:spPr/>
      <dgm:t>
        <a:bodyPr/>
        <a:lstStyle/>
        <a:p>
          <a:endParaRPr lang="ru-RU"/>
        </a:p>
      </dgm:t>
    </dgm:pt>
    <dgm:pt modelId="{15860C20-0B63-4B49-9D30-DEBB17B2A2D8}" type="sibTrans" cxnId="{054FB876-6572-42E0-8813-EA59B0C6AF7C}">
      <dgm:prSet/>
      <dgm:spPr/>
      <dgm:t>
        <a:bodyPr/>
        <a:lstStyle/>
        <a:p>
          <a:endParaRPr lang="ru-RU"/>
        </a:p>
      </dgm:t>
    </dgm:pt>
    <dgm:pt modelId="{F3827AD3-586D-4BF0-98A9-791C8A54F670}" type="pres">
      <dgm:prSet presAssocID="{E85BBF1A-1960-443A-93EB-AEC0DB604A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22883-8B28-4417-954B-8BF874106122}" type="pres">
      <dgm:prSet presAssocID="{0BD53689-FDE9-428A-8A84-120C88057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A8E5E-146A-4B53-9533-9945F320E1A6}" type="pres">
      <dgm:prSet presAssocID="{4303C8E5-F943-4658-97CB-65F0C7B8F47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93C4A3-3065-416F-8E32-01601579FB86}" type="presOf" srcId="{4303C8E5-F943-4658-97CB-65F0C7B8F47F}" destId="{D0AA8E5E-146A-4B53-9533-9945F320E1A6}" srcOrd="0" destOrd="0" presId="urn:microsoft.com/office/officeart/2005/8/layout/arrow5"/>
    <dgm:cxn modelId="{054FB876-6572-42E0-8813-EA59B0C6AF7C}" srcId="{E85BBF1A-1960-443A-93EB-AEC0DB604AB2}" destId="{4303C8E5-F943-4658-97CB-65F0C7B8F47F}" srcOrd="1" destOrd="0" parTransId="{31294216-BE0A-443F-9AAE-1676C18F353C}" sibTransId="{15860C20-0B63-4B49-9D30-DEBB17B2A2D8}"/>
    <dgm:cxn modelId="{738C9863-4E41-4147-81EC-916B5FA955AB}" srcId="{E85BBF1A-1960-443A-93EB-AEC0DB604AB2}" destId="{0BD53689-FDE9-428A-8A84-120C8805738C}" srcOrd="0" destOrd="0" parTransId="{022EE5EF-200F-49E9-A2B2-DF3990E83E93}" sibTransId="{EDF985A0-B8F5-4D7D-9ADD-8A660591B97B}"/>
    <dgm:cxn modelId="{DBC06CDE-B8A4-4FC0-9E72-1CE26E602F2D}" type="presOf" srcId="{E85BBF1A-1960-443A-93EB-AEC0DB604AB2}" destId="{F3827AD3-586D-4BF0-98A9-791C8A54F670}" srcOrd="0" destOrd="0" presId="urn:microsoft.com/office/officeart/2005/8/layout/arrow5"/>
    <dgm:cxn modelId="{66F9110A-8D9E-494E-B999-AA5C2C6123F5}" type="presOf" srcId="{0BD53689-FDE9-428A-8A84-120C8805738C}" destId="{0BD22883-8B28-4417-954B-8BF874106122}" srcOrd="0" destOrd="0" presId="urn:microsoft.com/office/officeart/2005/8/layout/arrow5"/>
    <dgm:cxn modelId="{099DAAAE-F918-46D6-B9EA-AC70649859C1}" type="presParOf" srcId="{F3827AD3-586D-4BF0-98A9-791C8A54F670}" destId="{0BD22883-8B28-4417-954B-8BF874106122}" srcOrd="0" destOrd="0" presId="urn:microsoft.com/office/officeart/2005/8/layout/arrow5"/>
    <dgm:cxn modelId="{E178ABBC-657C-43EF-B0B9-D0B2CA8961F5}" type="presParOf" srcId="{F3827AD3-586D-4BF0-98A9-791C8A54F670}" destId="{D0AA8E5E-146A-4B53-9533-9945F320E1A6}" srcOrd="1" destOrd="0" presId="urn:microsoft.com/office/officeart/2005/8/layout/arrow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CB32B8-A433-4332-BEE3-8E05D3B9CE9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525156-FDB5-409A-9E3B-26D61635E45D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После отмены рабства усилилась борьба             за республику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546D4CD-9D4A-4317-9B5B-648EEAB2D082}" type="parTrans" cxnId="{D867A5B5-52B8-4CCA-BAA0-255E4793E3A6}">
      <dgm:prSet/>
      <dgm:spPr/>
      <dgm:t>
        <a:bodyPr/>
        <a:lstStyle/>
        <a:p>
          <a:endParaRPr lang="ru-RU"/>
        </a:p>
      </dgm:t>
    </dgm:pt>
    <dgm:pt modelId="{76AAA423-B93F-4C0F-9FC0-608EC42E00AA}" type="sibTrans" cxnId="{D867A5B5-52B8-4CCA-BAA0-255E4793E3A6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B186D63A-303A-4A57-9BCB-19CB19D1B912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Рио-де-Жанейро прошла большая демонстрация сторонников республики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A5D40B9-0E4C-4E27-87E8-694476F6D0B5}" type="parTrans" cxnId="{AFE813EB-3566-40E0-A1B8-2B49A2798711}">
      <dgm:prSet/>
      <dgm:spPr/>
      <dgm:t>
        <a:bodyPr/>
        <a:lstStyle/>
        <a:p>
          <a:endParaRPr lang="ru-RU"/>
        </a:p>
      </dgm:t>
    </dgm:pt>
    <dgm:pt modelId="{C532775C-B41C-4468-83C5-6D1684C53CDC}" type="sibTrans" cxnId="{AFE813EB-3566-40E0-A1B8-2B49A2798711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0F7476D7-492F-4962-9B01-0299CDA69254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демонстрации участвовали студенты, ремесленники, купцы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856E8E2-2342-46D7-8EFA-28301D1515C3}" type="parTrans" cxnId="{6B5D4CE6-D9C6-410B-A32E-8AA10672105D}">
      <dgm:prSet/>
      <dgm:spPr/>
      <dgm:t>
        <a:bodyPr/>
        <a:lstStyle/>
        <a:p>
          <a:endParaRPr lang="ru-RU"/>
        </a:p>
      </dgm:t>
    </dgm:pt>
    <dgm:pt modelId="{B5A17023-2415-4B81-B0CC-439D6A252680}" type="sibTrans" cxnId="{6B5D4CE6-D9C6-410B-A32E-8AA10672105D}">
      <dgm:prSet/>
      <dgm:spPr/>
      <dgm:t>
        <a:bodyPr/>
        <a:lstStyle/>
        <a:p>
          <a:endParaRPr lang="ru-RU"/>
        </a:p>
      </dgm:t>
    </dgm:pt>
    <dgm:pt modelId="{300418F2-3B57-48A2-9D1F-D39331D9BD83}" type="pres">
      <dgm:prSet presAssocID="{49CB32B8-A433-4332-BEE3-8E05D3B9CE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2B7208-B686-42AF-98EE-D08C706314C2}" type="pres">
      <dgm:prSet presAssocID="{49CB32B8-A433-4332-BEE3-8E05D3B9CE92}" presName="dummyMaxCanvas" presStyleCnt="0">
        <dgm:presLayoutVars/>
      </dgm:prSet>
      <dgm:spPr/>
    </dgm:pt>
    <dgm:pt modelId="{AA402C51-858F-435D-B822-5AECF323C81C}" type="pres">
      <dgm:prSet presAssocID="{49CB32B8-A433-4332-BEE3-8E05D3B9CE9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E0E0A-5D9A-4FDE-BA7B-BB8CFC0CB34E}" type="pres">
      <dgm:prSet presAssocID="{49CB32B8-A433-4332-BEE3-8E05D3B9CE9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17742-9CD2-4532-AE1B-AABB71664C61}" type="pres">
      <dgm:prSet presAssocID="{49CB32B8-A433-4332-BEE3-8E05D3B9CE9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29413-CF0A-402D-90C7-840122144A99}" type="pres">
      <dgm:prSet presAssocID="{49CB32B8-A433-4332-BEE3-8E05D3B9CE9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17752-1609-4D2A-89B6-12323B86F90F}" type="pres">
      <dgm:prSet presAssocID="{49CB32B8-A433-4332-BEE3-8E05D3B9CE9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266A5-32C4-4120-BC9D-E395B310D1DD}" type="pres">
      <dgm:prSet presAssocID="{49CB32B8-A433-4332-BEE3-8E05D3B9CE9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249DD-C8CB-4990-93A5-75CFA90A0855}" type="pres">
      <dgm:prSet presAssocID="{49CB32B8-A433-4332-BEE3-8E05D3B9CE9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926BB-C83F-433F-BDD6-F12FBB34C405}" type="pres">
      <dgm:prSet presAssocID="{49CB32B8-A433-4332-BEE3-8E05D3B9CE9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652B89-2E0F-458B-9526-452BE3A68DB2}" type="presOf" srcId="{49CB32B8-A433-4332-BEE3-8E05D3B9CE92}" destId="{300418F2-3B57-48A2-9D1F-D39331D9BD83}" srcOrd="0" destOrd="0" presId="urn:microsoft.com/office/officeart/2005/8/layout/vProcess5"/>
    <dgm:cxn modelId="{6049AAB1-B669-4A4E-BEB0-3F8D2672E737}" type="presOf" srcId="{6B525156-FDB5-409A-9E3B-26D61635E45D}" destId="{AA402C51-858F-435D-B822-5AECF323C81C}" srcOrd="0" destOrd="0" presId="urn:microsoft.com/office/officeart/2005/8/layout/vProcess5"/>
    <dgm:cxn modelId="{A7C9A967-FA66-447B-9042-CAA936826551}" type="presOf" srcId="{76AAA423-B93F-4C0F-9FC0-608EC42E00AA}" destId="{6DF29413-CF0A-402D-90C7-840122144A99}" srcOrd="0" destOrd="0" presId="urn:microsoft.com/office/officeart/2005/8/layout/vProcess5"/>
    <dgm:cxn modelId="{9F996797-6A2A-473D-BEEA-4173B3425C5A}" type="presOf" srcId="{B186D63A-303A-4A57-9BCB-19CB19D1B912}" destId="{1F5E0E0A-5D9A-4FDE-BA7B-BB8CFC0CB34E}" srcOrd="0" destOrd="0" presId="urn:microsoft.com/office/officeart/2005/8/layout/vProcess5"/>
    <dgm:cxn modelId="{69814287-8382-4E25-B7FF-BBEC501DACC5}" type="presOf" srcId="{C532775C-B41C-4468-83C5-6D1684C53CDC}" destId="{90017752-1609-4D2A-89B6-12323B86F90F}" srcOrd="0" destOrd="0" presId="urn:microsoft.com/office/officeart/2005/8/layout/vProcess5"/>
    <dgm:cxn modelId="{6B5D4CE6-D9C6-410B-A32E-8AA10672105D}" srcId="{49CB32B8-A433-4332-BEE3-8E05D3B9CE92}" destId="{0F7476D7-492F-4962-9B01-0299CDA69254}" srcOrd="2" destOrd="0" parTransId="{9856E8E2-2342-46D7-8EFA-28301D1515C3}" sibTransId="{B5A17023-2415-4B81-B0CC-439D6A252680}"/>
    <dgm:cxn modelId="{BA41C96B-5E1D-4391-A1B0-E308D1696EB3}" type="presOf" srcId="{0F7476D7-492F-4962-9B01-0299CDA69254}" destId="{A81926BB-C83F-433F-BDD6-F12FBB34C405}" srcOrd="1" destOrd="0" presId="urn:microsoft.com/office/officeart/2005/8/layout/vProcess5"/>
    <dgm:cxn modelId="{AFE813EB-3566-40E0-A1B8-2B49A2798711}" srcId="{49CB32B8-A433-4332-BEE3-8E05D3B9CE92}" destId="{B186D63A-303A-4A57-9BCB-19CB19D1B912}" srcOrd="1" destOrd="0" parTransId="{9A5D40B9-0E4C-4E27-87E8-694476F6D0B5}" sibTransId="{C532775C-B41C-4468-83C5-6D1684C53CDC}"/>
    <dgm:cxn modelId="{585351E0-C915-4460-843F-2E999D26201A}" type="presOf" srcId="{6B525156-FDB5-409A-9E3B-26D61635E45D}" destId="{0CB266A5-32C4-4120-BC9D-E395B310D1DD}" srcOrd="1" destOrd="0" presId="urn:microsoft.com/office/officeart/2005/8/layout/vProcess5"/>
    <dgm:cxn modelId="{547574AB-99F3-4A5D-BE3F-313AF2E36C5A}" type="presOf" srcId="{B186D63A-303A-4A57-9BCB-19CB19D1B912}" destId="{BC6249DD-C8CB-4990-93A5-75CFA90A0855}" srcOrd="1" destOrd="0" presId="urn:microsoft.com/office/officeart/2005/8/layout/vProcess5"/>
    <dgm:cxn modelId="{D867A5B5-52B8-4CCA-BAA0-255E4793E3A6}" srcId="{49CB32B8-A433-4332-BEE3-8E05D3B9CE92}" destId="{6B525156-FDB5-409A-9E3B-26D61635E45D}" srcOrd="0" destOrd="0" parTransId="{7546D4CD-9D4A-4317-9B5B-648EEAB2D082}" sibTransId="{76AAA423-B93F-4C0F-9FC0-608EC42E00AA}"/>
    <dgm:cxn modelId="{071FAFC3-968C-41FE-8254-CCDB2CA03FBE}" type="presOf" srcId="{0F7476D7-492F-4962-9B01-0299CDA69254}" destId="{83717742-9CD2-4532-AE1B-AABB71664C61}" srcOrd="0" destOrd="0" presId="urn:microsoft.com/office/officeart/2005/8/layout/vProcess5"/>
    <dgm:cxn modelId="{9E9C1628-C7FA-4C10-960A-A6A2BC529E12}" type="presParOf" srcId="{300418F2-3B57-48A2-9D1F-D39331D9BD83}" destId="{862B7208-B686-42AF-98EE-D08C706314C2}" srcOrd="0" destOrd="0" presId="urn:microsoft.com/office/officeart/2005/8/layout/vProcess5"/>
    <dgm:cxn modelId="{97894ED9-CE5C-484B-9D4A-6DD3BAA0A284}" type="presParOf" srcId="{300418F2-3B57-48A2-9D1F-D39331D9BD83}" destId="{AA402C51-858F-435D-B822-5AECF323C81C}" srcOrd="1" destOrd="0" presId="urn:microsoft.com/office/officeart/2005/8/layout/vProcess5"/>
    <dgm:cxn modelId="{A589E23D-8221-44FE-8176-1C1F5B23C03D}" type="presParOf" srcId="{300418F2-3B57-48A2-9D1F-D39331D9BD83}" destId="{1F5E0E0A-5D9A-4FDE-BA7B-BB8CFC0CB34E}" srcOrd="2" destOrd="0" presId="urn:microsoft.com/office/officeart/2005/8/layout/vProcess5"/>
    <dgm:cxn modelId="{48A535F0-126A-461F-9855-A670603F89B1}" type="presParOf" srcId="{300418F2-3B57-48A2-9D1F-D39331D9BD83}" destId="{83717742-9CD2-4532-AE1B-AABB71664C61}" srcOrd="3" destOrd="0" presId="urn:microsoft.com/office/officeart/2005/8/layout/vProcess5"/>
    <dgm:cxn modelId="{21C48A18-BE55-4CDA-B895-1A619AC7C799}" type="presParOf" srcId="{300418F2-3B57-48A2-9D1F-D39331D9BD83}" destId="{6DF29413-CF0A-402D-90C7-840122144A99}" srcOrd="4" destOrd="0" presId="urn:microsoft.com/office/officeart/2005/8/layout/vProcess5"/>
    <dgm:cxn modelId="{1212E548-CB81-4A1B-9DFA-69860C66E890}" type="presParOf" srcId="{300418F2-3B57-48A2-9D1F-D39331D9BD83}" destId="{90017752-1609-4D2A-89B6-12323B86F90F}" srcOrd="5" destOrd="0" presId="urn:microsoft.com/office/officeart/2005/8/layout/vProcess5"/>
    <dgm:cxn modelId="{777B3FC4-9928-47EF-9106-D81466906C99}" type="presParOf" srcId="{300418F2-3B57-48A2-9D1F-D39331D9BD83}" destId="{0CB266A5-32C4-4120-BC9D-E395B310D1DD}" srcOrd="6" destOrd="0" presId="urn:microsoft.com/office/officeart/2005/8/layout/vProcess5"/>
    <dgm:cxn modelId="{89B98F25-BFF1-4DA4-B358-6E5D55D275DC}" type="presParOf" srcId="{300418F2-3B57-48A2-9D1F-D39331D9BD83}" destId="{BC6249DD-C8CB-4990-93A5-75CFA90A0855}" srcOrd="7" destOrd="0" presId="urn:microsoft.com/office/officeart/2005/8/layout/vProcess5"/>
    <dgm:cxn modelId="{F8318180-EE46-493A-9BBB-FA6C41230A96}" type="presParOf" srcId="{300418F2-3B57-48A2-9D1F-D39331D9BD83}" destId="{A81926BB-C83F-433F-BDD6-F12FBB34C405}" srcOrd="8" destOrd="0" presId="urn:microsoft.com/office/officeart/2005/8/layout/vProcess5"/>
  </dgm:cxnLst>
  <dgm:bg>
    <a:solidFill>
      <a:schemeClr val="bg1"/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BF855C-0DCE-42E0-8CDE-F8808430F69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F550D7-FEFB-47C6-B2A6-ABB5D7CE3C6B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1891 г. принята конституция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4AA833-1FBE-47F3-9C87-280290F994CD}" type="parTrans" cxnId="{3E92C43F-BE10-487A-867B-63C4C459791F}">
      <dgm:prSet/>
      <dgm:spPr/>
      <dgm:t>
        <a:bodyPr/>
        <a:lstStyle/>
        <a:p>
          <a:endParaRPr lang="ru-RU"/>
        </a:p>
      </dgm:t>
    </dgm:pt>
    <dgm:pt modelId="{A744F3C5-23EE-41A5-BC8D-6E824DBA3CF2}" type="sibTrans" cxnId="{3E92C43F-BE10-487A-867B-63C4C459791F}">
      <dgm:prSet/>
      <dgm:spPr/>
      <dgm:t>
        <a:bodyPr/>
        <a:lstStyle/>
        <a:p>
          <a:endParaRPr lang="ru-RU"/>
        </a:p>
      </dgm:t>
    </dgm:pt>
    <dgm:pt modelId="{C3A0C233-6123-4A89-9D75-D899FF550D72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Бразилия стала Соединёнными Штатами Бразилии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0207B35-3C95-4EAA-9F34-1758CBF2498B}" type="parTrans" cxnId="{48A624E9-B989-45D0-BC41-894B37A256C5}">
      <dgm:prSet/>
      <dgm:spPr/>
      <dgm:t>
        <a:bodyPr/>
        <a:lstStyle/>
        <a:p>
          <a:endParaRPr lang="ru-RU"/>
        </a:p>
      </dgm:t>
    </dgm:pt>
    <dgm:pt modelId="{5413E970-9F5A-4DC6-8F86-6FA137CA0CE3}" type="sibTrans" cxnId="{48A624E9-B989-45D0-BC41-894B37A256C5}">
      <dgm:prSet/>
      <dgm:spPr/>
      <dgm:t>
        <a:bodyPr/>
        <a:lstStyle/>
        <a:p>
          <a:endParaRPr lang="ru-RU"/>
        </a:p>
      </dgm:t>
    </dgm:pt>
    <dgm:pt modelId="{E67B7C8A-F27B-4684-9709-BDBEF1623DCA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Провозглашено равноправие граждан перед законом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855808F-71F5-4345-8639-1D0F10357076}" type="parTrans" cxnId="{28BEACFC-6772-4A32-8FEB-E0C9F3A32467}">
      <dgm:prSet/>
      <dgm:spPr/>
      <dgm:t>
        <a:bodyPr/>
        <a:lstStyle/>
        <a:p>
          <a:endParaRPr lang="ru-RU"/>
        </a:p>
      </dgm:t>
    </dgm:pt>
    <dgm:pt modelId="{37EB48A4-DB46-47D8-8F7F-257AB3178798}" type="sibTrans" cxnId="{28BEACFC-6772-4A32-8FEB-E0C9F3A32467}">
      <dgm:prSet/>
      <dgm:spPr/>
      <dgm:t>
        <a:bodyPr/>
        <a:lstStyle/>
        <a:p>
          <a:endParaRPr lang="ru-RU"/>
        </a:p>
      </dgm:t>
    </dgm:pt>
    <dgm:pt modelId="{A5012C92-8940-4493-8750-636F8F84C814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Были объявлены избирательные права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542B3DC-755F-4ED0-A2FF-63E4C1A84647}" type="parTrans" cxnId="{59BBC3E6-0E82-4A5C-BDA6-5A5A669BD5CC}">
      <dgm:prSet/>
      <dgm:spPr/>
      <dgm:t>
        <a:bodyPr/>
        <a:lstStyle/>
        <a:p>
          <a:endParaRPr lang="ru-RU"/>
        </a:p>
      </dgm:t>
    </dgm:pt>
    <dgm:pt modelId="{9A0520F6-4621-410A-A5AF-8D6D7968EE19}" type="sibTrans" cxnId="{59BBC3E6-0E82-4A5C-BDA6-5A5A669BD5CC}">
      <dgm:prSet/>
      <dgm:spPr/>
      <dgm:t>
        <a:bodyPr/>
        <a:lstStyle/>
        <a:p>
          <a:endParaRPr lang="ru-RU"/>
        </a:p>
      </dgm:t>
    </dgm:pt>
    <dgm:pt modelId="{CC82436C-4AA7-4AC8-A731-874D41F80ABF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Для граждан, умеющих писать и читать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3A43A0F-77E0-43C0-96DC-29E18636DDA2}" type="parTrans" cxnId="{9456EB14-FFBD-40AB-AA5E-B1ACB237797D}">
      <dgm:prSet/>
      <dgm:spPr/>
      <dgm:t>
        <a:bodyPr/>
        <a:lstStyle/>
        <a:p>
          <a:endParaRPr lang="ru-RU"/>
        </a:p>
      </dgm:t>
    </dgm:pt>
    <dgm:pt modelId="{42F7A669-6744-46CD-8618-54ED25A44AE4}" type="sibTrans" cxnId="{9456EB14-FFBD-40AB-AA5E-B1ACB237797D}">
      <dgm:prSet/>
      <dgm:spPr/>
      <dgm:t>
        <a:bodyPr/>
        <a:lstStyle/>
        <a:p>
          <a:endParaRPr lang="ru-RU"/>
        </a:p>
      </dgm:t>
    </dgm:pt>
    <dgm:pt modelId="{E41252CE-1C51-4918-9790-699332C16C19}" type="pres">
      <dgm:prSet presAssocID="{98BF855C-0DCE-42E0-8CDE-F8808430F6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593C5C-08AD-4770-AF98-FA32D7361E75}" type="pres">
      <dgm:prSet presAssocID="{13F550D7-FEFB-47C6-B2A6-ABB5D7CE3C6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D06F5-93F8-4455-97D5-57A351F2B1F1}" type="pres">
      <dgm:prSet presAssocID="{A744F3C5-23EE-41A5-BC8D-6E824DBA3CF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44E4536-1747-4922-A44D-C0677ADFCAAE}" type="pres">
      <dgm:prSet presAssocID="{A744F3C5-23EE-41A5-BC8D-6E824DBA3CF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6E4DCEC-D1AE-4AB6-ABEC-1299A1CB0696}" type="pres">
      <dgm:prSet presAssocID="{C3A0C233-6123-4A89-9D75-D899FF550D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6187A-ADF9-47DE-917B-D95B39D79A3E}" type="pres">
      <dgm:prSet presAssocID="{5413E970-9F5A-4DC6-8F86-6FA137CA0CE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D7A6F49-0E65-440F-95E8-6179FB2ED0C1}" type="pres">
      <dgm:prSet presAssocID="{5413E970-9F5A-4DC6-8F86-6FA137CA0CE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DEBC206-37F3-4632-B677-B3E1D106DAA4}" type="pres">
      <dgm:prSet presAssocID="{E67B7C8A-F27B-4684-9709-BDBEF1623D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BB3E5-D032-4B73-9E81-4ECA350942D5}" type="pres">
      <dgm:prSet presAssocID="{37EB48A4-DB46-47D8-8F7F-257AB317879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8535D97-3E7E-44EE-9CD7-178BF81F86BE}" type="pres">
      <dgm:prSet presAssocID="{37EB48A4-DB46-47D8-8F7F-257AB317879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5B4EC33-FD11-46F9-99A4-88D1EA745950}" type="pres">
      <dgm:prSet presAssocID="{A5012C92-8940-4493-8750-636F8F84C8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CB108-471E-46BC-8184-EF9706F5FD58}" type="pres">
      <dgm:prSet presAssocID="{9A0520F6-4621-410A-A5AF-8D6D7968EE1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0A74C327-916C-47C4-A0E8-CEF3FEC2DF07}" type="pres">
      <dgm:prSet presAssocID="{9A0520F6-4621-410A-A5AF-8D6D7968EE1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C50047A-EDDD-4032-9844-C0527E544743}" type="pres">
      <dgm:prSet presAssocID="{CC82436C-4AA7-4AC8-A731-874D41F80A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6EB14-FFBD-40AB-AA5E-B1ACB237797D}" srcId="{98BF855C-0DCE-42E0-8CDE-F8808430F69B}" destId="{CC82436C-4AA7-4AC8-A731-874D41F80ABF}" srcOrd="4" destOrd="0" parTransId="{03A43A0F-77E0-43C0-96DC-29E18636DDA2}" sibTransId="{42F7A669-6744-46CD-8618-54ED25A44AE4}"/>
    <dgm:cxn modelId="{4DC9BC3C-2B34-4D10-BFE3-089C30DC1E95}" type="presOf" srcId="{5413E970-9F5A-4DC6-8F86-6FA137CA0CE3}" destId="{E906187A-ADF9-47DE-917B-D95B39D79A3E}" srcOrd="0" destOrd="0" presId="urn:microsoft.com/office/officeart/2005/8/layout/process5"/>
    <dgm:cxn modelId="{8CB2841D-9795-401D-8456-3DB39191E879}" type="presOf" srcId="{5413E970-9F5A-4DC6-8F86-6FA137CA0CE3}" destId="{0D7A6F49-0E65-440F-95E8-6179FB2ED0C1}" srcOrd="1" destOrd="0" presId="urn:microsoft.com/office/officeart/2005/8/layout/process5"/>
    <dgm:cxn modelId="{D0191134-E804-4CE0-AB24-52D5590CB1D0}" type="presOf" srcId="{CC82436C-4AA7-4AC8-A731-874D41F80ABF}" destId="{5C50047A-EDDD-4032-9844-C0527E544743}" srcOrd="0" destOrd="0" presId="urn:microsoft.com/office/officeart/2005/8/layout/process5"/>
    <dgm:cxn modelId="{28BEACFC-6772-4A32-8FEB-E0C9F3A32467}" srcId="{98BF855C-0DCE-42E0-8CDE-F8808430F69B}" destId="{E67B7C8A-F27B-4684-9709-BDBEF1623DCA}" srcOrd="2" destOrd="0" parTransId="{4855808F-71F5-4345-8639-1D0F10357076}" sibTransId="{37EB48A4-DB46-47D8-8F7F-257AB3178798}"/>
    <dgm:cxn modelId="{59BBC3E6-0E82-4A5C-BDA6-5A5A669BD5CC}" srcId="{98BF855C-0DCE-42E0-8CDE-F8808430F69B}" destId="{A5012C92-8940-4493-8750-636F8F84C814}" srcOrd="3" destOrd="0" parTransId="{8542B3DC-755F-4ED0-A2FF-63E4C1A84647}" sibTransId="{9A0520F6-4621-410A-A5AF-8D6D7968EE19}"/>
    <dgm:cxn modelId="{3BE9DB1D-4347-4C45-9D16-BACB31BE96F8}" type="presOf" srcId="{37EB48A4-DB46-47D8-8F7F-257AB3178798}" destId="{E7CBB3E5-D032-4B73-9E81-4ECA350942D5}" srcOrd="0" destOrd="0" presId="urn:microsoft.com/office/officeart/2005/8/layout/process5"/>
    <dgm:cxn modelId="{3E92C43F-BE10-487A-867B-63C4C459791F}" srcId="{98BF855C-0DCE-42E0-8CDE-F8808430F69B}" destId="{13F550D7-FEFB-47C6-B2A6-ABB5D7CE3C6B}" srcOrd="0" destOrd="0" parTransId="{524AA833-1FBE-47F3-9C87-280290F994CD}" sibTransId="{A744F3C5-23EE-41A5-BC8D-6E824DBA3CF2}"/>
    <dgm:cxn modelId="{2E2F291D-94B4-4324-B252-021146123980}" type="presOf" srcId="{98BF855C-0DCE-42E0-8CDE-F8808430F69B}" destId="{E41252CE-1C51-4918-9790-699332C16C19}" srcOrd="0" destOrd="0" presId="urn:microsoft.com/office/officeart/2005/8/layout/process5"/>
    <dgm:cxn modelId="{8CF8918E-1028-43D0-ADAC-F71B9E4FEE1B}" type="presOf" srcId="{13F550D7-FEFB-47C6-B2A6-ABB5D7CE3C6B}" destId="{22593C5C-08AD-4770-AF98-FA32D7361E75}" srcOrd="0" destOrd="0" presId="urn:microsoft.com/office/officeart/2005/8/layout/process5"/>
    <dgm:cxn modelId="{9C25D3DB-40FE-4313-834C-781B062D7D8B}" type="presOf" srcId="{9A0520F6-4621-410A-A5AF-8D6D7968EE19}" destId="{F61CB108-471E-46BC-8184-EF9706F5FD58}" srcOrd="0" destOrd="0" presId="urn:microsoft.com/office/officeart/2005/8/layout/process5"/>
    <dgm:cxn modelId="{B89A1E01-0C89-4A26-9BC5-99B7723A535E}" type="presOf" srcId="{E67B7C8A-F27B-4684-9709-BDBEF1623DCA}" destId="{8DEBC206-37F3-4632-B677-B3E1D106DAA4}" srcOrd="0" destOrd="0" presId="urn:microsoft.com/office/officeart/2005/8/layout/process5"/>
    <dgm:cxn modelId="{06F13C8B-5056-415A-9112-08C9A21B8582}" type="presOf" srcId="{9A0520F6-4621-410A-A5AF-8D6D7968EE19}" destId="{0A74C327-916C-47C4-A0E8-CEF3FEC2DF07}" srcOrd="1" destOrd="0" presId="urn:microsoft.com/office/officeart/2005/8/layout/process5"/>
    <dgm:cxn modelId="{991EF421-12EB-4B74-AAEF-DD676A81EC11}" type="presOf" srcId="{C3A0C233-6123-4A89-9D75-D899FF550D72}" destId="{D6E4DCEC-D1AE-4AB6-ABEC-1299A1CB0696}" srcOrd="0" destOrd="0" presId="urn:microsoft.com/office/officeart/2005/8/layout/process5"/>
    <dgm:cxn modelId="{48A624E9-B989-45D0-BC41-894B37A256C5}" srcId="{98BF855C-0DCE-42E0-8CDE-F8808430F69B}" destId="{C3A0C233-6123-4A89-9D75-D899FF550D72}" srcOrd="1" destOrd="0" parTransId="{00207B35-3C95-4EAA-9F34-1758CBF2498B}" sibTransId="{5413E970-9F5A-4DC6-8F86-6FA137CA0CE3}"/>
    <dgm:cxn modelId="{CBB9530B-10AD-41D6-BC91-92F372E6B2ED}" type="presOf" srcId="{37EB48A4-DB46-47D8-8F7F-257AB3178798}" destId="{58535D97-3E7E-44EE-9CD7-178BF81F86BE}" srcOrd="1" destOrd="0" presId="urn:microsoft.com/office/officeart/2005/8/layout/process5"/>
    <dgm:cxn modelId="{BB471FF0-9738-45E7-B462-0F93A981E853}" type="presOf" srcId="{A5012C92-8940-4493-8750-636F8F84C814}" destId="{65B4EC33-FD11-46F9-99A4-88D1EA745950}" srcOrd="0" destOrd="0" presId="urn:microsoft.com/office/officeart/2005/8/layout/process5"/>
    <dgm:cxn modelId="{0AE21D06-3029-4214-AD3E-56882F8A0EB0}" type="presOf" srcId="{A744F3C5-23EE-41A5-BC8D-6E824DBA3CF2}" destId="{0E1D06F5-93F8-4455-97D5-57A351F2B1F1}" srcOrd="0" destOrd="0" presId="urn:microsoft.com/office/officeart/2005/8/layout/process5"/>
    <dgm:cxn modelId="{76B3B41C-62EE-490F-BBD9-56DD0C974AEC}" type="presOf" srcId="{A744F3C5-23EE-41A5-BC8D-6E824DBA3CF2}" destId="{444E4536-1747-4922-A44D-C0677ADFCAAE}" srcOrd="1" destOrd="0" presId="urn:microsoft.com/office/officeart/2005/8/layout/process5"/>
    <dgm:cxn modelId="{F7439F11-768B-4BD7-9AD5-C60629BF8D8A}" type="presParOf" srcId="{E41252CE-1C51-4918-9790-699332C16C19}" destId="{22593C5C-08AD-4770-AF98-FA32D7361E75}" srcOrd="0" destOrd="0" presId="urn:microsoft.com/office/officeart/2005/8/layout/process5"/>
    <dgm:cxn modelId="{CE9C7D1A-4FC7-4FD7-BE7A-A799001FAEA3}" type="presParOf" srcId="{E41252CE-1C51-4918-9790-699332C16C19}" destId="{0E1D06F5-93F8-4455-97D5-57A351F2B1F1}" srcOrd="1" destOrd="0" presId="urn:microsoft.com/office/officeart/2005/8/layout/process5"/>
    <dgm:cxn modelId="{1C3C9ABF-E557-4451-8995-15CB795A7901}" type="presParOf" srcId="{0E1D06F5-93F8-4455-97D5-57A351F2B1F1}" destId="{444E4536-1747-4922-A44D-C0677ADFCAAE}" srcOrd="0" destOrd="0" presId="urn:microsoft.com/office/officeart/2005/8/layout/process5"/>
    <dgm:cxn modelId="{89FB6A42-9BBA-4A82-B96F-BD660F07C1F5}" type="presParOf" srcId="{E41252CE-1C51-4918-9790-699332C16C19}" destId="{D6E4DCEC-D1AE-4AB6-ABEC-1299A1CB0696}" srcOrd="2" destOrd="0" presId="urn:microsoft.com/office/officeart/2005/8/layout/process5"/>
    <dgm:cxn modelId="{9554C648-F591-4A3F-A680-E58666C4F108}" type="presParOf" srcId="{E41252CE-1C51-4918-9790-699332C16C19}" destId="{E906187A-ADF9-47DE-917B-D95B39D79A3E}" srcOrd="3" destOrd="0" presId="urn:microsoft.com/office/officeart/2005/8/layout/process5"/>
    <dgm:cxn modelId="{26793A7D-6E65-4FB1-9050-CAA9763EB0B1}" type="presParOf" srcId="{E906187A-ADF9-47DE-917B-D95B39D79A3E}" destId="{0D7A6F49-0E65-440F-95E8-6179FB2ED0C1}" srcOrd="0" destOrd="0" presId="urn:microsoft.com/office/officeart/2005/8/layout/process5"/>
    <dgm:cxn modelId="{7CA83641-91AA-42E2-BA30-0EDF3D911C75}" type="presParOf" srcId="{E41252CE-1C51-4918-9790-699332C16C19}" destId="{8DEBC206-37F3-4632-B677-B3E1D106DAA4}" srcOrd="4" destOrd="0" presId="urn:microsoft.com/office/officeart/2005/8/layout/process5"/>
    <dgm:cxn modelId="{99F94A4C-5CED-4A85-9B53-820E7D8C9DB2}" type="presParOf" srcId="{E41252CE-1C51-4918-9790-699332C16C19}" destId="{E7CBB3E5-D032-4B73-9E81-4ECA350942D5}" srcOrd="5" destOrd="0" presId="urn:microsoft.com/office/officeart/2005/8/layout/process5"/>
    <dgm:cxn modelId="{2CF42DA1-3F9B-4256-9FAA-35A0F3B299C7}" type="presParOf" srcId="{E7CBB3E5-D032-4B73-9E81-4ECA350942D5}" destId="{58535D97-3E7E-44EE-9CD7-178BF81F86BE}" srcOrd="0" destOrd="0" presId="urn:microsoft.com/office/officeart/2005/8/layout/process5"/>
    <dgm:cxn modelId="{51868565-59CD-484C-9491-63E63D5D44B2}" type="presParOf" srcId="{E41252CE-1C51-4918-9790-699332C16C19}" destId="{65B4EC33-FD11-46F9-99A4-88D1EA745950}" srcOrd="6" destOrd="0" presId="urn:microsoft.com/office/officeart/2005/8/layout/process5"/>
    <dgm:cxn modelId="{15F405B1-2FE4-499C-B434-4B6BA1A5CDED}" type="presParOf" srcId="{E41252CE-1C51-4918-9790-699332C16C19}" destId="{F61CB108-471E-46BC-8184-EF9706F5FD58}" srcOrd="7" destOrd="0" presId="urn:microsoft.com/office/officeart/2005/8/layout/process5"/>
    <dgm:cxn modelId="{DDD84471-404B-4C00-AD10-5D5B0D88FD71}" type="presParOf" srcId="{F61CB108-471E-46BC-8184-EF9706F5FD58}" destId="{0A74C327-916C-47C4-A0E8-CEF3FEC2DF07}" srcOrd="0" destOrd="0" presId="urn:microsoft.com/office/officeart/2005/8/layout/process5"/>
    <dgm:cxn modelId="{6C84A195-9596-47A9-90EA-6F6713148D61}" type="presParOf" srcId="{E41252CE-1C51-4918-9790-699332C16C19}" destId="{5C50047A-EDDD-4032-9844-C0527E544743}" srcOrd="8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78C480-F752-4E35-8B73-296646C3C25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195D6C-1265-48B1-ADAF-FE8B6C63FF72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Только закончилась длительно продолжавшаяся внутренняя борьба, разрушительная война с Парагваем 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A66EF2D-2287-4AF1-9C20-D8BC0FC3EF23}" type="parTrans" cxnId="{77940701-FD01-4C06-9E40-C963DB421738}">
      <dgm:prSet/>
      <dgm:spPr/>
      <dgm:t>
        <a:bodyPr/>
        <a:lstStyle/>
        <a:p>
          <a:endParaRPr lang="ru-RU"/>
        </a:p>
      </dgm:t>
    </dgm:pt>
    <dgm:pt modelId="{530AEDEE-333C-4714-B020-CA62930240B5}" type="sibTrans" cxnId="{77940701-FD01-4C06-9E40-C963DB421738}">
      <dgm:prSet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F269D8D8-F0B6-4EE1-87C7-C0D4AD0F57FC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Страна была в руинах, экономическая жизнь практически остановилась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D161F5A-8FED-458A-AE4A-69D11FC63457}" type="parTrans" cxnId="{7FD2D0BC-7B1D-4CB9-8840-A556DC6550A8}">
      <dgm:prSet/>
      <dgm:spPr/>
      <dgm:t>
        <a:bodyPr/>
        <a:lstStyle/>
        <a:p>
          <a:endParaRPr lang="ru-RU"/>
        </a:p>
      </dgm:t>
    </dgm:pt>
    <dgm:pt modelId="{7DEE813E-D703-46B1-AAA0-860D61AE9E66}" type="sibTrans" cxnId="{7FD2D0BC-7B1D-4CB9-8840-A556DC6550A8}">
      <dgm:prSet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EF67F834-1749-4D95-9FDD-8484F81ADAC3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Правительство страны добилось больших успехов в укреплении внутреннего положения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005EECD-34E6-4010-B8A5-0719548F1C43}" type="parTrans" cxnId="{5A2AF1DA-72CF-4C21-A460-B6005295C94E}">
      <dgm:prSet/>
      <dgm:spPr/>
      <dgm:t>
        <a:bodyPr/>
        <a:lstStyle/>
        <a:p>
          <a:endParaRPr lang="ru-RU"/>
        </a:p>
      </dgm:t>
    </dgm:pt>
    <dgm:pt modelId="{92EAE54E-5FB4-4EA6-939A-92D9FBB9B30A}" type="sibTrans" cxnId="{5A2AF1DA-72CF-4C21-A460-B6005295C94E}">
      <dgm:prSet/>
      <dgm:spPr/>
      <dgm:t>
        <a:bodyPr/>
        <a:lstStyle/>
        <a:p>
          <a:endParaRPr lang="ru-RU"/>
        </a:p>
      </dgm:t>
    </dgm:pt>
    <dgm:pt modelId="{F4122EAF-AC8D-4979-9451-45F66B51A579}" type="pres">
      <dgm:prSet presAssocID="{3A78C480-F752-4E35-8B73-296646C3C25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9DE4A1-D5BE-4134-8C61-F0965AB40D74}" type="pres">
      <dgm:prSet presAssocID="{3A78C480-F752-4E35-8B73-296646C3C25A}" presName="dummyMaxCanvas" presStyleCnt="0">
        <dgm:presLayoutVars/>
      </dgm:prSet>
      <dgm:spPr/>
    </dgm:pt>
    <dgm:pt modelId="{12330B5A-F2A0-4F30-8F16-42F66DDCC610}" type="pres">
      <dgm:prSet presAssocID="{3A78C480-F752-4E35-8B73-296646C3C25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9E93B-4719-437F-8952-7B01A72CC6FB}" type="pres">
      <dgm:prSet presAssocID="{3A78C480-F752-4E35-8B73-296646C3C25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933C5-DAE7-497B-A7EE-9C38CAE63DFB}" type="pres">
      <dgm:prSet presAssocID="{3A78C480-F752-4E35-8B73-296646C3C25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D00CD-44FF-448D-A4D4-AC64A4CFA41C}" type="pres">
      <dgm:prSet presAssocID="{3A78C480-F752-4E35-8B73-296646C3C25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D2FFB-37FB-46EB-840E-C001FBBD0995}" type="pres">
      <dgm:prSet presAssocID="{3A78C480-F752-4E35-8B73-296646C3C25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487B7-E3AD-4A40-A512-C9C05AA8CBD8}" type="pres">
      <dgm:prSet presAssocID="{3A78C480-F752-4E35-8B73-296646C3C25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E14D4-A4B9-452C-835F-E54EE221AE89}" type="pres">
      <dgm:prSet presAssocID="{3A78C480-F752-4E35-8B73-296646C3C25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79054-CAC9-4419-9CFB-7042A1FCE91D}" type="pres">
      <dgm:prSet presAssocID="{3A78C480-F752-4E35-8B73-296646C3C25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2AF1DA-72CF-4C21-A460-B6005295C94E}" srcId="{3A78C480-F752-4E35-8B73-296646C3C25A}" destId="{EF67F834-1749-4D95-9FDD-8484F81ADAC3}" srcOrd="2" destOrd="0" parTransId="{D005EECD-34E6-4010-B8A5-0719548F1C43}" sibTransId="{92EAE54E-5FB4-4EA6-939A-92D9FBB9B30A}"/>
    <dgm:cxn modelId="{33D6FE17-699B-4F2B-A009-1C8AF4F75072}" type="presOf" srcId="{7DEE813E-D703-46B1-AAA0-860D61AE9E66}" destId="{799D2FFB-37FB-46EB-840E-C001FBBD0995}" srcOrd="0" destOrd="0" presId="urn:microsoft.com/office/officeart/2005/8/layout/vProcess5"/>
    <dgm:cxn modelId="{1AC34C68-9BF3-49AC-ADAC-8F01CD791A92}" type="presOf" srcId="{EF67F834-1749-4D95-9FDD-8484F81ADAC3}" destId="{7B479054-CAC9-4419-9CFB-7042A1FCE91D}" srcOrd="1" destOrd="0" presId="urn:microsoft.com/office/officeart/2005/8/layout/vProcess5"/>
    <dgm:cxn modelId="{E01CAA38-F645-4374-AE49-287208269109}" type="presOf" srcId="{F269D8D8-F0B6-4EE1-87C7-C0D4AD0F57FC}" destId="{B70E14D4-A4B9-452C-835F-E54EE221AE89}" srcOrd="1" destOrd="0" presId="urn:microsoft.com/office/officeart/2005/8/layout/vProcess5"/>
    <dgm:cxn modelId="{77940701-FD01-4C06-9E40-C963DB421738}" srcId="{3A78C480-F752-4E35-8B73-296646C3C25A}" destId="{F1195D6C-1265-48B1-ADAF-FE8B6C63FF72}" srcOrd="0" destOrd="0" parTransId="{1A66EF2D-2287-4AF1-9C20-D8BC0FC3EF23}" sibTransId="{530AEDEE-333C-4714-B020-CA62930240B5}"/>
    <dgm:cxn modelId="{CCFDBFC8-6936-4CF3-AB25-C597F93CC310}" type="presOf" srcId="{F1195D6C-1265-48B1-ADAF-FE8B6C63FF72}" destId="{12330B5A-F2A0-4F30-8F16-42F66DDCC610}" srcOrd="0" destOrd="0" presId="urn:microsoft.com/office/officeart/2005/8/layout/vProcess5"/>
    <dgm:cxn modelId="{3EAE84D3-97CE-4BC6-85F9-88C6C582CBDF}" type="presOf" srcId="{F269D8D8-F0B6-4EE1-87C7-C0D4AD0F57FC}" destId="{B7E9E93B-4719-437F-8952-7B01A72CC6FB}" srcOrd="0" destOrd="0" presId="urn:microsoft.com/office/officeart/2005/8/layout/vProcess5"/>
    <dgm:cxn modelId="{D98FE3AF-B1F7-4D9A-B491-1E048513F728}" type="presOf" srcId="{EF67F834-1749-4D95-9FDD-8484F81ADAC3}" destId="{E26933C5-DAE7-497B-A7EE-9C38CAE63DFB}" srcOrd="0" destOrd="0" presId="urn:microsoft.com/office/officeart/2005/8/layout/vProcess5"/>
    <dgm:cxn modelId="{7F1990ED-EFBE-4EB2-82BF-0265F29A094D}" type="presOf" srcId="{3A78C480-F752-4E35-8B73-296646C3C25A}" destId="{F4122EAF-AC8D-4979-9451-45F66B51A579}" srcOrd="0" destOrd="0" presId="urn:microsoft.com/office/officeart/2005/8/layout/vProcess5"/>
    <dgm:cxn modelId="{7FD2D0BC-7B1D-4CB9-8840-A556DC6550A8}" srcId="{3A78C480-F752-4E35-8B73-296646C3C25A}" destId="{F269D8D8-F0B6-4EE1-87C7-C0D4AD0F57FC}" srcOrd="1" destOrd="0" parTransId="{AD161F5A-8FED-458A-AE4A-69D11FC63457}" sibTransId="{7DEE813E-D703-46B1-AAA0-860D61AE9E66}"/>
    <dgm:cxn modelId="{47608914-449B-4345-8EC6-E1320AECCDB7}" type="presOf" srcId="{530AEDEE-333C-4714-B020-CA62930240B5}" destId="{AE2D00CD-44FF-448D-A4D4-AC64A4CFA41C}" srcOrd="0" destOrd="0" presId="urn:microsoft.com/office/officeart/2005/8/layout/vProcess5"/>
    <dgm:cxn modelId="{80F82DF5-FD55-4DD4-94CD-223A25E3FEDA}" type="presOf" srcId="{F1195D6C-1265-48B1-ADAF-FE8B6C63FF72}" destId="{6DB487B7-E3AD-4A40-A512-C9C05AA8CBD8}" srcOrd="1" destOrd="0" presId="urn:microsoft.com/office/officeart/2005/8/layout/vProcess5"/>
    <dgm:cxn modelId="{11C2E0AE-3021-4DA4-8526-09F16F64F27F}" type="presParOf" srcId="{F4122EAF-AC8D-4979-9451-45F66B51A579}" destId="{C79DE4A1-D5BE-4134-8C61-F0965AB40D74}" srcOrd="0" destOrd="0" presId="urn:microsoft.com/office/officeart/2005/8/layout/vProcess5"/>
    <dgm:cxn modelId="{71FA57D5-D1C3-4B71-BE71-7B52E3532049}" type="presParOf" srcId="{F4122EAF-AC8D-4979-9451-45F66B51A579}" destId="{12330B5A-F2A0-4F30-8F16-42F66DDCC610}" srcOrd="1" destOrd="0" presId="urn:microsoft.com/office/officeart/2005/8/layout/vProcess5"/>
    <dgm:cxn modelId="{A187277E-F837-4FE3-8B2A-006D791CE827}" type="presParOf" srcId="{F4122EAF-AC8D-4979-9451-45F66B51A579}" destId="{B7E9E93B-4719-437F-8952-7B01A72CC6FB}" srcOrd="2" destOrd="0" presId="urn:microsoft.com/office/officeart/2005/8/layout/vProcess5"/>
    <dgm:cxn modelId="{6F1EA01F-6EF0-46B6-99AE-8F449B1BE27A}" type="presParOf" srcId="{F4122EAF-AC8D-4979-9451-45F66B51A579}" destId="{E26933C5-DAE7-497B-A7EE-9C38CAE63DFB}" srcOrd="3" destOrd="0" presId="urn:microsoft.com/office/officeart/2005/8/layout/vProcess5"/>
    <dgm:cxn modelId="{92FB6083-6DBF-401D-B2BA-C07439C8EFCB}" type="presParOf" srcId="{F4122EAF-AC8D-4979-9451-45F66B51A579}" destId="{AE2D00CD-44FF-448D-A4D4-AC64A4CFA41C}" srcOrd="4" destOrd="0" presId="urn:microsoft.com/office/officeart/2005/8/layout/vProcess5"/>
    <dgm:cxn modelId="{CC5D1013-FA91-404E-B418-09B552E4F21C}" type="presParOf" srcId="{F4122EAF-AC8D-4979-9451-45F66B51A579}" destId="{799D2FFB-37FB-46EB-840E-C001FBBD0995}" srcOrd="5" destOrd="0" presId="urn:microsoft.com/office/officeart/2005/8/layout/vProcess5"/>
    <dgm:cxn modelId="{CB88C6F8-AF87-4637-8D6F-D2903FBBA657}" type="presParOf" srcId="{F4122EAF-AC8D-4979-9451-45F66B51A579}" destId="{6DB487B7-E3AD-4A40-A512-C9C05AA8CBD8}" srcOrd="6" destOrd="0" presId="urn:microsoft.com/office/officeart/2005/8/layout/vProcess5"/>
    <dgm:cxn modelId="{780D4ECE-3A2B-4E51-A3FE-A0770F504EE1}" type="presParOf" srcId="{F4122EAF-AC8D-4979-9451-45F66B51A579}" destId="{B70E14D4-A4B9-452C-835F-E54EE221AE89}" srcOrd="7" destOrd="0" presId="urn:microsoft.com/office/officeart/2005/8/layout/vProcess5"/>
    <dgm:cxn modelId="{0054CDB1-4702-49C7-9758-B260068D7915}" type="presParOf" srcId="{F4122EAF-AC8D-4979-9451-45F66B51A579}" destId="{7B479054-CAC9-4419-9CFB-7042A1FCE91D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0C0C7-8028-41A6-8F42-EB2046CED06A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Буэнос-Айресе открылся национальный банк</a:t>
          </a:r>
          <a:endParaRPr lang="ru-RU" sz="18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F7072-6648-4046-8A2E-1F76DB26F0FB}" type="parTrans" cxnId="{5296A582-E87B-4C48-9744-80FD5A5B69E9}">
      <dgm:prSet/>
      <dgm:spPr/>
      <dgm:t>
        <a:bodyPr/>
        <a:lstStyle/>
        <a:p>
          <a:endParaRPr lang="ru-RU"/>
        </a:p>
      </dgm:t>
    </dgm:pt>
    <dgm:pt modelId="{263E1823-BC36-4A5D-B409-3784851A0F1A}" type="sibTrans" cxnId="{5296A582-E87B-4C48-9744-80FD5A5B69E9}">
      <dgm:prSet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Созданы условия для приезда иммигрантов</a:t>
          </a:r>
          <a:endParaRPr lang="ru-RU" sz="18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короткий срок    в Аргентину переехало 300 000 человек</a:t>
          </a:r>
          <a:endParaRPr lang="ru-RU" sz="18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Колонисты из Европы получили земли на льготных условиях</a:t>
          </a:r>
          <a:endParaRPr lang="ru-RU" sz="18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8115E337-AEDD-4BF0-91F1-FFCC8A55931D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Построено много городов и улиц, расширены дороги</a:t>
          </a:r>
          <a:endParaRPr lang="ru-RU" sz="18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205FD-7FB0-44FC-A926-1B0831ADBFDF}" type="parTrans" cxnId="{F57D1DB4-4F9B-422A-8ABF-C33CCFAEC634}">
      <dgm:prSet/>
      <dgm:spPr/>
      <dgm:t>
        <a:bodyPr/>
        <a:lstStyle/>
        <a:p>
          <a:endParaRPr lang="ru-RU"/>
        </a:p>
      </dgm:t>
    </dgm:pt>
    <dgm:pt modelId="{42B62E80-1036-4895-9E51-7F8C2A99D396}" type="sibTrans" cxnId="{F57D1DB4-4F9B-422A-8ABF-C33CCFAEC634}">
      <dgm:prSet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79689FEC-C6E1-4640-A7FF-CD337E4BA279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Стали развиваться просвещение, наука и техника</a:t>
          </a:r>
          <a:endParaRPr lang="ru-RU" sz="18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0A43E-EF22-426E-B721-81D6C4BE1436}" type="parTrans" cxnId="{1E6F36C7-2985-4129-BADD-6BE93F481A6A}">
      <dgm:prSet/>
      <dgm:spPr/>
      <dgm:t>
        <a:bodyPr/>
        <a:lstStyle/>
        <a:p>
          <a:endParaRPr lang="ru-RU"/>
        </a:p>
      </dgm:t>
    </dgm:pt>
    <dgm:pt modelId="{D9DE3CF0-89BC-4587-8FCA-5593F7D7CABE}" type="sibTrans" cxnId="{1E6F36C7-2985-4129-BADD-6BE93F481A6A}">
      <dgm:prSet/>
      <dgm:spPr/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DF4347-DC23-4C97-B677-3BAF3899136C}" type="pres">
      <dgm:prSet presAssocID="{F460C0C7-8028-41A6-8F42-EB2046CED06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45560-7009-4922-84B4-6254A1CA9613}" type="pres">
      <dgm:prSet presAssocID="{263E1823-BC36-4A5D-B409-3784851A0F1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B56B1B39-A85C-4B56-975F-46AB60F4A099}" type="pres">
      <dgm:prSet presAssocID="{263E1823-BC36-4A5D-B409-3784851A0F1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A452-1F4B-4080-8D60-EA4961106AD2}" type="pres">
      <dgm:prSet presAssocID="{ED425082-28CC-491D-936E-FD26DCC0449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91BFF16-EC2D-4DF8-A2A3-21BEB8B0A45E}" type="pres">
      <dgm:prSet presAssocID="{ED425082-28CC-491D-936E-FD26DCC0449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09C2627-E925-4B9E-AC03-10E872964E6B}" type="pres">
      <dgm:prSet presAssocID="{8115E337-AEDD-4BF0-91F1-FFCC8A55931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EBF41-4860-4F2E-BB0F-6467BBBB4507}" type="pres">
      <dgm:prSet presAssocID="{42B62E80-1036-4895-9E51-7F8C2A99D39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D5BDE1D-5814-461F-8980-1FDCEC4A67FE}" type="pres">
      <dgm:prSet presAssocID="{42B62E80-1036-4895-9E51-7F8C2A99D39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C49595E-1004-4679-831C-D8A88C8C985C}" type="pres">
      <dgm:prSet presAssocID="{79689FEC-C6E1-4640-A7FF-CD337E4BA279}" presName="node" presStyleLbl="node1" presStyleIdx="5" presStyleCnt="6" custScaleX="107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82A52A-B7B8-4F82-8A9B-4E8817A73A52}" type="presOf" srcId="{ED425082-28CC-491D-936E-FD26DCC04496}" destId="{E91BFF16-EC2D-4DF8-A2A3-21BEB8B0A45E}" srcOrd="1" destOrd="0" presId="urn:microsoft.com/office/officeart/2005/8/layout/process5"/>
    <dgm:cxn modelId="{809E98B4-8E69-492F-A575-87686EA45110}" type="presOf" srcId="{F6AFD28B-B0E3-4C9D-BEF7-B50F14F1B92F}" destId="{9C7D78F0-7AFC-4387-8F71-4E1EBD8F9526}" srcOrd="0" destOrd="0" presId="urn:microsoft.com/office/officeart/2005/8/layout/process5"/>
    <dgm:cxn modelId="{1A28E31D-72DE-4D0A-ACF2-9C217D5708D4}" type="presOf" srcId="{79689FEC-C6E1-4640-A7FF-CD337E4BA279}" destId="{3C49595E-1004-4679-831C-D8A88C8C985C}" srcOrd="0" destOrd="0" presId="urn:microsoft.com/office/officeart/2005/8/layout/process5"/>
    <dgm:cxn modelId="{8C8515F4-9361-40C0-8CC5-DB61D18C3A33}" srcId="{C765E951-C0C1-48C4-BD38-20FCF70BFFEE}" destId="{C9661951-0DFB-4EF0-A0FC-3CB0B688032A}" srcOrd="1" destOrd="0" parTransId="{26B43E03-A06E-40BD-AF78-00B291590F89}" sibTransId="{F6AFD28B-B0E3-4C9D-BEF7-B50F14F1B92F}"/>
    <dgm:cxn modelId="{5296A582-E87B-4C48-9744-80FD5A5B69E9}" srcId="{C765E951-C0C1-48C4-BD38-20FCF70BFFEE}" destId="{F460C0C7-8028-41A6-8F42-EB2046CED06A}" srcOrd="0" destOrd="0" parTransId="{847F7072-6648-4046-8A2E-1F76DB26F0FB}" sibTransId="{263E1823-BC36-4A5D-B409-3784851A0F1A}"/>
    <dgm:cxn modelId="{F348999E-B36C-45A0-A0B2-FADFE894259D}" type="presOf" srcId="{ED425082-28CC-491D-936E-FD26DCC04496}" destId="{FE21A452-1F4B-4080-8D60-EA4961106AD2}" srcOrd="0" destOrd="0" presId="urn:microsoft.com/office/officeart/2005/8/layout/process5"/>
    <dgm:cxn modelId="{46B47479-19B5-4A4A-A088-0BE950E7E61A}" type="presOf" srcId="{A83AF2D9-ADD1-43C2-845B-F7BFF2BC2F6D}" destId="{CB84A8F2-1613-4F9C-8C97-2812BDFDF05F}" srcOrd="1" destOrd="0" presId="urn:microsoft.com/office/officeart/2005/8/layout/process5"/>
    <dgm:cxn modelId="{F35D4A0A-7343-4F45-9233-A639FF190920}" type="presOf" srcId="{42B62E80-1036-4895-9E51-7F8C2A99D396}" destId="{C7FEBF41-4860-4F2E-BB0F-6467BBBB4507}" srcOrd="0" destOrd="0" presId="urn:microsoft.com/office/officeart/2005/8/layout/process5"/>
    <dgm:cxn modelId="{9E0F88F0-81D6-4B62-B096-E381DD4BA5E5}" type="presOf" srcId="{1C100149-A484-4F65-ACE6-4C6A0E29669D}" destId="{299B642D-8DE1-4161-9260-12BFAA733F89}" srcOrd="0" destOrd="0" presId="urn:microsoft.com/office/officeart/2005/8/layout/process5"/>
    <dgm:cxn modelId="{1B429B90-976D-4B10-AC8F-CEB076416028}" type="presOf" srcId="{F460C0C7-8028-41A6-8F42-EB2046CED06A}" destId="{A4DF4347-DC23-4C97-B677-3BAF3899136C}" srcOrd="0" destOrd="0" presId="urn:microsoft.com/office/officeart/2005/8/layout/process5"/>
    <dgm:cxn modelId="{A96C2310-D525-46CD-AD65-FC196C538886}" type="presOf" srcId="{263E1823-BC36-4A5D-B409-3784851A0F1A}" destId="{C1B45560-7009-4922-84B4-6254A1CA9613}" srcOrd="0" destOrd="0" presId="urn:microsoft.com/office/officeart/2005/8/layout/process5"/>
    <dgm:cxn modelId="{77012A92-93E0-4B95-8278-C90BCF649A32}" type="presOf" srcId="{F6AFD28B-B0E3-4C9D-BEF7-B50F14F1B92F}" destId="{EA5F40B7-D78B-4EBF-A631-C220C2DFBFCA}" srcOrd="1" destOrd="0" presId="urn:microsoft.com/office/officeart/2005/8/layout/process5"/>
    <dgm:cxn modelId="{8345F9D7-8173-4C44-AB91-9A27816A2F5A}" type="presOf" srcId="{A83AF2D9-ADD1-43C2-845B-F7BFF2BC2F6D}" destId="{FFCDC096-77B1-45D5-999D-28AD41CFECF6}" srcOrd="0" destOrd="0" presId="urn:microsoft.com/office/officeart/2005/8/layout/process5"/>
    <dgm:cxn modelId="{4CFDDB95-F683-4E22-A87B-DB88CB6313BD}" type="presOf" srcId="{C765E951-C0C1-48C4-BD38-20FCF70BFFEE}" destId="{C2E6466B-1398-4B78-BCDA-A5000D807583}" srcOrd="0" destOrd="0" presId="urn:microsoft.com/office/officeart/2005/8/layout/process5"/>
    <dgm:cxn modelId="{AE57B43C-A83E-47DD-B13F-29B25856047D}" type="presOf" srcId="{42B62E80-1036-4895-9E51-7F8C2A99D396}" destId="{AD5BDE1D-5814-461F-8980-1FDCEC4A67FE}" srcOrd="1" destOrd="0" presId="urn:microsoft.com/office/officeart/2005/8/layout/process5"/>
    <dgm:cxn modelId="{9C5A8344-68B7-41F7-96B6-C9606CC262C8}" type="presOf" srcId="{3B6E7A80-EED3-4FA8-8363-A4A32D201324}" destId="{541E2A69-37B4-465F-A4EE-9F0D476E22C6}" srcOrd="0" destOrd="0" presId="urn:microsoft.com/office/officeart/2005/8/layout/process5"/>
    <dgm:cxn modelId="{53E64025-9726-4C72-98AD-1EAA4BD88153}" type="presOf" srcId="{263E1823-BC36-4A5D-B409-3784851A0F1A}" destId="{B56B1B39-A85C-4B56-975F-46AB60F4A099}" srcOrd="1" destOrd="0" presId="urn:microsoft.com/office/officeart/2005/8/layout/process5"/>
    <dgm:cxn modelId="{F6EB72AF-65C9-4DD8-9279-8582E0300854}" srcId="{C765E951-C0C1-48C4-BD38-20FCF70BFFEE}" destId="{1C100149-A484-4F65-ACE6-4C6A0E29669D}" srcOrd="3" destOrd="0" parTransId="{393BAE74-B1C9-43FF-9AC4-E5DD0EA57897}" sibTransId="{ED425082-28CC-491D-936E-FD26DCC04496}"/>
    <dgm:cxn modelId="{1E6F36C7-2985-4129-BADD-6BE93F481A6A}" srcId="{C765E951-C0C1-48C4-BD38-20FCF70BFFEE}" destId="{79689FEC-C6E1-4640-A7FF-CD337E4BA279}" srcOrd="5" destOrd="0" parTransId="{B7F0A43E-EF22-426E-B721-81D6C4BE1436}" sibTransId="{D9DE3CF0-89BC-4587-8FCA-5593F7D7CABE}"/>
    <dgm:cxn modelId="{C8266EF4-C023-4DE2-92F9-1BA1C0FD8037}" srcId="{C765E951-C0C1-48C4-BD38-20FCF70BFFEE}" destId="{3B6E7A80-EED3-4FA8-8363-A4A32D201324}" srcOrd="2" destOrd="0" parTransId="{C62B4032-748C-48EB-BFFB-48FC44314921}" sibTransId="{A83AF2D9-ADD1-43C2-845B-F7BFF2BC2F6D}"/>
    <dgm:cxn modelId="{F57D1DB4-4F9B-422A-8ABF-C33CCFAEC634}" srcId="{C765E951-C0C1-48C4-BD38-20FCF70BFFEE}" destId="{8115E337-AEDD-4BF0-91F1-FFCC8A55931D}" srcOrd="4" destOrd="0" parTransId="{C76205FD-7FB0-44FC-A926-1B0831ADBFDF}" sibTransId="{42B62E80-1036-4895-9E51-7F8C2A99D396}"/>
    <dgm:cxn modelId="{CE263DC5-AA9E-459C-B54C-2A63287AC40E}" type="presOf" srcId="{C9661951-0DFB-4EF0-A0FC-3CB0B688032A}" destId="{935E566C-2617-451B-85E6-FA2C1A507A58}" srcOrd="0" destOrd="0" presId="urn:microsoft.com/office/officeart/2005/8/layout/process5"/>
    <dgm:cxn modelId="{BBB2D938-9C22-4097-BFF5-930A7348F84A}" type="presOf" srcId="{8115E337-AEDD-4BF0-91F1-FFCC8A55931D}" destId="{109C2627-E925-4B9E-AC03-10E872964E6B}" srcOrd="0" destOrd="0" presId="urn:microsoft.com/office/officeart/2005/8/layout/process5"/>
    <dgm:cxn modelId="{7F64D077-774C-4D8D-ACFE-C7E5BCB313D3}" type="presParOf" srcId="{C2E6466B-1398-4B78-BCDA-A5000D807583}" destId="{A4DF4347-DC23-4C97-B677-3BAF3899136C}" srcOrd="0" destOrd="0" presId="urn:microsoft.com/office/officeart/2005/8/layout/process5"/>
    <dgm:cxn modelId="{2F906D8E-DEBE-452A-B380-EF8445D5E4E8}" type="presParOf" srcId="{C2E6466B-1398-4B78-BCDA-A5000D807583}" destId="{C1B45560-7009-4922-84B4-6254A1CA9613}" srcOrd="1" destOrd="0" presId="urn:microsoft.com/office/officeart/2005/8/layout/process5"/>
    <dgm:cxn modelId="{531E1412-47E9-4218-8A6B-453BBEC55B75}" type="presParOf" srcId="{C1B45560-7009-4922-84B4-6254A1CA9613}" destId="{B56B1B39-A85C-4B56-975F-46AB60F4A099}" srcOrd="0" destOrd="0" presId="urn:microsoft.com/office/officeart/2005/8/layout/process5"/>
    <dgm:cxn modelId="{52D8A585-A660-4625-A9E5-C445BB3889C4}" type="presParOf" srcId="{C2E6466B-1398-4B78-BCDA-A5000D807583}" destId="{935E566C-2617-451B-85E6-FA2C1A507A58}" srcOrd="2" destOrd="0" presId="urn:microsoft.com/office/officeart/2005/8/layout/process5"/>
    <dgm:cxn modelId="{600C22B7-655B-4320-A5E8-655DFB429A36}" type="presParOf" srcId="{C2E6466B-1398-4B78-BCDA-A5000D807583}" destId="{9C7D78F0-7AFC-4387-8F71-4E1EBD8F9526}" srcOrd="3" destOrd="0" presId="urn:microsoft.com/office/officeart/2005/8/layout/process5"/>
    <dgm:cxn modelId="{46B5674D-2ABC-40B9-9882-01101948042B}" type="presParOf" srcId="{9C7D78F0-7AFC-4387-8F71-4E1EBD8F9526}" destId="{EA5F40B7-D78B-4EBF-A631-C220C2DFBFCA}" srcOrd="0" destOrd="0" presId="urn:microsoft.com/office/officeart/2005/8/layout/process5"/>
    <dgm:cxn modelId="{2882AE86-7563-405A-9C51-6FD88DCE00D3}" type="presParOf" srcId="{C2E6466B-1398-4B78-BCDA-A5000D807583}" destId="{541E2A69-37B4-465F-A4EE-9F0D476E22C6}" srcOrd="4" destOrd="0" presId="urn:microsoft.com/office/officeart/2005/8/layout/process5"/>
    <dgm:cxn modelId="{C74ACDA7-28CB-4382-9EB8-11C08BFE96A5}" type="presParOf" srcId="{C2E6466B-1398-4B78-BCDA-A5000D807583}" destId="{FFCDC096-77B1-45D5-999D-28AD41CFECF6}" srcOrd="5" destOrd="0" presId="urn:microsoft.com/office/officeart/2005/8/layout/process5"/>
    <dgm:cxn modelId="{2ECD78F9-368A-4148-89B4-FA590C7C43CE}" type="presParOf" srcId="{FFCDC096-77B1-45D5-999D-28AD41CFECF6}" destId="{CB84A8F2-1613-4F9C-8C97-2812BDFDF05F}" srcOrd="0" destOrd="0" presId="urn:microsoft.com/office/officeart/2005/8/layout/process5"/>
    <dgm:cxn modelId="{EB75EAC4-B4CD-40DB-9C21-DA5FF3BCE166}" type="presParOf" srcId="{C2E6466B-1398-4B78-BCDA-A5000D807583}" destId="{299B642D-8DE1-4161-9260-12BFAA733F89}" srcOrd="6" destOrd="0" presId="urn:microsoft.com/office/officeart/2005/8/layout/process5"/>
    <dgm:cxn modelId="{FC05B6EC-BD12-40A6-B08E-253CFE443752}" type="presParOf" srcId="{C2E6466B-1398-4B78-BCDA-A5000D807583}" destId="{FE21A452-1F4B-4080-8D60-EA4961106AD2}" srcOrd="7" destOrd="0" presId="urn:microsoft.com/office/officeart/2005/8/layout/process5"/>
    <dgm:cxn modelId="{FC09151A-19B6-4D7E-8283-E1B9AD721D56}" type="presParOf" srcId="{FE21A452-1F4B-4080-8D60-EA4961106AD2}" destId="{E91BFF16-EC2D-4DF8-A2A3-21BEB8B0A45E}" srcOrd="0" destOrd="0" presId="urn:microsoft.com/office/officeart/2005/8/layout/process5"/>
    <dgm:cxn modelId="{8BA60FAA-D9DB-46C6-A34A-C805A3347438}" type="presParOf" srcId="{C2E6466B-1398-4B78-BCDA-A5000D807583}" destId="{109C2627-E925-4B9E-AC03-10E872964E6B}" srcOrd="8" destOrd="0" presId="urn:microsoft.com/office/officeart/2005/8/layout/process5"/>
    <dgm:cxn modelId="{0F840040-DD47-47E7-9A1B-F0091D966932}" type="presParOf" srcId="{C2E6466B-1398-4B78-BCDA-A5000D807583}" destId="{C7FEBF41-4860-4F2E-BB0F-6467BBBB4507}" srcOrd="9" destOrd="0" presId="urn:microsoft.com/office/officeart/2005/8/layout/process5"/>
    <dgm:cxn modelId="{ED8FA7C8-2B45-4FEC-81B5-CE0516B2E841}" type="presParOf" srcId="{C7FEBF41-4860-4F2E-BB0F-6467BBBB4507}" destId="{AD5BDE1D-5814-461F-8980-1FDCEC4A67FE}" srcOrd="0" destOrd="0" presId="urn:microsoft.com/office/officeart/2005/8/layout/process5"/>
    <dgm:cxn modelId="{E10E94F0-FA2F-4830-B1A5-A19362789BA0}" type="presParOf" srcId="{C2E6466B-1398-4B78-BCDA-A5000D807583}" destId="{3C49595E-1004-4679-831C-D8A88C8C985C}" srcOrd="10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4C7E85-EEB2-4D88-8FF9-261B065E58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2836FE2-A7ED-4ACE-A803-8F2EFE497823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Положение трудящихся оставалось тяжёлым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7FDE24A-B366-48F3-B7BE-69A5F338C2F8}" type="parTrans" cxnId="{12E94165-85B2-4438-AD3D-3003EC4D2129}">
      <dgm:prSet/>
      <dgm:spPr/>
      <dgm:t>
        <a:bodyPr/>
        <a:lstStyle/>
        <a:p>
          <a:endParaRPr lang="ru-RU"/>
        </a:p>
      </dgm:t>
    </dgm:pt>
    <dgm:pt modelId="{A47EF2D7-DB13-4AC0-9244-B99232A2C2D5}" type="sibTrans" cxnId="{12E94165-85B2-4438-AD3D-3003EC4D2129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83744F78-22E9-4578-BBEC-F2A7E16A68F5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Рабочие боролись за свои права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D1DCDEF-9975-49B3-8C47-640890906DA2}" type="parTrans" cxnId="{78AA91AA-EB47-4D28-B37F-F691067F45CB}">
      <dgm:prSet/>
      <dgm:spPr/>
      <dgm:t>
        <a:bodyPr/>
        <a:lstStyle/>
        <a:p>
          <a:endParaRPr lang="ru-RU"/>
        </a:p>
      </dgm:t>
    </dgm:pt>
    <dgm:pt modelId="{D0947A90-426E-4C95-A897-64FAEA0A661B}" type="sibTrans" cxnId="{78AA91AA-EB47-4D28-B37F-F691067F45CB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5DFC3EF6-21E9-45AB-9C83-9F9F93F143BE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Они требовали 8-часового рабочего дня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D20ABD0-F7DA-48D0-BFD7-56A9521C428A}" type="parTrans" cxnId="{F4285B7D-70BE-462D-ACDC-D07752BB1E06}">
      <dgm:prSet/>
      <dgm:spPr/>
      <dgm:t>
        <a:bodyPr/>
        <a:lstStyle/>
        <a:p>
          <a:endParaRPr lang="ru-RU"/>
        </a:p>
      </dgm:t>
    </dgm:pt>
    <dgm:pt modelId="{6D4F9FDA-D096-4E24-9CFC-48AF88601EF7}" type="sibTrans" cxnId="{F4285B7D-70BE-462D-ACDC-D07752BB1E06}">
      <dgm:prSet/>
      <dgm:spPr/>
      <dgm:t>
        <a:bodyPr/>
        <a:lstStyle/>
        <a:p>
          <a:endParaRPr lang="ru-RU"/>
        </a:p>
      </dgm:t>
    </dgm:pt>
    <dgm:pt modelId="{4E867B94-766C-499C-9F34-36C774BEBAED}" type="pres">
      <dgm:prSet presAssocID="{1E4C7E85-EEB2-4D88-8FF9-261B065E58F7}" presName="Name0" presStyleCnt="0">
        <dgm:presLayoutVars>
          <dgm:dir/>
          <dgm:resizeHandles val="exact"/>
        </dgm:presLayoutVars>
      </dgm:prSet>
      <dgm:spPr/>
    </dgm:pt>
    <dgm:pt modelId="{EF1B2E09-8A87-47D8-AFB1-97D49D95A4DA}" type="pres">
      <dgm:prSet presAssocID="{22836FE2-A7ED-4ACE-A803-8F2EFE497823}" presName="node" presStyleLbl="node1" presStyleIdx="0" presStyleCnt="3" custLinFactNeighborX="22955" custLinFactNeighborY="-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2AC34-BE79-4094-B50E-915EDDB9A9F4}" type="pres">
      <dgm:prSet presAssocID="{A47EF2D7-DB13-4AC0-9244-B99232A2C2D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4FCCAFE-D504-45B5-B578-0C42DD258DA3}" type="pres">
      <dgm:prSet presAssocID="{A47EF2D7-DB13-4AC0-9244-B99232A2C2D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D5B52D9-8864-4599-A136-89CD34B49AF4}" type="pres">
      <dgm:prSet presAssocID="{83744F78-22E9-4578-BBEC-F2A7E16A68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2DEAD-11EA-4E71-9130-F1F1F8A66C5E}" type="pres">
      <dgm:prSet presAssocID="{D0947A90-426E-4C95-A897-64FAEA0A661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F804B98-1747-473C-9367-1D5EA9DEB50C}" type="pres">
      <dgm:prSet presAssocID="{D0947A90-426E-4C95-A897-64FAEA0A661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14A2ED8-5A16-4E47-8BE2-7975A66F9CD0}" type="pres">
      <dgm:prSet presAssocID="{5DFC3EF6-21E9-45AB-9C83-9F9F93F143B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85B7D-70BE-462D-ACDC-D07752BB1E06}" srcId="{1E4C7E85-EEB2-4D88-8FF9-261B065E58F7}" destId="{5DFC3EF6-21E9-45AB-9C83-9F9F93F143BE}" srcOrd="2" destOrd="0" parTransId="{6D20ABD0-F7DA-48D0-BFD7-56A9521C428A}" sibTransId="{6D4F9FDA-D096-4E24-9CFC-48AF88601EF7}"/>
    <dgm:cxn modelId="{23BB020A-0570-42AC-B00A-F9CD849C1A8C}" type="presOf" srcId="{D0947A90-426E-4C95-A897-64FAEA0A661B}" destId="{A982DEAD-11EA-4E71-9130-F1F1F8A66C5E}" srcOrd="0" destOrd="0" presId="urn:microsoft.com/office/officeart/2005/8/layout/process1"/>
    <dgm:cxn modelId="{13B943C3-B027-48BF-B388-ED8A1B0C5AAD}" type="presOf" srcId="{1E4C7E85-EEB2-4D88-8FF9-261B065E58F7}" destId="{4E867B94-766C-499C-9F34-36C774BEBAED}" srcOrd="0" destOrd="0" presId="urn:microsoft.com/office/officeart/2005/8/layout/process1"/>
    <dgm:cxn modelId="{9D5AB53C-658F-40DC-AEF8-B0F06E4C910E}" type="presOf" srcId="{A47EF2D7-DB13-4AC0-9244-B99232A2C2D5}" destId="{F4FCCAFE-D504-45B5-B578-0C42DD258DA3}" srcOrd="1" destOrd="0" presId="urn:microsoft.com/office/officeart/2005/8/layout/process1"/>
    <dgm:cxn modelId="{F91D63C2-DFF9-4E45-BEFA-E8D81C542609}" type="presOf" srcId="{5DFC3EF6-21E9-45AB-9C83-9F9F93F143BE}" destId="{A14A2ED8-5A16-4E47-8BE2-7975A66F9CD0}" srcOrd="0" destOrd="0" presId="urn:microsoft.com/office/officeart/2005/8/layout/process1"/>
    <dgm:cxn modelId="{2C6637C7-6937-4984-B112-92C287B7C136}" type="presOf" srcId="{A47EF2D7-DB13-4AC0-9244-B99232A2C2D5}" destId="{B872AC34-BE79-4094-B50E-915EDDB9A9F4}" srcOrd="0" destOrd="0" presId="urn:microsoft.com/office/officeart/2005/8/layout/process1"/>
    <dgm:cxn modelId="{7EB9C6D7-3B1D-408B-B989-E4D00D092616}" type="presOf" srcId="{D0947A90-426E-4C95-A897-64FAEA0A661B}" destId="{8F804B98-1747-473C-9367-1D5EA9DEB50C}" srcOrd="1" destOrd="0" presId="urn:microsoft.com/office/officeart/2005/8/layout/process1"/>
    <dgm:cxn modelId="{44932A97-ECA3-4032-A35A-F7E506E70E51}" type="presOf" srcId="{83744F78-22E9-4578-BBEC-F2A7E16A68F5}" destId="{DD5B52D9-8864-4599-A136-89CD34B49AF4}" srcOrd="0" destOrd="0" presId="urn:microsoft.com/office/officeart/2005/8/layout/process1"/>
    <dgm:cxn modelId="{12E94165-85B2-4438-AD3D-3003EC4D2129}" srcId="{1E4C7E85-EEB2-4D88-8FF9-261B065E58F7}" destId="{22836FE2-A7ED-4ACE-A803-8F2EFE497823}" srcOrd="0" destOrd="0" parTransId="{D7FDE24A-B366-48F3-B7BE-69A5F338C2F8}" sibTransId="{A47EF2D7-DB13-4AC0-9244-B99232A2C2D5}"/>
    <dgm:cxn modelId="{78AA91AA-EB47-4D28-B37F-F691067F45CB}" srcId="{1E4C7E85-EEB2-4D88-8FF9-261B065E58F7}" destId="{83744F78-22E9-4578-BBEC-F2A7E16A68F5}" srcOrd="1" destOrd="0" parTransId="{ED1DCDEF-9975-49B3-8C47-640890906DA2}" sibTransId="{D0947A90-426E-4C95-A897-64FAEA0A661B}"/>
    <dgm:cxn modelId="{9D151027-527B-4D69-9A88-0AC5D1407761}" type="presOf" srcId="{22836FE2-A7ED-4ACE-A803-8F2EFE497823}" destId="{EF1B2E09-8A87-47D8-AFB1-97D49D95A4DA}" srcOrd="0" destOrd="0" presId="urn:microsoft.com/office/officeart/2005/8/layout/process1"/>
    <dgm:cxn modelId="{4D2C879C-8954-4829-89CB-85EDA7888078}" type="presParOf" srcId="{4E867B94-766C-499C-9F34-36C774BEBAED}" destId="{EF1B2E09-8A87-47D8-AFB1-97D49D95A4DA}" srcOrd="0" destOrd="0" presId="urn:microsoft.com/office/officeart/2005/8/layout/process1"/>
    <dgm:cxn modelId="{A6A60511-84F6-44E3-88AD-94F59A98A9A0}" type="presParOf" srcId="{4E867B94-766C-499C-9F34-36C774BEBAED}" destId="{B872AC34-BE79-4094-B50E-915EDDB9A9F4}" srcOrd="1" destOrd="0" presId="urn:microsoft.com/office/officeart/2005/8/layout/process1"/>
    <dgm:cxn modelId="{DC8BBAC0-2ADC-46AB-8BF3-16757021C2BF}" type="presParOf" srcId="{B872AC34-BE79-4094-B50E-915EDDB9A9F4}" destId="{F4FCCAFE-D504-45B5-B578-0C42DD258DA3}" srcOrd="0" destOrd="0" presId="urn:microsoft.com/office/officeart/2005/8/layout/process1"/>
    <dgm:cxn modelId="{C21D086D-F1CE-42F0-A928-4D04C7493C02}" type="presParOf" srcId="{4E867B94-766C-499C-9F34-36C774BEBAED}" destId="{DD5B52D9-8864-4599-A136-89CD34B49AF4}" srcOrd="2" destOrd="0" presId="urn:microsoft.com/office/officeart/2005/8/layout/process1"/>
    <dgm:cxn modelId="{797F7597-463D-461D-B221-9C1B3AF0EDE9}" type="presParOf" srcId="{4E867B94-766C-499C-9F34-36C774BEBAED}" destId="{A982DEAD-11EA-4E71-9130-F1F1F8A66C5E}" srcOrd="3" destOrd="0" presId="urn:microsoft.com/office/officeart/2005/8/layout/process1"/>
    <dgm:cxn modelId="{C6AA40C9-01E4-422C-B0A4-FCA748EF5BF5}" type="presParOf" srcId="{A982DEAD-11EA-4E71-9130-F1F1F8A66C5E}" destId="{8F804B98-1747-473C-9367-1D5EA9DEB50C}" srcOrd="0" destOrd="0" presId="urn:microsoft.com/office/officeart/2005/8/layout/process1"/>
    <dgm:cxn modelId="{72B532AE-4B97-47F2-BDB3-C77C57343CD6}" type="presParOf" srcId="{4E867B94-766C-499C-9F34-36C774BEBAED}" destId="{A14A2ED8-5A16-4E47-8BE2-7975A66F9CD0}" srcOrd="4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3785D4-5471-477C-8DF7-22E40FC64BEC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183729-7E0E-4F24-BAC5-0E6ABC4C7492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Влияние США                       в Центральной Америке усиливалось быстрыми темпами</a:t>
          </a:r>
          <a:endParaRPr lang="ru-RU" sz="20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7D66F-FAFF-42B7-AABE-B926945BE662}" type="parTrans" cxnId="{ABCBBC7C-D97D-4EA5-893E-46503D2C095A}">
      <dgm:prSet/>
      <dgm:spPr/>
      <dgm:t>
        <a:bodyPr/>
        <a:lstStyle/>
        <a:p>
          <a:endParaRPr lang="ru-RU"/>
        </a:p>
      </dgm:t>
    </dgm:pt>
    <dgm:pt modelId="{A071DEE0-0AE4-4797-9C72-DC75F3F1A0B4}" type="sibTrans" cxnId="{ABCBBC7C-D97D-4EA5-893E-46503D2C095A}">
      <dgm:prSet/>
      <dgm:spPr/>
      <dgm:t>
        <a:bodyPr/>
        <a:lstStyle/>
        <a:p>
          <a:endParaRPr lang="ru-RU"/>
        </a:p>
      </dgm:t>
    </dgm:pt>
    <dgm:pt modelId="{4B86B81E-C075-4A60-BBD6-61C3C7CFA103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 истощённая из-за внутренней борьбы Гватемала стала зависимой от США</a:t>
          </a:r>
          <a:endParaRPr lang="ru-RU" sz="2000" b="1" dirty="0">
            <a:solidFill>
              <a:schemeClr val="tx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9AE847-64F2-4D29-A4A2-96BFEE63322B}" type="parTrans" cxnId="{E94F56CD-9062-4CE3-A3ED-EF5A575B07C7}">
      <dgm:prSet/>
      <dgm:spPr/>
      <dgm:t>
        <a:bodyPr/>
        <a:lstStyle/>
        <a:p>
          <a:endParaRPr lang="ru-RU"/>
        </a:p>
      </dgm:t>
    </dgm:pt>
    <dgm:pt modelId="{FA8105AF-C2BD-48F6-B256-6BC5768E1155}" type="sibTrans" cxnId="{E94F56CD-9062-4CE3-A3ED-EF5A575B07C7}">
      <dgm:prSet/>
      <dgm:spPr/>
      <dgm:t>
        <a:bodyPr/>
        <a:lstStyle/>
        <a:p>
          <a:endParaRPr lang="ru-RU"/>
        </a:p>
      </dgm:t>
    </dgm:pt>
    <dgm:pt modelId="{348B2317-050D-4EC4-BC17-65DB29E14810}" type="pres">
      <dgm:prSet presAssocID="{D03785D4-5471-477C-8DF7-22E40FC64B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D8BA7-E7FF-4A86-8ACB-017B98D76ED0}" type="pres">
      <dgm:prSet presAssocID="{85183729-7E0E-4F24-BAC5-0E6ABC4C7492}" presName="arrow" presStyleLbl="node1" presStyleIdx="0" presStyleCnt="2" custScaleX="100197" custScaleY="10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4B369-7662-4D82-BC56-8DB55D9222A0}" type="pres">
      <dgm:prSet presAssocID="{4B86B81E-C075-4A60-BBD6-61C3C7CFA103}" presName="arrow" presStyleLbl="node1" presStyleIdx="1" presStyleCnt="2" custScaleX="100197" custScaleY="10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4F56CD-9062-4CE3-A3ED-EF5A575B07C7}" srcId="{D03785D4-5471-477C-8DF7-22E40FC64BEC}" destId="{4B86B81E-C075-4A60-BBD6-61C3C7CFA103}" srcOrd="1" destOrd="0" parTransId="{8E9AE847-64F2-4D29-A4A2-96BFEE63322B}" sibTransId="{FA8105AF-C2BD-48F6-B256-6BC5768E1155}"/>
    <dgm:cxn modelId="{ABCBBC7C-D97D-4EA5-893E-46503D2C095A}" srcId="{D03785D4-5471-477C-8DF7-22E40FC64BEC}" destId="{85183729-7E0E-4F24-BAC5-0E6ABC4C7492}" srcOrd="0" destOrd="0" parTransId="{0FE7D66F-FAFF-42B7-AABE-B926945BE662}" sibTransId="{A071DEE0-0AE4-4797-9C72-DC75F3F1A0B4}"/>
    <dgm:cxn modelId="{BD0A4940-1531-4638-9AF3-1B039958DE79}" type="presOf" srcId="{4B86B81E-C075-4A60-BBD6-61C3C7CFA103}" destId="{E454B369-7662-4D82-BC56-8DB55D9222A0}" srcOrd="0" destOrd="0" presId="urn:microsoft.com/office/officeart/2005/8/layout/arrow5"/>
    <dgm:cxn modelId="{AC70D56C-052B-40B8-9692-715923EEBC09}" type="presOf" srcId="{85183729-7E0E-4F24-BAC5-0E6ABC4C7492}" destId="{897D8BA7-E7FF-4A86-8ACB-017B98D76ED0}" srcOrd="0" destOrd="0" presId="urn:microsoft.com/office/officeart/2005/8/layout/arrow5"/>
    <dgm:cxn modelId="{BB60B8A5-169C-41AC-BF8C-AB6B16C1C185}" type="presOf" srcId="{D03785D4-5471-477C-8DF7-22E40FC64BEC}" destId="{348B2317-050D-4EC4-BC17-65DB29E14810}" srcOrd="0" destOrd="0" presId="urn:microsoft.com/office/officeart/2005/8/layout/arrow5"/>
    <dgm:cxn modelId="{7ABAAF59-F123-4EC3-81AB-A69E295862BD}" type="presParOf" srcId="{348B2317-050D-4EC4-BC17-65DB29E14810}" destId="{897D8BA7-E7FF-4A86-8ACB-017B98D76ED0}" srcOrd="0" destOrd="0" presId="urn:microsoft.com/office/officeart/2005/8/layout/arrow5"/>
    <dgm:cxn modelId="{81AF5143-BAFD-41BB-AE65-99A8DBFE2526}" type="presParOf" srcId="{348B2317-050D-4EC4-BC17-65DB29E14810}" destId="{E454B369-7662-4D82-BC56-8DB55D9222A0}" srcOrd="1" destOrd="0" presId="urn:microsoft.com/office/officeart/2005/8/layout/arrow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B2544-327E-48CA-BB10-E984C6111414}">
      <dsp:nvSpPr>
        <dsp:cNvPr id="0" name=""/>
        <dsp:cNvSpPr/>
      </dsp:nvSpPr>
      <dsp:spPr>
        <a:xfrm>
          <a:off x="1866167" y="0"/>
          <a:ext cx="4038850" cy="4038850"/>
        </a:xfrm>
        <a:prstGeom prst="triangle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3559D-B39F-4A71-9043-F4EE8D3057D5}">
      <dsp:nvSpPr>
        <dsp:cNvPr id="0" name=""/>
        <dsp:cNvSpPr/>
      </dsp:nvSpPr>
      <dsp:spPr>
        <a:xfrm>
          <a:off x="3885592" y="406054"/>
          <a:ext cx="2625252" cy="956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Рабы объявили негритянскую республику</a:t>
          </a:r>
          <a:endParaRPr lang="ru-RU" sz="18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32264" y="452726"/>
        <a:ext cx="2531908" cy="862727"/>
      </dsp:txXfrm>
    </dsp:sp>
    <dsp:sp modelId="{D2838827-05D2-4B35-A25E-D6B56C90231F}">
      <dsp:nvSpPr>
        <dsp:cNvPr id="0" name=""/>
        <dsp:cNvSpPr/>
      </dsp:nvSpPr>
      <dsp:spPr>
        <a:xfrm>
          <a:off x="3707600" y="1481634"/>
          <a:ext cx="2981236" cy="956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Бонифацио</a:t>
          </a:r>
          <a:r>
            <a:rPr lang="ru-RU" sz="1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стал  президентом, считал, что нужно освободить всех рабов</a:t>
          </a:r>
          <a:endParaRPr lang="ru-RU" sz="18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754272" y="1528306"/>
        <a:ext cx="2887892" cy="862727"/>
      </dsp:txXfrm>
    </dsp:sp>
    <dsp:sp modelId="{6741B921-7256-4CFC-8930-3820EED6992A}">
      <dsp:nvSpPr>
        <dsp:cNvPr id="0" name=""/>
        <dsp:cNvSpPr/>
      </dsp:nvSpPr>
      <dsp:spPr>
        <a:xfrm>
          <a:off x="3547171" y="2557215"/>
          <a:ext cx="3302095" cy="956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Однако правительственные войска разгромили республику</a:t>
          </a:r>
          <a:endParaRPr lang="ru-RU" sz="18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593843" y="2603887"/>
        <a:ext cx="3208751" cy="8627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19080-F4E9-41DD-97D3-3CD891385448}">
      <dsp:nvSpPr>
        <dsp:cNvPr id="0" name=""/>
        <dsp:cNvSpPr/>
      </dsp:nvSpPr>
      <dsp:spPr>
        <a:xfrm>
          <a:off x="4110989" y="1098182"/>
          <a:ext cx="230369" cy="1009238"/>
        </a:xfrm>
        <a:custGeom>
          <a:avLst/>
          <a:gdLst/>
          <a:ahLst/>
          <a:cxnLst/>
          <a:rect l="0" t="0" r="0" b="0"/>
          <a:pathLst>
            <a:path>
              <a:moveTo>
                <a:pt x="230369" y="0"/>
              </a:moveTo>
              <a:lnTo>
                <a:pt x="230369" y="1009238"/>
              </a:lnTo>
              <a:lnTo>
                <a:pt x="0" y="1009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D833B-28C8-4965-92D2-C1CBD927C5DC}">
      <dsp:nvSpPr>
        <dsp:cNvPr id="0" name=""/>
        <dsp:cNvSpPr/>
      </dsp:nvSpPr>
      <dsp:spPr>
        <a:xfrm>
          <a:off x="4341359" y="1098182"/>
          <a:ext cx="2654737" cy="2018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108"/>
              </a:lnTo>
              <a:lnTo>
                <a:pt x="2654737" y="1788108"/>
              </a:lnTo>
              <a:lnTo>
                <a:pt x="2654737" y="2018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AFA47-D9D9-4CC6-B740-0450D09E33CF}">
      <dsp:nvSpPr>
        <dsp:cNvPr id="0" name=""/>
        <dsp:cNvSpPr/>
      </dsp:nvSpPr>
      <dsp:spPr>
        <a:xfrm>
          <a:off x="4295639" y="1098182"/>
          <a:ext cx="91440" cy="2018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8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52BA2-0BD2-4738-9DAB-6C53AE08704D}">
      <dsp:nvSpPr>
        <dsp:cNvPr id="0" name=""/>
        <dsp:cNvSpPr/>
      </dsp:nvSpPr>
      <dsp:spPr>
        <a:xfrm>
          <a:off x="1686622" y="1098182"/>
          <a:ext cx="2654737" cy="2018477"/>
        </a:xfrm>
        <a:custGeom>
          <a:avLst/>
          <a:gdLst/>
          <a:ahLst/>
          <a:cxnLst/>
          <a:rect l="0" t="0" r="0" b="0"/>
          <a:pathLst>
            <a:path>
              <a:moveTo>
                <a:pt x="2654737" y="0"/>
              </a:moveTo>
              <a:lnTo>
                <a:pt x="2654737" y="1788108"/>
              </a:lnTo>
              <a:lnTo>
                <a:pt x="0" y="1788108"/>
              </a:lnTo>
              <a:lnTo>
                <a:pt x="0" y="2018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506EA-CBC1-4AFC-A995-948B974C4ADF}">
      <dsp:nvSpPr>
        <dsp:cNvPr id="0" name=""/>
        <dsp:cNvSpPr/>
      </dsp:nvSpPr>
      <dsp:spPr>
        <a:xfrm>
          <a:off x="3244360" y="1183"/>
          <a:ext cx="2193997" cy="109699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Великая республика Центральной Америки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244360" y="1183"/>
        <a:ext cx="2193997" cy="1096998"/>
      </dsp:txXfrm>
    </dsp:sp>
    <dsp:sp modelId="{3B6E27A7-D835-4582-BC2E-FD54CC7FE949}">
      <dsp:nvSpPr>
        <dsp:cNvPr id="0" name=""/>
        <dsp:cNvSpPr/>
      </dsp:nvSpPr>
      <dsp:spPr>
        <a:xfrm>
          <a:off x="589623" y="3116659"/>
          <a:ext cx="2193997" cy="109699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Гондурас 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89623" y="3116659"/>
        <a:ext cx="2193997" cy="1096998"/>
      </dsp:txXfrm>
    </dsp:sp>
    <dsp:sp modelId="{E9142053-E492-44DE-9588-2B09C858B406}">
      <dsp:nvSpPr>
        <dsp:cNvPr id="0" name=""/>
        <dsp:cNvSpPr/>
      </dsp:nvSpPr>
      <dsp:spPr>
        <a:xfrm>
          <a:off x="3244360" y="3116659"/>
          <a:ext cx="2193997" cy="109699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Сальвадор 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244360" y="3116659"/>
        <a:ext cx="2193997" cy="1096998"/>
      </dsp:txXfrm>
    </dsp:sp>
    <dsp:sp modelId="{A98329ED-91DA-499A-935A-39969139810E}">
      <dsp:nvSpPr>
        <dsp:cNvPr id="0" name=""/>
        <dsp:cNvSpPr/>
      </dsp:nvSpPr>
      <dsp:spPr>
        <a:xfrm>
          <a:off x="5899097" y="3116659"/>
          <a:ext cx="2193997" cy="109699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Никарагуа 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899097" y="3116659"/>
        <a:ext cx="2193997" cy="1096998"/>
      </dsp:txXfrm>
    </dsp:sp>
    <dsp:sp modelId="{43A3B5FC-476C-486B-BC83-DB337D33B9EF}">
      <dsp:nvSpPr>
        <dsp:cNvPr id="0" name=""/>
        <dsp:cNvSpPr/>
      </dsp:nvSpPr>
      <dsp:spPr>
        <a:xfrm>
          <a:off x="1916992" y="1558921"/>
          <a:ext cx="2193997" cy="109699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1895 – 1896 г.г.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16992" y="1558921"/>
        <a:ext cx="2193997" cy="10969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841FD-46A0-4C56-B5E0-024F856F5851}">
      <dsp:nvSpPr>
        <dsp:cNvPr id="0" name=""/>
        <dsp:cNvSpPr/>
      </dsp:nvSpPr>
      <dsp:spPr>
        <a:xfrm>
          <a:off x="280053" y="0"/>
          <a:ext cx="8142112" cy="4228708"/>
        </a:xfrm>
        <a:prstGeom prst="rightArrow">
          <a:avLst/>
        </a:prstGeom>
        <a:solidFill>
          <a:schemeClr val="bg1"/>
        </a:solidFill>
        <a:ln w="28575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712F7-9294-4671-89B6-F87931B10210}">
      <dsp:nvSpPr>
        <dsp:cNvPr id="0" name=""/>
        <dsp:cNvSpPr/>
      </dsp:nvSpPr>
      <dsp:spPr>
        <a:xfrm>
          <a:off x="4781" y="1268612"/>
          <a:ext cx="2529868" cy="169148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Объединение обеспокоило США</a:t>
          </a:r>
          <a:endParaRPr lang="ru-RU" sz="2000" b="1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352" y="1351183"/>
        <a:ext cx="2364726" cy="1526341"/>
      </dsp:txXfrm>
    </dsp:sp>
    <dsp:sp modelId="{A93262C1-6FFA-4AF9-A05E-41D4CADC6BCD}">
      <dsp:nvSpPr>
        <dsp:cNvPr id="0" name=""/>
        <dsp:cNvSpPr/>
      </dsp:nvSpPr>
      <dsp:spPr>
        <a:xfrm>
          <a:off x="2902630" y="1268612"/>
          <a:ext cx="2529868" cy="169148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США не нужен был союз, который мог противостоять их политике            в Центральной Америке</a:t>
          </a:r>
          <a:endParaRPr lang="ru-RU" sz="2000" b="1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5201" y="1351183"/>
        <a:ext cx="2364726" cy="1526341"/>
      </dsp:txXfrm>
    </dsp:sp>
    <dsp:sp modelId="{2F80CB4B-970F-462A-9040-851BB9FE902F}">
      <dsp:nvSpPr>
        <dsp:cNvPr id="0" name=""/>
        <dsp:cNvSpPr/>
      </dsp:nvSpPr>
      <dsp:spPr>
        <a:xfrm>
          <a:off x="5800480" y="1268612"/>
          <a:ext cx="2897104" cy="169148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Монополии США, правительства             и оппозиционные силы распустили Великую республику</a:t>
          </a:r>
          <a:endParaRPr lang="ru-RU" sz="2000" b="1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3051" y="1351183"/>
        <a:ext cx="2731962" cy="15263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55AED-466C-4D3A-A901-69C74B871385}">
      <dsp:nvSpPr>
        <dsp:cNvPr id="0" name=""/>
        <dsp:cNvSpPr/>
      </dsp:nvSpPr>
      <dsp:spPr>
        <a:xfrm>
          <a:off x="0" y="484633"/>
          <a:ext cx="871748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61A20-203F-481D-B329-93F059B6E6AB}">
      <dsp:nvSpPr>
        <dsp:cNvPr id="0" name=""/>
        <dsp:cNvSpPr/>
      </dsp:nvSpPr>
      <dsp:spPr>
        <a:xfrm>
          <a:off x="435874" y="27073"/>
          <a:ext cx="6102241" cy="9151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650" tIns="0" rIns="23065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Открытие Панамского канала привело         </a:t>
          </a: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</a:t>
          </a: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утверждению</a:t>
          </a: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американского губернатора в зоне канала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80546" y="71745"/>
        <a:ext cx="6012897" cy="825776"/>
      </dsp:txXfrm>
    </dsp:sp>
    <dsp:sp modelId="{8744BEC6-C790-4ACB-A3D1-A2297DA8F66B}">
      <dsp:nvSpPr>
        <dsp:cNvPr id="0" name=""/>
        <dsp:cNvSpPr/>
      </dsp:nvSpPr>
      <dsp:spPr>
        <a:xfrm>
          <a:off x="0" y="1890794"/>
          <a:ext cx="871748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05175-7EA7-4954-BF66-A7A8F17B0443}">
      <dsp:nvSpPr>
        <dsp:cNvPr id="0" name=""/>
        <dsp:cNvSpPr/>
      </dsp:nvSpPr>
      <dsp:spPr>
        <a:xfrm>
          <a:off x="324473" y="1442641"/>
          <a:ext cx="6102241" cy="9151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650" tIns="0" rIns="23065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его ведении находилась большая армия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69145" y="1487313"/>
        <a:ext cx="6012897" cy="825776"/>
      </dsp:txXfrm>
    </dsp:sp>
    <dsp:sp modelId="{04404932-0DC4-4466-B908-2CEF724230B8}">
      <dsp:nvSpPr>
        <dsp:cNvPr id="0" name=""/>
        <dsp:cNvSpPr/>
      </dsp:nvSpPr>
      <dsp:spPr>
        <a:xfrm>
          <a:off x="0" y="3296954"/>
          <a:ext cx="871748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12F21-78E9-4757-B99B-1F98D835338A}">
      <dsp:nvSpPr>
        <dsp:cNvPr id="0" name=""/>
        <dsp:cNvSpPr/>
      </dsp:nvSpPr>
      <dsp:spPr>
        <a:xfrm>
          <a:off x="435874" y="2839394"/>
          <a:ext cx="6102241" cy="91512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650" tIns="0" rIns="23065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Армия держала под своим контролем события в Центральной Америке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80546" y="2884066"/>
        <a:ext cx="6012897" cy="8257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900292" y="631"/>
          <a:ext cx="5834977" cy="1723834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949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Прочитать параграф      № 17</a:t>
          </a:r>
          <a:endParaRPr lang="ru-RU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31250" y="631"/>
        <a:ext cx="5404019" cy="1723834"/>
      </dsp:txXfrm>
    </dsp:sp>
    <dsp:sp modelId="{0695C490-E4F3-44F9-95D3-DCB4ADA8C6F8}">
      <dsp:nvSpPr>
        <dsp:cNvPr id="0" name=""/>
        <dsp:cNvSpPr/>
      </dsp:nvSpPr>
      <dsp:spPr>
        <a:xfrm>
          <a:off x="1039132" y="1389"/>
          <a:ext cx="1722319" cy="172231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900292" y="2238591"/>
          <a:ext cx="5834977" cy="1722319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949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Выполните работу             по методу «Алфавит»</a:t>
          </a:r>
          <a:endParaRPr lang="ru-RU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30872" y="2238591"/>
        <a:ext cx="5404397" cy="1722319"/>
      </dsp:txXfrm>
    </dsp:sp>
    <dsp:sp modelId="{0A426044-E8F7-487B-91EF-34DFC983F853}">
      <dsp:nvSpPr>
        <dsp:cNvPr id="0" name=""/>
        <dsp:cNvSpPr/>
      </dsp:nvSpPr>
      <dsp:spPr>
        <a:xfrm>
          <a:off x="1039132" y="2238591"/>
          <a:ext cx="1722319" cy="172231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9157F-9DF1-476C-A109-44195C021934}">
      <dsp:nvSpPr>
        <dsp:cNvPr id="0" name=""/>
        <dsp:cNvSpPr/>
      </dsp:nvSpPr>
      <dsp:spPr>
        <a:xfrm>
          <a:off x="658873" y="0"/>
          <a:ext cx="7467229" cy="4060416"/>
        </a:xfrm>
        <a:prstGeom prst="rightArrow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338BC-0725-4585-B802-424011342398}">
      <dsp:nvSpPr>
        <dsp:cNvPr id="0" name=""/>
        <dsp:cNvSpPr/>
      </dsp:nvSpPr>
      <dsp:spPr>
        <a:xfrm>
          <a:off x="207966" y="275466"/>
          <a:ext cx="2679131" cy="20850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Противостоящие рабству силы провозгласили «Манифест свободы»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09752" y="377252"/>
        <a:ext cx="2475559" cy="1881516"/>
      </dsp:txXfrm>
    </dsp:sp>
    <dsp:sp modelId="{BADAFC15-A46D-4475-B4CE-82DDCE2AAC46}">
      <dsp:nvSpPr>
        <dsp:cNvPr id="0" name=""/>
        <dsp:cNvSpPr/>
      </dsp:nvSpPr>
      <dsp:spPr>
        <a:xfrm>
          <a:off x="3188131" y="1098545"/>
          <a:ext cx="2574808" cy="20850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Манифест призывал                к освобождению от рабства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289917" y="1200331"/>
        <a:ext cx="2371236" cy="1881516"/>
      </dsp:txXfrm>
    </dsp:sp>
    <dsp:sp modelId="{823D2D19-136B-4F08-BCA7-2ABF4BF3054D}">
      <dsp:nvSpPr>
        <dsp:cNvPr id="0" name=""/>
        <dsp:cNvSpPr/>
      </dsp:nvSpPr>
      <dsp:spPr>
        <a:xfrm>
          <a:off x="5960975" y="1715858"/>
          <a:ext cx="2729876" cy="20850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Некоторые буржуазные плантаторы поддерживали аболиционистское движение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062761" y="1817644"/>
        <a:ext cx="2526304" cy="1881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22883-8B28-4417-954B-8BF874106122}">
      <dsp:nvSpPr>
        <dsp:cNvPr id="0" name=""/>
        <dsp:cNvSpPr/>
      </dsp:nvSpPr>
      <dsp:spPr>
        <a:xfrm rot="16200000">
          <a:off x="2509" y="592"/>
          <a:ext cx="3927904" cy="3927904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Плантатор Антонио Предо освободил своих рабов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5400000">
        <a:off x="2510" y="982568"/>
        <a:ext cx="3240521" cy="1963952"/>
      </dsp:txXfrm>
    </dsp:sp>
    <dsp:sp modelId="{D0AA8E5E-146A-4B53-9533-9945F320E1A6}">
      <dsp:nvSpPr>
        <dsp:cNvPr id="0" name=""/>
        <dsp:cNvSpPr/>
      </dsp:nvSpPr>
      <dsp:spPr>
        <a:xfrm rot="5400000">
          <a:off x="4785022" y="592"/>
          <a:ext cx="3927904" cy="3927904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Когда он стал придворным министром, то внёс предложение об освобождении рабов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5472406" y="982567"/>
        <a:ext cx="3240521" cy="1963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02C51-858F-435D-B822-5AECF323C81C}">
      <dsp:nvSpPr>
        <dsp:cNvPr id="0" name=""/>
        <dsp:cNvSpPr/>
      </dsp:nvSpPr>
      <dsp:spPr>
        <a:xfrm>
          <a:off x="0" y="0"/>
          <a:ext cx="7252334" cy="120444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После отмены рабства усилилась борьба             за республику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5277" y="35277"/>
        <a:ext cx="5952648" cy="1133887"/>
      </dsp:txXfrm>
    </dsp:sp>
    <dsp:sp modelId="{1F5E0E0A-5D9A-4FDE-BA7B-BB8CFC0CB34E}">
      <dsp:nvSpPr>
        <dsp:cNvPr id="0" name=""/>
        <dsp:cNvSpPr/>
      </dsp:nvSpPr>
      <dsp:spPr>
        <a:xfrm>
          <a:off x="639911" y="1405181"/>
          <a:ext cx="7252334" cy="120444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Рио-де-Жанейро прошла большая демонстрация сторонников республики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75188" y="1440458"/>
        <a:ext cx="5758981" cy="1133887"/>
      </dsp:txXfrm>
    </dsp:sp>
    <dsp:sp modelId="{83717742-9CD2-4532-AE1B-AABB71664C61}">
      <dsp:nvSpPr>
        <dsp:cNvPr id="0" name=""/>
        <dsp:cNvSpPr/>
      </dsp:nvSpPr>
      <dsp:spPr>
        <a:xfrm>
          <a:off x="1279823" y="2810362"/>
          <a:ext cx="7252334" cy="120444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демонстрации участвовали студенты, ремесленники, купцы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315100" y="2845639"/>
        <a:ext cx="5758981" cy="1133887"/>
      </dsp:txXfrm>
    </dsp:sp>
    <dsp:sp modelId="{6DF29413-CF0A-402D-90C7-840122144A99}">
      <dsp:nvSpPr>
        <dsp:cNvPr id="0" name=""/>
        <dsp:cNvSpPr/>
      </dsp:nvSpPr>
      <dsp:spPr>
        <a:xfrm>
          <a:off x="6469447" y="913367"/>
          <a:ext cx="782886" cy="78288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45596" y="913367"/>
        <a:ext cx="430588" cy="589122"/>
      </dsp:txXfrm>
    </dsp:sp>
    <dsp:sp modelId="{90017752-1609-4D2A-89B6-12323B86F90F}">
      <dsp:nvSpPr>
        <dsp:cNvPr id="0" name=""/>
        <dsp:cNvSpPr/>
      </dsp:nvSpPr>
      <dsp:spPr>
        <a:xfrm>
          <a:off x="7109359" y="2310519"/>
          <a:ext cx="782886" cy="78288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85508" y="2310519"/>
        <a:ext cx="430588" cy="5891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93C5C-08AD-4770-AF98-FA32D7361E75}">
      <dsp:nvSpPr>
        <dsp:cNvPr id="0" name=""/>
        <dsp:cNvSpPr/>
      </dsp:nvSpPr>
      <dsp:spPr>
        <a:xfrm>
          <a:off x="7624" y="184289"/>
          <a:ext cx="2278890" cy="136733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1891 г. принята конституция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7672" y="224337"/>
        <a:ext cx="2198794" cy="1287238"/>
      </dsp:txXfrm>
    </dsp:sp>
    <dsp:sp modelId="{0E1D06F5-93F8-4455-97D5-57A351F2B1F1}">
      <dsp:nvSpPr>
        <dsp:cNvPr id="0" name=""/>
        <dsp:cNvSpPr/>
      </dsp:nvSpPr>
      <dsp:spPr>
        <a:xfrm>
          <a:off x="2487057" y="585374"/>
          <a:ext cx="483124" cy="565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487057" y="698407"/>
        <a:ext cx="338187" cy="339098"/>
      </dsp:txXfrm>
    </dsp:sp>
    <dsp:sp modelId="{D6E4DCEC-D1AE-4AB6-ABEC-1299A1CB0696}">
      <dsp:nvSpPr>
        <dsp:cNvPr id="0" name=""/>
        <dsp:cNvSpPr/>
      </dsp:nvSpPr>
      <dsp:spPr>
        <a:xfrm>
          <a:off x="3198071" y="184289"/>
          <a:ext cx="2278890" cy="136733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Бразилия стала Соединёнными Штатами Бразилии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238119" y="224337"/>
        <a:ext cx="2198794" cy="1287238"/>
      </dsp:txXfrm>
    </dsp:sp>
    <dsp:sp modelId="{E906187A-ADF9-47DE-917B-D95B39D79A3E}">
      <dsp:nvSpPr>
        <dsp:cNvPr id="0" name=""/>
        <dsp:cNvSpPr/>
      </dsp:nvSpPr>
      <dsp:spPr>
        <a:xfrm>
          <a:off x="5677504" y="585374"/>
          <a:ext cx="483124" cy="565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677504" y="698407"/>
        <a:ext cx="338187" cy="339098"/>
      </dsp:txXfrm>
    </dsp:sp>
    <dsp:sp modelId="{8DEBC206-37F3-4632-B677-B3E1D106DAA4}">
      <dsp:nvSpPr>
        <dsp:cNvPr id="0" name=""/>
        <dsp:cNvSpPr/>
      </dsp:nvSpPr>
      <dsp:spPr>
        <a:xfrm>
          <a:off x="6388518" y="184289"/>
          <a:ext cx="2278890" cy="136733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Провозглашено равноправие граждан перед законом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428566" y="224337"/>
        <a:ext cx="2198794" cy="1287238"/>
      </dsp:txXfrm>
    </dsp:sp>
    <dsp:sp modelId="{E7CBB3E5-D032-4B73-9E81-4ECA350942D5}">
      <dsp:nvSpPr>
        <dsp:cNvPr id="0" name=""/>
        <dsp:cNvSpPr/>
      </dsp:nvSpPr>
      <dsp:spPr>
        <a:xfrm rot="5400000">
          <a:off x="7286401" y="1711146"/>
          <a:ext cx="483124" cy="565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7358415" y="1752166"/>
        <a:ext cx="339098" cy="338187"/>
      </dsp:txXfrm>
    </dsp:sp>
    <dsp:sp modelId="{65B4EC33-FD11-46F9-99A4-88D1EA745950}">
      <dsp:nvSpPr>
        <dsp:cNvPr id="0" name=""/>
        <dsp:cNvSpPr/>
      </dsp:nvSpPr>
      <dsp:spPr>
        <a:xfrm>
          <a:off x="6388518" y="2463180"/>
          <a:ext cx="2278890" cy="136733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Были объявлены избирательные права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428566" y="2503228"/>
        <a:ext cx="2198794" cy="1287238"/>
      </dsp:txXfrm>
    </dsp:sp>
    <dsp:sp modelId="{F61CB108-471E-46BC-8184-EF9706F5FD58}">
      <dsp:nvSpPr>
        <dsp:cNvPr id="0" name=""/>
        <dsp:cNvSpPr/>
      </dsp:nvSpPr>
      <dsp:spPr>
        <a:xfrm rot="10800000">
          <a:off x="5704851" y="2864264"/>
          <a:ext cx="483124" cy="565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5849788" y="2977297"/>
        <a:ext cx="338187" cy="339098"/>
      </dsp:txXfrm>
    </dsp:sp>
    <dsp:sp modelId="{5C50047A-EDDD-4032-9844-C0527E544743}">
      <dsp:nvSpPr>
        <dsp:cNvPr id="0" name=""/>
        <dsp:cNvSpPr/>
      </dsp:nvSpPr>
      <dsp:spPr>
        <a:xfrm>
          <a:off x="3198071" y="2463180"/>
          <a:ext cx="2278890" cy="136733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Для граждан, умеющих писать и читать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238119" y="2503228"/>
        <a:ext cx="2198794" cy="12872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30B5A-F2A0-4F30-8F16-42F66DDCC610}">
      <dsp:nvSpPr>
        <dsp:cNvPr id="0" name=""/>
        <dsp:cNvSpPr/>
      </dsp:nvSpPr>
      <dsp:spPr>
        <a:xfrm>
          <a:off x="0" y="0"/>
          <a:ext cx="7385865" cy="117872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Только закончилась длительно продолжавшаяся внутренняя борьба, разрушительная война с Парагваем 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4524" y="34524"/>
        <a:ext cx="6113926" cy="1109679"/>
      </dsp:txXfrm>
    </dsp:sp>
    <dsp:sp modelId="{B7E9E93B-4719-437F-8952-7B01A72CC6FB}">
      <dsp:nvSpPr>
        <dsp:cNvPr id="0" name=""/>
        <dsp:cNvSpPr/>
      </dsp:nvSpPr>
      <dsp:spPr>
        <a:xfrm>
          <a:off x="651694" y="1375181"/>
          <a:ext cx="7385865" cy="117872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Страна была в руинах, экономическая жизнь практически остановилась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86218" y="1409705"/>
        <a:ext cx="5898951" cy="1109679"/>
      </dsp:txXfrm>
    </dsp:sp>
    <dsp:sp modelId="{E26933C5-DAE7-497B-A7EE-9C38CAE63DFB}">
      <dsp:nvSpPr>
        <dsp:cNvPr id="0" name=""/>
        <dsp:cNvSpPr/>
      </dsp:nvSpPr>
      <dsp:spPr>
        <a:xfrm>
          <a:off x="1303388" y="2750362"/>
          <a:ext cx="7385865" cy="117872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Правительство страны добилось больших успехов в укреплении внутреннего положения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337912" y="2784886"/>
        <a:ext cx="5898951" cy="1109679"/>
      </dsp:txXfrm>
    </dsp:sp>
    <dsp:sp modelId="{AE2D00CD-44FF-448D-A4D4-AC64A4CFA41C}">
      <dsp:nvSpPr>
        <dsp:cNvPr id="0" name=""/>
        <dsp:cNvSpPr/>
      </dsp:nvSpPr>
      <dsp:spPr>
        <a:xfrm>
          <a:off x="6619693" y="893867"/>
          <a:ext cx="766172" cy="76617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92082" y="893867"/>
        <a:ext cx="421394" cy="576544"/>
      </dsp:txXfrm>
    </dsp:sp>
    <dsp:sp modelId="{799D2FFB-37FB-46EB-840E-C001FBBD0995}">
      <dsp:nvSpPr>
        <dsp:cNvPr id="0" name=""/>
        <dsp:cNvSpPr/>
      </dsp:nvSpPr>
      <dsp:spPr>
        <a:xfrm>
          <a:off x="7271387" y="2261191"/>
          <a:ext cx="766172" cy="76617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443776" y="2261191"/>
        <a:ext cx="421394" cy="5765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F4347-DC23-4C97-B677-3BAF3899136C}">
      <dsp:nvSpPr>
        <dsp:cNvPr id="0" name=""/>
        <dsp:cNvSpPr/>
      </dsp:nvSpPr>
      <dsp:spPr>
        <a:xfrm>
          <a:off x="174121" y="333487"/>
          <a:ext cx="2283441" cy="13700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Буэнос-Айресе открылся национальный банк</a:t>
          </a:r>
          <a:endParaRPr lang="ru-RU" sz="1800" b="1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249" y="373615"/>
        <a:ext cx="2203185" cy="1289808"/>
      </dsp:txXfrm>
    </dsp:sp>
    <dsp:sp modelId="{C1B45560-7009-4922-84B4-6254A1CA9613}">
      <dsp:nvSpPr>
        <dsp:cNvPr id="0" name=""/>
        <dsp:cNvSpPr/>
      </dsp:nvSpPr>
      <dsp:spPr>
        <a:xfrm>
          <a:off x="2658505" y="735372"/>
          <a:ext cx="484089" cy="566293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2658505" y="848631"/>
        <a:ext cx="338862" cy="339775"/>
      </dsp:txXfrm>
    </dsp:sp>
    <dsp:sp modelId="{935E566C-2617-451B-85E6-FA2C1A507A58}">
      <dsp:nvSpPr>
        <dsp:cNvPr id="0" name=""/>
        <dsp:cNvSpPr/>
      </dsp:nvSpPr>
      <dsp:spPr>
        <a:xfrm>
          <a:off x="3370939" y="333487"/>
          <a:ext cx="2283441" cy="13700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Созданы условия для приезда иммигрантов</a:t>
          </a:r>
          <a:endParaRPr lang="ru-RU" sz="1800" b="1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1067" y="373615"/>
        <a:ext cx="2203185" cy="1289808"/>
      </dsp:txXfrm>
    </dsp:sp>
    <dsp:sp modelId="{9C7D78F0-7AFC-4387-8F71-4E1EBD8F9526}">
      <dsp:nvSpPr>
        <dsp:cNvPr id="0" name=""/>
        <dsp:cNvSpPr/>
      </dsp:nvSpPr>
      <dsp:spPr>
        <a:xfrm>
          <a:off x="5855323" y="735372"/>
          <a:ext cx="484089" cy="566293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5855323" y="848631"/>
        <a:ext cx="338862" cy="339775"/>
      </dsp:txXfrm>
    </dsp:sp>
    <dsp:sp modelId="{541E2A69-37B4-465F-A4EE-9F0D476E22C6}">
      <dsp:nvSpPr>
        <dsp:cNvPr id="0" name=""/>
        <dsp:cNvSpPr/>
      </dsp:nvSpPr>
      <dsp:spPr>
        <a:xfrm>
          <a:off x="6567756" y="333487"/>
          <a:ext cx="2283441" cy="13700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короткий срок    в Аргентину переехало 300 000 человек</a:t>
          </a:r>
          <a:endParaRPr lang="ru-RU" sz="1800" b="1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7884" y="373615"/>
        <a:ext cx="2203185" cy="1289808"/>
      </dsp:txXfrm>
    </dsp:sp>
    <dsp:sp modelId="{FFCDC096-77B1-45D5-999D-28AD41CFECF6}">
      <dsp:nvSpPr>
        <dsp:cNvPr id="0" name=""/>
        <dsp:cNvSpPr/>
      </dsp:nvSpPr>
      <dsp:spPr>
        <a:xfrm rot="5400000">
          <a:off x="7467432" y="1863392"/>
          <a:ext cx="484089" cy="566293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7539590" y="1904494"/>
        <a:ext cx="339775" cy="338862"/>
      </dsp:txXfrm>
    </dsp:sp>
    <dsp:sp modelId="{299B642D-8DE1-4161-9260-12BFAA733F89}">
      <dsp:nvSpPr>
        <dsp:cNvPr id="0" name=""/>
        <dsp:cNvSpPr/>
      </dsp:nvSpPr>
      <dsp:spPr>
        <a:xfrm>
          <a:off x="6567756" y="2616928"/>
          <a:ext cx="2283441" cy="13700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Колонисты из Европы получили земли на льготных условиях</a:t>
          </a:r>
          <a:endParaRPr lang="ru-RU" sz="1800" b="1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7884" y="2657056"/>
        <a:ext cx="2203185" cy="1289808"/>
      </dsp:txXfrm>
    </dsp:sp>
    <dsp:sp modelId="{FE21A452-1F4B-4080-8D60-EA4961106AD2}">
      <dsp:nvSpPr>
        <dsp:cNvPr id="0" name=""/>
        <dsp:cNvSpPr/>
      </dsp:nvSpPr>
      <dsp:spPr>
        <a:xfrm rot="10800000">
          <a:off x="5882724" y="3018813"/>
          <a:ext cx="484089" cy="566293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10800000">
        <a:off x="6027951" y="3132072"/>
        <a:ext cx="338862" cy="339775"/>
      </dsp:txXfrm>
    </dsp:sp>
    <dsp:sp modelId="{109C2627-E925-4B9E-AC03-10E872964E6B}">
      <dsp:nvSpPr>
        <dsp:cNvPr id="0" name=""/>
        <dsp:cNvSpPr/>
      </dsp:nvSpPr>
      <dsp:spPr>
        <a:xfrm>
          <a:off x="3370939" y="2616928"/>
          <a:ext cx="2283441" cy="13700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Построено много городов и улиц, расширены дороги</a:t>
          </a:r>
          <a:endParaRPr lang="ru-RU" sz="1800" b="1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1067" y="2657056"/>
        <a:ext cx="2203185" cy="1289808"/>
      </dsp:txXfrm>
    </dsp:sp>
    <dsp:sp modelId="{C7FEBF41-4860-4F2E-BB0F-6467BBBB4507}">
      <dsp:nvSpPr>
        <dsp:cNvPr id="0" name=""/>
        <dsp:cNvSpPr/>
      </dsp:nvSpPr>
      <dsp:spPr>
        <a:xfrm rot="10800000">
          <a:off x="2685906" y="3018813"/>
          <a:ext cx="484089" cy="566293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10800000">
        <a:off x="2831133" y="3132072"/>
        <a:ext cx="338862" cy="339775"/>
      </dsp:txXfrm>
    </dsp:sp>
    <dsp:sp modelId="{3C49595E-1004-4679-831C-D8A88C8C985C}">
      <dsp:nvSpPr>
        <dsp:cNvPr id="0" name=""/>
        <dsp:cNvSpPr/>
      </dsp:nvSpPr>
      <dsp:spPr>
        <a:xfrm>
          <a:off x="5786" y="2616928"/>
          <a:ext cx="2451776" cy="13700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Стали развиваться просвещение, наука и техника</a:t>
          </a:r>
          <a:endParaRPr lang="ru-RU" sz="1800" b="1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14" y="2657056"/>
        <a:ext cx="2371520" cy="12898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B2E09-8A87-47D8-AFB1-97D49D95A4DA}">
      <dsp:nvSpPr>
        <dsp:cNvPr id="0" name=""/>
        <dsp:cNvSpPr/>
      </dsp:nvSpPr>
      <dsp:spPr>
        <a:xfrm>
          <a:off x="214310" y="1328741"/>
          <a:ext cx="2251971" cy="135118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Положение трудящихся оставалось тяжёлым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53885" y="1368316"/>
        <a:ext cx="2172821" cy="1272032"/>
      </dsp:txXfrm>
    </dsp:sp>
    <dsp:sp modelId="{B872AC34-BE79-4094-B50E-915EDDB9A9F4}">
      <dsp:nvSpPr>
        <dsp:cNvPr id="0" name=""/>
        <dsp:cNvSpPr/>
      </dsp:nvSpPr>
      <dsp:spPr>
        <a:xfrm rot="6559">
          <a:off x="2639784" y="1727918"/>
          <a:ext cx="367827" cy="558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639784" y="1839511"/>
        <a:ext cx="257479" cy="335092"/>
      </dsp:txXfrm>
    </dsp:sp>
    <dsp:sp modelId="{DD5B52D9-8864-4599-A136-89CD34B49AF4}">
      <dsp:nvSpPr>
        <dsp:cNvPr id="0" name=""/>
        <dsp:cNvSpPr/>
      </dsp:nvSpPr>
      <dsp:spPr>
        <a:xfrm>
          <a:off x="3160294" y="1334362"/>
          <a:ext cx="2251971" cy="135118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Рабочие боролись за свои права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199869" y="1373937"/>
        <a:ext cx="2172821" cy="1272032"/>
      </dsp:txXfrm>
    </dsp:sp>
    <dsp:sp modelId="{A982DEAD-11EA-4E71-9130-F1F1F8A66C5E}">
      <dsp:nvSpPr>
        <dsp:cNvPr id="0" name=""/>
        <dsp:cNvSpPr/>
      </dsp:nvSpPr>
      <dsp:spPr>
        <a:xfrm>
          <a:off x="5637462" y="1730709"/>
          <a:ext cx="477417" cy="558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637462" y="1842407"/>
        <a:ext cx="334192" cy="335092"/>
      </dsp:txXfrm>
    </dsp:sp>
    <dsp:sp modelId="{A14A2ED8-5A16-4E47-8BE2-7975A66F9CD0}">
      <dsp:nvSpPr>
        <dsp:cNvPr id="0" name=""/>
        <dsp:cNvSpPr/>
      </dsp:nvSpPr>
      <dsp:spPr>
        <a:xfrm>
          <a:off x="6313054" y="1334362"/>
          <a:ext cx="2251971" cy="135118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Они требовали 8-часового рабочего дня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352629" y="1373937"/>
        <a:ext cx="2172821" cy="12720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D8BA7-E7FF-4A86-8ACB-017B98D76ED0}">
      <dsp:nvSpPr>
        <dsp:cNvPr id="0" name=""/>
        <dsp:cNvSpPr/>
      </dsp:nvSpPr>
      <dsp:spPr>
        <a:xfrm rot="16200000">
          <a:off x="-3502" y="174"/>
          <a:ext cx="4176886" cy="4176886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Влияние США                       в Центральной Америке усиливалось быстрыми темпами</a:t>
          </a:r>
          <a:endParaRPr lang="ru-RU" sz="2000" b="1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3502" y="1044395"/>
        <a:ext cx="3445931" cy="2088443"/>
      </dsp:txXfrm>
    </dsp:sp>
    <dsp:sp modelId="{E454B369-7662-4D82-BC56-8DB55D9222A0}">
      <dsp:nvSpPr>
        <dsp:cNvPr id="0" name=""/>
        <dsp:cNvSpPr/>
      </dsp:nvSpPr>
      <dsp:spPr>
        <a:xfrm rot="5400000">
          <a:off x="4415594" y="174"/>
          <a:ext cx="4176886" cy="4176886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 истощённая из-за внутренней борьбы Гватемала стала зависимой от США</a:t>
          </a:r>
          <a:endParaRPr lang="ru-RU" sz="2000" b="1" kern="1200" dirty="0">
            <a:solidFill>
              <a:schemeClr val="tx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46549" y="1044396"/>
        <a:ext cx="3445931" cy="2088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 dirty="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 dirty="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 dirty="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 dirty="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 dirty="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 dirty="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 dirty="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 dirty="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 dirty="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 dirty="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 dirty="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diagramLayout" Target="../diagrams/layout13.xml"/><Relationship Id="rId7" Type="http://schemas.openxmlformats.org/officeDocument/2006/relationships/image" Target="../media/image13.gi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6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6043" y="2436"/>
            <a:ext cx="5889808" cy="1682112"/>
          </a:xfrm>
          <a:prstGeom prst="rect">
            <a:avLst/>
          </a:prstGeom>
        </p:spPr>
        <p:txBody>
          <a:bodyPr vert="horz" wrap="square" lIns="0" tIns="23151" rIns="0" bIns="0" rtlCol="0" anchor="ctr">
            <a:spAutoFit/>
          </a:bodyPr>
          <a:lstStyle/>
          <a:p>
            <a:pPr marL="20131" algn="l">
              <a:lnSpc>
                <a:spcPct val="100000"/>
              </a:lnSpc>
              <a:spcBef>
                <a:spcPts val="181"/>
              </a:spcBef>
            </a:pPr>
            <a:r>
              <a:rPr lang="ru-RU" sz="5400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42605" y="1684550"/>
            <a:ext cx="5444094" cy="3397643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endParaRPr lang="ru-RU" sz="32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29189">
              <a:spcBef>
                <a:spcPts val="175"/>
              </a:spcBef>
            </a:pPr>
            <a:r>
              <a:rPr lang="ru-RU" sz="3200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9189">
              <a:spcBef>
                <a:spcPts val="175"/>
              </a:spcBef>
            </a:pPr>
            <a:r>
              <a:rPr lang="ru-RU" sz="3800" b="1" dirty="0" smtClean="0">
                <a:solidFill>
                  <a:srgbClr val="2365C7"/>
                </a:solidFill>
                <a:latin typeface="Arial"/>
                <a:cs typeface="Arial"/>
              </a:rPr>
              <a:t>Другие </a:t>
            </a:r>
            <a:r>
              <a:rPr lang="ru-RU" sz="3800" b="1" dirty="0" smtClean="0">
                <a:solidFill>
                  <a:srgbClr val="2365C7"/>
                </a:solidFill>
                <a:latin typeface="Arial"/>
                <a:cs typeface="Arial"/>
              </a:rPr>
              <a:t>государства Латинской Америки</a:t>
            </a:r>
            <a:endParaRPr lang="ru-RU" sz="38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29189">
              <a:spcBef>
                <a:spcPts val="175"/>
              </a:spcBef>
            </a:pPr>
            <a:endParaRPr sz="3800" b="1" dirty="0">
              <a:latin typeface="Arial"/>
              <a:cs typeface="Arial"/>
            </a:endParaRPr>
          </a:p>
          <a:p>
            <a:pPr marL="51332">
              <a:lnSpc>
                <a:spcPts val="3218"/>
              </a:lnSpc>
              <a:spcBef>
                <a:spcPts val="1949"/>
              </a:spcBef>
            </a:pPr>
            <a:endParaRPr lang="ru-RU" sz="280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47001" y="2458345"/>
            <a:ext cx="483915" cy="10206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853" y="361576"/>
            <a:ext cx="957352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853" y="361576"/>
            <a:ext cx="957352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808132" y="394731"/>
            <a:ext cx="274824" cy="590848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634305" y="859056"/>
            <a:ext cx="778900" cy="342477"/>
          </a:xfrm>
          <a:prstGeom prst="rect">
            <a:avLst/>
          </a:prstGeom>
        </p:spPr>
        <p:txBody>
          <a:bodyPr vert="horz" wrap="square" lIns="0" tIns="19125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lang="ru-RU" sz="21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521041" y="413018"/>
            <a:ext cx="581708" cy="725785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6726955" y="2458345"/>
            <a:ext cx="2154954" cy="2268095"/>
          </a:xfrm>
        </p:spPr>
      </p:sp>
      <p:pic>
        <p:nvPicPr>
          <p:cNvPr id="26626" name="Picture 2" descr="Латинская Америка в XIX — начале XX 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7" y="1857370"/>
            <a:ext cx="2738272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4113"/>
            <a:ext cx="9151408" cy="7584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Борьба за республику</a:t>
            </a:r>
            <a:endParaRPr lang="ru-RU" sz="3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357158" y="914400"/>
          <a:ext cx="8532158" cy="401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Власть военных</a:t>
            </a:r>
            <a:endParaRPr lang="ru-RU" sz="3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9124" y="914400"/>
            <a:ext cx="4463357" cy="4033613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19 ноября 1889 г. </a:t>
            </a:r>
            <a:r>
              <a:rPr lang="ru-RU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Педру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отрёкся от престола             и отправился в Португалию на английском корабле.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Власть перешла в руки военных.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Новое правительство объявило страну республикой.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Педру II (император Бразилии) - это... Что такое Педру II (император  Бразилии)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51"/>
            <a:ext cx="3714776" cy="387646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4113"/>
            <a:ext cx="9151408" cy="7584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Конституция республики</a:t>
            </a:r>
            <a:endParaRPr lang="ru-RU" sz="3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14282" y="914400"/>
          <a:ext cx="8675034" cy="401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Экономика Бразилии</a:t>
            </a:r>
            <a:endParaRPr lang="ru-RU" sz="3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071552"/>
            <a:ext cx="4452942" cy="387192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Экономическое состояние страны было тяжёлым.</a:t>
            </a:r>
          </a:p>
          <a:p>
            <a:pPr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Этим воспользовались английские, французские, германские                             и североамериканские монополии.</a:t>
            </a:r>
          </a:p>
          <a:p>
            <a:pPr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Они овладели решающими отраслями экономики.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Рио-де-Жанейро в XIX веке: foto_history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71552"/>
            <a:ext cx="4071966" cy="3881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2"/>
            <a:ext cx="9143998" cy="71436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Положение в Аргентине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139952" y="888090"/>
            <a:ext cx="4763584" cy="425541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071552"/>
          <a:ext cx="8689254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7154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Меры правительства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78198"/>
              </p:ext>
            </p:extLst>
          </p:nvPr>
        </p:nvGraphicFramePr>
        <p:xfrm>
          <a:off x="179512" y="771550"/>
          <a:ext cx="88569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29" y="-44112"/>
            <a:ext cx="9144000" cy="75847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Военное обучение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5803" y="914400"/>
            <a:ext cx="6334469" cy="3470673"/>
          </a:xfrm>
        </p:spPr>
        <p:txBody>
          <a:bodyPr>
            <a:normAutofit/>
          </a:bodyPr>
          <a:lstStyle/>
          <a:p>
            <a:pPr marL="169863" indent="6350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Буэнос-Айресе открылись пехотное училище и военно-морская школа; так была заложена основа военного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обучения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Буэнос-Айрес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Users\Вилена\Desktop\1500px-UBA_Law_School_Pano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214560"/>
            <a:ext cx="850112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7154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ЗАКОН 1876 года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000114"/>
            <a:ext cx="4429156" cy="401480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 1876 г. был принят закон         об иммиграции и колонизации.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Согласно закону, ещё не занятые населением государственные земли делились на участки        не более 80 гектаров                           и подлежали продаже.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Плодородные земли индейцев были отобраны, разделены         и бесплатно розданы офицерам и солдатам.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AutoShape 2" descr="Прибытие иммигрантов. Порт Буэнос-Айреса, начало XX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Users\Вилена\Desktop\440px-Débarquement_d'immigrants_à_la_Darse_Sud._Port_de_Buenos_Ai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6"/>
            <a:ext cx="414340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7154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Ввоз капитала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000114"/>
            <a:ext cx="4429156" cy="4014804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то же время правительство поощряло завоз иностранного капитала.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Например, вложенный только Англией капитал достиг почти 1,5 млн. долларов.</a:t>
            </a: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AutoShape 2" descr="Прибытие иммигрантов. Порт Буэнос-Айреса, начало XX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6514" name="Picture 2" descr="Туры в Аргентину, отдых в Аргенти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14"/>
            <a:ext cx="4286280" cy="4014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Борьба рабочих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000114"/>
          <a:ext cx="8572560" cy="401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" y="0"/>
            <a:ext cx="9144000" cy="61317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7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914400"/>
            <a:ext cx="8715436" cy="408624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>
              <a:spcBef>
                <a:spcPts val="2400"/>
              </a:spcBef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1) Отмена рабства в Бразилии</a:t>
            </a:r>
          </a:p>
          <a:p>
            <a:pPr>
              <a:spcBef>
                <a:spcPts val="2400"/>
              </a:spcBef>
              <a:buNone/>
            </a:pP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Объявление республики</a:t>
            </a:r>
          </a:p>
          <a:p>
            <a:pPr>
              <a:spcBef>
                <a:spcPts val="2400"/>
              </a:spcBef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Положение в Аргентине</a:t>
            </a:r>
          </a:p>
          <a:p>
            <a:pPr>
              <a:spcBef>
                <a:spcPts val="2400"/>
              </a:spcBef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Положение в Центральной Америке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7154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Социалистическая партия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000114"/>
            <a:ext cx="4429156" cy="4014804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180000" indent="0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1895 г. была создана Социалистическая партия.</a:t>
            </a:r>
          </a:p>
          <a:p>
            <a:pPr marL="180000" indent="0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Партия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вела борьбу за отмену религиозного образования, внедрение единого налога, объединение профессиональных союзов и  получение разрешения на демонстрации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AutoShape 2" descr="Прибытие иммигрантов. Порт Буэнос-Айреса, начало XX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8562" name="AutoShape 2" descr="История Аргентин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8563" name="Picture 3" descr="C:\Users\Вилена\Desktop\320px-Cerveceria_Quilmes_en_1910_-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00115"/>
            <a:ext cx="4071966" cy="4014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7154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Закон о выборах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000114"/>
            <a:ext cx="4857784" cy="4014804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Рабочие добились издания закона об общем избирательном праве для граждан мужского пола (кроме священников         и военных), которым исполнилось 18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лет</a:t>
            </a:r>
            <a:endParaRPr lang="ru-RU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6386" name="AutoShape 2" descr="Прибытие иммигрантов. Порт Буэнос-Айреса, начало XX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8562" name="AutoShape 2" descr="История Аргентин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9586" name="AutoShape 2" descr="https://upload.wikimedia.org/wikipedia/commons/thumb/9/99/Congreso_1910.jpg/200px-Congreso_19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9589" name="AutoShape 5" descr="Дворец Национального конгресса Аргентины, часы работы, адрес, цена билетов,  история и опис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9593" name="Picture 9" descr="Здание Конгресса , Дворец Национального конгресса Аргентины - Буэнос-Айр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00114"/>
            <a:ext cx="3714775" cy="4014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Положение в </a:t>
            </a:r>
            <a:r>
              <a:rPr lang="ru-RU" sz="3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Центральной Америке</a:t>
            </a:r>
            <a:endParaRPr lang="ru-RU" sz="3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327127"/>
              </p:ext>
            </p:extLst>
          </p:nvPr>
        </p:nvGraphicFramePr>
        <p:xfrm>
          <a:off x="375510" y="914794"/>
          <a:ext cx="8588978" cy="417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64386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Объединение 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Файл:Прусские юнкеры.jpg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46999" y="785800"/>
          <a:ext cx="8682719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Реакция США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061930"/>
              </p:ext>
            </p:extLst>
          </p:nvPr>
        </p:nvGraphicFramePr>
        <p:xfrm>
          <a:off x="262122" y="914792"/>
          <a:ext cx="8702366" cy="422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64386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</a:rPr>
              <a:t>Контроль США</a:t>
            </a:r>
            <a:endParaRPr lang="ru-RU" sz="3800" b="1" dirty="0">
              <a:solidFill>
                <a:srgbClr val="FFFFFF"/>
              </a:solidFill>
            </a:endParaRPr>
          </a:p>
        </p:txBody>
      </p:sp>
      <p:sp>
        <p:nvSpPr>
          <p:cNvPr id="19458" name="AutoShape 2" descr="Коканд. Часть 2: Старый город: varandej — LiveJournal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0" name="AutoShape 4" descr="Коканд. Часть 2: Старый город: varandej — LiveJournal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290" name="AutoShape 2" descr="https://upload.wikimedia.org/wikipedia/commons/thumb/9/9b/French_soldiers_in_the_Franco-Prussian_War_1870-71.jpg/255px-French_soldiers_in_the_Franco-Prussian_War_1870-71.jpg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292" name="AutoShape 4" descr="Франко-прусская война — Википедия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194" name="AutoShape 2" descr="La Commune (de Paris,1871) // Питер Уоткинс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059526"/>
              </p:ext>
            </p:extLst>
          </p:nvPr>
        </p:nvGraphicFramePr>
        <p:xfrm>
          <a:off x="247000" y="914794"/>
          <a:ext cx="8717488" cy="4105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2867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Поставьте в хронологической последовательности!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46999" y="1170214"/>
            <a:ext cx="4250392" cy="375899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Бразилия стала называться Соединёнными Штатами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Бразилии</a:t>
            </a: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Гондурас, Сальвадор                 и Никарагуа объединились        в Великую республику Центральной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Америки</a:t>
            </a: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Принцесса Изабелла подписала «Золотой закон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Был принят закон об иммиграции и колонизации.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Педру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отрёкся от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престола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497392" y="1170214"/>
            <a:ext cx="4432326" cy="375899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1) 1876 г. – был принят закон об иммиграции и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колонизации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2) 1888 г. – принцесса Изабелла подписала «Золотой закон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3) 1889 г. –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Педру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отрёкся               от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престола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4) 1891 г. – Бразилия стала называться Соединёнными Штатами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Бразилии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5) 1895 – 1896 г.г. – Гондурас, Сальвадор и Никарагуа объединились в Великую республику Центральной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Америки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8326" name="AutoShape 6" descr="https://upload.wikimedia.org/wikipedia/commons/thumb/f/fe/FRA_100F_03R_GD_1906A.JPG/360px-FRA_100F_03R_GD_1906A.JPG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61" tIns="72581" rIns="145161" bIns="72581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557"/>
            <a:ext cx="9144000" cy="68042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тесты!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643872"/>
            <a:ext cx="8858280" cy="4376150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В Южной Америке до начала 20-х годов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в. имелась одна португальская колония, это…   </a:t>
            </a:r>
            <a:endParaRPr lang="en-US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Аргентина  В) Бразилия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Гвиана  Д) Эквадор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2) Чьей колонией являлась Куба в тот период, когда США начали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войну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Мексикой и захватили у неё Техас и Калифорнию?   </a:t>
            </a:r>
            <a:endParaRPr lang="en-US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Испании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В) Португалии  С) Германии  Д) Великобритании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Революция в какой стране положила начало национально-освободительному движению народов Латинской Америки? </a:t>
            </a:r>
            <a:endParaRPr lang="en-US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Бразилии  В) России  С) Мексике  Д) Уругвае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4) Назовите руководителя крестьянского движения, возглавившего восстание крестьян на севере Мексики в 1911 году.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А) </a:t>
            </a:r>
            <a:r>
              <a:rPr lang="ru-RU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Порфирио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Диас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В) Хосе Марти С) </a:t>
            </a:r>
            <a:r>
              <a:rPr lang="ru-RU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Себастьяно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Лердо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Д) </a:t>
            </a:r>
            <a:r>
              <a:rPr lang="ru-RU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Франциско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Вилья</a:t>
            </a:r>
            <a:endPara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723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Задания для самостоятельной работы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40076524"/>
              </p:ext>
            </p:extLst>
          </p:nvPr>
        </p:nvGraphicFramePr>
        <p:xfrm>
          <a:off x="184798" y="1071552"/>
          <a:ext cx="8774403" cy="396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1071552"/>
            <a:ext cx="1428760" cy="1643074"/>
          </a:xfrm>
          <a:prstGeom prst="rect">
            <a:avLst/>
          </a:prstGeom>
          <a:noFill/>
        </p:spPr>
      </p:pic>
      <p:pic>
        <p:nvPicPr>
          <p:cNvPr id="1028" name="Picture 4" descr="C:\Users\Вилена\Desktop\giphy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3143254"/>
            <a:ext cx="1643074" cy="1889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«Алфавит»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14400"/>
            <a:ext cx="8678768" cy="410562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 -</a:t>
            </a:r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Аргентина, Америка</a:t>
            </a:r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sz="4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…. 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….</a:t>
            </a:r>
            <a:endParaRPr lang="ru-RU" sz="4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…. 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2"/>
            <a:ext cx="9144000" cy="77154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Отмена рабства в Бразилии</a:t>
            </a:r>
            <a:endParaRPr lang="ru-RU" sz="3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071552"/>
            <a:ext cx="4176464" cy="394846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446088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Бразилия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являлась одним из крупнейших государств Южной Америки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населением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 млн. человек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самым отсталым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государством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 descr="Федеративная Республика Бразил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71552"/>
            <a:ext cx="4214841" cy="3948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Рабовладельчество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914400"/>
            <a:ext cx="4286279" cy="4033613"/>
          </a:xfrm>
          <a:solidFill>
            <a:schemeClr val="bg1"/>
          </a:solidFill>
        </p:spPr>
        <p:txBody>
          <a:bodyPr anchor="ctr">
            <a:normAutofit fontScale="92500"/>
          </a:bodyPr>
          <a:lstStyle/>
          <a:p>
            <a:pPr>
              <a:buNone/>
            </a:pPr>
            <a:r>
              <a:rPr lang="ru-RU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Рабовладельчество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сопровождалось бедностью, невежеством и бесправием.</a:t>
            </a:r>
          </a:p>
          <a:p>
            <a:pPr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Торговые рынки рабов, продажа людей, лишённых права иметь семью, свой дом, принуждение рабов работать под плетью надзирателей – всё это было естественно в этот период.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Emancipation, inclusion and exclusion” photo exhibit provides a glimpse  into the everyday lives of slav… | African history, African american  history, Photo exhib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914400"/>
            <a:ext cx="4000528" cy="403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1436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Восстание рабов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1376" y="928676"/>
            <a:ext cx="5444760" cy="4071966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marL="169863" indent="6350">
              <a:spcBef>
                <a:spcPts val="180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таких условиях рабы были вынуждены защищать свои человеческие права.</a:t>
            </a:r>
          </a:p>
          <a:p>
            <a:pPr marL="169863" indent="6350">
              <a:spcBef>
                <a:spcPts val="1800"/>
              </a:spcBef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результатом этого стало восстание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рабов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 главе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рабом </a:t>
            </a:r>
            <a:r>
              <a:rPr lang="ru-RU" sz="24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Бонифацио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поднявшееся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тростниковых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плантациях.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Рабство в Бразили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2419" name="Picture 3" descr="C:\Users\Вилена\Desktop\260px-Marché_aux_Negres_by_Johann_Moritz_Rugend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857238"/>
            <a:ext cx="300928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78579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Бонифацио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214283" y="914400"/>
          <a:ext cx="8715434" cy="403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6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Аболиционизм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4536746" cy="381204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59280820"/>
              </p:ext>
            </p:extLst>
          </p:nvPr>
        </p:nvGraphicFramePr>
        <p:xfrm>
          <a:off x="179512" y="940226"/>
          <a:ext cx="8784976" cy="4060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2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Освобождение рабов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14282" y="1071552"/>
          <a:ext cx="8715436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1436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«Золотой закон»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1214428"/>
            <a:ext cx="5286411" cy="371477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Временный регент императора </a:t>
            </a:r>
            <a:r>
              <a:rPr lang="ru-RU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Педру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II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принцесса Изабелла       в 1888 г. подписала знаменитый «Золотой закон»                            об освобождении рабов                     в Бразилии.</a:t>
            </a:r>
          </a:p>
          <a:p>
            <a:pPr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 это время в стране насчитывалось 750 тысяч рабов.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AutoShape 2" descr="Isabella II av Spanien –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Isabella II of Spain Biography - Facts, Childhood, Family Life, Achievem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914400"/>
            <a:ext cx="3071833" cy="4014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4c322f8ad8decad819ecd39ce02dbcc4ba8c25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154075</TotalTime>
  <Words>986</Words>
  <Application>Microsoft Office PowerPoint</Application>
  <PresentationFormat>Экран (16:9)</PresentationFormat>
  <Paragraphs>128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29</vt:i4>
      </vt:variant>
    </vt:vector>
  </HeadingPairs>
  <TitlesOfParts>
    <vt:vector size="43" baseType="lpstr">
      <vt:lpstr>Arial</vt:lpstr>
      <vt:lpstr>Calibri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Отмена рабства в Бразилии</vt:lpstr>
      <vt:lpstr>Рабовладельчество</vt:lpstr>
      <vt:lpstr>Восстание рабов</vt:lpstr>
      <vt:lpstr>Бонифацио</vt:lpstr>
      <vt:lpstr>Аболиционизм</vt:lpstr>
      <vt:lpstr>Освобождение рабов</vt:lpstr>
      <vt:lpstr>«Золотой закон»</vt:lpstr>
      <vt:lpstr>Борьба за республику</vt:lpstr>
      <vt:lpstr>Власть военных</vt:lpstr>
      <vt:lpstr>Конституция республики</vt:lpstr>
      <vt:lpstr>Экономика Бразилии</vt:lpstr>
      <vt:lpstr>Положение в Аргентине</vt:lpstr>
      <vt:lpstr>Меры правительства</vt:lpstr>
      <vt:lpstr>Военное обучение</vt:lpstr>
      <vt:lpstr>ЗАКОН 1876 года</vt:lpstr>
      <vt:lpstr>Ввоз капитала</vt:lpstr>
      <vt:lpstr>Борьба рабочих</vt:lpstr>
      <vt:lpstr>Социалистическая партия</vt:lpstr>
      <vt:lpstr>Закон о выборах</vt:lpstr>
      <vt:lpstr>Положение в Центральной Америке</vt:lpstr>
      <vt:lpstr> Объединение </vt:lpstr>
      <vt:lpstr>Реакция США</vt:lpstr>
      <vt:lpstr>Контроль США</vt:lpstr>
      <vt:lpstr>Поставьте в хронологической последовательности!</vt:lpstr>
      <vt:lpstr>Решите тесты!</vt:lpstr>
      <vt:lpstr>Задания для самостоятельной работы</vt:lpstr>
      <vt:lpstr>МЕТОД «Алфавит»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1793</cp:revision>
  <dcterms:created xsi:type="dcterms:W3CDTF">2014-10-08T23:03:32Z</dcterms:created>
  <dcterms:modified xsi:type="dcterms:W3CDTF">2020-11-01T19:58:40Z</dcterms:modified>
</cp:coreProperties>
</file>