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8"/>
  </p:notesMasterIdLst>
  <p:sldIdLst>
    <p:sldId id="1356" r:id="rId10"/>
    <p:sldId id="1414" r:id="rId11"/>
    <p:sldId id="1458" r:id="rId12"/>
    <p:sldId id="1415" r:id="rId13"/>
    <p:sldId id="1453" r:id="rId14"/>
    <p:sldId id="1448" r:id="rId15"/>
    <p:sldId id="1454" r:id="rId16"/>
    <p:sldId id="1449" r:id="rId17"/>
    <p:sldId id="1450" r:id="rId18"/>
    <p:sldId id="1417" r:id="rId19"/>
    <p:sldId id="1418" r:id="rId20"/>
    <p:sldId id="1419" r:id="rId21"/>
    <p:sldId id="1420" r:id="rId22"/>
    <p:sldId id="1421" r:id="rId23"/>
    <p:sldId id="1460" r:id="rId24"/>
    <p:sldId id="1455" r:id="rId25"/>
    <p:sldId id="1461" r:id="rId26"/>
    <p:sldId id="1442" r:id="rId27"/>
    <p:sldId id="1456" r:id="rId28"/>
    <p:sldId id="1457" r:id="rId29"/>
    <p:sldId id="1445" r:id="rId30"/>
    <p:sldId id="1462" r:id="rId31"/>
    <p:sldId id="1424" r:id="rId32"/>
    <p:sldId id="1463" r:id="rId33"/>
    <p:sldId id="1427" r:id="rId34"/>
    <p:sldId id="1432" r:id="rId35"/>
    <p:sldId id="1439" r:id="rId36"/>
    <p:sldId id="1459" r:id="rId37"/>
  </p:sldIdLst>
  <p:sldSz cx="5759450" cy="3240088"/>
  <p:notesSz cx="6858000" cy="9144000"/>
  <p:custDataLst>
    <p:tags r:id="rId39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58"/>
            <p14:sldId id="1415"/>
            <p14:sldId id="1453"/>
            <p14:sldId id="1448"/>
            <p14:sldId id="1454"/>
            <p14:sldId id="1449"/>
            <p14:sldId id="1450"/>
            <p14:sldId id="1417"/>
            <p14:sldId id="1418"/>
            <p14:sldId id="1419"/>
            <p14:sldId id="1420"/>
            <p14:sldId id="1421"/>
            <p14:sldId id="1460"/>
            <p14:sldId id="1455"/>
            <p14:sldId id="1461"/>
            <p14:sldId id="1442"/>
            <p14:sldId id="1456"/>
            <p14:sldId id="1457"/>
            <p14:sldId id="1445"/>
            <p14:sldId id="1462"/>
            <p14:sldId id="1424"/>
            <p14:sldId id="1463"/>
            <p14:sldId id="1427"/>
            <p14:sldId id="1432"/>
            <p14:sldId id="1439"/>
            <p14:sldId id="145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0C0C0"/>
    <a:srgbClr val="B2B2B2"/>
    <a:srgbClr val="5F5F5F"/>
    <a:srgbClr val="DDDDDD"/>
    <a:srgbClr val="80808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101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225CE-0FD8-4078-8142-90873ABCEE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2E736-E8D6-4644-8D28-77690EFC0D45}">
      <dgm:prSet phldrT="[Текст]" custT="1"/>
      <dgm:spPr>
        <a:solidFill>
          <a:srgbClr val="FFFFFF"/>
        </a:solidFill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Общая характеристика          </a:t>
          </a:r>
        </a:p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Борьба Кубы за независимость               </a:t>
          </a:r>
        </a:p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Диктатура </a:t>
          </a:r>
          <a:r>
            <a:rPr lang="ru-RU" sz="2000" b="1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П.Диаса</a:t>
          </a:r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Мексике</a:t>
          </a:r>
        </a:p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Президентские выборы 1910 года </a:t>
          </a:r>
        </a:p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Диктатура </a:t>
          </a:r>
          <a:r>
            <a:rPr lang="ru-RU" sz="2000" b="1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Уэрты</a:t>
          </a:r>
          <a:endParaRPr lang="ru-RU" sz="20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Революция в Мексике </a:t>
          </a:r>
        </a:p>
        <a:p>
          <a:endParaRPr lang="ru-RU" sz="2000" b="1" dirty="0">
            <a:solidFill>
              <a:srgbClr val="000000"/>
            </a:solidFill>
          </a:endParaRPr>
        </a:p>
      </dgm:t>
    </dgm:pt>
    <dgm:pt modelId="{CB3CED4F-109E-4227-BE95-091653A52052}" type="parTrans" cxnId="{33107F67-FEBD-40AA-92F7-5150A628B695}">
      <dgm:prSet/>
      <dgm:spPr/>
      <dgm:t>
        <a:bodyPr/>
        <a:lstStyle/>
        <a:p>
          <a:endParaRPr lang="ru-RU"/>
        </a:p>
      </dgm:t>
    </dgm:pt>
    <dgm:pt modelId="{4EDE9F6C-562A-497B-A36E-AD3BE15AB0A1}" type="sibTrans" cxnId="{33107F67-FEBD-40AA-92F7-5150A628B695}">
      <dgm:prSet/>
      <dgm:spPr/>
      <dgm:t>
        <a:bodyPr/>
        <a:lstStyle/>
        <a:p>
          <a:endParaRPr lang="ru-RU"/>
        </a:p>
      </dgm:t>
    </dgm:pt>
    <dgm:pt modelId="{F7DC3A09-FBE3-4BE7-9B63-5AF28AB0EEEA}" type="pres">
      <dgm:prSet presAssocID="{23D225CE-0FD8-4078-8142-90873ABCEE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8B553-0049-4EA0-87D7-BAC41E91919A}" type="pres">
      <dgm:prSet presAssocID="{5A92E736-E8D6-4644-8D28-77690EFC0D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07F67-FEBD-40AA-92F7-5150A628B695}" srcId="{23D225CE-0FD8-4078-8142-90873ABCEECB}" destId="{5A92E736-E8D6-4644-8D28-77690EFC0D45}" srcOrd="0" destOrd="0" parTransId="{CB3CED4F-109E-4227-BE95-091653A52052}" sibTransId="{4EDE9F6C-562A-497B-A36E-AD3BE15AB0A1}"/>
    <dgm:cxn modelId="{892D3C57-BB24-4D0E-A651-F04AEAB8A296}" type="presOf" srcId="{5A92E736-E8D6-4644-8D28-77690EFC0D45}" destId="{BFF8B553-0049-4EA0-87D7-BAC41E91919A}" srcOrd="0" destOrd="0" presId="urn:microsoft.com/office/officeart/2005/8/layout/vList2"/>
    <dgm:cxn modelId="{0D019EF7-C178-4EC9-BE4B-093251C79DC2}" type="presOf" srcId="{23D225CE-0FD8-4078-8142-90873ABCEECB}" destId="{F7DC3A09-FBE3-4BE7-9B63-5AF28AB0EEEA}" srcOrd="0" destOrd="0" presId="urn:microsoft.com/office/officeart/2005/8/layout/vList2"/>
    <dgm:cxn modelId="{0203B8B0-50C9-4757-AB71-0503F348C124}" type="presParOf" srcId="{F7DC3A09-FBE3-4BE7-9B63-5AF28AB0EEEA}" destId="{BFF8B553-0049-4EA0-87D7-BAC41E91919A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выдвинули против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соратника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генерала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Уэрту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Уэрта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 1913 г. совершил государственный переворот.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был застрелен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Диктатура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Уэрты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ещё больше ухудшила положение              в Мексике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/>
      <dgm:spPr>
        <a:solidFill>
          <a:schemeClr val="bg1"/>
        </a:solidFill>
        <a:ln>
          <a:solidFill>
            <a:srgbClr val="0070C0"/>
          </a:solidFill>
        </a:ln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 custLinFactNeighborY="-5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 custLinFactNeighborX="-18314" custLinFactNeighborY="-14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LinFactNeighborX="-28641" custLinFactNeighborY="3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986FE520-1E2B-488F-B607-2E8E828B349D}" type="presOf" srcId="{8D6A8BD7-8A5D-48EE-BF7C-C141AF2FF6AD}" destId="{A93262C1-6FFA-4AF9-A05E-41D4CADC6BCD}" srcOrd="0" destOrd="0" presId="urn:microsoft.com/office/officeart/2005/8/layout/hProcess9"/>
    <dgm:cxn modelId="{7C2F2DE5-BCDD-4F9C-BBD5-4D1C4CDE0750}" type="presOf" srcId="{1DE35B72-8DF8-46EC-A8B0-882ECFCFFE5E}" destId="{2F80CB4B-970F-462A-9040-851BB9FE902F}" srcOrd="0" destOrd="0" presId="urn:microsoft.com/office/officeart/2005/8/layout/hProcess9"/>
    <dgm:cxn modelId="{EE679C0E-6170-4D8A-85B7-B8E9D40E67DD}" type="presOf" srcId="{B8075097-65C7-401E-97C6-68C4F3286BC8}" destId="{7D8712F7-9294-4671-89B6-F87931B10210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83B86B61-7DC7-4A3F-9983-F71A3D8F304B}" type="presOf" srcId="{3537CCA1-BC8A-437E-A909-ACC2CD0894EB}" destId="{ABABA084-7E0E-4FE3-8D0E-1EB55EED400E}" srcOrd="0" destOrd="0" presId="urn:microsoft.com/office/officeart/2005/8/layout/hProcess9"/>
    <dgm:cxn modelId="{FC361F34-7EF9-4663-A0C7-0575DFCCD8D2}" type="presParOf" srcId="{ABABA084-7E0E-4FE3-8D0E-1EB55EED400E}" destId="{88F841FD-46A0-4C56-B5E0-024F856F5851}" srcOrd="0" destOrd="0" presId="urn:microsoft.com/office/officeart/2005/8/layout/hProcess9"/>
    <dgm:cxn modelId="{3D18A767-AB92-4382-BF9C-CDAA08996BE1}" type="presParOf" srcId="{ABABA084-7E0E-4FE3-8D0E-1EB55EED400E}" destId="{3743EE68-76E8-48F6-864A-E70BA15E9327}" srcOrd="1" destOrd="0" presId="urn:microsoft.com/office/officeart/2005/8/layout/hProcess9"/>
    <dgm:cxn modelId="{F156C3D1-9376-4BEF-BF47-2965274B9C02}" type="presParOf" srcId="{3743EE68-76E8-48F6-864A-E70BA15E9327}" destId="{7D8712F7-9294-4671-89B6-F87931B10210}" srcOrd="0" destOrd="0" presId="urn:microsoft.com/office/officeart/2005/8/layout/hProcess9"/>
    <dgm:cxn modelId="{6EA9203A-BCA7-4E97-943B-560BA73291A3}" type="presParOf" srcId="{3743EE68-76E8-48F6-864A-E70BA15E9327}" destId="{A149D837-54FC-4802-8509-DECF71A640B2}" srcOrd="1" destOrd="0" presId="urn:microsoft.com/office/officeart/2005/8/layout/hProcess9"/>
    <dgm:cxn modelId="{5DA751B2-668F-47F9-9400-6EB5929EC1D8}" type="presParOf" srcId="{3743EE68-76E8-48F6-864A-E70BA15E9327}" destId="{A93262C1-6FFA-4AF9-A05E-41D4CADC6BCD}" srcOrd="2" destOrd="0" presId="urn:microsoft.com/office/officeart/2005/8/layout/hProcess9"/>
    <dgm:cxn modelId="{803F5837-8974-4DCA-B037-FA6FDFC2FEAF}" type="presParOf" srcId="{3743EE68-76E8-48F6-864A-E70BA15E9327}" destId="{9C9DD767-821A-447F-94C2-A7F8052C341D}" srcOrd="3" destOrd="0" presId="urn:microsoft.com/office/officeart/2005/8/layout/hProcess9"/>
    <dgm:cxn modelId="{76D8D952-D059-4323-B40F-C9B147797EC0}" type="presParOf" srcId="{3743EE68-76E8-48F6-864A-E70BA15E9327}" destId="{2F80CB4B-970F-462A-9040-851BB9FE902F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808A2B-36EB-4DAE-8A6D-435C5C86D1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834C0-235F-4C79-BD8D-488D8C944F5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начале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началось крестьянское движение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4BF8322-0AA3-44F1-A063-3747E6614119}" type="parTrans" cxnId="{DB02E8D6-778E-4EFF-8E45-46D11CCA4002}">
      <dgm:prSet/>
      <dgm:spPr/>
      <dgm:t>
        <a:bodyPr/>
        <a:lstStyle/>
        <a:p>
          <a:endParaRPr lang="ru-RU"/>
        </a:p>
      </dgm:t>
    </dgm:pt>
    <dgm:pt modelId="{73C2DC72-A643-4253-AD08-43BCE4B24C69}" type="sibTrans" cxnId="{DB02E8D6-778E-4EFF-8E45-46D11CCA4002}">
      <dgm:prSet/>
      <dgm:spPr/>
      <dgm:t>
        <a:bodyPr/>
        <a:lstStyle/>
        <a:p>
          <a:endParaRPr lang="ru-RU"/>
        </a:p>
      </dgm:t>
    </dgm:pt>
    <dgm:pt modelId="{E2D7AE97-66EC-4E78-8F7A-D7C55A6D8A0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Причиной явилось безземелье крестьян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C016D6-BB7B-4A79-A5FB-D066A7932A0E}" type="parTrans" cxnId="{497EC2B4-3CD2-4607-9521-228BF09F867D}">
      <dgm:prSet/>
      <dgm:spPr/>
      <dgm:t>
        <a:bodyPr/>
        <a:lstStyle/>
        <a:p>
          <a:endParaRPr lang="ru-RU"/>
        </a:p>
      </dgm:t>
    </dgm:pt>
    <dgm:pt modelId="{F2A7F2DC-7B04-4DC5-8677-22D00CB96C2D}" type="sibTrans" cxnId="{497EC2B4-3CD2-4607-9521-228BF09F867D}">
      <dgm:prSet/>
      <dgm:spPr/>
      <dgm:t>
        <a:bodyPr/>
        <a:lstStyle/>
        <a:p>
          <a:endParaRPr lang="ru-RU"/>
        </a:p>
      </dgm:t>
    </dgm:pt>
    <dgm:pt modelId="{FD564DF5-B8EB-446C-B4AA-44B1E3FF1BD4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Крестьянское движение превратилось             в революцию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D19AF96-FDB0-46DA-91F7-1F87EC658913}" type="parTrans" cxnId="{55151524-F75E-4F25-A773-D56D10B4CDC0}">
      <dgm:prSet/>
      <dgm:spPr/>
      <dgm:t>
        <a:bodyPr/>
        <a:lstStyle/>
        <a:p>
          <a:endParaRPr lang="ru-RU"/>
        </a:p>
      </dgm:t>
    </dgm:pt>
    <dgm:pt modelId="{7BF3B7BB-E66F-4548-A3FD-028450F1F84F}" type="sibTrans" cxnId="{55151524-F75E-4F25-A773-D56D10B4CDC0}">
      <dgm:prSet/>
      <dgm:spPr/>
      <dgm:t>
        <a:bodyPr/>
        <a:lstStyle/>
        <a:p>
          <a:endParaRPr lang="ru-RU"/>
        </a:p>
      </dgm:t>
    </dgm:pt>
    <dgm:pt modelId="{967EA51F-A597-4826-B9A0-11008CACA168}" type="pres">
      <dgm:prSet presAssocID="{34808A2B-36EB-4DAE-8A6D-435C5C86D1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31F58-6777-4086-9C67-F143D8C045F9}" type="pres">
      <dgm:prSet presAssocID="{BA4834C0-235F-4C79-BD8D-488D8C944F5F}" presName="parentLin" presStyleCnt="0"/>
      <dgm:spPr/>
    </dgm:pt>
    <dgm:pt modelId="{FF56CF3B-1D19-4947-95CA-76FF121CFCDA}" type="pres">
      <dgm:prSet presAssocID="{BA4834C0-235F-4C79-BD8D-488D8C944F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261A20-203F-481D-B329-93F059B6E6AB}" type="pres">
      <dgm:prSet presAssocID="{BA4834C0-235F-4C79-BD8D-488D8C944F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25473-EC0E-4601-97B3-686D849178F6}" type="pres">
      <dgm:prSet presAssocID="{BA4834C0-235F-4C79-BD8D-488D8C944F5F}" presName="negativeSpace" presStyleCnt="0"/>
      <dgm:spPr/>
    </dgm:pt>
    <dgm:pt modelId="{72755AED-466C-4D3A-A901-69C74B871385}" type="pres">
      <dgm:prSet presAssocID="{BA4834C0-235F-4C79-BD8D-488D8C944F5F}" presName="childText" presStyleLbl="conFgAcc1" presStyleIdx="0" presStyleCnt="3">
        <dgm:presLayoutVars>
          <dgm:bulletEnabled val="1"/>
        </dgm:presLayoutVars>
      </dgm:prSet>
      <dgm:spPr/>
    </dgm:pt>
    <dgm:pt modelId="{31E3F59B-FE56-4470-9342-5E7D48E8BA8B}" type="pres">
      <dgm:prSet presAssocID="{73C2DC72-A643-4253-AD08-43BCE4B24C69}" presName="spaceBetweenRectangles" presStyleCnt="0"/>
      <dgm:spPr/>
    </dgm:pt>
    <dgm:pt modelId="{3CBE07A9-10C3-4153-9C84-FC4FDF5A11F9}" type="pres">
      <dgm:prSet presAssocID="{E2D7AE97-66EC-4E78-8F7A-D7C55A6D8A0D}" presName="parentLin" presStyleCnt="0"/>
      <dgm:spPr/>
    </dgm:pt>
    <dgm:pt modelId="{0E94E9C7-304C-45B3-BAA6-C9EE6671AE31}" type="pres">
      <dgm:prSet presAssocID="{E2D7AE97-66EC-4E78-8F7A-D7C55A6D8A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905175-7EA7-4954-BF66-A7A8F17B0443}" type="pres">
      <dgm:prSet presAssocID="{E2D7AE97-66EC-4E78-8F7A-D7C55A6D8A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9CF3-8314-40CD-8E7C-D30E60692149}" type="pres">
      <dgm:prSet presAssocID="{E2D7AE97-66EC-4E78-8F7A-D7C55A6D8A0D}" presName="negativeSpace" presStyleCnt="0"/>
      <dgm:spPr/>
    </dgm:pt>
    <dgm:pt modelId="{8744BEC6-C790-4ACB-A3D1-A2297DA8F66B}" type="pres">
      <dgm:prSet presAssocID="{E2D7AE97-66EC-4E78-8F7A-D7C55A6D8A0D}" presName="childText" presStyleLbl="conFgAcc1" presStyleIdx="1" presStyleCnt="3">
        <dgm:presLayoutVars>
          <dgm:bulletEnabled val="1"/>
        </dgm:presLayoutVars>
      </dgm:prSet>
      <dgm:spPr/>
    </dgm:pt>
    <dgm:pt modelId="{9E1E00C2-A930-4C46-A479-87817AC6A411}" type="pres">
      <dgm:prSet presAssocID="{F2A7F2DC-7B04-4DC5-8677-22D00CB96C2D}" presName="spaceBetweenRectangles" presStyleCnt="0"/>
      <dgm:spPr/>
    </dgm:pt>
    <dgm:pt modelId="{89DDAD9C-2D0A-43B9-8411-03BF993B87A6}" type="pres">
      <dgm:prSet presAssocID="{FD564DF5-B8EB-446C-B4AA-44B1E3FF1BD4}" presName="parentLin" presStyleCnt="0"/>
      <dgm:spPr/>
    </dgm:pt>
    <dgm:pt modelId="{87177489-BAFA-4BDF-9A03-0022ECA7A3C7}" type="pres">
      <dgm:prSet presAssocID="{FD564DF5-B8EB-446C-B4AA-44B1E3FF1B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9E12F21-78E9-4757-B99B-1F98D835338A}" type="pres">
      <dgm:prSet presAssocID="{FD564DF5-B8EB-446C-B4AA-44B1E3FF1B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4472C-23C8-4F9B-9506-EA1D05ECBB9B}" type="pres">
      <dgm:prSet presAssocID="{FD564DF5-B8EB-446C-B4AA-44B1E3FF1BD4}" presName="negativeSpace" presStyleCnt="0"/>
      <dgm:spPr/>
    </dgm:pt>
    <dgm:pt modelId="{04404932-0DC4-4466-B908-2CEF724230B8}" type="pres">
      <dgm:prSet presAssocID="{FD564DF5-B8EB-446C-B4AA-44B1E3FF1B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A0AD5C-730C-46B2-A4C3-F7AB923A7173}" type="presOf" srcId="{E2D7AE97-66EC-4E78-8F7A-D7C55A6D8A0D}" destId="{50905175-7EA7-4954-BF66-A7A8F17B0443}" srcOrd="1" destOrd="0" presId="urn:microsoft.com/office/officeart/2005/8/layout/list1"/>
    <dgm:cxn modelId="{55151524-F75E-4F25-A773-D56D10B4CDC0}" srcId="{34808A2B-36EB-4DAE-8A6D-435C5C86D18F}" destId="{FD564DF5-B8EB-446C-B4AA-44B1E3FF1BD4}" srcOrd="2" destOrd="0" parTransId="{CD19AF96-FDB0-46DA-91F7-1F87EC658913}" sibTransId="{7BF3B7BB-E66F-4548-A3FD-028450F1F84F}"/>
    <dgm:cxn modelId="{830FF899-5296-44EC-8621-552DF9E75967}" type="presOf" srcId="{E2D7AE97-66EC-4E78-8F7A-D7C55A6D8A0D}" destId="{0E94E9C7-304C-45B3-BAA6-C9EE6671AE31}" srcOrd="0" destOrd="0" presId="urn:microsoft.com/office/officeart/2005/8/layout/list1"/>
    <dgm:cxn modelId="{B86698FF-CA80-4AB7-9469-327AF87E762F}" type="presOf" srcId="{FD564DF5-B8EB-446C-B4AA-44B1E3FF1BD4}" destId="{87177489-BAFA-4BDF-9A03-0022ECA7A3C7}" srcOrd="0" destOrd="0" presId="urn:microsoft.com/office/officeart/2005/8/layout/list1"/>
    <dgm:cxn modelId="{4198904D-E9B4-44DE-84B1-8489BD0B22C5}" type="presOf" srcId="{BA4834C0-235F-4C79-BD8D-488D8C944F5F}" destId="{FF56CF3B-1D19-4947-95CA-76FF121CFCDA}" srcOrd="0" destOrd="0" presId="urn:microsoft.com/office/officeart/2005/8/layout/list1"/>
    <dgm:cxn modelId="{E7C3C80D-EB48-4D94-86BC-3A1D9BC59FF2}" type="presOf" srcId="{34808A2B-36EB-4DAE-8A6D-435C5C86D18F}" destId="{967EA51F-A597-4826-B9A0-11008CACA168}" srcOrd="0" destOrd="0" presId="urn:microsoft.com/office/officeart/2005/8/layout/list1"/>
    <dgm:cxn modelId="{497EC2B4-3CD2-4607-9521-228BF09F867D}" srcId="{34808A2B-36EB-4DAE-8A6D-435C5C86D18F}" destId="{E2D7AE97-66EC-4E78-8F7A-D7C55A6D8A0D}" srcOrd="1" destOrd="0" parTransId="{52C016D6-BB7B-4A79-A5FB-D066A7932A0E}" sibTransId="{F2A7F2DC-7B04-4DC5-8677-22D00CB96C2D}"/>
    <dgm:cxn modelId="{8065E039-D769-4FB5-9384-F4C6732C393F}" type="presOf" srcId="{FD564DF5-B8EB-446C-B4AA-44B1E3FF1BD4}" destId="{99E12F21-78E9-4757-B99B-1F98D835338A}" srcOrd="1" destOrd="0" presId="urn:microsoft.com/office/officeart/2005/8/layout/list1"/>
    <dgm:cxn modelId="{429C88F5-2CA6-434A-921B-9FB7F9999F6B}" type="presOf" srcId="{BA4834C0-235F-4C79-BD8D-488D8C944F5F}" destId="{DF261A20-203F-481D-B329-93F059B6E6AB}" srcOrd="1" destOrd="0" presId="urn:microsoft.com/office/officeart/2005/8/layout/list1"/>
    <dgm:cxn modelId="{DB02E8D6-778E-4EFF-8E45-46D11CCA4002}" srcId="{34808A2B-36EB-4DAE-8A6D-435C5C86D18F}" destId="{BA4834C0-235F-4C79-BD8D-488D8C944F5F}" srcOrd="0" destOrd="0" parTransId="{E4BF8322-0AA3-44F1-A063-3747E6614119}" sibTransId="{73C2DC72-A643-4253-AD08-43BCE4B24C69}"/>
    <dgm:cxn modelId="{A354D04F-61E5-43DF-A9D3-66D5599DC0D8}" type="presParOf" srcId="{967EA51F-A597-4826-B9A0-11008CACA168}" destId="{2B331F58-6777-4086-9C67-F143D8C045F9}" srcOrd="0" destOrd="0" presId="urn:microsoft.com/office/officeart/2005/8/layout/list1"/>
    <dgm:cxn modelId="{8C04E647-7D01-4C59-9A59-8C5238B82803}" type="presParOf" srcId="{2B331F58-6777-4086-9C67-F143D8C045F9}" destId="{FF56CF3B-1D19-4947-95CA-76FF121CFCDA}" srcOrd="0" destOrd="0" presId="urn:microsoft.com/office/officeart/2005/8/layout/list1"/>
    <dgm:cxn modelId="{6B139BD9-4738-4414-BD29-D317B9185A0D}" type="presParOf" srcId="{2B331F58-6777-4086-9C67-F143D8C045F9}" destId="{DF261A20-203F-481D-B329-93F059B6E6AB}" srcOrd="1" destOrd="0" presId="urn:microsoft.com/office/officeart/2005/8/layout/list1"/>
    <dgm:cxn modelId="{38D78166-6784-4AF1-8EE2-11984012BB80}" type="presParOf" srcId="{967EA51F-A597-4826-B9A0-11008CACA168}" destId="{32F25473-EC0E-4601-97B3-686D849178F6}" srcOrd="1" destOrd="0" presId="urn:microsoft.com/office/officeart/2005/8/layout/list1"/>
    <dgm:cxn modelId="{A21D3B3A-64CC-42C6-A82B-E7F437599C63}" type="presParOf" srcId="{967EA51F-A597-4826-B9A0-11008CACA168}" destId="{72755AED-466C-4D3A-A901-69C74B871385}" srcOrd="2" destOrd="0" presId="urn:microsoft.com/office/officeart/2005/8/layout/list1"/>
    <dgm:cxn modelId="{D8CF551D-97BA-44BE-BBD3-1D24DBC79E1E}" type="presParOf" srcId="{967EA51F-A597-4826-B9A0-11008CACA168}" destId="{31E3F59B-FE56-4470-9342-5E7D48E8BA8B}" srcOrd="3" destOrd="0" presId="urn:microsoft.com/office/officeart/2005/8/layout/list1"/>
    <dgm:cxn modelId="{42DCBECE-DD18-4DB9-80AF-6B7769841E3E}" type="presParOf" srcId="{967EA51F-A597-4826-B9A0-11008CACA168}" destId="{3CBE07A9-10C3-4153-9C84-FC4FDF5A11F9}" srcOrd="4" destOrd="0" presId="urn:microsoft.com/office/officeart/2005/8/layout/list1"/>
    <dgm:cxn modelId="{578E50B2-06B5-4769-985E-BBBCA8780767}" type="presParOf" srcId="{3CBE07A9-10C3-4153-9C84-FC4FDF5A11F9}" destId="{0E94E9C7-304C-45B3-BAA6-C9EE6671AE31}" srcOrd="0" destOrd="0" presId="urn:microsoft.com/office/officeart/2005/8/layout/list1"/>
    <dgm:cxn modelId="{FAE63E9B-C252-4896-B665-74469B42C0A1}" type="presParOf" srcId="{3CBE07A9-10C3-4153-9C84-FC4FDF5A11F9}" destId="{50905175-7EA7-4954-BF66-A7A8F17B0443}" srcOrd="1" destOrd="0" presId="urn:microsoft.com/office/officeart/2005/8/layout/list1"/>
    <dgm:cxn modelId="{3DC7D328-5438-4B4B-A1C4-489B1920212E}" type="presParOf" srcId="{967EA51F-A597-4826-B9A0-11008CACA168}" destId="{64039CF3-8314-40CD-8E7C-D30E60692149}" srcOrd="5" destOrd="0" presId="urn:microsoft.com/office/officeart/2005/8/layout/list1"/>
    <dgm:cxn modelId="{FB43B704-9A4E-461A-8FCC-F20BE37F6E21}" type="presParOf" srcId="{967EA51F-A597-4826-B9A0-11008CACA168}" destId="{8744BEC6-C790-4ACB-A3D1-A2297DA8F66B}" srcOrd="6" destOrd="0" presId="urn:microsoft.com/office/officeart/2005/8/layout/list1"/>
    <dgm:cxn modelId="{D6585AA9-7FDA-46FE-AE54-69C74235A09F}" type="presParOf" srcId="{967EA51F-A597-4826-B9A0-11008CACA168}" destId="{9E1E00C2-A930-4C46-A479-87817AC6A411}" srcOrd="7" destOrd="0" presId="urn:microsoft.com/office/officeart/2005/8/layout/list1"/>
    <dgm:cxn modelId="{74C41141-0939-4C68-B2D3-A0D9663171E5}" type="presParOf" srcId="{967EA51F-A597-4826-B9A0-11008CACA168}" destId="{89DDAD9C-2D0A-43B9-8411-03BF993B87A6}" srcOrd="8" destOrd="0" presId="urn:microsoft.com/office/officeart/2005/8/layout/list1"/>
    <dgm:cxn modelId="{57586D50-0F24-4B1C-91DE-A2A007710F27}" type="presParOf" srcId="{89DDAD9C-2D0A-43B9-8411-03BF993B87A6}" destId="{87177489-BAFA-4BDF-9A03-0022ECA7A3C7}" srcOrd="0" destOrd="0" presId="urn:microsoft.com/office/officeart/2005/8/layout/list1"/>
    <dgm:cxn modelId="{0AEA5B2D-8721-442D-8BF7-76460ADF1FEB}" type="presParOf" srcId="{89DDAD9C-2D0A-43B9-8411-03BF993B87A6}" destId="{99E12F21-78E9-4757-B99B-1F98D835338A}" srcOrd="1" destOrd="0" presId="urn:microsoft.com/office/officeart/2005/8/layout/list1"/>
    <dgm:cxn modelId="{DA91046C-CE4C-421A-AEAF-E9B876FE1F68}" type="presParOf" srcId="{967EA51F-A597-4826-B9A0-11008CACA168}" destId="{5EE4472C-23C8-4F9B-9506-EA1D05ECBB9B}" srcOrd="9" destOrd="0" presId="urn:microsoft.com/office/officeart/2005/8/layout/list1"/>
    <dgm:cxn modelId="{99074822-C4BB-4EB7-83D1-3C9FA927227B}" type="presParOf" srcId="{967EA51F-A597-4826-B9A0-11008CACA168}" destId="{04404932-0DC4-4466-B908-2CEF724230B8}" srcOrd="1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4DE94B-FEF5-4C75-A464-B264A8B952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19823-EC8D-47FF-8EA1-A1735CFD8672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Революция 1910 - 1917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ECBCD0C-0D51-439B-B2D0-6EA0FEF92F90}" type="parTrans" cxnId="{B93722E4-F4C1-4683-BD96-7FF859A5D3D6}">
      <dgm:prSet/>
      <dgm:spPr/>
      <dgm:t>
        <a:bodyPr/>
        <a:lstStyle/>
        <a:p>
          <a:endParaRPr lang="ru-RU"/>
        </a:p>
      </dgm:t>
    </dgm:pt>
    <dgm:pt modelId="{AC449A60-3D8F-4D37-8943-EB59DB952691}" type="sibTrans" cxnId="{B93722E4-F4C1-4683-BD96-7FF859A5D3D6}">
      <dgm:prSet/>
      <dgm:spPr/>
      <dgm:t>
        <a:bodyPr/>
        <a:lstStyle/>
        <a:p>
          <a:endParaRPr lang="ru-RU"/>
        </a:p>
      </dgm:t>
    </dgm:pt>
    <dgm:pt modelId="{363311DD-3865-4585-AE3D-A2E0C555CE3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юге </a:t>
          </a:r>
          <a:r>
            <a:rPr lang="ru-RU" sz="11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Эмилиано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Сапата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F007505-8BB7-45BF-B6CE-A3BD566A9D78}" type="parTrans" cxnId="{C97AEB99-3356-4432-B635-A3C7E40FC8CD}">
      <dgm:prSet/>
      <dgm:spPr/>
      <dgm:t>
        <a:bodyPr/>
        <a:lstStyle/>
        <a:p>
          <a:endParaRPr lang="ru-RU"/>
        </a:p>
      </dgm:t>
    </dgm:pt>
    <dgm:pt modelId="{BBD2C8A3-8CA1-48C8-9D68-1B0998D1225E}" type="sibTrans" cxnId="{C97AEB99-3356-4432-B635-A3C7E40FC8CD}">
      <dgm:prSet/>
      <dgm:spPr/>
      <dgm:t>
        <a:bodyPr/>
        <a:lstStyle/>
        <a:p>
          <a:endParaRPr lang="ru-RU"/>
        </a:p>
      </dgm:t>
    </dgm:pt>
    <dgm:pt modelId="{77813A0D-FB72-4779-8A58-A9D7199ACDC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1911 г. объявил     о аграрной программе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CB6D2F-B770-49A6-BC54-6A9CDC81497B}" type="parTrans" cxnId="{10959328-8E58-43DC-ABE2-B4934CB03462}">
      <dgm:prSet/>
      <dgm:spPr/>
      <dgm:t>
        <a:bodyPr/>
        <a:lstStyle/>
        <a:p>
          <a:endParaRPr lang="ru-RU"/>
        </a:p>
      </dgm:t>
    </dgm:pt>
    <dgm:pt modelId="{1F3B6EB9-8BB5-4C9C-BC75-7059637E44A8}" type="sibTrans" cxnId="{10959328-8E58-43DC-ABE2-B4934CB03462}">
      <dgm:prSet/>
      <dgm:spPr/>
      <dgm:t>
        <a:bodyPr/>
        <a:lstStyle/>
        <a:p>
          <a:endParaRPr lang="ru-RU"/>
        </a:p>
      </dgm:t>
    </dgm:pt>
    <dgm:pt modelId="{C7CA69E5-4DE7-4BBB-8923-CB59EC060A9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Земли – 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индейцам</a:t>
          </a:r>
        </a:p>
        <a:p>
          <a:pPr>
            <a:spcAft>
              <a:spcPts val="0"/>
            </a:spcAft>
          </a:pP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крестьянам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F93D707-F614-41C3-B433-9696AF41C694}" type="parTrans" cxnId="{DA69A7E7-40EA-4C5C-8B04-9C975CDB7826}">
      <dgm:prSet/>
      <dgm:spPr/>
      <dgm:t>
        <a:bodyPr/>
        <a:lstStyle/>
        <a:p>
          <a:endParaRPr lang="ru-RU"/>
        </a:p>
      </dgm:t>
    </dgm:pt>
    <dgm:pt modelId="{DD78E468-379C-4AA4-A630-B99665336A19}" type="sibTrans" cxnId="{DA69A7E7-40EA-4C5C-8B04-9C975CDB7826}">
      <dgm:prSet/>
      <dgm:spPr/>
      <dgm:t>
        <a:bodyPr/>
        <a:lstStyle/>
        <a:p>
          <a:endParaRPr lang="ru-RU"/>
        </a:p>
      </dgm:t>
    </dgm:pt>
    <dgm:pt modelId="{439E7826-1EBA-4479-A219-EFB41348BDC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севере </a:t>
          </a:r>
          <a:r>
            <a:rPr lang="ru-RU" sz="11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Франциско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Вилья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18076BA-FE6D-488C-BFDC-4747BFA570B8}" type="parTrans" cxnId="{5A8D4F34-C440-4A03-AC08-3795A058297B}">
      <dgm:prSet/>
      <dgm:spPr/>
      <dgm:t>
        <a:bodyPr/>
        <a:lstStyle/>
        <a:p>
          <a:endParaRPr lang="ru-RU"/>
        </a:p>
      </dgm:t>
    </dgm:pt>
    <dgm:pt modelId="{3F237286-CAD9-442B-8A8A-780AB57AC3CA}" type="sibTrans" cxnId="{5A8D4F34-C440-4A03-AC08-3795A058297B}">
      <dgm:prSet/>
      <dgm:spPr/>
      <dgm:t>
        <a:bodyPr/>
        <a:lstStyle/>
        <a:p>
          <a:endParaRPr lang="ru-RU"/>
        </a:p>
      </dgm:t>
    </dgm:pt>
    <dgm:pt modelId="{1299F124-3977-458D-BBF3-5CEE62D0C244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Девиз: «Земля       и свобода»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F31A32A-580C-4F40-B996-452780F85D6A}" type="parTrans" cxnId="{3BED5B4E-C3AE-489D-A1C9-ACD16F55FC80}">
      <dgm:prSet/>
      <dgm:spPr/>
      <dgm:t>
        <a:bodyPr/>
        <a:lstStyle/>
        <a:p>
          <a:endParaRPr lang="ru-RU"/>
        </a:p>
      </dgm:t>
    </dgm:pt>
    <dgm:pt modelId="{9B5EE5F7-FC37-4BBF-A6CE-3CACA6D7EAC1}" type="sibTrans" cxnId="{3BED5B4E-C3AE-489D-A1C9-ACD16F55FC80}">
      <dgm:prSet/>
      <dgm:spPr/>
      <dgm:t>
        <a:bodyPr/>
        <a:lstStyle/>
        <a:p>
          <a:endParaRPr lang="ru-RU"/>
        </a:p>
      </dgm:t>
    </dgm:pt>
    <dgm:pt modelId="{A334224B-DF16-4073-A101-5233474A458A}" type="pres">
      <dgm:prSet presAssocID="{5F4DE94B-FEF5-4C75-A464-B264A8B952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6D0152-6F54-43CF-94B1-77AAAF6079B8}" type="pres">
      <dgm:prSet presAssocID="{4A619823-EC8D-47FF-8EA1-A1735CFD8672}" presName="hierRoot1" presStyleCnt="0"/>
      <dgm:spPr/>
    </dgm:pt>
    <dgm:pt modelId="{26FD9B78-8A45-4BDA-B3AE-543746D5330A}" type="pres">
      <dgm:prSet presAssocID="{4A619823-EC8D-47FF-8EA1-A1735CFD8672}" presName="composite" presStyleCnt="0"/>
      <dgm:spPr/>
    </dgm:pt>
    <dgm:pt modelId="{41E2C5D1-B89B-49C7-A662-3FA90E2CF140}" type="pres">
      <dgm:prSet presAssocID="{4A619823-EC8D-47FF-8EA1-A1735CFD8672}" presName="background" presStyleLbl="node0" presStyleIdx="0" presStyleCn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FE6EE7B8-F34F-46BE-993A-896119515BA1}" type="pres">
      <dgm:prSet presAssocID="{4A619823-EC8D-47FF-8EA1-A1735CFD867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2000D-26BD-439B-9B5E-45438BFADAFB}" type="pres">
      <dgm:prSet presAssocID="{4A619823-EC8D-47FF-8EA1-A1735CFD8672}" presName="hierChild2" presStyleCnt="0"/>
      <dgm:spPr/>
    </dgm:pt>
    <dgm:pt modelId="{B8F11F05-4501-4935-88E8-9CD93853C1CA}" type="pres">
      <dgm:prSet presAssocID="{3F007505-8BB7-45BF-B6CE-A3BD566A9D7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3202ABF-C7DA-4F91-A99B-AD3EFB28760F}" type="pres">
      <dgm:prSet presAssocID="{363311DD-3865-4585-AE3D-A2E0C555CE3F}" presName="hierRoot2" presStyleCnt="0"/>
      <dgm:spPr/>
    </dgm:pt>
    <dgm:pt modelId="{13A2B6C2-4EAC-41DD-8CC2-046B9144B4A8}" type="pres">
      <dgm:prSet presAssocID="{363311DD-3865-4585-AE3D-A2E0C555CE3F}" presName="composite2" presStyleCnt="0"/>
      <dgm:spPr/>
    </dgm:pt>
    <dgm:pt modelId="{19DEED17-689B-4450-B448-0181C399A600}" type="pres">
      <dgm:prSet presAssocID="{363311DD-3865-4585-AE3D-A2E0C555CE3F}" presName="background2" presStyleLbl="node2" presStyleIdx="0" presStyleCnt="2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8361CB9E-C5EF-4CA7-8120-32F7531DD9B2}" type="pres">
      <dgm:prSet presAssocID="{363311DD-3865-4585-AE3D-A2E0C555CE3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4B96A7-17A1-4DDF-89CC-CAEEDBACC224}" type="pres">
      <dgm:prSet presAssocID="{363311DD-3865-4585-AE3D-A2E0C555CE3F}" presName="hierChild3" presStyleCnt="0"/>
      <dgm:spPr/>
    </dgm:pt>
    <dgm:pt modelId="{DBB827EB-4BFC-417D-AB97-1490F8FE17D0}" type="pres">
      <dgm:prSet presAssocID="{5CCB6D2F-B770-49A6-BC54-6A9CDC81497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2A388FA-C77C-4D5B-8DBF-76356CE018AA}" type="pres">
      <dgm:prSet presAssocID="{77813A0D-FB72-4779-8A58-A9D7199ACDC9}" presName="hierRoot3" presStyleCnt="0"/>
      <dgm:spPr/>
    </dgm:pt>
    <dgm:pt modelId="{2107252D-4F4F-4D84-8CD1-068130A1ADB2}" type="pres">
      <dgm:prSet presAssocID="{77813A0D-FB72-4779-8A58-A9D7199ACDC9}" presName="composite3" presStyleCnt="0"/>
      <dgm:spPr/>
    </dgm:pt>
    <dgm:pt modelId="{2084CD4E-93B1-4787-9FA4-82B445270E4A}" type="pres">
      <dgm:prSet presAssocID="{77813A0D-FB72-4779-8A58-A9D7199ACDC9}" presName="background3" presStyleLbl="node3" presStyleIdx="0" presStyleCnt="3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761B0120-2064-484D-AC07-D96A978F358E}" type="pres">
      <dgm:prSet presAssocID="{77813A0D-FB72-4779-8A58-A9D7199ACDC9}" presName="text3" presStyleLbl="fgAcc3" presStyleIdx="0" presStyleCnt="3" custLinFactNeighborX="-27904" custLinFactNeighborY="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894E5-6546-41CC-9143-8BA552AF6037}" type="pres">
      <dgm:prSet presAssocID="{77813A0D-FB72-4779-8A58-A9D7199ACDC9}" presName="hierChild4" presStyleCnt="0"/>
      <dgm:spPr/>
    </dgm:pt>
    <dgm:pt modelId="{6231B69B-50F2-49B4-BA62-8E80476FC614}" type="pres">
      <dgm:prSet presAssocID="{9F93D707-F614-41C3-B433-9696AF41C69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5BB70B3-9B92-4D39-8F6C-F72974D7CD8E}" type="pres">
      <dgm:prSet presAssocID="{C7CA69E5-4DE7-4BBB-8923-CB59EC060A99}" presName="hierRoot3" presStyleCnt="0"/>
      <dgm:spPr/>
    </dgm:pt>
    <dgm:pt modelId="{B390A413-D72D-434C-AA96-8BBD99055E83}" type="pres">
      <dgm:prSet presAssocID="{C7CA69E5-4DE7-4BBB-8923-CB59EC060A99}" presName="composite3" presStyleCnt="0"/>
      <dgm:spPr/>
    </dgm:pt>
    <dgm:pt modelId="{41B3B557-4FC1-4D10-9659-0B86D849A9E7}" type="pres">
      <dgm:prSet presAssocID="{C7CA69E5-4DE7-4BBB-8923-CB59EC060A99}" presName="background3" presStyleLbl="node3" presStyleIdx="1" presStyleCnt="3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8D4618EB-080F-45BE-B530-CB26068FA3C3}" type="pres">
      <dgm:prSet presAssocID="{C7CA69E5-4DE7-4BBB-8923-CB59EC060A99}" presName="text3" presStyleLbl="fgAcc3" presStyleIdx="1" presStyleCnt="3" custScaleX="121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65933-A988-46F2-BE8B-AACF8373B6F4}" type="pres">
      <dgm:prSet presAssocID="{C7CA69E5-4DE7-4BBB-8923-CB59EC060A99}" presName="hierChild4" presStyleCnt="0"/>
      <dgm:spPr/>
    </dgm:pt>
    <dgm:pt modelId="{68E21E41-1060-46AB-B6D2-2A8519A7C2EF}" type="pres">
      <dgm:prSet presAssocID="{F18076BA-FE6D-488C-BFDC-4747BFA570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4357AB3-B7EE-49B8-A18E-C87F4FC27D1E}" type="pres">
      <dgm:prSet presAssocID="{439E7826-1EBA-4479-A219-EFB41348BDC6}" presName="hierRoot2" presStyleCnt="0"/>
      <dgm:spPr/>
    </dgm:pt>
    <dgm:pt modelId="{D407C650-0360-419E-B0F0-37BF170AF9E7}" type="pres">
      <dgm:prSet presAssocID="{439E7826-1EBA-4479-A219-EFB41348BDC6}" presName="composite2" presStyleCnt="0"/>
      <dgm:spPr/>
    </dgm:pt>
    <dgm:pt modelId="{3BE00B5A-7BFD-445A-9DCB-A0C7EDF8E426}" type="pres">
      <dgm:prSet presAssocID="{439E7826-1EBA-4479-A219-EFB41348BDC6}" presName="background2" presStyleLbl="node2" presStyleIdx="1" presStyleCnt="2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FA457678-DE85-4243-8FAF-EBAB07FCCCA4}" type="pres">
      <dgm:prSet presAssocID="{439E7826-1EBA-4479-A219-EFB41348BDC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BF321-D8E9-431D-AD57-FA63539B63FA}" type="pres">
      <dgm:prSet presAssocID="{439E7826-1EBA-4479-A219-EFB41348BDC6}" presName="hierChild3" presStyleCnt="0"/>
      <dgm:spPr/>
    </dgm:pt>
    <dgm:pt modelId="{F7BA5645-675B-4E3C-AB92-AF903BC43FDE}" type="pres">
      <dgm:prSet presAssocID="{7F31A32A-580C-4F40-B996-452780F85D6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098D63DF-8077-4ABB-A2E6-3AEC856EF11F}" type="pres">
      <dgm:prSet presAssocID="{1299F124-3977-458D-BBF3-5CEE62D0C244}" presName="hierRoot3" presStyleCnt="0"/>
      <dgm:spPr/>
    </dgm:pt>
    <dgm:pt modelId="{268F7450-5271-4355-B9A5-B277D59F4DBE}" type="pres">
      <dgm:prSet presAssocID="{1299F124-3977-458D-BBF3-5CEE62D0C244}" presName="composite3" presStyleCnt="0"/>
      <dgm:spPr/>
    </dgm:pt>
    <dgm:pt modelId="{6F04DC90-8631-4284-87C8-77023E1109E4}" type="pres">
      <dgm:prSet presAssocID="{1299F124-3977-458D-BBF3-5CEE62D0C244}" presName="background3" presStyleLbl="node3" presStyleIdx="2" presStyleCnt="3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A9D30072-A2C1-414E-A98A-3AF4595D0BB8}" type="pres">
      <dgm:prSet presAssocID="{1299F124-3977-458D-BBF3-5CEE62D0C24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ABFF85-75AC-4E6F-8D92-3F6E59CFC333}" type="pres">
      <dgm:prSet presAssocID="{1299F124-3977-458D-BBF3-5CEE62D0C244}" presName="hierChild4" presStyleCnt="0"/>
      <dgm:spPr/>
    </dgm:pt>
  </dgm:ptLst>
  <dgm:cxnLst>
    <dgm:cxn modelId="{5A8D4F34-C440-4A03-AC08-3795A058297B}" srcId="{4A619823-EC8D-47FF-8EA1-A1735CFD8672}" destId="{439E7826-1EBA-4479-A219-EFB41348BDC6}" srcOrd="1" destOrd="0" parTransId="{F18076BA-FE6D-488C-BFDC-4747BFA570B8}" sibTransId="{3F237286-CAD9-442B-8A8A-780AB57AC3CA}"/>
    <dgm:cxn modelId="{4241094C-C7D0-4CBD-A491-5EC4C9E3A011}" type="presOf" srcId="{5F4DE94B-FEF5-4C75-A464-B264A8B9521F}" destId="{A334224B-DF16-4073-A101-5233474A458A}" srcOrd="0" destOrd="0" presId="urn:microsoft.com/office/officeart/2005/8/layout/hierarchy1"/>
    <dgm:cxn modelId="{B93722E4-F4C1-4683-BD96-7FF859A5D3D6}" srcId="{5F4DE94B-FEF5-4C75-A464-B264A8B9521F}" destId="{4A619823-EC8D-47FF-8EA1-A1735CFD8672}" srcOrd="0" destOrd="0" parTransId="{AECBCD0C-0D51-439B-B2D0-6EA0FEF92F90}" sibTransId="{AC449A60-3D8F-4D37-8943-EB59DB952691}"/>
    <dgm:cxn modelId="{6C3E6B73-BA58-4A63-8079-4CD69C4FB699}" type="presOf" srcId="{1299F124-3977-458D-BBF3-5CEE62D0C244}" destId="{A9D30072-A2C1-414E-A98A-3AF4595D0BB8}" srcOrd="0" destOrd="0" presId="urn:microsoft.com/office/officeart/2005/8/layout/hierarchy1"/>
    <dgm:cxn modelId="{0CD50BCB-058E-43CF-908D-F5BB3BBFFD20}" type="presOf" srcId="{3F007505-8BB7-45BF-B6CE-A3BD566A9D78}" destId="{B8F11F05-4501-4935-88E8-9CD93853C1CA}" srcOrd="0" destOrd="0" presId="urn:microsoft.com/office/officeart/2005/8/layout/hierarchy1"/>
    <dgm:cxn modelId="{7A076AE6-038D-48C6-A4FA-66B9A9EDC9A9}" type="presOf" srcId="{439E7826-1EBA-4479-A219-EFB41348BDC6}" destId="{FA457678-DE85-4243-8FAF-EBAB07FCCCA4}" srcOrd="0" destOrd="0" presId="urn:microsoft.com/office/officeart/2005/8/layout/hierarchy1"/>
    <dgm:cxn modelId="{82969412-9D7D-499D-A57B-359F4002FEC5}" type="presOf" srcId="{4A619823-EC8D-47FF-8EA1-A1735CFD8672}" destId="{FE6EE7B8-F34F-46BE-993A-896119515BA1}" srcOrd="0" destOrd="0" presId="urn:microsoft.com/office/officeart/2005/8/layout/hierarchy1"/>
    <dgm:cxn modelId="{3BED5B4E-C3AE-489D-A1C9-ACD16F55FC80}" srcId="{439E7826-1EBA-4479-A219-EFB41348BDC6}" destId="{1299F124-3977-458D-BBF3-5CEE62D0C244}" srcOrd="0" destOrd="0" parTransId="{7F31A32A-580C-4F40-B996-452780F85D6A}" sibTransId="{9B5EE5F7-FC37-4BBF-A6CE-3CACA6D7EAC1}"/>
    <dgm:cxn modelId="{FB7E2109-67BD-4B9E-A54B-E7A0FBAE34AE}" type="presOf" srcId="{C7CA69E5-4DE7-4BBB-8923-CB59EC060A99}" destId="{8D4618EB-080F-45BE-B530-CB26068FA3C3}" srcOrd="0" destOrd="0" presId="urn:microsoft.com/office/officeart/2005/8/layout/hierarchy1"/>
    <dgm:cxn modelId="{0D5630A1-4488-4988-803E-9DFB27D2A13F}" type="presOf" srcId="{7F31A32A-580C-4F40-B996-452780F85D6A}" destId="{F7BA5645-675B-4E3C-AB92-AF903BC43FDE}" srcOrd="0" destOrd="0" presId="urn:microsoft.com/office/officeart/2005/8/layout/hierarchy1"/>
    <dgm:cxn modelId="{66AF7C85-60B9-4A07-A45F-FED76247A733}" type="presOf" srcId="{5CCB6D2F-B770-49A6-BC54-6A9CDC81497B}" destId="{DBB827EB-4BFC-417D-AB97-1490F8FE17D0}" srcOrd="0" destOrd="0" presId="urn:microsoft.com/office/officeart/2005/8/layout/hierarchy1"/>
    <dgm:cxn modelId="{923038B1-3473-43AE-B060-06C44051DAC6}" type="presOf" srcId="{77813A0D-FB72-4779-8A58-A9D7199ACDC9}" destId="{761B0120-2064-484D-AC07-D96A978F358E}" srcOrd="0" destOrd="0" presId="urn:microsoft.com/office/officeart/2005/8/layout/hierarchy1"/>
    <dgm:cxn modelId="{419FEE36-BF39-4F84-B1A5-549A3BA7C792}" type="presOf" srcId="{F18076BA-FE6D-488C-BFDC-4747BFA570B8}" destId="{68E21E41-1060-46AB-B6D2-2A8519A7C2EF}" srcOrd="0" destOrd="0" presId="urn:microsoft.com/office/officeart/2005/8/layout/hierarchy1"/>
    <dgm:cxn modelId="{C97AEB99-3356-4432-B635-A3C7E40FC8CD}" srcId="{4A619823-EC8D-47FF-8EA1-A1735CFD8672}" destId="{363311DD-3865-4585-AE3D-A2E0C555CE3F}" srcOrd="0" destOrd="0" parTransId="{3F007505-8BB7-45BF-B6CE-A3BD566A9D78}" sibTransId="{BBD2C8A3-8CA1-48C8-9D68-1B0998D1225E}"/>
    <dgm:cxn modelId="{BF972783-D7BB-4705-A354-83EC49A5D12C}" type="presOf" srcId="{9F93D707-F614-41C3-B433-9696AF41C694}" destId="{6231B69B-50F2-49B4-BA62-8E80476FC614}" srcOrd="0" destOrd="0" presId="urn:microsoft.com/office/officeart/2005/8/layout/hierarchy1"/>
    <dgm:cxn modelId="{DA69A7E7-40EA-4C5C-8B04-9C975CDB7826}" srcId="{363311DD-3865-4585-AE3D-A2E0C555CE3F}" destId="{C7CA69E5-4DE7-4BBB-8923-CB59EC060A99}" srcOrd="1" destOrd="0" parTransId="{9F93D707-F614-41C3-B433-9696AF41C694}" sibTransId="{DD78E468-379C-4AA4-A630-B99665336A19}"/>
    <dgm:cxn modelId="{4C1CBB66-31E5-43CE-8007-2749780F9B46}" type="presOf" srcId="{363311DD-3865-4585-AE3D-A2E0C555CE3F}" destId="{8361CB9E-C5EF-4CA7-8120-32F7531DD9B2}" srcOrd="0" destOrd="0" presId="urn:microsoft.com/office/officeart/2005/8/layout/hierarchy1"/>
    <dgm:cxn modelId="{10959328-8E58-43DC-ABE2-B4934CB03462}" srcId="{363311DD-3865-4585-AE3D-A2E0C555CE3F}" destId="{77813A0D-FB72-4779-8A58-A9D7199ACDC9}" srcOrd="0" destOrd="0" parTransId="{5CCB6D2F-B770-49A6-BC54-6A9CDC81497B}" sibTransId="{1F3B6EB9-8BB5-4C9C-BC75-7059637E44A8}"/>
    <dgm:cxn modelId="{63EBF7C4-4CFC-4DE8-A513-6930C04DEB2F}" type="presParOf" srcId="{A334224B-DF16-4073-A101-5233474A458A}" destId="{EE6D0152-6F54-43CF-94B1-77AAAF6079B8}" srcOrd="0" destOrd="0" presId="urn:microsoft.com/office/officeart/2005/8/layout/hierarchy1"/>
    <dgm:cxn modelId="{2845F84C-2B8E-43E4-9A77-8EE6883AC1E0}" type="presParOf" srcId="{EE6D0152-6F54-43CF-94B1-77AAAF6079B8}" destId="{26FD9B78-8A45-4BDA-B3AE-543746D5330A}" srcOrd="0" destOrd="0" presId="urn:microsoft.com/office/officeart/2005/8/layout/hierarchy1"/>
    <dgm:cxn modelId="{F602C24E-298E-4ED4-85F2-2016B72010C7}" type="presParOf" srcId="{26FD9B78-8A45-4BDA-B3AE-543746D5330A}" destId="{41E2C5D1-B89B-49C7-A662-3FA90E2CF140}" srcOrd="0" destOrd="0" presId="urn:microsoft.com/office/officeart/2005/8/layout/hierarchy1"/>
    <dgm:cxn modelId="{CD354846-3F09-4684-A3AF-2C0B486A8232}" type="presParOf" srcId="{26FD9B78-8A45-4BDA-B3AE-543746D5330A}" destId="{FE6EE7B8-F34F-46BE-993A-896119515BA1}" srcOrd="1" destOrd="0" presId="urn:microsoft.com/office/officeart/2005/8/layout/hierarchy1"/>
    <dgm:cxn modelId="{73510756-6B28-4470-BEFC-C9BEBA2C7040}" type="presParOf" srcId="{EE6D0152-6F54-43CF-94B1-77AAAF6079B8}" destId="{4B52000D-26BD-439B-9B5E-45438BFADAFB}" srcOrd="1" destOrd="0" presId="urn:microsoft.com/office/officeart/2005/8/layout/hierarchy1"/>
    <dgm:cxn modelId="{18C898F2-05F2-4EBC-A17C-333E2DFB9A9B}" type="presParOf" srcId="{4B52000D-26BD-439B-9B5E-45438BFADAFB}" destId="{B8F11F05-4501-4935-88E8-9CD93853C1CA}" srcOrd="0" destOrd="0" presId="urn:microsoft.com/office/officeart/2005/8/layout/hierarchy1"/>
    <dgm:cxn modelId="{C8A0986B-47E9-495E-9A90-3026727ADF22}" type="presParOf" srcId="{4B52000D-26BD-439B-9B5E-45438BFADAFB}" destId="{B3202ABF-C7DA-4F91-A99B-AD3EFB28760F}" srcOrd="1" destOrd="0" presId="urn:microsoft.com/office/officeart/2005/8/layout/hierarchy1"/>
    <dgm:cxn modelId="{3C36C042-7A78-49F7-8268-4BFE3AB3177E}" type="presParOf" srcId="{B3202ABF-C7DA-4F91-A99B-AD3EFB28760F}" destId="{13A2B6C2-4EAC-41DD-8CC2-046B9144B4A8}" srcOrd="0" destOrd="0" presId="urn:microsoft.com/office/officeart/2005/8/layout/hierarchy1"/>
    <dgm:cxn modelId="{A600538C-82A6-4681-A73A-07D2E4D4D422}" type="presParOf" srcId="{13A2B6C2-4EAC-41DD-8CC2-046B9144B4A8}" destId="{19DEED17-689B-4450-B448-0181C399A600}" srcOrd="0" destOrd="0" presId="urn:microsoft.com/office/officeart/2005/8/layout/hierarchy1"/>
    <dgm:cxn modelId="{0B8E2C71-12BB-41F4-B274-3933DEC91590}" type="presParOf" srcId="{13A2B6C2-4EAC-41DD-8CC2-046B9144B4A8}" destId="{8361CB9E-C5EF-4CA7-8120-32F7531DD9B2}" srcOrd="1" destOrd="0" presId="urn:microsoft.com/office/officeart/2005/8/layout/hierarchy1"/>
    <dgm:cxn modelId="{1057833D-FD7B-4552-97B3-CA61A42E8CA2}" type="presParOf" srcId="{B3202ABF-C7DA-4F91-A99B-AD3EFB28760F}" destId="{9D4B96A7-17A1-4DDF-89CC-CAEEDBACC224}" srcOrd="1" destOrd="0" presId="urn:microsoft.com/office/officeart/2005/8/layout/hierarchy1"/>
    <dgm:cxn modelId="{8825DCD6-D986-4DCA-AF05-E75C5CD91117}" type="presParOf" srcId="{9D4B96A7-17A1-4DDF-89CC-CAEEDBACC224}" destId="{DBB827EB-4BFC-417D-AB97-1490F8FE17D0}" srcOrd="0" destOrd="0" presId="urn:microsoft.com/office/officeart/2005/8/layout/hierarchy1"/>
    <dgm:cxn modelId="{5E8B3C05-4847-4A5B-8AE3-1F9002B21275}" type="presParOf" srcId="{9D4B96A7-17A1-4DDF-89CC-CAEEDBACC224}" destId="{52A388FA-C77C-4D5B-8DBF-76356CE018AA}" srcOrd="1" destOrd="0" presId="urn:microsoft.com/office/officeart/2005/8/layout/hierarchy1"/>
    <dgm:cxn modelId="{0DA86BFE-EE45-4588-8FCD-7252ABE47191}" type="presParOf" srcId="{52A388FA-C77C-4D5B-8DBF-76356CE018AA}" destId="{2107252D-4F4F-4D84-8CD1-068130A1ADB2}" srcOrd="0" destOrd="0" presId="urn:microsoft.com/office/officeart/2005/8/layout/hierarchy1"/>
    <dgm:cxn modelId="{45DA5943-DC92-4F02-8C20-6CA27A938644}" type="presParOf" srcId="{2107252D-4F4F-4D84-8CD1-068130A1ADB2}" destId="{2084CD4E-93B1-4787-9FA4-82B445270E4A}" srcOrd="0" destOrd="0" presId="urn:microsoft.com/office/officeart/2005/8/layout/hierarchy1"/>
    <dgm:cxn modelId="{94C73F9A-9ECF-4A5A-AE75-5DED8D9EB75A}" type="presParOf" srcId="{2107252D-4F4F-4D84-8CD1-068130A1ADB2}" destId="{761B0120-2064-484D-AC07-D96A978F358E}" srcOrd="1" destOrd="0" presId="urn:microsoft.com/office/officeart/2005/8/layout/hierarchy1"/>
    <dgm:cxn modelId="{BD24FE4C-6D92-4B1A-8732-7149932AD9AD}" type="presParOf" srcId="{52A388FA-C77C-4D5B-8DBF-76356CE018AA}" destId="{0AB894E5-6546-41CC-9143-8BA552AF6037}" srcOrd="1" destOrd="0" presId="urn:microsoft.com/office/officeart/2005/8/layout/hierarchy1"/>
    <dgm:cxn modelId="{D75FA137-9EF6-49D4-B2C3-651F5A20349E}" type="presParOf" srcId="{9D4B96A7-17A1-4DDF-89CC-CAEEDBACC224}" destId="{6231B69B-50F2-49B4-BA62-8E80476FC614}" srcOrd="2" destOrd="0" presId="urn:microsoft.com/office/officeart/2005/8/layout/hierarchy1"/>
    <dgm:cxn modelId="{C223DC29-1048-4B67-9F0C-912DE71D5FCB}" type="presParOf" srcId="{9D4B96A7-17A1-4DDF-89CC-CAEEDBACC224}" destId="{05BB70B3-9B92-4D39-8F6C-F72974D7CD8E}" srcOrd="3" destOrd="0" presId="urn:microsoft.com/office/officeart/2005/8/layout/hierarchy1"/>
    <dgm:cxn modelId="{A5DE8F06-89F2-41CA-8837-EA8D1E763F89}" type="presParOf" srcId="{05BB70B3-9B92-4D39-8F6C-F72974D7CD8E}" destId="{B390A413-D72D-434C-AA96-8BBD99055E83}" srcOrd="0" destOrd="0" presId="urn:microsoft.com/office/officeart/2005/8/layout/hierarchy1"/>
    <dgm:cxn modelId="{ADD1ABAA-E8DF-426F-8F57-6DF558E8C8AB}" type="presParOf" srcId="{B390A413-D72D-434C-AA96-8BBD99055E83}" destId="{41B3B557-4FC1-4D10-9659-0B86D849A9E7}" srcOrd="0" destOrd="0" presId="urn:microsoft.com/office/officeart/2005/8/layout/hierarchy1"/>
    <dgm:cxn modelId="{D45D3444-D3E1-4682-980D-6542E3856CCC}" type="presParOf" srcId="{B390A413-D72D-434C-AA96-8BBD99055E83}" destId="{8D4618EB-080F-45BE-B530-CB26068FA3C3}" srcOrd="1" destOrd="0" presId="urn:microsoft.com/office/officeart/2005/8/layout/hierarchy1"/>
    <dgm:cxn modelId="{F2AAE1B8-225D-4893-9248-61117C29367C}" type="presParOf" srcId="{05BB70B3-9B92-4D39-8F6C-F72974D7CD8E}" destId="{0F565933-A988-46F2-BE8B-AACF8373B6F4}" srcOrd="1" destOrd="0" presId="urn:microsoft.com/office/officeart/2005/8/layout/hierarchy1"/>
    <dgm:cxn modelId="{4F99CA0C-7101-435F-B6F7-07600676D34E}" type="presParOf" srcId="{4B52000D-26BD-439B-9B5E-45438BFADAFB}" destId="{68E21E41-1060-46AB-B6D2-2A8519A7C2EF}" srcOrd="2" destOrd="0" presId="urn:microsoft.com/office/officeart/2005/8/layout/hierarchy1"/>
    <dgm:cxn modelId="{83985D3C-0E4C-47BC-B38B-2433EEF9F013}" type="presParOf" srcId="{4B52000D-26BD-439B-9B5E-45438BFADAFB}" destId="{84357AB3-B7EE-49B8-A18E-C87F4FC27D1E}" srcOrd="3" destOrd="0" presId="urn:microsoft.com/office/officeart/2005/8/layout/hierarchy1"/>
    <dgm:cxn modelId="{E255C39B-27F2-4BA1-BB2D-B68C14FA3CBF}" type="presParOf" srcId="{84357AB3-B7EE-49B8-A18E-C87F4FC27D1E}" destId="{D407C650-0360-419E-B0F0-37BF170AF9E7}" srcOrd="0" destOrd="0" presId="urn:microsoft.com/office/officeart/2005/8/layout/hierarchy1"/>
    <dgm:cxn modelId="{9EC30FF2-7ABD-480A-B86E-0C6F0FEAD608}" type="presParOf" srcId="{D407C650-0360-419E-B0F0-37BF170AF9E7}" destId="{3BE00B5A-7BFD-445A-9DCB-A0C7EDF8E426}" srcOrd="0" destOrd="0" presId="urn:microsoft.com/office/officeart/2005/8/layout/hierarchy1"/>
    <dgm:cxn modelId="{EC9CCEA8-4413-4554-9ECD-F589448D812D}" type="presParOf" srcId="{D407C650-0360-419E-B0F0-37BF170AF9E7}" destId="{FA457678-DE85-4243-8FAF-EBAB07FCCCA4}" srcOrd="1" destOrd="0" presId="urn:microsoft.com/office/officeart/2005/8/layout/hierarchy1"/>
    <dgm:cxn modelId="{48FB3D8F-5AF7-4615-8B6D-7B41CA1E071A}" type="presParOf" srcId="{84357AB3-B7EE-49B8-A18E-C87F4FC27D1E}" destId="{972BF321-D8E9-431D-AD57-FA63539B63FA}" srcOrd="1" destOrd="0" presId="urn:microsoft.com/office/officeart/2005/8/layout/hierarchy1"/>
    <dgm:cxn modelId="{85A5E8A0-2E20-4644-BA15-6E2A1D77017E}" type="presParOf" srcId="{972BF321-D8E9-431D-AD57-FA63539B63FA}" destId="{F7BA5645-675B-4E3C-AB92-AF903BC43FDE}" srcOrd="0" destOrd="0" presId="urn:microsoft.com/office/officeart/2005/8/layout/hierarchy1"/>
    <dgm:cxn modelId="{31F588EF-3FC8-4C06-822E-3109F9F36BE5}" type="presParOf" srcId="{972BF321-D8E9-431D-AD57-FA63539B63FA}" destId="{098D63DF-8077-4ABB-A2E6-3AEC856EF11F}" srcOrd="1" destOrd="0" presId="urn:microsoft.com/office/officeart/2005/8/layout/hierarchy1"/>
    <dgm:cxn modelId="{F36E602E-74CC-44BD-B1AE-906F58CB3D98}" type="presParOf" srcId="{098D63DF-8077-4ABB-A2E6-3AEC856EF11F}" destId="{268F7450-5271-4355-B9A5-B277D59F4DBE}" srcOrd="0" destOrd="0" presId="urn:microsoft.com/office/officeart/2005/8/layout/hierarchy1"/>
    <dgm:cxn modelId="{D760AA41-60E2-43DE-8F32-8DD17C02D56A}" type="presParOf" srcId="{268F7450-5271-4355-B9A5-B277D59F4DBE}" destId="{6F04DC90-8631-4284-87C8-77023E1109E4}" srcOrd="0" destOrd="0" presId="urn:microsoft.com/office/officeart/2005/8/layout/hierarchy1"/>
    <dgm:cxn modelId="{5DEA315C-9A5E-4F13-9BE1-05E3057F88DA}" type="presParOf" srcId="{268F7450-5271-4355-B9A5-B277D59F4DBE}" destId="{A9D30072-A2C1-414E-A98A-3AF4595D0BB8}" srcOrd="1" destOrd="0" presId="urn:microsoft.com/office/officeart/2005/8/layout/hierarchy1"/>
    <dgm:cxn modelId="{9F6A86CE-CD79-4498-995E-2A2307F2E9E4}" type="presParOf" srcId="{098D63DF-8077-4ABB-A2E6-3AEC856EF11F}" destId="{B3ABFF85-75AC-4E6F-8D92-3F6E59CFC333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9F8693-D9F9-45C5-B408-D7AD96AC09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34B08-C0EC-4D14-B7DD-88948618D025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Вооружённые силы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Э.Сапаты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Ф.Вильи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 в 1914 г. захватили столицу страны – Мехико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407D99C-AC16-476E-88B6-A3E2083ED53C}" type="parTrans" cxnId="{5D3456FC-459B-4E0D-8414-DCBA42F568F3}">
      <dgm:prSet/>
      <dgm:spPr/>
      <dgm:t>
        <a:bodyPr/>
        <a:lstStyle/>
        <a:p>
          <a:endParaRPr lang="ru-RU"/>
        </a:p>
      </dgm:t>
    </dgm:pt>
    <dgm:pt modelId="{C9875F96-354D-44CD-92DE-4D9BD5F7A28F}" type="sibTrans" cxnId="{5D3456FC-459B-4E0D-8414-DCBA42F568F3}">
      <dgm:prSet/>
      <dgm:spPr/>
      <dgm:t>
        <a:bodyPr/>
        <a:lstStyle/>
        <a:p>
          <a:endParaRPr lang="ru-RU"/>
        </a:p>
      </dgm:t>
    </dgm:pt>
    <dgm:pt modelId="{D2E0386B-162D-404C-A396-F916EF377D5A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 через некоторое время войска правительства вынудили их отступить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4C24C73-FD02-4362-AB44-815DF8EF3DC1}" type="parTrans" cxnId="{FC145C60-14EE-46F2-9792-DB9341A12D83}">
      <dgm:prSet/>
      <dgm:spPr/>
      <dgm:t>
        <a:bodyPr/>
        <a:lstStyle/>
        <a:p>
          <a:endParaRPr lang="ru-RU"/>
        </a:p>
      </dgm:t>
    </dgm:pt>
    <dgm:pt modelId="{D6665706-41F4-4D2F-9724-4ECAF7FD6DA4}" type="sibTrans" cxnId="{FC145C60-14EE-46F2-9792-DB9341A12D83}">
      <dgm:prSet/>
      <dgm:spPr/>
      <dgm:t>
        <a:bodyPr/>
        <a:lstStyle/>
        <a:p>
          <a:endParaRPr lang="ru-RU"/>
        </a:p>
      </dgm:t>
    </dgm:pt>
    <dgm:pt modelId="{BD5F76C9-5BBB-4CD0-9025-0D643A12B70B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Крестьянское восстание было подавлено          в 1917 г.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Э.Сапата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Ф.Вилья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были убиты         в разные годы наёмными убийцами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D65D706-AE1C-47DA-9B56-A45B5A513319}" type="parTrans" cxnId="{394696D0-8AA9-4402-BCDA-76B54D0770DE}">
      <dgm:prSet/>
      <dgm:spPr/>
      <dgm:t>
        <a:bodyPr/>
        <a:lstStyle/>
        <a:p>
          <a:endParaRPr lang="ru-RU"/>
        </a:p>
      </dgm:t>
    </dgm:pt>
    <dgm:pt modelId="{6FB241D5-FF51-4D95-9278-C013DB2D0C8C}" type="sibTrans" cxnId="{394696D0-8AA9-4402-BCDA-76B54D0770DE}">
      <dgm:prSet/>
      <dgm:spPr/>
      <dgm:t>
        <a:bodyPr/>
        <a:lstStyle/>
        <a:p>
          <a:endParaRPr lang="ru-RU"/>
        </a:p>
      </dgm:t>
    </dgm:pt>
    <dgm:pt modelId="{D2CFAE59-047B-401A-8FA9-5D66DDC88F62}" type="pres">
      <dgm:prSet presAssocID="{B29F8693-D9F9-45C5-B408-D7AD96AC09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4A6A6-22C5-4DE4-BCBE-3ED7924AA69E}" type="pres">
      <dgm:prSet presAssocID="{B29F8693-D9F9-45C5-B408-D7AD96AC0915}" presName="dummyMaxCanvas" presStyleCnt="0">
        <dgm:presLayoutVars/>
      </dgm:prSet>
      <dgm:spPr/>
    </dgm:pt>
    <dgm:pt modelId="{9FA41877-C94B-4BAF-A527-300DB3BB507F}" type="pres">
      <dgm:prSet presAssocID="{B29F8693-D9F9-45C5-B408-D7AD96AC091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FCDA9-4EA2-4639-9494-A2858A54D823}" type="pres">
      <dgm:prSet presAssocID="{B29F8693-D9F9-45C5-B408-D7AD96AC091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95ABC-CDCC-4258-A98E-38C9A8B546E4}" type="pres">
      <dgm:prSet presAssocID="{B29F8693-D9F9-45C5-B408-D7AD96AC091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80C9C-B91C-47B1-AD3D-1EFA0C0AE933}" type="pres">
      <dgm:prSet presAssocID="{B29F8693-D9F9-45C5-B408-D7AD96AC091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9F93E-CCCA-4846-80AC-34221AD5E3EB}" type="pres">
      <dgm:prSet presAssocID="{B29F8693-D9F9-45C5-B408-D7AD96AC091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C318C-D8A7-4707-8B15-5851CCE298E8}" type="pres">
      <dgm:prSet presAssocID="{B29F8693-D9F9-45C5-B408-D7AD96AC091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E00E6-E79D-458C-970C-5C7CF9E85E14}" type="pres">
      <dgm:prSet presAssocID="{B29F8693-D9F9-45C5-B408-D7AD96AC091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6823-4847-41F3-A0EC-C5E91BFDBACF}" type="pres">
      <dgm:prSet presAssocID="{B29F8693-D9F9-45C5-B408-D7AD96AC091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55322-E603-4E9E-9F20-C3B37E1771A2}" type="presOf" srcId="{76C34B08-C0EC-4D14-B7DD-88948618D025}" destId="{9FA41877-C94B-4BAF-A527-300DB3BB507F}" srcOrd="0" destOrd="0" presId="urn:microsoft.com/office/officeart/2005/8/layout/vProcess5"/>
    <dgm:cxn modelId="{17D57E95-2163-4C3E-A50D-DFBA1715140C}" type="presOf" srcId="{BD5F76C9-5BBB-4CD0-9025-0D643A12B70B}" destId="{F3016823-4847-41F3-A0EC-C5E91BFDBACF}" srcOrd="1" destOrd="0" presId="urn:microsoft.com/office/officeart/2005/8/layout/vProcess5"/>
    <dgm:cxn modelId="{8ECBC27B-95CF-49D1-8ED6-C43D6DD305DC}" type="presOf" srcId="{D6665706-41F4-4D2F-9724-4ECAF7FD6DA4}" destId="{F689F93E-CCCA-4846-80AC-34221AD5E3EB}" srcOrd="0" destOrd="0" presId="urn:microsoft.com/office/officeart/2005/8/layout/vProcess5"/>
    <dgm:cxn modelId="{9695FC85-B0ED-4275-93DE-44F2ECB6E735}" type="presOf" srcId="{D2E0386B-162D-404C-A396-F916EF377D5A}" destId="{C21E00E6-E79D-458C-970C-5C7CF9E85E14}" srcOrd="1" destOrd="0" presId="urn:microsoft.com/office/officeart/2005/8/layout/vProcess5"/>
    <dgm:cxn modelId="{A8EF627F-6174-4AF5-9923-AF7984F8C793}" type="presOf" srcId="{D2E0386B-162D-404C-A396-F916EF377D5A}" destId="{63EFCDA9-4EA2-4639-9494-A2858A54D823}" srcOrd="0" destOrd="0" presId="urn:microsoft.com/office/officeart/2005/8/layout/vProcess5"/>
    <dgm:cxn modelId="{5D3456FC-459B-4E0D-8414-DCBA42F568F3}" srcId="{B29F8693-D9F9-45C5-B408-D7AD96AC0915}" destId="{76C34B08-C0EC-4D14-B7DD-88948618D025}" srcOrd="0" destOrd="0" parTransId="{5407D99C-AC16-476E-88B6-A3E2083ED53C}" sibTransId="{C9875F96-354D-44CD-92DE-4D9BD5F7A28F}"/>
    <dgm:cxn modelId="{828C4272-4AD3-4C8A-92F2-8C06FB8145D9}" type="presOf" srcId="{BD5F76C9-5BBB-4CD0-9025-0D643A12B70B}" destId="{F7E95ABC-CDCC-4258-A98E-38C9A8B546E4}" srcOrd="0" destOrd="0" presId="urn:microsoft.com/office/officeart/2005/8/layout/vProcess5"/>
    <dgm:cxn modelId="{1DB772B3-247E-4042-84BE-00D5CC62A2CB}" type="presOf" srcId="{76C34B08-C0EC-4D14-B7DD-88948618D025}" destId="{522C318C-D8A7-4707-8B15-5851CCE298E8}" srcOrd="1" destOrd="0" presId="urn:microsoft.com/office/officeart/2005/8/layout/vProcess5"/>
    <dgm:cxn modelId="{9DDAEC99-01CE-4299-998B-09A582C9DFCB}" type="presOf" srcId="{B29F8693-D9F9-45C5-B408-D7AD96AC0915}" destId="{D2CFAE59-047B-401A-8FA9-5D66DDC88F62}" srcOrd="0" destOrd="0" presId="urn:microsoft.com/office/officeart/2005/8/layout/vProcess5"/>
    <dgm:cxn modelId="{3F931F5F-31A8-4793-AC41-0F54278E090F}" type="presOf" srcId="{C9875F96-354D-44CD-92DE-4D9BD5F7A28F}" destId="{BBF80C9C-B91C-47B1-AD3D-1EFA0C0AE933}" srcOrd="0" destOrd="0" presId="urn:microsoft.com/office/officeart/2005/8/layout/vProcess5"/>
    <dgm:cxn modelId="{394696D0-8AA9-4402-BCDA-76B54D0770DE}" srcId="{B29F8693-D9F9-45C5-B408-D7AD96AC0915}" destId="{BD5F76C9-5BBB-4CD0-9025-0D643A12B70B}" srcOrd="2" destOrd="0" parTransId="{4D65D706-AE1C-47DA-9B56-A45B5A513319}" sibTransId="{6FB241D5-FF51-4D95-9278-C013DB2D0C8C}"/>
    <dgm:cxn modelId="{FC145C60-14EE-46F2-9792-DB9341A12D83}" srcId="{B29F8693-D9F9-45C5-B408-D7AD96AC0915}" destId="{D2E0386B-162D-404C-A396-F916EF377D5A}" srcOrd="1" destOrd="0" parTransId="{14C24C73-FD02-4362-AB44-815DF8EF3DC1}" sibTransId="{D6665706-41F4-4D2F-9724-4ECAF7FD6DA4}"/>
    <dgm:cxn modelId="{E0EC9188-7010-400A-99A4-FB92F37970BB}" type="presParOf" srcId="{D2CFAE59-047B-401A-8FA9-5D66DDC88F62}" destId="{1494A6A6-22C5-4DE4-BCBE-3ED7924AA69E}" srcOrd="0" destOrd="0" presId="urn:microsoft.com/office/officeart/2005/8/layout/vProcess5"/>
    <dgm:cxn modelId="{CC3F341C-9960-4D35-AE85-96108DE9B528}" type="presParOf" srcId="{D2CFAE59-047B-401A-8FA9-5D66DDC88F62}" destId="{9FA41877-C94B-4BAF-A527-300DB3BB507F}" srcOrd="1" destOrd="0" presId="urn:microsoft.com/office/officeart/2005/8/layout/vProcess5"/>
    <dgm:cxn modelId="{531DAEE5-457B-42CB-AEB8-AC0E10A33B34}" type="presParOf" srcId="{D2CFAE59-047B-401A-8FA9-5D66DDC88F62}" destId="{63EFCDA9-4EA2-4639-9494-A2858A54D823}" srcOrd="2" destOrd="0" presId="urn:microsoft.com/office/officeart/2005/8/layout/vProcess5"/>
    <dgm:cxn modelId="{538C6A81-2469-4F6B-980B-9E2FD4E2B518}" type="presParOf" srcId="{D2CFAE59-047B-401A-8FA9-5D66DDC88F62}" destId="{F7E95ABC-CDCC-4258-A98E-38C9A8B546E4}" srcOrd="3" destOrd="0" presId="urn:microsoft.com/office/officeart/2005/8/layout/vProcess5"/>
    <dgm:cxn modelId="{4378D1FF-7224-4E6D-B20C-B101BCA9A40A}" type="presParOf" srcId="{D2CFAE59-047B-401A-8FA9-5D66DDC88F62}" destId="{BBF80C9C-B91C-47B1-AD3D-1EFA0C0AE933}" srcOrd="4" destOrd="0" presId="urn:microsoft.com/office/officeart/2005/8/layout/vProcess5"/>
    <dgm:cxn modelId="{36B2DA20-DFC5-44E8-9385-CBDE49C58A21}" type="presParOf" srcId="{D2CFAE59-047B-401A-8FA9-5D66DDC88F62}" destId="{F689F93E-CCCA-4846-80AC-34221AD5E3EB}" srcOrd="5" destOrd="0" presId="urn:microsoft.com/office/officeart/2005/8/layout/vProcess5"/>
    <dgm:cxn modelId="{D82D748A-1DDA-4997-B25B-717EE42F95BC}" type="presParOf" srcId="{D2CFAE59-047B-401A-8FA9-5D66DDC88F62}" destId="{522C318C-D8A7-4707-8B15-5851CCE298E8}" srcOrd="6" destOrd="0" presId="urn:microsoft.com/office/officeart/2005/8/layout/vProcess5"/>
    <dgm:cxn modelId="{41CD66AC-E528-46E5-BCE0-90E5E668F3EC}" type="presParOf" srcId="{D2CFAE59-047B-401A-8FA9-5D66DDC88F62}" destId="{C21E00E6-E79D-458C-970C-5C7CF9E85E14}" srcOrd="7" destOrd="0" presId="urn:microsoft.com/office/officeart/2005/8/layout/vProcess5"/>
    <dgm:cxn modelId="{4A01E6B5-49DE-4779-AFFB-713ABE2FB915}" type="presParOf" srcId="{D2CFAE59-047B-401A-8FA9-5D66DDC88F62}" destId="{F3016823-4847-41F3-A0EC-C5E91BFDBACF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DD3F11-1A95-4F31-992B-2E7CF456889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95EC1-8CEB-493B-831F-DE7CB2A9A0C6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Крестьянское восстание потерпело поражение, но не прошло бесследно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27A7840-E64F-4379-AF8D-5495E8D440FC}" type="parTrans" cxnId="{A7E4DA7A-B966-4959-810D-A1D9B032E99B}">
      <dgm:prSet/>
      <dgm:spPr/>
      <dgm:t>
        <a:bodyPr/>
        <a:lstStyle/>
        <a:p>
          <a:endParaRPr lang="ru-RU"/>
        </a:p>
      </dgm:t>
    </dgm:pt>
    <dgm:pt modelId="{1CF53375-FE1B-4392-AAF1-58A54109314E}" type="sibTrans" cxnId="{A7E4DA7A-B966-4959-810D-A1D9B032E99B}">
      <dgm:prSet/>
      <dgm:spPr/>
      <dgm:t>
        <a:bodyPr/>
        <a:lstStyle/>
        <a:p>
          <a:endParaRPr lang="ru-RU"/>
        </a:p>
      </dgm:t>
    </dgm:pt>
    <dgm:pt modelId="{3F6D67E5-6212-425D-9897-F456F08DB5EE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Правительство, хотя     и частично, решило аграрную проблему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9EF4518-A370-4FA0-BF74-1A0D3CAAEFE5}" type="parTrans" cxnId="{88CADECF-F36E-44C2-A6D0-0573CE5DF1E8}">
      <dgm:prSet/>
      <dgm:spPr/>
      <dgm:t>
        <a:bodyPr/>
        <a:lstStyle/>
        <a:p>
          <a:endParaRPr lang="ru-RU"/>
        </a:p>
      </dgm:t>
    </dgm:pt>
    <dgm:pt modelId="{AFCB0B8A-02ED-40A1-B318-521E155702AC}" type="sibTrans" cxnId="{88CADECF-F36E-44C2-A6D0-0573CE5DF1E8}">
      <dgm:prSet/>
      <dgm:spPr/>
      <dgm:t>
        <a:bodyPr/>
        <a:lstStyle/>
        <a:p>
          <a:endParaRPr lang="ru-RU"/>
        </a:p>
      </dgm:t>
    </dgm:pt>
    <dgm:pt modelId="{10298383-DD86-4C0B-BBE1-848B0E9198AE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Незаконно захваченные земли латифундистами  возвращены крестьянам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58998AB-A9D7-4BE2-BA9D-5E075849F47D}" type="parTrans" cxnId="{623DFA77-DDAD-4119-A38E-88C649D40A42}">
      <dgm:prSet/>
      <dgm:spPr/>
      <dgm:t>
        <a:bodyPr/>
        <a:lstStyle/>
        <a:p>
          <a:endParaRPr lang="ru-RU"/>
        </a:p>
      </dgm:t>
    </dgm:pt>
    <dgm:pt modelId="{4499C16C-1F7C-4988-B9AB-69932AEEA974}" type="sibTrans" cxnId="{623DFA77-DDAD-4119-A38E-88C649D40A42}">
      <dgm:prSet/>
      <dgm:spPr/>
      <dgm:t>
        <a:bodyPr/>
        <a:lstStyle/>
        <a:p>
          <a:endParaRPr lang="ru-RU"/>
        </a:p>
      </dgm:t>
    </dgm:pt>
    <dgm:pt modelId="{3F08B389-738F-408B-ADFC-924CEE1FB7EF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Кроме того, в 1917 г. была принята конституция                    в демократическом духе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0AE321-8C36-4631-A436-7723C83F04D6}" type="sibTrans" cxnId="{D9DE1DEE-139E-474E-90D9-D3B5724F8A99}">
      <dgm:prSet/>
      <dgm:spPr/>
      <dgm:t>
        <a:bodyPr/>
        <a:lstStyle/>
        <a:p>
          <a:endParaRPr lang="ru-RU"/>
        </a:p>
      </dgm:t>
    </dgm:pt>
    <dgm:pt modelId="{2DA8958C-AA91-4FA0-B393-D8E8C29BA5BF}" type="parTrans" cxnId="{D9DE1DEE-139E-474E-90D9-D3B5724F8A99}">
      <dgm:prSet/>
      <dgm:spPr/>
      <dgm:t>
        <a:bodyPr/>
        <a:lstStyle/>
        <a:p>
          <a:endParaRPr lang="ru-RU"/>
        </a:p>
      </dgm:t>
    </dgm:pt>
    <dgm:pt modelId="{737555CA-A9D1-4444-87EC-9D3E7CB3B2A1}" type="pres">
      <dgm:prSet presAssocID="{91DD3F11-1A95-4F31-992B-2E7CF4568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E2E663-CD88-4911-863D-5D045B0432BA}" type="pres">
      <dgm:prSet presAssocID="{76595EC1-8CEB-493B-831F-DE7CB2A9A0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F4A6E-D725-40D8-AC35-CBD7ECEBFACC}" type="pres">
      <dgm:prSet presAssocID="{1CF53375-FE1B-4392-AAF1-58A54109314E}" presName="sibTrans" presStyleCnt="0"/>
      <dgm:spPr/>
    </dgm:pt>
    <dgm:pt modelId="{13E25375-A89D-4A0C-86F3-4CC650BE8F96}" type="pres">
      <dgm:prSet presAssocID="{3F6D67E5-6212-425D-9897-F456F08DB5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6A20-9FA7-4828-8F21-C1F3DF2EB348}" type="pres">
      <dgm:prSet presAssocID="{AFCB0B8A-02ED-40A1-B318-521E155702AC}" presName="sibTrans" presStyleCnt="0"/>
      <dgm:spPr/>
    </dgm:pt>
    <dgm:pt modelId="{2BF89C09-754B-4628-9943-AB89CE6BDF4B}" type="pres">
      <dgm:prSet presAssocID="{10298383-DD86-4C0B-BBE1-848B0E9198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65D50-F97D-4FFA-B280-E88A574FDAA2}" type="pres">
      <dgm:prSet presAssocID="{4499C16C-1F7C-4988-B9AB-69932AEEA974}" presName="sibTrans" presStyleCnt="0"/>
      <dgm:spPr/>
    </dgm:pt>
    <dgm:pt modelId="{2B7192A1-C2F6-4694-8009-11F6D87F1A67}" type="pres">
      <dgm:prSet presAssocID="{3F08B389-738F-408B-ADFC-924CEE1FB7EF}" presName="node" presStyleLbl="node1" presStyleIdx="3" presStyleCnt="4" custLinFactNeighborX="-264" custLinFactNeighborY="-2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C6BAF-C553-4C83-AD77-235408544043}" type="presOf" srcId="{76595EC1-8CEB-493B-831F-DE7CB2A9A0C6}" destId="{92E2E663-CD88-4911-863D-5D045B0432BA}" srcOrd="0" destOrd="0" presId="urn:microsoft.com/office/officeart/2005/8/layout/default#1"/>
    <dgm:cxn modelId="{623DFA77-DDAD-4119-A38E-88C649D40A42}" srcId="{91DD3F11-1A95-4F31-992B-2E7CF456889D}" destId="{10298383-DD86-4C0B-BBE1-848B0E9198AE}" srcOrd="2" destOrd="0" parTransId="{E58998AB-A9D7-4BE2-BA9D-5E075849F47D}" sibTransId="{4499C16C-1F7C-4988-B9AB-69932AEEA974}"/>
    <dgm:cxn modelId="{D9DE1DEE-139E-474E-90D9-D3B5724F8A99}" srcId="{91DD3F11-1A95-4F31-992B-2E7CF456889D}" destId="{3F08B389-738F-408B-ADFC-924CEE1FB7EF}" srcOrd="3" destOrd="0" parTransId="{2DA8958C-AA91-4FA0-B393-D8E8C29BA5BF}" sibTransId="{650AE321-8C36-4631-A436-7723C83F04D6}"/>
    <dgm:cxn modelId="{A7E4DA7A-B966-4959-810D-A1D9B032E99B}" srcId="{91DD3F11-1A95-4F31-992B-2E7CF456889D}" destId="{76595EC1-8CEB-493B-831F-DE7CB2A9A0C6}" srcOrd="0" destOrd="0" parTransId="{027A7840-E64F-4379-AF8D-5495E8D440FC}" sibTransId="{1CF53375-FE1B-4392-AAF1-58A54109314E}"/>
    <dgm:cxn modelId="{C6AE008C-A116-4417-A934-10B75F6C3BF4}" type="presOf" srcId="{91DD3F11-1A95-4F31-992B-2E7CF456889D}" destId="{737555CA-A9D1-4444-87EC-9D3E7CB3B2A1}" srcOrd="0" destOrd="0" presId="urn:microsoft.com/office/officeart/2005/8/layout/default#1"/>
    <dgm:cxn modelId="{6E1CFA83-2DEB-4E13-BF02-FB8E8BC4BB5F}" type="presOf" srcId="{3F6D67E5-6212-425D-9897-F456F08DB5EE}" destId="{13E25375-A89D-4A0C-86F3-4CC650BE8F96}" srcOrd="0" destOrd="0" presId="urn:microsoft.com/office/officeart/2005/8/layout/default#1"/>
    <dgm:cxn modelId="{F3C6FD6E-428E-4144-B2D5-0DDB6F61A364}" type="presOf" srcId="{3F08B389-738F-408B-ADFC-924CEE1FB7EF}" destId="{2B7192A1-C2F6-4694-8009-11F6D87F1A67}" srcOrd="0" destOrd="0" presId="urn:microsoft.com/office/officeart/2005/8/layout/default#1"/>
    <dgm:cxn modelId="{88CADECF-F36E-44C2-A6D0-0573CE5DF1E8}" srcId="{91DD3F11-1A95-4F31-992B-2E7CF456889D}" destId="{3F6D67E5-6212-425D-9897-F456F08DB5EE}" srcOrd="1" destOrd="0" parTransId="{89EF4518-A370-4FA0-BF74-1A0D3CAAEFE5}" sibTransId="{AFCB0B8A-02ED-40A1-B318-521E155702AC}"/>
    <dgm:cxn modelId="{761255DF-5DBB-45E6-AE3F-3E1A3F57C69C}" type="presOf" srcId="{10298383-DD86-4C0B-BBE1-848B0E9198AE}" destId="{2BF89C09-754B-4628-9943-AB89CE6BDF4B}" srcOrd="0" destOrd="0" presId="urn:microsoft.com/office/officeart/2005/8/layout/default#1"/>
    <dgm:cxn modelId="{6FA03250-3096-4B26-BA6B-D40A8C86DA60}" type="presParOf" srcId="{737555CA-A9D1-4444-87EC-9D3E7CB3B2A1}" destId="{92E2E663-CD88-4911-863D-5D045B0432BA}" srcOrd="0" destOrd="0" presId="urn:microsoft.com/office/officeart/2005/8/layout/default#1"/>
    <dgm:cxn modelId="{B7196FF9-ED9D-4C81-8C65-B70CAEC680DC}" type="presParOf" srcId="{737555CA-A9D1-4444-87EC-9D3E7CB3B2A1}" destId="{7B6F4A6E-D725-40D8-AC35-CBD7ECEBFACC}" srcOrd="1" destOrd="0" presId="urn:microsoft.com/office/officeart/2005/8/layout/default#1"/>
    <dgm:cxn modelId="{177F23CB-7820-4F24-A4DC-FF4EC454470D}" type="presParOf" srcId="{737555CA-A9D1-4444-87EC-9D3E7CB3B2A1}" destId="{13E25375-A89D-4A0C-86F3-4CC650BE8F96}" srcOrd="2" destOrd="0" presId="urn:microsoft.com/office/officeart/2005/8/layout/default#1"/>
    <dgm:cxn modelId="{C188744E-97AF-4904-8440-4A8425991836}" type="presParOf" srcId="{737555CA-A9D1-4444-87EC-9D3E7CB3B2A1}" destId="{73F16A20-9FA7-4828-8F21-C1F3DF2EB348}" srcOrd="3" destOrd="0" presId="urn:microsoft.com/office/officeart/2005/8/layout/default#1"/>
    <dgm:cxn modelId="{91DC5139-5915-485A-9500-E462EE6DE845}" type="presParOf" srcId="{737555CA-A9D1-4444-87EC-9D3E7CB3B2A1}" destId="{2BF89C09-754B-4628-9943-AB89CE6BDF4B}" srcOrd="4" destOrd="0" presId="urn:microsoft.com/office/officeart/2005/8/layout/default#1"/>
    <dgm:cxn modelId="{7EAE2A25-12D1-496F-8DD2-DFDD219485B3}" type="presParOf" srcId="{737555CA-A9D1-4444-87EC-9D3E7CB3B2A1}" destId="{08565D50-F97D-4FFA-B280-E88A574FDAA2}" srcOrd="5" destOrd="0" presId="urn:microsoft.com/office/officeart/2005/8/layout/default#1"/>
    <dgm:cxn modelId="{5C8C8967-4B21-44C5-B0FA-C05C658B0419}" type="presParOf" srcId="{737555CA-A9D1-4444-87EC-9D3E7CB3B2A1}" destId="{2B7192A1-C2F6-4694-8009-11F6D87F1A67}" srcOrd="6" destOrd="0" presId="urn:microsoft.com/office/officeart/2005/8/layout/default#1"/>
  </dgm:cxnLst>
  <dgm:bg>
    <a:solidFill>
      <a:schemeClr val="bg1"/>
    </a:solidFill>
  </dgm:bg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17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и термины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схему «</a:t>
          </a:r>
          <a:r>
            <a:rPr lang="ru-RU" sz="18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#2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#2"/>
    <dgm:cxn modelId="{637EC7CB-352E-421E-9EB9-3B81C4C04504}" type="presOf" srcId="{466DA2BE-BBF6-44C3-A153-50520A51E0DF}" destId="{3B94F073-D742-4212-A2A0-85C74E3E3138}" srcOrd="0" destOrd="0" presId="urn:microsoft.com/office/officeart/2005/8/layout/vList3#2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#2"/>
    <dgm:cxn modelId="{322063DD-FE24-4336-8CBB-9C0C07C1D023}" type="presParOf" srcId="{3B94F073-D742-4212-A2A0-85C74E3E3138}" destId="{B64A81EE-FFED-4F11-AA7C-1C803141FE85}" srcOrd="0" destOrd="0" presId="urn:microsoft.com/office/officeart/2005/8/layout/vList3#2"/>
    <dgm:cxn modelId="{E880858E-91D8-4C97-8EF8-8C8B06A96114}" type="presParOf" srcId="{B64A81EE-FFED-4F11-AA7C-1C803141FE85}" destId="{0695C490-E4F3-44F9-95D3-DCB4ADA8C6F8}" srcOrd="0" destOrd="0" presId="urn:microsoft.com/office/officeart/2005/8/layout/vList3#2"/>
    <dgm:cxn modelId="{A335E3C4-9A68-42F8-BDD1-225E1C7B37EE}" type="presParOf" srcId="{B64A81EE-FFED-4F11-AA7C-1C803141FE85}" destId="{6B43DADA-43F7-4619-8643-0DEFA7A9F75B}" srcOrd="1" destOrd="0" presId="urn:microsoft.com/office/officeart/2005/8/layout/vList3#2"/>
    <dgm:cxn modelId="{A46A1102-C2FA-440E-8717-59A154FAACB5}" type="presParOf" srcId="{3B94F073-D742-4212-A2A0-85C74E3E3138}" destId="{A06DDE74-47D4-4B6E-8BDF-59D45391C74B}" srcOrd="1" destOrd="0" presId="urn:microsoft.com/office/officeart/2005/8/layout/vList3#2"/>
    <dgm:cxn modelId="{1A03890D-0D7B-4426-A1BB-578E234C1B85}" type="presParOf" srcId="{3B94F073-D742-4212-A2A0-85C74E3E3138}" destId="{F15048E4-E7F1-476C-9ABA-3210777AB54F}" srcOrd="2" destOrd="0" presId="urn:microsoft.com/office/officeart/2005/8/layout/vList3#2"/>
    <dgm:cxn modelId="{B8CB759D-9F2D-446D-9AF3-086E56406D33}" type="presParOf" srcId="{F15048E4-E7F1-476C-9ABA-3210777AB54F}" destId="{0A426044-E8F7-487B-91EF-34DFC983F853}" srcOrd="0" destOrd="0" presId="urn:microsoft.com/office/officeart/2005/8/layout/vList3#2"/>
    <dgm:cxn modelId="{65FDC33D-7CAC-4281-87A9-D8870688D833}" type="presParOf" srcId="{F15048E4-E7F1-476C-9ABA-3210777AB54F}" destId="{66C96DF3-B4EF-4630-AC8E-09B095856621}" srcOrd="1" destOrd="0" presId="urn:microsoft.com/office/officeart/2005/8/layout/vList3#2"/>
    <dgm:cxn modelId="{B229669E-663F-42B2-81E7-B7D97622C858}" type="presParOf" srcId="{3B94F073-D742-4212-A2A0-85C74E3E3138}" destId="{F3809121-478C-4D77-85BA-087F8D1F8BE1}" srcOrd="3" destOrd="0" presId="urn:microsoft.com/office/officeart/2005/8/layout/vList3#2"/>
    <dgm:cxn modelId="{918CD171-8A78-4D67-A3FF-E05008FD2234}" type="presParOf" srcId="{3B94F073-D742-4212-A2A0-85C74E3E3138}" destId="{0A5FDA91-6757-491B-9C9D-6B65379851F0}" srcOrd="4" destOrd="0" presId="urn:microsoft.com/office/officeart/2005/8/layout/vList3#2"/>
    <dgm:cxn modelId="{A1A25E3E-DF22-4BC1-AD5B-F700719EC841}" type="presParOf" srcId="{0A5FDA91-6757-491B-9C9D-6B65379851F0}" destId="{0CB44D7F-0C66-4497-B9EB-5134FE96849A}" srcOrd="0" destOrd="0" presId="urn:microsoft.com/office/officeart/2005/8/layout/vList3#2"/>
    <dgm:cxn modelId="{D91C1DD1-756B-42A5-9327-2B5429E5F204}" type="presParOf" srcId="{0A5FDA91-6757-491B-9C9D-6B65379851F0}" destId="{8C0F39A9-601B-4C81-B0FF-9C5C457FF622}" srcOrd="1" destOrd="0" presId="urn:microsoft.com/office/officeart/2005/8/layout/vList3#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84EEC-699F-4388-AF59-91DEE69CB13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87DFFC-8220-4B8C-902A-24D8C09EC3D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Северная Америка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75417B0-20B5-42CF-8C84-99395FE00AD2}" type="parTrans" cxnId="{123D45F7-E4D9-4750-AE82-C38F51A841E3}">
      <dgm:prSet/>
      <dgm:spPr/>
      <dgm:t>
        <a:bodyPr/>
        <a:lstStyle/>
        <a:p>
          <a:endParaRPr lang="ru-RU"/>
        </a:p>
      </dgm:t>
    </dgm:pt>
    <dgm:pt modelId="{67C07CB8-8FA9-4E9B-A439-4606C7612A1E}" type="sibTrans" cxnId="{123D45F7-E4D9-4750-AE82-C38F51A841E3}">
      <dgm:prSet/>
      <dgm:spPr/>
      <dgm:t>
        <a:bodyPr/>
        <a:lstStyle/>
        <a:p>
          <a:endParaRPr lang="ru-RU"/>
        </a:p>
      </dgm:t>
    </dgm:pt>
    <dgm:pt modelId="{2EE248A8-EF5D-4702-86CF-0A802FF9E82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США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2B5F05-425D-4297-A4E4-1A0F6069DF21}" type="parTrans" cxnId="{E11AFCD7-6036-4896-95C9-4626AE13AA59}">
      <dgm:prSet/>
      <dgm:spPr/>
      <dgm:t>
        <a:bodyPr/>
        <a:lstStyle/>
        <a:p>
          <a:endParaRPr lang="ru-RU"/>
        </a:p>
      </dgm:t>
    </dgm:pt>
    <dgm:pt modelId="{60F2B85A-E983-48DD-B887-11C0B2804CD9}" type="sibTrans" cxnId="{E11AFCD7-6036-4896-95C9-4626AE13AA59}">
      <dgm:prSet/>
      <dgm:spPr/>
      <dgm:t>
        <a:bodyPr/>
        <a:lstStyle/>
        <a:p>
          <a:endParaRPr lang="ru-RU"/>
        </a:p>
      </dgm:t>
    </dgm:pt>
    <dgm:pt modelId="{4345B24D-79BC-4900-9A2E-029C485B5A7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Первое государство мира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9BF691E-2959-413B-B3E5-0ECFC8DE72CD}" type="parTrans" cxnId="{8B74266B-E4A8-4F32-ABA6-2E2CDDD34C9F}">
      <dgm:prSet/>
      <dgm:spPr/>
      <dgm:t>
        <a:bodyPr/>
        <a:lstStyle/>
        <a:p>
          <a:endParaRPr lang="ru-RU"/>
        </a:p>
      </dgm:t>
    </dgm:pt>
    <dgm:pt modelId="{42A99072-68EC-4110-AFF6-A47E7B76D65F}" type="sibTrans" cxnId="{8B74266B-E4A8-4F32-ABA6-2E2CDDD34C9F}">
      <dgm:prSet/>
      <dgm:spPr/>
      <dgm:t>
        <a:bodyPr/>
        <a:lstStyle/>
        <a:p>
          <a:endParaRPr lang="ru-RU"/>
        </a:p>
      </dgm:t>
    </dgm:pt>
    <dgm:pt modelId="{331741A7-1DA1-458A-B7D0-E61ADF7BFC5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Южная Америка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0F12A1-F589-49E7-ADEC-BCBBB22ACF96}" type="parTrans" cxnId="{A77E44F0-8BAB-4508-A7E5-DD02C086C414}">
      <dgm:prSet/>
      <dgm:spPr/>
      <dgm:t>
        <a:bodyPr/>
        <a:lstStyle/>
        <a:p>
          <a:endParaRPr lang="ru-RU"/>
        </a:p>
      </dgm:t>
    </dgm:pt>
    <dgm:pt modelId="{0C626D92-171A-4177-921E-1DDACE59AEC8}" type="sibTrans" cxnId="{A77E44F0-8BAB-4508-A7E5-DD02C086C414}">
      <dgm:prSet/>
      <dgm:spPr/>
      <dgm:t>
        <a:bodyPr/>
        <a:lstStyle/>
        <a:p>
          <a:endParaRPr lang="ru-RU"/>
        </a:p>
      </dgm:t>
    </dgm:pt>
    <dgm:pt modelId="{C22CC2E6-E3A7-492B-BF2D-39BB6948DCA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Латинская Америка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DA07094-F14F-4779-8714-5674D2F84C26}" type="parTrans" cxnId="{C73D091C-793A-4086-9C3F-A96C1A2F1FE1}">
      <dgm:prSet/>
      <dgm:spPr/>
      <dgm:t>
        <a:bodyPr/>
        <a:lstStyle/>
        <a:p>
          <a:endParaRPr lang="ru-RU"/>
        </a:p>
      </dgm:t>
    </dgm:pt>
    <dgm:pt modelId="{C7D5916E-D03A-4E07-90E1-37165C37A90F}" type="sibTrans" cxnId="{C73D091C-793A-4086-9C3F-A96C1A2F1FE1}">
      <dgm:prSet/>
      <dgm:spPr/>
      <dgm:t>
        <a:bodyPr/>
        <a:lstStyle/>
        <a:p>
          <a:endParaRPr lang="ru-RU"/>
        </a:p>
      </dgm:t>
    </dgm:pt>
    <dgm:pt modelId="{47F7BED9-7BC6-4F4F-8031-1333FBBCEFC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Отстала        в своём развитии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B9AEE0-232A-47A2-8EA6-7C0366AFD18F}" type="parTrans" cxnId="{B8F41A00-9A23-4AC1-BB7E-76F5FF7DF653}">
      <dgm:prSet/>
      <dgm:spPr/>
      <dgm:t>
        <a:bodyPr/>
        <a:lstStyle/>
        <a:p>
          <a:endParaRPr lang="ru-RU"/>
        </a:p>
      </dgm:t>
    </dgm:pt>
    <dgm:pt modelId="{D55CD3B2-BF40-44D7-A3DB-5EA956FA9B99}" type="sibTrans" cxnId="{B8F41A00-9A23-4AC1-BB7E-76F5FF7DF653}">
      <dgm:prSet/>
      <dgm:spPr/>
      <dgm:t>
        <a:bodyPr/>
        <a:lstStyle/>
        <a:p>
          <a:endParaRPr lang="ru-RU"/>
        </a:p>
      </dgm:t>
    </dgm:pt>
    <dgm:pt modelId="{8462DCAE-BA1C-4A81-8624-991204AF09A4}" type="pres">
      <dgm:prSet presAssocID="{0A684EEC-699F-4388-AF59-91DEE69CB1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572AAA-FEB2-4E97-95BC-9620DF30E488}" type="pres">
      <dgm:prSet presAssocID="{F987DFFC-8220-4B8C-902A-24D8C09EC3D7}" presName="root" presStyleCnt="0"/>
      <dgm:spPr/>
    </dgm:pt>
    <dgm:pt modelId="{82EE3354-558C-48F7-A042-CB43875ABF7B}" type="pres">
      <dgm:prSet presAssocID="{F987DFFC-8220-4B8C-902A-24D8C09EC3D7}" presName="rootComposite" presStyleCnt="0"/>
      <dgm:spPr/>
    </dgm:pt>
    <dgm:pt modelId="{187DD382-D829-4745-913E-FC81A25F3656}" type="pres">
      <dgm:prSet presAssocID="{F987DFFC-8220-4B8C-902A-24D8C09EC3D7}" presName="rootText" presStyleLbl="node1" presStyleIdx="0" presStyleCnt="2"/>
      <dgm:spPr/>
      <dgm:t>
        <a:bodyPr/>
        <a:lstStyle/>
        <a:p>
          <a:endParaRPr lang="ru-RU"/>
        </a:p>
      </dgm:t>
    </dgm:pt>
    <dgm:pt modelId="{8B1AE736-91DE-4F33-907A-F91A6B5324E0}" type="pres">
      <dgm:prSet presAssocID="{F987DFFC-8220-4B8C-902A-24D8C09EC3D7}" presName="rootConnector" presStyleLbl="node1" presStyleIdx="0" presStyleCnt="2"/>
      <dgm:spPr/>
      <dgm:t>
        <a:bodyPr/>
        <a:lstStyle/>
        <a:p>
          <a:endParaRPr lang="ru-RU"/>
        </a:p>
      </dgm:t>
    </dgm:pt>
    <dgm:pt modelId="{A39EE119-713E-4C08-989E-72F7D965C5DB}" type="pres">
      <dgm:prSet presAssocID="{F987DFFC-8220-4B8C-902A-24D8C09EC3D7}" presName="childShape" presStyleCnt="0"/>
      <dgm:spPr/>
    </dgm:pt>
    <dgm:pt modelId="{9E589A6F-05DC-4931-B386-ABA9DD197BAD}" type="pres">
      <dgm:prSet presAssocID="{E22B5F05-425D-4297-A4E4-1A0F6069DF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8651159-E7E3-437A-9A4A-FC33DD7FC813}" type="pres">
      <dgm:prSet presAssocID="{2EE248A8-EF5D-4702-86CF-0A802FF9E82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BC641-CC9D-4723-A908-FC52E57BADFB}" type="pres">
      <dgm:prSet presAssocID="{B9BF691E-2959-413B-B3E5-0ECFC8DE72C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005E90D-6840-453B-AEC0-BAD27F33FA53}" type="pres">
      <dgm:prSet presAssocID="{4345B24D-79BC-4900-9A2E-029C485B5A7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CBB3A-6369-4C2B-93AF-F42B6CA6A138}" type="pres">
      <dgm:prSet presAssocID="{331741A7-1DA1-458A-B7D0-E61ADF7BFC5B}" presName="root" presStyleCnt="0"/>
      <dgm:spPr/>
    </dgm:pt>
    <dgm:pt modelId="{4F604C88-5105-4F29-A51C-F1ECA8E9F410}" type="pres">
      <dgm:prSet presAssocID="{331741A7-1DA1-458A-B7D0-E61ADF7BFC5B}" presName="rootComposite" presStyleCnt="0"/>
      <dgm:spPr/>
    </dgm:pt>
    <dgm:pt modelId="{78C067EF-27D9-4D1C-AB81-E22D041DF3A7}" type="pres">
      <dgm:prSet presAssocID="{331741A7-1DA1-458A-B7D0-E61ADF7BFC5B}" presName="rootText" presStyleLbl="node1" presStyleIdx="1" presStyleCnt="2"/>
      <dgm:spPr/>
      <dgm:t>
        <a:bodyPr/>
        <a:lstStyle/>
        <a:p>
          <a:endParaRPr lang="ru-RU"/>
        </a:p>
      </dgm:t>
    </dgm:pt>
    <dgm:pt modelId="{7FBB8194-C4CA-4229-8618-D30E523A9073}" type="pres">
      <dgm:prSet presAssocID="{331741A7-1DA1-458A-B7D0-E61ADF7BFC5B}" presName="rootConnector" presStyleLbl="node1" presStyleIdx="1" presStyleCnt="2"/>
      <dgm:spPr/>
      <dgm:t>
        <a:bodyPr/>
        <a:lstStyle/>
        <a:p>
          <a:endParaRPr lang="ru-RU"/>
        </a:p>
      </dgm:t>
    </dgm:pt>
    <dgm:pt modelId="{9F2A4110-6680-4905-8274-E670F217FA13}" type="pres">
      <dgm:prSet presAssocID="{331741A7-1DA1-458A-B7D0-E61ADF7BFC5B}" presName="childShape" presStyleCnt="0"/>
      <dgm:spPr/>
    </dgm:pt>
    <dgm:pt modelId="{DB218A26-55FD-4F14-84B8-5456793B8CCF}" type="pres">
      <dgm:prSet presAssocID="{0DA07094-F14F-4779-8714-5674D2F84C2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B6E2086-5BB7-4482-8E5B-2AA8E458727A}" type="pres">
      <dgm:prSet presAssocID="{C22CC2E6-E3A7-492B-BF2D-39BB6948DCA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ABAF1-3DC8-466E-BA03-36D6782AB398}" type="pres">
      <dgm:prSet presAssocID="{58B9AEE0-232A-47A2-8EA6-7C0366AFD18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99170E1-9228-4823-8A81-DD752D9CFB6A}" type="pres">
      <dgm:prSet presAssocID="{47F7BED9-7BC6-4F4F-8031-1333FBBCEFC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E44F0-8BAB-4508-A7E5-DD02C086C414}" srcId="{0A684EEC-699F-4388-AF59-91DEE69CB131}" destId="{331741A7-1DA1-458A-B7D0-E61ADF7BFC5B}" srcOrd="1" destOrd="0" parTransId="{140F12A1-F589-49E7-ADEC-BCBBB22ACF96}" sibTransId="{0C626D92-171A-4177-921E-1DDACE59AEC8}"/>
    <dgm:cxn modelId="{93904033-2832-4B5F-BA60-C3F0C5A886A1}" type="presOf" srcId="{331741A7-1DA1-458A-B7D0-E61ADF7BFC5B}" destId="{78C067EF-27D9-4D1C-AB81-E22D041DF3A7}" srcOrd="0" destOrd="0" presId="urn:microsoft.com/office/officeart/2005/8/layout/hierarchy3"/>
    <dgm:cxn modelId="{B8F41A00-9A23-4AC1-BB7E-76F5FF7DF653}" srcId="{331741A7-1DA1-458A-B7D0-E61ADF7BFC5B}" destId="{47F7BED9-7BC6-4F4F-8031-1333FBBCEFC8}" srcOrd="1" destOrd="0" parTransId="{58B9AEE0-232A-47A2-8EA6-7C0366AFD18F}" sibTransId="{D55CD3B2-BF40-44D7-A3DB-5EA956FA9B99}"/>
    <dgm:cxn modelId="{98B5BD1A-5766-49C4-B1E2-B0D30A1EDCA2}" type="presOf" srcId="{E22B5F05-425D-4297-A4E4-1A0F6069DF21}" destId="{9E589A6F-05DC-4931-B386-ABA9DD197BAD}" srcOrd="0" destOrd="0" presId="urn:microsoft.com/office/officeart/2005/8/layout/hierarchy3"/>
    <dgm:cxn modelId="{A8ACC09A-8587-4B23-AADB-4F7FBA973B0D}" type="presOf" srcId="{4345B24D-79BC-4900-9A2E-029C485B5A7D}" destId="{4005E90D-6840-453B-AEC0-BAD27F33FA53}" srcOrd="0" destOrd="0" presId="urn:microsoft.com/office/officeart/2005/8/layout/hierarchy3"/>
    <dgm:cxn modelId="{66419C1A-8CE2-49B7-8EF5-7434C10DA985}" type="presOf" srcId="{B9BF691E-2959-413B-B3E5-0ECFC8DE72CD}" destId="{F43BC641-CC9D-4723-A908-FC52E57BADFB}" srcOrd="0" destOrd="0" presId="urn:microsoft.com/office/officeart/2005/8/layout/hierarchy3"/>
    <dgm:cxn modelId="{CBFA5A87-9A99-44B9-8DEA-FC6E465194A1}" type="presOf" srcId="{F987DFFC-8220-4B8C-902A-24D8C09EC3D7}" destId="{187DD382-D829-4745-913E-FC81A25F3656}" srcOrd="0" destOrd="0" presId="urn:microsoft.com/office/officeart/2005/8/layout/hierarchy3"/>
    <dgm:cxn modelId="{90489368-52D2-40C8-8D20-52B70E86C2EE}" type="presOf" srcId="{0DA07094-F14F-4779-8714-5674D2F84C26}" destId="{DB218A26-55FD-4F14-84B8-5456793B8CCF}" srcOrd="0" destOrd="0" presId="urn:microsoft.com/office/officeart/2005/8/layout/hierarchy3"/>
    <dgm:cxn modelId="{8E9991EE-6225-4BBF-B577-11FD7FECE5D3}" type="presOf" srcId="{F987DFFC-8220-4B8C-902A-24D8C09EC3D7}" destId="{8B1AE736-91DE-4F33-907A-F91A6B5324E0}" srcOrd="1" destOrd="0" presId="urn:microsoft.com/office/officeart/2005/8/layout/hierarchy3"/>
    <dgm:cxn modelId="{8B74266B-E4A8-4F32-ABA6-2E2CDDD34C9F}" srcId="{F987DFFC-8220-4B8C-902A-24D8C09EC3D7}" destId="{4345B24D-79BC-4900-9A2E-029C485B5A7D}" srcOrd="1" destOrd="0" parTransId="{B9BF691E-2959-413B-B3E5-0ECFC8DE72CD}" sibTransId="{42A99072-68EC-4110-AFF6-A47E7B76D65F}"/>
    <dgm:cxn modelId="{28348971-C7B6-40D7-86EB-6F46F37797FF}" type="presOf" srcId="{2EE248A8-EF5D-4702-86CF-0A802FF9E820}" destId="{98651159-E7E3-437A-9A4A-FC33DD7FC813}" srcOrd="0" destOrd="0" presId="urn:microsoft.com/office/officeart/2005/8/layout/hierarchy3"/>
    <dgm:cxn modelId="{FD3A00E7-F350-4575-9488-6D4E8E0FC63C}" type="presOf" srcId="{58B9AEE0-232A-47A2-8EA6-7C0366AFD18F}" destId="{774ABAF1-3DC8-466E-BA03-36D6782AB398}" srcOrd="0" destOrd="0" presId="urn:microsoft.com/office/officeart/2005/8/layout/hierarchy3"/>
    <dgm:cxn modelId="{D72D7E13-3F51-4D28-8DB3-66551881EBF3}" type="presOf" srcId="{47F7BED9-7BC6-4F4F-8031-1333FBBCEFC8}" destId="{F99170E1-9228-4823-8A81-DD752D9CFB6A}" srcOrd="0" destOrd="0" presId="urn:microsoft.com/office/officeart/2005/8/layout/hierarchy3"/>
    <dgm:cxn modelId="{8CC98FCE-1010-4BBA-9261-912B95B66377}" type="presOf" srcId="{C22CC2E6-E3A7-492B-BF2D-39BB6948DCAF}" destId="{7B6E2086-5BB7-4482-8E5B-2AA8E458727A}" srcOrd="0" destOrd="0" presId="urn:microsoft.com/office/officeart/2005/8/layout/hierarchy3"/>
    <dgm:cxn modelId="{00624DE4-0AAA-4F92-ACD4-4AE6E1D7F01D}" type="presOf" srcId="{0A684EEC-699F-4388-AF59-91DEE69CB131}" destId="{8462DCAE-BA1C-4A81-8624-991204AF09A4}" srcOrd="0" destOrd="0" presId="urn:microsoft.com/office/officeart/2005/8/layout/hierarchy3"/>
    <dgm:cxn modelId="{E11AFCD7-6036-4896-95C9-4626AE13AA59}" srcId="{F987DFFC-8220-4B8C-902A-24D8C09EC3D7}" destId="{2EE248A8-EF5D-4702-86CF-0A802FF9E820}" srcOrd="0" destOrd="0" parTransId="{E22B5F05-425D-4297-A4E4-1A0F6069DF21}" sibTransId="{60F2B85A-E983-48DD-B887-11C0B2804CD9}"/>
    <dgm:cxn modelId="{123D45F7-E4D9-4750-AE82-C38F51A841E3}" srcId="{0A684EEC-699F-4388-AF59-91DEE69CB131}" destId="{F987DFFC-8220-4B8C-902A-24D8C09EC3D7}" srcOrd="0" destOrd="0" parTransId="{275417B0-20B5-42CF-8C84-99395FE00AD2}" sibTransId="{67C07CB8-8FA9-4E9B-A439-4606C7612A1E}"/>
    <dgm:cxn modelId="{C73D091C-793A-4086-9C3F-A96C1A2F1FE1}" srcId="{331741A7-1DA1-458A-B7D0-E61ADF7BFC5B}" destId="{C22CC2E6-E3A7-492B-BF2D-39BB6948DCAF}" srcOrd="0" destOrd="0" parTransId="{0DA07094-F14F-4779-8714-5674D2F84C26}" sibTransId="{C7D5916E-D03A-4E07-90E1-37165C37A90F}"/>
    <dgm:cxn modelId="{49C03403-0CF7-41F4-B065-4E53DA3CAC5E}" type="presOf" srcId="{331741A7-1DA1-458A-B7D0-E61ADF7BFC5B}" destId="{7FBB8194-C4CA-4229-8618-D30E523A9073}" srcOrd="1" destOrd="0" presId="urn:microsoft.com/office/officeart/2005/8/layout/hierarchy3"/>
    <dgm:cxn modelId="{4617372B-7999-458D-844F-560989A75FCD}" type="presParOf" srcId="{8462DCAE-BA1C-4A81-8624-991204AF09A4}" destId="{D8572AAA-FEB2-4E97-95BC-9620DF30E488}" srcOrd="0" destOrd="0" presId="urn:microsoft.com/office/officeart/2005/8/layout/hierarchy3"/>
    <dgm:cxn modelId="{7916FE55-0ECF-4E26-BA82-CCCBDF596DBD}" type="presParOf" srcId="{D8572AAA-FEB2-4E97-95BC-9620DF30E488}" destId="{82EE3354-558C-48F7-A042-CB43875ABF7B}" srcOrd="0" destOrd="0" presId="urn:microsoft.com/office/officeart/2005/8/layout/hierarchy3"/>
    <dgm:cxn modelId="{BA1BD72B-A72C-4EE4-97FB-C2CF65E3639F}" type="presParOf" srcId="{82EE3354-558C-48F7-A042-CB43875ABF7B}" destId="{187DD382-D829-4745-913E-FC81A25F3656}" srcOrd="0" destOrd="0" presId="urn:microsoft.com/office/officeart/2005/8/layout/hierarchy3"/>
    <dgm:cxn modelId="{D4697441-D7DA-4594-8DBA-61CDAD4F789E}" type="presParOf" srcId="{82EE3354-558C-48F7-A042-CB43875ABF7B}" destId="{8B1AE736-91DE-4F33-907A-F91A6B5324E0}" srcOrd="1" destOrd="0" presId="urn:microsoft.com/office/officeart/2005/8/layout/hierarchy3"/>
    <dgm:cxn modelId="{1A33A5F0-FB7C-48BE-B572-D4FFCE41A3CA}" type="presParOf" srcId="{D8572AAA-FEB2-4E97-95BC-9620DF30E488}" destId="{A39EE119-713E-4C08-989E-72F7D965C5DB}" srcOrd="1" destOrd="0" presId="urn:microsoft.com/office/officeart/2005/8/layout/hierarchy3"/>
    <dgm:cxn modelId="{5A60DD61-3677-4925-AEB7-C7750CB20B7B}" type="presParOf" srcId="{A39EE119-713E-4C08-989E-72F7D965C5DB}" destId="{9E589A6F-05DC-4931-B386-ABA9DD197BAD}" srcOrd="0" destOrd="0" presId="urn:microsoft.com/office/officeart/2005/8/layout/hierarchy3"/>
    <dgm:cxn modelId="{1A3CC638-0D20-4217-BA4E-83DD27DD88C3}" type="presParOf" srcId="{A39EE119-713E-4C08-989E-72F7D965C5DB}" destId="{98651159-E7E3-437A-9A4A-FC33DD7FC813}" srcOrd="1" destOrd="0" presId="urn:microsoft.com/office/officeart/2005/8/layout/hierarchy3"/>
    <dgm:cxn modelId="{1D529429-466D-4CC6-A73A-28C1B2C3493E}" type="presParOf" srcId="{A39EE119-713E-4C08-989E-72F7D965C5DB}" destId="{F43BC641-CC9D-4723-A908-FC52E57BADFB}" srcOrd="2" destOrd="0" presId="urn:microsoft.com/office/officeart/2005/8/layout/hierarchy3"/>
    <dgm:cxn modelId="{F1C2DBE1-B2EF-4525-A54B-0E316DCB0618}" type="presParOf" srcId="{A39EE119-713E-4C08-989E-72F7D965C5DB}" destId="{4005E90D-6840-453B-AEC0-BAD27F33FA53}" srcOrd="3" destOrd="0" presId="urn:microsoft.com/office/officeart/2005/8/layout/hierarchy3"/>
    <dgm:cxn modelId="{08391AC0-1574-4A13-B36F-93B50B3AA069}" type="presParOf" srcId="{8462DCAE-BA1C-4A81-8624-991204AF09A4}" destId="{D79CBB3A-6369-4C2B-93AF-F42B6CA6A138}" srcOrd="1" destOrd="0" presId="urn:microsoft.com/office/officeart/2005/8/layout/hierarchy3"/>
    <dgm:cxn modelId="{FE3EEF83-3C5D-4F3C-BF6C-1261D5C6BECA}" type="presParOf" srcId="{D79CBB3A-6369-4C2B-93AF-F42B6CA6A138}" destId="{4F604C88-5105-4F29-A51C-F1ECA8E9F410}" srcOrd="0" destOrd="0" presId="urn:microsoft.com/office/officeart/2005/8/layout/hierarchy3"/>
    <dgm:cxn modelId="{D6385102-8961-4ED1-AA06-CFEEDB52F529}" type="presParOf" srcId="{4F604C88-5105-4F29-A51C-F1ECA8E9F410}" destId="{78C067EF-27D9-4D1C-AB81-E22D041DF3A7}" srcOrd="0" destOrd="0" presId="urn:microsoft.com/office/officeart/2005/8/layout/hierarchy3"/>
    <dgm:cxn modelId="{EF6B9392-A79F-40F3-9A15-CE9145225770}" type="presParOf" srcId="{4F604C88-5105-4F29-A51C-F1ECA8E9F410}" destId="{7FBB8194-C4CA-4229-8618-D30E523A9073}" srcOrd="1" destOrd="0" presId="urn:microsoft.com/office/officeart/2005/8/layout/hierarchy3"/>
    <dgm:cxn modelId="{3AC95473-BECC-423B-BD26-754DCCCA0F06}" type="presParOf" srcId="{D79CBB3A-6369-4C2B-93AF-F42B6CA6A138}" destId="{9F2A4110-6680-4905-8274-E670F217FA13}" srcOrd="1" destOrd="0" presId="urn:microsoft.com/office/officeart/2005/8/layout/hierarchy3"/>
    <dgm:cxn modelId="{7DE4700F-444C-4DE3-B396-8F3AD4A93D74}" type="presParOf" srcId="{9F2A4110-6680-4905-8274-E670F217FA13}" destId="{DB218A26-55FD-4F14-84B8-5456793B8CCF}" srcOrd="0" destOrd="0" presId="urn:microsoft.com/office/officeart/2005/8/layout/hierarchy3"/>
    <dgm:cxn modelId="{1C763E95-6439-435F-AB13-89D61029B1AD}" type="presParOf" srcId="{9F2A4110-6680-4905-8274-E670F217FA13}" destId="{7B6E2086-5BB7-4482-8E5B-2AA8E458727A}" srcOrd="1" destOrd="0" presId="urn:microsoft.com/office/officeart/2005/8/layout/hierarchy3"/>
    <dgm:cxn modelId="{A51CF2F4-8D74-4645-9D5F-E08A1F5121EF}" type="presParOf" srcId="{9F2A4110-6680-4905-8274-E670F217FA13}" destId="{774ABAF1-3DC8-466E-BA03-36D6782AB398}" srcOrd="2" destOrd="0" presId="urn:microsoft.com/office/officeart/2005/8/layout/hierarchy3"/>
    <dgm:cxn modelId="{1AED0A7B-8F56-4BBF-A85A-77B12A2350BB}" type="presParOf" srcId="{9F2A4110-6680-4905-8274-E670F217FA13}" destId="{F99170E1-9228-4823-8A81-DD752D9CFB6A}" srcOrd="3" destOrd="0" presId="urn:microsoft.com/office/officeart/2005/8/layout/hierarchy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B021A-BA2E-4731-9D1B-DB45993D4D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D75FBE-2A66-471C-B40B-7B1CA9B072B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Правящие круги        и политические деятели                    по происхождению – испанцы </a:t>
          </a:r>
          <a:endParaRPr lang="ru-RU" sz="11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португальцы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C80C4C8-4FB2-4CA8-B179-B1DBFFF1E434}" type="parTrans" cxnId="{DD00996F-AE5D-44B4-8804-5629BD5A9EFF}">
      <dgm:prSet/>
      <dgm:spPr/>
      <dgm:t>
        <a:bodyPr/>
        <a:lstStyle/>
        <a:p>
          <a:endParaRPr lang="ru-RU"/>
        </a:p>
      </dgm:t>
    </dgm:pt>
    <dgm:pt modelId="{92685073-822A-4BFD-9548-C8BEBAD85CA7}" type="sibTrans" cxnId="{DD00996F-AE5D-44B4-8804-5629BD5A9EFF}">
      <dgm:prSet/>
      <dgm:spPr/>
      <dgm:t>
        <a:bodyPr/>
        <a:lstStyle/>
        <a:p>
          <a:endParaRPr lang="ru-RU"/>
        </a:p>
      </dgm:t>
    </dgm:pt>
    <dgm:pt modelId="{C48E5ECD-12A8-4511-A75B-BEB72B9262AB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Испания                      и Португалия – экономически отсталые государства Северной Европы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80361E8-8E9A-4791-9BFB-1A2F01DA5B5C}" type="parTrans" cxnId="{90EA35B4-11A4-4361-AFAA-391F8AC29774}">
      <dgm:prSet/>
      <dgm:spPr/>
      <dgm:t>
        <a:bodyPr/>
        <a:lstStyle/>
        <a:p>
          <a:endParaRPr lang="ru-RU"/>
        </a:p>
      </dgm:t>
    </dgm:pt>
    <dgm:pt modelId="{A83A00C3-62E9-4AB3-A1C1-4042C7B3E0A0}" type="sibTrans" cxnId="{90EA35B4-11A4-4361-AFAA-391F8AC29774}">
      <dgm:prSet/>
      <dgm:spPr/>
      <dgm:t>
        <a:bodyPr/>
        <a:lstStyle/>
        <a:p>
          <a:endParaRPr lang="ru-RU"/>
        </a:p>
      </dgm:t>
    </dgm:pt>
    <dgm:pt modelId="{5747AF6D-E773-43D0-8AB6-80CDF0E40BA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объяснялось сохранением средневековых  порядков                  в общественной жизни этих государств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B6DBBA-A915-480F-AF9A-8148E5BC5C82}" type="parTrans" cxnId="{3811F9E1-9527-4E99-A7E4-08402CF05E9C}">
      <dgm:prSet/>
      <dgm:spPr/>
      <dgm:t>
        <a:bodyPr/>
        <a:lstStyle/>
        <a:p>
          <a:endParaRPr lang="ru-RU"/>
        </a:p>
      </dgm:t>
    </dgm:pt>
    <dgm:pt modelId="{99297EBE-435A-4760-9D5C-0EF9F96DF9BF}" type="sibTrans" cxnId="{3811F9E1-9527-4E99-A7E4-08402CF05E9C}">
      <dgm:prSet/>
      <dgm:spPr/>
      <dgm:t>
        <a:bodyPr/>
        <a:lstStyle/>
        <a:p>
          <a:endParaRPr lang="ru-RU"/>
        </a:p>
      </dgm:t>
    </dgm:pt>
    <dgm:pt modelId="{3BF35B41-B726-41BA-9AA4-E75744A90BD0}" type="pres">
      <dgm:prSet presAssocID="{A66B021A-BA2E-4731-9D1B-DB45993D4DE2}" presName="CompostProcess" presStyleCnt="0">
        <dgm:presLayoutVars>
          <dgm:dir/>
          <dgm:resizeHandles val="exact"/>
        </dgm:presLayoutVars>
      </dgm:prSet>
      <dgm:spPr/>
    </dgm:pt>
    <dgm:pt modelId="{35FB3FF7-3B02-4C38-B4F0-05B541B8E5B1}" type="pres">
      <dgm:prSet presAssocID="{A66B021A-BA2E-4731-9D1B-DB45993D4DE2}" presName="arrow" presStyleLbl="bgShp" presStyleIdx="0" presStyleCnt="1"/>
      <dgm:spPr>
        <a:solidFill>
          <a:schemeClr val="bg1"/>
        </a:solidFill>
        <a:ln>
          <a:solidFill>
            <a:srgbClr val="0070C0"/>
          </a:solidFill>
        </a:ln>
      </dgm:spPr>
    </dgm:pt>
    <dgm:pt modelId="{6BE606A6-795C-46B5-AEC4-80652CA5E6BD}" type="pres">
      <dgm:prSet presAssocID="{A66B021A-BA2E-4731-9D1B-DB45993D4DE2}" presName="linearProcess" presStyleCnt="0"/>
      <dgm:spPr/>
    </dgm:pt>
    <dgm:pt modelId="{AC470A8B-47E6-4D09-B9C2-25C34F8851DC}" type="pres">
      <dgm:prSet presAssocID="{32D75FBE-2A66-471C-B40B-7B1CA9B072BC}" presName="textNode" presStyleLbl="node1" presStyleIdx="0" presStyleCnt="3" custLinFactNeighborX="-776" custLinFactNeighborY="-64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F700-028F-4510-BED1-43902614CBA4}" type="pres">
      <dgm:prSet presAssocID="{92685073-822A-4BFD-9548-C8BEBAD85CA7}" presName="sibTrans" presStyleCnt="0"/>
      <dgm:spPr/>
    </dgm:pt>
    <dgm:pt modelId="{B0807450-F4A6-469C-8005-918AC6C7E901}" type="pres">
      <dgm:prSet presAssocID="{C48E5ECD-12A8-4511-A75B-BEB72B9262AB}" presName="textNode" presStyleLbl="node1" presStyleIdx="1" presStyleCnt="3" custLinFactNeighborX="-25065" custLinFactNeighborY="-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5191-5F73-44D7-BA6B-0B983071207A}" type="pres">
      <dgm:prSet presAssocID="{A83A00C3-62E9-4AB3-A1C1-4042C7B3E0A0}" presName="sibTrans" presStyleCnt="0"/>
      <dgm:spPr/>
    </dgm:pt>
    <dgm:pt modelId="{45756CEA-85FF-468F-887A-C4932B209265}" type="pres">
      <dgm:prSet presAssocID="{5747AF6D-E773-43D0-8AB6-80CDF0E40BAF}" presName="textNode" presStyleLbl="node1" presStyleIdx="2" presStyleCnt="3" custScaleX="96822" custScaleY="106163" custLinFactNeighborX="-19021" custLinFactNeighborY="2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1F9E1-9527-4E99-A7E4-08402CF05E9C}" srcId="{A66B021A-BA2E-4731-9D1B-DB45993D4DE2}" destId="{5747AF6D-E773-43D0-8AB6-80CDF0E40BAF}" srcOrd="2" destOrd="0" parTransId="{DBB6DBBA-A915-480F-AF9A-8148E5BC5C82}" sibTransId="{99297EBE-435A-4760-9D5C-0EF9F96DF9BF}"/>
    <dgm:cxn modelId="{90EA35B4-11A4-4361-AFAA-391F8AC29774}" srcId="{A66B021A-BA2E-4731-9D1B-DB45993D4DE2}" destId="{C48E5ECD-12A8-4511-A75B-BEB72B9262AB}" srcOrd="1" destOrd="0" parTransId="{F80361E8-8E9A-4791-9BFB-1A2F01DA5B5C}" sibTransId="{A83A00C3-62E9-4AB3-A1C1-4042C7B3E0A0}"/>
    <dgm:cxn modelId="{BAD5B738-7E78-4742-B79A-EFCD3CE7141B}" type="presOf" srcId="{5747AF6D-E773-43D0-8AB6-80CDF0E40BAF}" destId="{45756CEA-85FF-468F-887A-C4932B209265}" srcOrd="0" destOrd="0" presId="urn:microsoft.com/office/officeart/2005/8/layout/hProcess9"/>
    <dgm:cxn modelId="{39026DD7-CB97-47D5-A467-5EA3C07AA443}" type="presOf" srcId="{C48E5ECD-12A8-4511-A75B-BEB72B9262AB}" destId="{B0807450-F4A6-469C-8005-918AC6C7E901}" srcOrd="0" destOrd="0" presId="urn:microsoft.com/office/officeart/2005/8/layout/hProcess9"/>
    <dgm:cxn modelId="{2954F6F6-7C17-4B7B-A0ED-8036AE37EED9}" type="presOf" srcId="{32D75FBE-2A66-471C-B40B-7B1CA9B072BC}" destId="{AC470A8B-47E6-4D09-B9C2-25C34F8851DC}" srcOrd="0" destOrd="0" presId="urn:microsoft.com/office/officeart/2005/8/layout/hProcess9"/>
    <dgm:cxn modelId="{DD00996F-AE5D-44B4-8804-5629BD5A9EFF}" srcId="{A66B021A-BA2E-4731-9D1B-DB45993D4DE2}" destId="{32D75FBE-2A66-471C-B40B-7B1CA9B072BC}" srcOrd="0" destOrd="0" parTransId="{1C80C4C8-4FB2-4CA8-B179-B1DBFFF1E434}" sibTransId="{92685073-822A-4BFD-9548-C8BEBAD85CA7}"/>
    <dgm:cxn modelId="{11D5C258-7C2F-4074-AA49-A908BBFC2C3E}" type="presOf" srcId="{A66B021A-BA2E-4731-9D1B-DB45993D4DE2}" destId="{3BF35B41-B726-41BA-9AA4-E75744A90BD0}" srcOrd="0" destOrd="0" presId="urn:microsoft.com/office/officeart/2005/8/layout/hProcess9"/>
    <dgm:cxn modelId="{E455DD2C-1FC6-44C8-AB27-619642AD50F8}" type="presParOf" srcId="{3BF35B41-B726-41BA-9AA4-E75744A90BD0}" destId="{35FB3FF7-3B02-4C38-B4F0-05B541B8E5B1}" srcOrd="0" destOrd="0" presId="urn:microsoft.com/office/officeart/2005/8/layout/hProcess9"/>
    <dgm:cxn modelId="{F725778A-4FBA-44AF-B91F-493590F4DF5B}" type="presParOf" srcId="{3BF35B41-B726-41BA-9AA4-E75744A90BD0}" destId="{6BE606A6-795C-46B5-AEC4-80652CA5E6BD}" srcOrd="1" destOrd="0" presId="urn:microsoft.com/office/officeart/2005/8/layout/hProcess9"/>
    <dgm:cxn modelId="{DC70F043-38F8-4A49-9933-B2AFC4790EC1}" type="presParOf" srcId="{6BE606A6-795C-46B5-AEC4-80652CA5E6BD}" destId="{AC470A8B-47E6-4D09-B9C2-25C34F8851DC}" srcOrd="0" destOrd="0" presId="urn:microsoft.com/office/officeart/2005/8/layout/hProcess9"/>
    <dgm:cxn modelId="{5DE73EA3-AFBC-45C1-B65C-A99C3A1BF652}" type="presParOf" srcId="{6BE606A6-795C-46B5-AEC4-80652CA5E6BD}" destId="{F8B0F700-028F-4510-BED1-43902614CBA4}" srcOrd="1" destOrd="0" presId="urn:microsoft.com/office/officeart/2005/8/layout/hProcess9"/>
    <dgm:cxn modelId="{AE0ED12B-3CED-471D-B501-0D373DAE780A}" type="presParOf" srcId="{6BE606A6-795C-46B5-AEC4-80652CA5E6BD}" destId="{B0807450-F4A6-469C-8005-918AC6C7E901}" srcOrd="2" destOrd="0" presId="urn:microsoft.com/office/officeart/2005/8/layout/hProcess9"/>
    <dgm:cxn modelId="{DCAEA84E-C2B4-45D6-BC7B-00337D0CA59A}" type="presParOf" srcId="{6BE606A6-795C-46B5-AEC4-80652CA5E6BD}" destId="{312B5191-5F73-44D7-BA6B-0B983071207A}" srcOrd="3" destOrd="0" presId="urn:microsoft.com/office/officeart/2005/8/layout/hProcess9"/>
    <dgm:cxn modelId="{CB0B913C-776F-4FF8-90DD-52DC6B952C61}" type="presParOf" srcId="{6BE606A6-795C-46B5-AEC4-80652CA5E6BD}" destId="{45756CEA-85FF-468F-887A-C4932B209265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F3389-93D1-4AB7-93A5-D8437F3BA12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9C2732-0613-4551-BF54-FD1624F5302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 многих странах в последней четверти </a:t>
          </a:r>
          <a:r>
            <a:rPr lang="en-US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E7343F7-533A-45C3-8DCF-E68BC0B58794}" type="parTrans" cxnId="{BB64F375-945D-4F93-A285-A2F514DAD0B5}">
      <dgm:prSet/>
      <dgm:spPr/>
      <dgm:t>
        <a:bodyPr/>
        <a:lstStyle/>
        <a:p>
          <a:endParaRPr lang="ru-RU"/>
        </a:p>
      </dgm:t>
    </dgm:pt>
    <dgm:pt modelId="{6FAE7D16-6E9D-4A20-9196-458185C223EB}" type="sibTrans" cxnId="{BB64F375-945D-4F93-A285-A2F514DAD0B5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552D3DB0-AF5F-4647-B37F-15561E6C7A9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Промышленный прогресс только начинался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3F3FAD7-A215-43B2-B4B0-D92BDB88CCB5}" type="parTrans" cxnId="{938FC336-1842-4ADE-95AB-D817C8F9C7BB}">
      <dgm:prSet/>
      <dgm:spPr/>
      <dgm:t>
        <a:bodyPr/>
        <a:lstStyle/>
        <a:p>
          <a:endParaRPr lang="ru-RU"/>
        </a:p>
      </dgm:t>
    </dgm:pt>
    <dgm:pt modelId="{6CA2A679-083E-494D-B5FF-135B6F75BD7D}" type="sibTrans" cxnId="{938FC336-1842-4ADE-95AB-D817C8F9C7BB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45BEA55-B86A-4F6F-A046-E55A4FE4F15E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экономике существовали  феодальные отношения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6E1CFBD-C15E-4271-937F-B1ADFDA2C163}" type="parTrans" cxnId="{FD8A9D49-A7F9-4BD7-A82F-9D7B7328EE93}">
      <dgm:prSet/>
      <dgm:spPr/>
      <dgm:t>
        <a:bodyPr/>
        <a:lstStyle/>
        <a:p>
          <a:endParaRPr lang="ru-RU"/>
        </a:p>
      </dgm:t>
    </dgm:pt>
    <dgm:pt modelId="{E3533C1D-8848-413C-8061-E509D8EC4711}" type="sibTrans" cxnId="{FD8A9D49-A7F9-4BD7-A82F-9D7B7328EE93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5C03C4D-DD62-46A3-8FC8-E307574202A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Пережитки рабовладельческого строя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3D01699-91B5-40EB-AE1D-29EA1D077ECE}" type="parTrans" cxnId="{B606F84A-B8BA-4CC2-BE20-E8F385066190}">
      <dgm:prSet/>
      <dgm:spPr/>
      <dgm:t>
        <a:bodyPr/>
        <a:lstStyle/>
        <a:p>
          <a:endParaRPr lang="ru-RU"/>
        </a:p>
      </dgm:t>
    </dgm:pt>
    <dgm:pt modelId="{3357CC99-F741-47A2-880E-2C7837BA99C5}" type="sibTrans" cxnId="{B606F84A-B8BA-4CC2-BE20-E8F38506619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A8C2171-1054-4959-BCC8-53BCEBBCDD4C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Примитивные родоплеменные общины индейцев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BA30827-094D-4FE4-8F5E-97A873996556}" type="parTrans" cxnId="{9D733452-4F86-40CB-899A-FC1D084AB538}">
      <dgm:prSet/>
      <dgm:spPr/>
      <dgm:t>
        <a:bodyPr/>
        <a:lstStyle/>
        <a:p>
          <a:endParaRPr lang="ru-RU"/>
        </a:p>
      </dgm:t>
    </dgm:pt>
    <dgm:pt modelId="{7F7811EE-2F43-486E-AFD3-453A954EE443}" type="sibTrans" cxnId="{9D733452-4F86-40CB-899A-FC1D084AB538}">
      <dgm:prSet/>
      <dgm:spPr/>
      <dgm:t>
        <a:bodyPr/>
        <a:lstStyle/>
        <a:p>
          <a:endParaRPr lang="ru-RU"/>
        </a:p>
      </dgm:t>
    </dgm:pt>
    <dgm:pt modelId="{FC642E79-D967-44E6-89D4-998515CE54F3}" type="pres">
      <dgm:prSet presAssocID="{38DF3389-93D1-4AB7-93A5-D8437F3BA1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98F6D-98F4-4D77-8DED-66F923F0BB02}" type="pres">
      <dgm:prSet presAssocID="{889C2732-0613-4551-BF54-FD1624F530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8CDE-2856-4730-B6A9-41CDFF9D3DAF}" type="pres">
      <dgm:prSet presAssocID="{6FAE7D16-6E9D-4A20-9196-458185C223E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2E702F8-B6FB-4744-AAED-4364797AA3EC}" type="pres">
      <dgm:prSet presAssocID="{6FAE7D16-6E9D-4A20-9196-458185C223E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8ED273B-DEFD-40B8-9D15-78C19CEC80A2}" type="pres">
      <dgm:prSet presAssocID="{552D3DB0-AF5F-4647-B37F-15561E6C7A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7776E-F6A7-452A-B2E8-7C63E7A60B1E}" type="pres">
      <dgm:prSet presAssocID="{6CA2A679-083E-494D-B5FF-135B6F75BD7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47C32BE-B057-4FF8-96F6-E127939AB3FC}" type="pres">
      <dgm:prSet presAssocID="{6CA2A679-083E-494D-B5FF-135B6F75BD7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10E850A-CBB9-4428-B76F-76340F1ADC88}" type="pres">
      <dgm:prSet presAssocID="{045BEA55-B86A-4F6F-A046-E55A4FE4F1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B6BA7-77C7-40FC-9E0E-F349AFF30894}" type="pres">
      <dgm:prSet presAssocID="{E3533C1D-8848-413C-8061-E509D8EC471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A813676-71D8-4029-BAC5-82808EDBDFD4}" type="pres">
      <dgm:prSet presAssocID="{E3533C1D-8848-413C-8061-E509D8EC471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54A5B9C-9365-44DB-BC61-DDAC432247F9}" type="pres">
      <dgm:prSet presAssocID="{25C03C4D-DD62-46A3-8FC8-E307574202A0}" presName="node" presStyleLbl="node1" presStyleIdx="3" presStyleCnt="5" custScaleX="11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5AA21-E064-4CCD-8321-56F8BC27E899}" type="pres">
      <dgm:prSet presAssocID="{3357CC99-F741-47A2-880E-2C7837BA99C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D493EED-6926-4EB3-B590-3CAA33F555BA}" type="pres">
      <dgm:prSet presAssocID="{3357CC99-F741-47A2-880E-2C7837BA99C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2073A9D-068D-4388-845D-98EB020F3ACE}" type="pres">
      <dgm:prSet presAssocID="{9A8C2171-1054-4959-BCC8-53BCEBBCDD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CD428-EAA8-48D0-9245-541CCAC9EA63}" type="presOf" srcId="{552D3DB0-AF5F-4647-B37F-15561E6C7A9B}" destId="{E8ED273B-DEFD-40B8-9D15-78C19CEC80A2}" srcOrd="0" destOrd="0" presId="urn:microsoft.com/office/officeart/2005/8/layout/process5"/>
    <dgm:cxn modelId="{938FC336-1842-4ADE-95AB-D817C8F9C7BB}" srcId="{38DF3389-93D1-4AB7-93A5-D8437F3BA121}" destId="{552D3DB0-AF5F-4647-B37F-15561E6C7A9B}" srcOrd="1" destOrd="0" parTransId="{13F3FAD7-A215-43B2-B4B0-D92BDB88CCB5}" sibTransId="{6CA2A679-083E-494D-B5FF-135B6F75BD7D}"/>
    <dgm:cxn modelId="{D95BEB2B-67F7-42A2-B88F-742793809EF4}" type="presOf" srcId="{6FAE7D16-6E9D-4A20-9196-458185C223EB}" destId="{0F1A8CDE-2856-4730-B6A9-41CDFF9D3DAF}" srcOrd="0" destOrd="0" presId="urn:microsoft.com/office/officeart/2005/8/layout/process5"/>
    <dgm:cxn modelId="{FD8A9D49-A7F9-4BD7-A82F-9D7B7328EE93}" srcId="{38DF3389-93D1-4AB7-93A5-D8437F3BA121}" destId="{045BEA55-B86A-4F6F-A046-E55A4FE4F15E}" srcOrd="2" destOrd="0" parTransId="{E6E1CFBD-C15E-4271-937F-B1ADFDA2C163}" sibTransId="{E3533C1D-8848-413C-8061-E509D8EC4711}"/>
    <dgm:cxn modelId="{B1A50BB7-D7AE-498E-884D-C0869DF9C852}" type="presOf" srcId="{25C03C4D-DD62-46A3-8FC8-E307574202A0}" destId="{F54A5B9C-9365-44DB-BC61-DDAC432247F9}" srcOrd="0" destOrd="0" presId="urn:microsoft.com/office/officeart/2005/8/layout/process5"/>
    <dgm:cxn modelId="{8B571600-823E-4692-84C4-977BCE7062CE}" type="presOf" srcId="{6CA2A679-083E-494D-B5FF-135B6F75BD7D}" destId="{447C32BE-B057-4FF8-96F6-E127939AB3FC}" srcOrd="1" destOrd="0" presId="urn:microsoft.com/office/officeart/2005/8/layout/process5"/>
    <dgm:cxn modelId="{C08EFF45-FCDF-4EB8-9B5F-033DBBA196E1}" type="presOf" srcId="{E3533C1D-8848-413C-8061-E509D8EC4711}" destId="{0DFB6BA7-77C7-40FC-9E0E-F349AFF30894}" srcOrd="0" destOrd="0" presId="urn:microsoft.com/office/officeart/2005/8/layout/process5"/>
    <dgm:cxn modelId="{028E67B7-EB6C-4AE3-B437-F8198231B3D1}" type="presOf" srcId="{3357CC99-F741-47A2-880E-2C7837BA99C5}" destId="{7D493EED-6926-4EB3-B590-3CAA33F555BA}" srcOrd="1" destOrd="0" presId="urn:microsoft.com/office/officeart/2005/8/layout/process5"/>
    <dgm:cxn modelId="{39361A05-EA38-41E3-8332-3A99C8B8FCA8}" type="presOf" srcId="{889C2732-0613-4551-BF54-FD1624F53028}" destId="{6AF98F6D-98F4-4D77-8DED-66F923F0BB02}" srcOrd="0" destOrd="0" presId="urn:microsoft.com/office/officeart/2005/8/layout/process5"/>
    <dgm:cxn modelId="{557DEEF1-F23B-4F80-AD4F-D8F9B65EE48E}" type="presOf" srcId="{38DF3389-93D1-4AB7-93A5-D8437F3BA121}" destId="{FC642E79-D967-44E6-89D4-998515CE54F3}" srcOrd="0" destOrd="0" presId="urn:microsoft.com/office/officeart/2005/8/layout/process5"/>
    <dgm:cxn modelId="{06E89ADA-3749-47D5-8A3F-27434FDE5FB0}" type="presOf" srcId="{045BEA55-B86A-4F6F-A046-E55A4FE4F15E}" destId="{210E850A-CBB9-4428-B76F-76340F1ADC88}" srcOrd="0" destOrd="0" presId="urn:microsoft.com/office/officeart/2005/8/layout/process5"/>
    <dgm:cxn modelId="{1D78F1A9-D34D-4161-89CB-9E1A996E4B51}" type="presOf" srcId="{9A8C2171-1054-4959-BCC8-53BCEBBCDD4C}" destId="{72073A9D-068D-4388-845D-98EB020F3ACE}" srcOrd="0" destOrd="0" presId="urn:microsoft.com/office/officeart/2005/8/layout/process5"/>
    <dgm:cxn modelId="{D49E1C6E-E80C-488A-9462-79127F5AFA5F}" type="presOf" srcId="{E3533C1D-8848-413C-8061-E509D8EC4711}" destId="{9A813676-71D8-4029-BAC5-82808EDBDFD4}" srcOrd="1" destOrd="0" presId="urn:microsoft.com/office/officeart/2005/8/layout/process5"/>
    <dgm:cxn modelId="{68F4B173-F3CA-4EC3-A340-70C56DFFBB5F}" type="presOf" srcId="{6CA2A679-083E-494D-B5FF-135B6F75BD7D}" destId="{6FD7776E-F6A7-452A-B2E8-7C63E7A60B1E}" srcOrd="0" destOrd="0" presId="urn:microsoft.com/office/officeart/2005/8/layout/process5"/>
    <dgm:cxn modelId="{EA33A766-3473-41D5-A8AD-272B8D6EC1F4}" type="presOf" srcId="{3357CC99-F741-47A2-880E-2C7837BA99C5}" destId="{8065AA21-E064-4CCD-8321-56F8BC27E899}" srcOrd="0" destOrd="0" presId="urn:microsoft.com/office/officeart/2005/8/layout/process5"/>
    <dgm:cxn modelId="{EDBDF624-80AC-45DA-86C3-540295B9F47C}" type="presOf" srcId="{6FAE7D16-6E9D-4A20-9196-458185C223EB}" destId="{52E702F8-B6FB-4744-AAED-4364797AA3EC}" srcOrd="1" destOrd="0" presId="urn:microsoft.com/office/officeart/2005/8/layout/process5"/>
    <dgm:cxn modelId="{B606F84A-B8BA-4CC2-BE20-E8F385066190}" srcId="{38DF3389-93D1-4AB7-93A5-D8437F3BA121}" destId="{25C03C4D-DD62-46A3-8FC8-E307574202A0}" srcOrd="3" destOrd="0" parTransId="{F3D01699-91B5-40EB-AE1D-29EA1D077ECE}" sibTransId="{3357CC99-F741-47A2-880E-2C7837BA99C5}"/>
    <dgm:cxn modelId="{BB64F375-945D-4F93-A285-A2F514DAD0B5}" srcId="{38DF3389-93D1-4AB7-93A5-D8437F3BA121}" destId="{889C2732-0613-4551-BF54-FD1624F53028}" srcOrd="0" destOrd="0" parTransId="{7E7343F7-533A-45C3-8DCF-E68BC0B58794}" sibTransId="{6FAE7D16-6E9D-4A20-9196-458185C223EB}"/>
    <dgm:cxn modelId="{9D733452-4F86-40CB-899A-FC1D084AB538}" srcId="{38DF3389-93D1-4AB7-93A5-D8437F3BA121}" destId="{9A8C2171-1054-4959-BCC8-53BCEBBCDD4C}" srcOrd="4" destOrd="0" parTransId="{5BA30827-094D-4FE4-8F5E-97A873996556}" sibTransId="{7F7811EE-2F43-486E-AFD3-453A954EE443}"/>
    <dgm:cxn modelId="{A14DF7CB-E2D8-47F9-86A6-80EFC8E79F1D}" type="presParOf" srcId="{FC642E79-D967-44E6-89D4-998515CE54F3}" destId="{6AF98F6D-98F4-4D77-8DED-66F923F0BB02}" srcOrd="0" destOrd="0" presId="urn:microsoft.com/office/officeart/2005/8/layout/process5"/>
    <dgm:cxn modelId="{29A74769-CAAE-4F96-B5D9-642A4DA00BBD}" type="presParOf" srcId="{FC642E79-D967-44E6-89D4-998515CE54F3}" destId="{0F1A8CDE-2856-4730-B6A9-41CDFF9D3DAF}" srcOrd="1" destOrd="0" presId="urn:microsoft.com/office/officeart/2005/8/layout/process5"/>
    <dgm:cxn modelId="{9C84FD68-7272-4B55-93ED-DEB79457CD04}" type="presParOf" srcId="{0F1A8CDE-2856-4730-B6A9-41CDFF9D3DAF}" destId="{52E702F8-B6FB-4744-AAED-4364797AA3EC}" srcOrd="0" destOrd="0" presId="urn:microsoft.com/office/officeart/2005/8/layout/process5"/>
    <dgm:cxn modelId="{1E58ECA4-D67F-4EA6-A03F-9642800D2EAB}" type="presParOf" srcId="{FC642E79-D967-44E6-89D4-998515CE54F3}" destId="{E8ED273B-DEFD-40B8-9D15-78C19CEC80A2}" srcOrd="2" destOrd="0" presId="urn:microsoft.com/office/officeart/2005/8/layout/process5"/>
    <dgm:cxn modelId="{398EC894-A4C5-4D09-9BD4-47D049EAD374}" type="presParOf" srcId="{FC642E79-D967-44E6-89D4-998515CE54F3}" destId="{6FD7776E-F6A7-452A-B2E8-7C63E7A60B1E}" srcOrd="3" destOrd="0" presId="urn:microsoft.com/office/officeart/2005/8/layout/process5"/>
    <dgm:cxn modelId="{7DE3EF4C-B66D-4B99-A110-5156EB6E52FB}" type="presParOf" srcId="{6FD7776E-F6A7-452A-B2E8-7C63E7A60B1E}" destId="{447C32BE-B057-4FF8-96F6-E127939AB3FC}" srcOrd="0" destOrd="0" presId="urn:microsoft.com/office/officeart/2005/8/layout/process5"/>
    <dgm:cxn modelId="{CA76AC73-3162-4F5C-BC51-A762AA912CD1}" type="presParOf" srcId="{FC642E79-D967-44E6-89D4-998515CE54F3}" destId="{210E850A-CBB9-4428-B76F-76340F1ADC88}" srcOrd="4" destOrd="0" presId="urn:microsoft.com/office/officeart/2005/8/layout/process5"/>
    <dgm:cxn modelId="{01101066-5719-4D8C-AA92-0F46BE7DA190}" type="presParOf" srcId="{FC642E79-D967-44E6-89D4-998515CE54F3}" destId="{0DFB6BA7-77C7-40FC-9E0E-F349AFF30894}" srcOrd="5" destOrd="0" presId="urn:microsoft.com/office/officeart/2005/8/layout/process5"/>
    <dgm:cxn modelId="{0E22FD64-3434-48B4-AA90-6D15B8B87CC5}" type="presParOf" srcId="{0DFB6BA7-77C7-40FC-9E0E-F349AFF30894}" destId="{9A813676-71D8-4029-BAC5-82808EDBDFD4}" srcOrd="0" destOrd="0" presId="urn:microsoft.com/office/officeart/2005/8/layout/process5"/>
    <dgm:cxn modelId="{895B4A99-12DD-4B80-A03A-B08C05C6919A}" type="presParOf" srcId="{FC642E79-D967-44E6-89D4-998515CE54F3}" destId="{F54A5B9C-9365-44DB-BC61-DDAC432247F9}" srcOrd="6" destOrd="0" presId="urn:microsoft.com/office/officeart/2005/8/layout/process5"/>
    <dgm:cxn modelId="{11C63135-407D-406E-8A4E-BE707E76339C}" type="presParOf" srcId="{FC642E79-D967-44E6-89D4-998515CE54F3}" destId="{8065AA21-E064-4CCD-8321-56F8BC27E899}" srcOrd="7" destOrd="0" presId="urn:microsoft.com/office/officeart/2005/8/layout/process5"/>
    <dgm:cxn modelId="{EAC887B7-4D04-4FD9-8697-FDAA6A813573}" type="presParOf" srcId="{8065AA21-E064-4CCD-8321-56F8BC27E899}" destId="{7D493EED-6926-4EB3-B590-3CAA33F555BA}" srcOrd="0" destOrd="0" presId="urn:microsoft.com/office/officeart/2005/8/layout/process5"/>
    <dgm:cxn modelId="{75571341-36BE-4C44-AC6F-6D74463410CF}" type="presParOf" srcId="{FC642E79-D967-44E6-89D4-998515CE54F3}" destId="{72073A9D-068D-4388-845D-98EB020F3ACE}" srcOrd="8" destOrd="0" presId="urn:microsoft.com/office/officeart/2005/8/layout/process5"/>
  </dgm:cxnLst>
  <dgm:bg>
    <a:solidFill>
      <a:schemeClr val="bg1"/>
    </a:solidFill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6F0260-7E62-4691-AEBC-862E7538927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323BFCD-677A-435C-BE03-C0B78EC6204B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Основные средства тратились                              на строительство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60FED9C-1628-466C-9B4B-21718834FF62}" type="parTrans" cxnId="{747DDCD1-2DCB-4DFA-AB0D-B826AEDAD25B}">
      <dgm:prSet/>
      <dgm:spPr/>
      <dgm:t>
        <a:bodyPr/>
        <a:lstStyle/>
        <a:p>
          <a:endParaRPr lang="ru-RU"/>
        </a:p>
      </dgm:t>
    </dgm:pt>
    <dgm:pt modelId="{3BB92B1B-B293-43F4-9397-E0AC93B7EF1A}" type="sibTrans" cxnId="{747DDCD1-2DCB-4DFA-AB0D-B826AEDAD25B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698A4A1-A911-4B1B-919F-F1AD7666D7CE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Портов, железных дорог, банков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8F3B6B6-6CAA-441E-9656-C67F1E314534}" type="parTrans" cxnId="{B244673C-C5CC-467F-8B48-752E1B2D0221}">
      <dgm:prSet/>
      <dgm:spPr/>
      <dgm:t>
        <a:bodyPr/>
        <a:lstStyle/>
        <a:p>
          <a:endParaRPr lang="ru-RU"/>
        </a:p>
      </dgm:t>
    </dgm:pt>
    <dgm:pt modelId="{D40AF027-E270-4736-8055-A1A492EA6272}" type="sibTrans" cxnId="{B244673C-C5CC-467F-8B48-752E1B2D0221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0F8FB9D8-F215-4D11-98E9-B6B73C2B874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также на выращивание тропических растений         и мясную промышленность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06C3707-EE04-4AB7-BBA5-219D7707CFE0}" type="parTrans" cxnId="{69B4EBBC-0DBE-4E56-85EF-92D405FE6B69}">
      <dgm:prSet/>
      <dgm:spPr/>
      <dgm:t>
        <a:bodyPr/>
        <a:lstStyle/>
        <a:p>
          <a:endParaRPr lang="ru-RU"/>
        </a:p>
      </dgm:t>
    </dgm:pt>
    <dgm:pt modelId="{2883644C-45C7-4175-893B-B970AB8ECB1B}" type="sibTrans" cxnId="{69B4EBBC-0DBE-4E56-85EF-92D405FE6B69}">
      <dgm:prSet/>
      <dgm:spPr/>
      <dgm:t>
        <a:bodyPr/>
        <a:lstStyle/>
        <a:p>
          <a:endParaRPr lang="ru-RU"/>
        </a:p>
      </dgm:t>
    </dgm:pt>
    <dgm:pt modelId="{A010F1A7-CC46-4D3E-B412-4C7081CB2B9D}" type="pres">
      <dgm:prSet presAssocID="{426F0260-7E62-4691-AEBC-862E7538927C}" presName="linearFlow" presStyleCnt="0">
        <dgm:presLayoutVars>
          <dgm:resizeHandles val="exact"/>
        </dgm:presLayoutVars>
      </dgm:prSet>
      <dgm:spPr/>
    </dgm:pt>
    <dgm:pt modelId="{E7703049-3341-4574-8D3C-C9BDE19B204B}" type="pres">
      <dgm:prSet presAssocID="{1323BFCD-677A-435C-BE03-C0B78EC6204B}" presName="node" presStyleLbl="node1" presStyleIdx="0" presStyleCnt="3" custLinFactNeighborX="10421" custLinFactNeighborY="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1BA29-B78B-4779-8F45-29402FB77508}" type="pres">
      <dgm:prSet presAssocID="{3BB92B1B-B293-43F4-9397-E0AC93B7EF1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6D524CD-A736-4F98-8A1D-3C0ED2CBE23B}" type="pres">
      <dgm:prSet presAssocID="{3BB92B1B-B293-43F4-9397-E0AC93B7EF1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944B180-B856-4516-8A6F-405FDB6C336A}" type="pres">
      <dgm:prSet presAssocID="{A698A4A1-A911-4B1B-919F-F1AD7666D7CE}" presName="node" presStyleLbl="node1" presStyleIdx="1" presStyleCnt="3" custLinFactNeighborX="-30818" custLinFactNeighborY="5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94C0F-A767-436C-B780-F66AF488C20F}" type="pres">
      <dgm:prSet presAssocID="{D40AF027-E270-4736-8055-A1A492EA627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DF9E676-13EF-4794-97B4-038D1D885168}" type="pres">
      <dgm:prSet presAssocID="{D40AF027-E270-4736-8055-A1A492EA627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881E15F-E128-4121-81F2-48EDEF1EC1B0}" type="pres">
      <dgm:prSet presAssocID="{0F8FB9D8-F215-4D11-98E9-B6B73C2B8748}" presName="node" presStyleLbl="node1" presStyleIdx="2" presStyleCnt="3" custLinFactNeighborX="13199" custLinFactNeighborY="-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A4D64-8773-4A15-859F-FBEF0C011C2A}" type="presOf" srcId="{D40AF027-E270-4736-8055-A1A492EA6272}" destId="{37094C0F-A767-436C-B780-F66AF488C20F}" srcOrd="0" destOrd="0" presId="urn:microsoft.com/office/officeart/2005/8/layout/process2"/>
    <dgm:cxn modelId="{4806E374-CA2B-4F1C-A8D4-3747BC4B7E20}" type="presOf" srcId="{A698A4A1-A911-4B1B-919F-F1AD7666D7CE}" destId="{1944B180-B856-4516-8A6F-405FDB6C336A}" srcOrd="0" destOrd="0" presId="urn:microsoft.com/office/officeart/2005/8/layout/process2"/>
    <dgm:cxn modelId="{A9CA2B2F-2EF7-4429-BA29-E6C946B559B5}" type="presOf" srcId="{3BB92B1B-B293-43F4-9397-E0AC93B7EF1A}" destId="{F2F1BA29-B78B-4779-8F45-29402FB77508}" srcOrd="0" destOrd="0" presId="urn:microsoft.com/office/officeart/2005/8/layout/process2"/>
    <dgm:cxn modelId="{4CF09D9D-E6BD-4688-85F1-F99E22108190}" type="presOf" srcId="{D40AF027-E270-4736-8055-A1A492EA6272}" destId="{DDF9E676-13EF-4794-97B4-038D1D885168}" srcOrd="1" destOrd="0" presId="urn:microsoft.com/office/officeart/2005/8/layout/process2"/>
    <dgm:cxn modelId="{8771030E-DA13-4FA0-A420-00E39B126C36}" type="presOf" srcId="{0F8FB9D8-F215-4D11-98E9-B6B73C2B8748}" destId="{D881E15F-E128-4121-81F2-48EDEF1EC1B0}" srcOrd="0" destOrd="0" presId="urn:microsoft.com/office/officeart/2005/8/layout/process2"/>
    <dgm:cxn modelId="{FCF32216-B85B-4690-9A5A-D4492E3C0337}" type="presOf" srcId="{426F0260-7E62-4691-AEBC-862E7538927C}" destId="{A010F1A7-CC46-4D3E-B412-4C7081CB2B9D}" srcOrd="0" destOrd="0" presId="urn:microsoft.com/office/officeart/2005/8/layout/process2"/>
    <dgm:cxn modelId="{69B4EBBC-0DBE-4E56-85EF-92D405FE6B69}" srcId="{426F0260-7E62-4691-AEBC-862E7538927C}" destId="{0F8FB9D8-F215-4D11-98E9-B6B73C2B8748}" srcOrd="2" destOrd="0" parTransId="{306C3707-EE04-4AB7-BBA5-219D7707CFE0}" sibTransId="{2883644C-45C7-4175-893B-B970AB8ECB1B}"/>
    <dgm:cxn modelId="{747DDCD1-2DCB-4DFA-AB0D-B826AEDAD25B}" srcId="{426F0260-7E62-4691-AEBC-862E7538927C}" destId="{1323BFCD-677A-435C-BE03-C0B78EC6204B}" srcOrd="0" destOrd="0" parTransId="{B60FED9C-1628-466C-9B4B-21718834FF62}" sibTransId="{3BB92B1B-B293-43F4-9397-E0AC93B7EF1A}"/>
    <dgm:cxn modelId="{A1B4534B-3029-4262-8F90-715DAF23BFA0}" type="presOf" srcId="{3BB92B1B-B293-43F4-9397-E0AC93B7EF1A}" destId="{C6D524CD-A736-4F98-8A1D-3C0ED2CBE23B}" srcOrd="1" destOrd="0" presId="urn:microsoft.com/office/officeart/2005/8/layout/process2"/>
    <dgm:cxn modelId="{B244673C-C5CC-467F-8B48-752E1B2D0221}" srcId="{426F0260-7E62-4691-AEBC-862E7538927C}" destId="{A698A4A1-A911-4B1B-919F-F1AD7666D7CE}" srcOrd="1" destOrd="0" parTransId="{58F3B6B6-6CAA-441E-9656-C67F1E314534}" sibTransId="{D40AF027-E270-4736-8055-A1A492EA6272}"/>
    <dgm:cxn modelId="{C141B6DF-347E-46A3-AD27-635A91EB799B}" type="presOf" srcId="{1323BFCD-677A-435C-BE03-C0B78EC6204B}" destId="{E7703049-3341-4574-8D3C-C9BDE19B204B}" srcOrd="0" destOrd="0" presId="urn:microsoft.com/office/officeart/2005/8/layout/process2"/>
    <dgm:cxn modelId="{73EB6041-F728-4EC3-827B-C6DEE744F595}" type="presParOf" srcId="{A010F1A7-CC46-4D3E-B412-4C7081CB2B9D}" destId="{E7703049-3341-4574-8D3C-C9BDE19B204B}" srcOrd="0" destOrd="0" presId="urn:microsoft.com/office/officeart/2005/8/layout/process2"/>
    <dgm:cxn modelId="{543960F3-F4FE-429C-803B-96FF8420ABC2}" type="presParOf" srcId="{A010F1A7-CC46-4D3E-B412-4C7081CB2B9D}" destId="{F2F1BA29-B78B-4779-8F45-29402FB77508}" srcOrd="1" destOrd="0" presId="urn:microsoft.com/office/officeart/2005/8/layout/process2"/>
    <dgm:cxn modelId="{C1F58424-A934-4440-A708-594506B0FD53}" type="presParOf" srcId="{F2F1BA29-B78B-4779-8F45-29402FB77508}" destId="{C6D524CD-A736-4F98-8A1D-3C0ED2CBE23B}" srcOrd="0" destOrd="0" presId="urn:microsoft.com/office/officeart/2005/8/layout/process2"/>
    <dgm:cxn modelId="{DB1E51BE-33E7-4F88-A831-BC7424349D87}" type="presParOf" srcId="{A010F1A7-CC46-4D3E-B412-4C7081CB2B9D}" destId="{1944B180-B856-4516-8A6F-405FDB6C336A}" srcOrd="2" destOrd="0" presId="urn:microsoft.com/office/officeart/2005/8/layout/process2"/>
    <dgm:cxn modelId="{4967EC36-4B18-4ADC-8C67-733E3FF6989F}" type="presParOf" srcId="{A010F1A7-CC46-4D3E-B412-4C7081CB2B9D}" destId="{37094C0F-A767-436C-B780-F66AF488C20F}" srcOrd="3" destOrd="0" presId="urn:microsoft.com/office/officeart/2005/8/layout/process2"/>
    <dgm:cxn modelId="{DE10466D-8414-4C88-AC83-7214F165CD99}" type="presParOf" srcId="{37094C0F-A767-436C-B780-F66AF488C20F}" destId="{DDF9E676-13EF-4794-97B4-038D1D885168}" srcOrd="0" destOrd="0" presId="urn:microsoft.com/office/officeart/2005/8/layout/process2"/>
    <dgm:cxn modelId="{31DBB6B3-0E63-4EB1-B572-56C0B5F61009}" type="presParOf" srcId="{A010F1A7-CC46-4D3E-B412-4C7081CB2B9D}" destId="{D881E15F-E128-4121-81F2-48EDEF1EC1B0}" srcOrd="4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41C047-38CC-46F4-806C-39FD6A1D3B1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4C5CA-22FA-4560-9427-8C796FFAED1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Мексика получила независимость в 1821 году. </a:t>
          </a:r>
          <a:endParaRPr lang="ru-RU" sz="12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70-х г.г.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Обострились отношения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</a:t>
          </a: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Мексики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14AAB6-E786-4F39-B2BF-60256014BC6C}" type="parTrans" cxnId="{E89EB4D5-19B1-4DA1-9726-B3383EB2A600}">
      <dgm:prSet/>
      <dgm:spPr/>
      <dgm:t>
        <a:bodyPr/>
        <a:lstStyle/>
        <a:p>
          <a:endParaRPr lang="ru-RU"/>
        </a:p>
      </dgm:t>
    </dgm:pt>
    <dgm:pt modelId="{5BB5A674-DA54-4E71-A167-EB0DA3A4828C}" type="sibTrans" cxnId="{E89EB4D5-19B1-4DA1-9726-B3383EB2A600}">
      <dgm:prSet/>
      <dgm:spPr>
        <a:solidFill>
          <a:srgbClr val="0070C0">
            <a:alpha val="90000"/>
          </a:srgb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F1B2659-2045-4EC0-9CDC-FFC6B0FDE27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Причиной тому стало стремление США подчинить себе Мексику политически                                    и экономически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4709732-527D-464A-8FF8-55A4617C0A69}" type="parTrans" cxnId="{0154D6E1-4CE4-4698-8C0A-CEDFB1C4E1F8}">
      <dgm:prSet/>
      <dgm:spPr/>
      <dgm:t>
        <a:bodyPr/>
        <a:lstStyle/>
        <a:p>
          <a:endParaRPr lang="ru-RU"/>
        </a:p>
      </dgm:t>
    </dgm:pt>
    <dgm:pt modelId="{218E34B3-BBA5-4A9A-94FB-B79583A2AE88}" type="sibTrans" cxnId="{0154D6E1-4CE4-4698-8C0A-CEDFB1C4E1F8}">
      <dgm:prSet/>
      <dgm:spPr>
        <a:solidFill>
          <a:srgbClr val="0070C0">
            <a:alpha val="90000"/>
          </a:srgb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CEB1FD2C-457D-4FB9-89CB-E1582DAE64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1876 г. США попросили «разрешения»                                 на строительство предприятий и железных дорог в сопредельных с США северных районах Мексики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3F9C008-44BE-4931-B5B0-1E31B4E2C33F}" type="parTrans" cxnId="{F33CB454-CD6D-4D5C-81B9-871907FC4C16}">
      <dgm:prSet/>
      <dgm:spPr/>
      <dgm:t>
        <a:bodyPr/>
        <a:lstStyle/>
        <a:p>
          <a:endParaRPr lang="ru-RU"/>
        </a:p>
      </dgm:t>
    </dgm:pt>
    <dgm:pt modelId="{5F388C82-F064-4B7F-B26F-375D9805EBD2}" type="sibTrans" cxnId="{F33CB454-CD6D-4D5C-81B9-871907FC4C16}">
      <dgm:prSet/>
      <dgm:spPr/>
      <dgm:t>
        <a:bodyPr/>
        <a:lstStyle/>
        <a:p>
          <a:endParaRPr lang="ru-RU"/>
        </a:p>
      </dgm:t>
    </dgm:pt>
    <dgm:pt modelId="{64DB8B5E-E345-419C-86E7-A3D3CEA58242}" type="pres">
      <dgm:prSet presAssocID="{1B41C047-38CC-46F4-806C-39FD6A1D3B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7082B-6440-4C8B-B823-D932BA280FAC}" type="pres">
      <dgm:prSet presAssocID="{1B41C047-38CC-46F4-806C-39FD6A1D3B10}" presName="dummyMaxCanvas" presStyleCnt="0">
        <dgm:presLayoutVars/>
      </dgm:prSet>
      <dgm:spPr/>
    </dgm:pt>
    <dgm:pt modelId="{18B969AF-E8E2-4A51-86CF-33E68D10A71A}" type="pres">
      <dgm:prSet presAssocID="{1B41C047-38CC-46F4-806C-39FD6A1D3B1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42B0-B740-4AA0-965D-FE3E3C84B115}" type="pres">
      <dgm:prSet presAssocID="{1B41C047-38CC-46F4-806C-39FD6A1D3B1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6879-7AD9-4801-BB4A-A1915E56F321}" type="pres">
      <dgm:prSet presAssocID="{1B41C047-38CC-46F4-806C-39FD6A1D3B1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7B5A-7483-44E5-8608-815BB1FAF45C}" type="pres">
      <dgm:prSet presAssocID="{1B41C047-38CC-46F4-806C-39FD6A1D3B10}" presName="ThreeConn_1-2" presStyleLbl="fgAccFollowNode1" presStyleIdx="0" presStyleCnt="2" custLinFactNeighborX="72620" custLinFactNeighborY="1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21778-E698-49B8-AF55-1F2B456A6BDB}" type="pres">
      <dgm:prSet presAssocID="{1B41C047-38CC-46F4-806C-39FD6A1D3B10}" presName="ThreeConn_2-3" presStyleLbl="fgAccFollowNode1" presStyleIdx="1" presStyleCnt="2" custLinFactNeighborX="64446" custLinFactNeighborY="1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0171A-20B5-4144-82C3-2E6AD49857FA}" type="pres">
      <dgm:prSet presAssocID="{1B41C047-38CC-46F4-806C-39FD6A1D3B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3F8E-C321-473A-9936-FA4E218F4724}" type="pres">
      <dgm:prSet presAssocID="{1B41C047-38CC-46F4-806C-39FD6A1D3B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0BAE1-2451-4F80-A3F4-C72E2E852FE6}" type="pres">
      <dgm:prSet presAssocID="{1B41C047-38CC-46F4-806C-39FD6A1D3B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32DB4-933F-49C9-9C57-BA8771A9E076}" type="presOf" srcId="{4384C5CA-22FA-4560-9427-8C796FFAED1F}" destId="{18B969AF-E8E2-4A51-86CF-33E68D10A71A}" srcOrd="0" destOrd="0" presId="urn:microsoft.com/office/officeart/2005/8/layout/vProcess5"/>
    <dgm:cxn modelId="{76157B20-2678-438B-8239-D551449198D8}" type="presOf" srcId="{1B41C047-38CC-46F4-806C-39FD6A1D3B10}" destId="{64DB8B5E-E345-419C-86E7-A3D3CEA58242}" srcOrd="0" destOrd="0" presId="urn:microsoft.com/office/officeart/2005/8/layout/vProcess5"/>
    <dgm:cxn modelId="{E89EB4D5-19B1-4DA1-9726-B3383EB2A600}" srcId="{1B41C047-38CC-46F4-806C-39FD6A1D3B10}" destId="{4384C5CA-22FA-4560-9427-8C796FFAED1F}" srcOrd="0" destOrd="0" parTransId="{5214AAB6-E786-4F39-B2BF-60256014BC6C}" sibTransId="{5BB5A674-DA54-4E71-A167-EB0DA3A4828C}"/>
    <dgm:cxn modelId="{77E71C2E-D72B-4A42-9842-A25ED5BFB02E}" type="presOf" srcId="{218E34B3-BBA5-4A9A-94FB-B79583A2AE88}" destId="{70C21778-E698-49B8-AF55-1F2B456A6BDB}" srcOrd="0" destOrd="0" presId="urn:microsoft.com/office/officeart/2005/8/layout/vProcess5"/>
    <dgm:cxn modelId="{040D2DD6-AE9A-41A8-8588-7315AB750FBA}" type="presOf" srcId="{6F1B2659-2045-4EC0-9CDC-FFC6B0FDE27D}" destId="{21EE3F8E-C321-473A-9936-FA4E218F4724}" srcOrd="1" destOrd="0" presId="urn:microsoft.com/office/officeart/2005/8/layout/vProcess5"/>
    <dgm:cxn modelId="{7C19B848-60AF-4905-9417-450B571AD67C}" type="presOf" srcId="{4384C5CA-22FA-4560-9427-8C796FFAED1F}" destId="{D430171A-20B5-4144-82C3-2E6AD49857FA}" srcOrd="1" destOrd="0" presId="urn:microsoft.com/office/officeart/2005/8/layout/vProcess5"/>
    <dgm:cxn modelId="{1FEFEF87-0DBB-4708-94CE-09D2DB0C72F2}" type="presOf" srcId="{5BB5A674-DA54-4E71-A167-EB0DA3A4828C}" destId="{74517B5A-7483-44E5-8608-815BB1FAF45C}" srcOrd="0" destOrd="0" presId="urn:microsoft.com/office/officeart/2005/8/layout/vProcess5"/>
    <dgm:cxn modelId="{2023A4A4-FCA9-4696-989B-D8F2A6D9C402}" type="presOf" srcId="{CEB1FD2C-457D-4FB9-89CB-E1582DAE649F}" destId="{C420BAE1-2451-4F80-A3F4-C72E2E852FE6}" srcOrd="1" destOrd="0" presId="urn:microsoft.com/office/officeart/2005/8/layout/vProcess5"/>
    <dgm:cxn modelId="{99075D48-AC34-4A8E-BBA0-5CFEB6B77107}" type="presOf" srcId="{6F1B2659-2045-4EC0-9CDC-FFC6B0FDE27D}" destId="{C73542B0-B740-4AA0-965D-FE3E3C84B115}" srcOrd="0" destOrd="0" presId="urn:microsoft.com/office/officeart/2005/8/layout/vProcess5"/>
    <dgm:cxn modelId="{EB8E5B10-9263-4421-97F4-FB2C15D1E5CB}" type="presOf" srcId="{CEB1FD2C-457D-4FB9-89CB-E1582DAE649F}" destId="{1B5E6879-7AD9-4801-BB4A-A1915E56F321}" srcOrd="0" destOrd="0" presId="urn:microsoft.com/office/officeart/2005/8/layout/vProcess5"/>
    <dgm:cxn modelId="{0154D6E1-4CE4-4698-8C0A-CEDFB1C4E1F8}" srcId="{1B41C047-38CC-46F4-806C-39FD6A1D3B10}" destId="{6F1B2659-2045-4EC0-9CDC-FFC6B0FDE27D}" srcOrd="1" destOrd="0" parTransId="{24709732-527D-464A-8FF8-55A4617C0A69}" sibTransId="{218E34B3-BBA5-4A9A-94FB-B79583A2AE88}"/>
    <dgm:cxn modelId="{F33CB454-CD6D-4D5C-81B9-871907FC4C16}" srcId="{1B41C047-38CC-46F4-806C-39FD6A1D3B10}" destId="{CEB1FD2C-457D-4FB9-89CB-E1582DAE649F}" srcOrd="2" destOrd="0" parTransId="{A3F9C008-44BE-4931-B5B0-1E31B4E2C33F}" sibTransId="{5F388C82-F064-4B7F-B26F-375D9805EBD2}"/>
    <dgm:cxn modelId="{B43D3522-D760-4F9B-99E7-E5FC16123D55}" type="presParOf" srcId="{64DB8B5E-E345-419C-86E7-A3D3CEA58242}" destId="{F077082B-6440-4C8B-B823-D932BA280FAC}" srcOrd="0" destOrd="0" presId="urn:microsoft.com/office/officeart/2005/8/layout/vProcess5"/>
    <dgm:cxn modelId="{FDD82C6B-1DA5-4009-ADC6-E530052193F9}" type="presParOf" srcId="{64DB8B5E-E345-419C-86E7-A3D3CEA58242}" destId="{18B969AF-E8E2-4A51-86CF-33E68D10A71A}" srcOrd="1" destOrd="0" presId="urn:microsoft.com/office/officeart/2005/8/layout/vProcess5"/>
    <dgm:cxn modelId="{E837636B-411A-4E15-905D-11EB70813484}" type="presParOf" srcId="{64DB8B5E-E345-419C-86E7-A3D3CEA58242}" destId="{C73542B0-B740-4AA0-965D-FE3E3C84B115}" srcOrd="2" destOrd="0" presId="urn:microsoft.com/office/officeart/2005/8/layout/vProcess5"/>
    <dgm:cxn modelId="{CCB46590-7018-46D9-8C91-34E2C31935C9}" type="presParOf" srcId="{64DB8B5E-E345-419C-86E7-A3D3CEA58242}" destId="{1B5E6879-7AD9-4801-BB4A-A1915E56F321}" srcOrd="3" destOrd="0" presId="urn:microsoft.com/office/officeart/2005/8/layout/vProcess5"/>
    <dgm:cxn modelId="{7188141D-1C55-4CD9-A97D-846D32074885}" type="presParOf" srcId="{64DB8B5E-E345-419C-86E7-A3D3CEA58242}" destId="{74517B5A-7483-44E5-8608-815BB1FAF45C}" srcOrd="4" destOrd="0" presId="urn:microsoft.com/office/officeart/2005/8/layout/vProcess5"/>
    <dgm:cxn modelId="{981DD8DC-881C-4BF0-89D7-226BDE5912A0}" type="presParOf" srcId="{64DB8B5E-E345-419C-86E7-A3D3CEA58242}" destId="{70C21778-E698-49B8-AF55-1F2B456A6BDB}" srcOrd="5" destOrd="0" presId="urn:microsoft.com/office/officeart/2005/8/layout/vProcess5"/>
    <dgm:cxn modelId="{F03B96FD-FC7D-4C10-827E-429BFAB9BF07}" type="presParOf" srcId="{64DB8B5E-E345-419C-86E7-A3D3CEA58242}" destId="{D430171A-20B5-4144-82C3-2E6AD49857FA}" srcOrd="6" destOrd="0" presId="urn:microsoft.com/office/officeart/2005/8/layout/vProcess5"/>
    <dgm:cxn modelId="{7290E118-8B0D-4BD2-9917-0D17DD6BF440}" type="presParOf" srcId="{64DB8B5E-E345-419C-86E7-A3D3CEA58242}" destId="{21EE3F8E-C321-473A-9936-FA4E218F4724}" srcOrd="7" destOrd="0" presId="urn:microsoft.com/office/officeart/2005/8/layout/vProcess5"/>
    <dgm:cxn modelId="{7EF760C2-8E0E-417D-9776-249D75F413C1}" type="presParOf" srcId="{64DB8B5E-E345-419C-86E7-A3D3CEA58242}" destId="{C420BAE1-2451-4F80-A3F4-C72E2E852FE6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808A2B-36EB-4DAE-8A6D-435C5C86D1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834C0-235F-4C79-BD8D-488D8C944F5F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Период диктатуры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– превращение Мексики             в полуколонию иностранных монополий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4BF8322-0AA3-44F1-A063-3747E6614119}" type="parTrans" cxnId="{DB02E8D6-778E-4EFF-8E45-46D11CCA4002}">
      <dgm:prSet/>
      <dgm:spPr/>
      <dgm:t>
        <a:bodyPr/>
        <a:lstStyle/>
        <a:p>
          <a:endParaRPr lang="ru-RU"/>
        </a:p>
      </dgm:t>
    </dgm:pt>
    <dgm:pt modelId="{73C2DC72-A643-4253-AD08-43BCE4B24C69}" type="sibTrans" cxnId="{DB02E8D6-778E-4EFF-8E45-46D11CCA4002}">
      <dgm:prSet/>
      <dgm:spPr/>
      <dgm:t>
        <a:bodyPr/>
        <a:lstStyle/>
        <a:p>
          <a:endParaRPr lang="ru-RU"/>
        </a:p>
      </dgm:t>
    </dgm:pt>
    <dgm:pt modelId="{E2D7AE97-66EC-4E78-8F7A-D7C55A6D8A0D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концу правления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капитал, вложенный США в Мексику, превысил 1  млрд. долларов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C016D6-BB7B-4A79-A5FB-D066A7932A0E}" type="parTrans" cxnId="{497EC2B4-3CD2-4607-9521-228BF09F867D}">
      <dgm:prSet/>
      <dgm:spPr/>
      <dgm:t>
        <a:bodyPr/>
        <a:lstStyle/>
        <a:p>
          <a:endParaRPr lang="ru-RU"/>
        </a:p>
      </dgm:t>
    </dgm:pt>
    <dgm:pt modelId="{F2A7F2DC-7B04-4DC5-8677-22D00CB96C2D}" type="sibTrans" cxnId="{497EC2B4-3CD2-4607-9521-228BF09F867D}">
      <dgm:prSet/>
      <dgm:spPr/>
      <dgm:t>
        <a:bodyPr/>
        <a:lstStyle/>
        <a:p>
          <a:endParaRPr lang="ru-RU"/>
        </a:p>
      </dgm:t>
    </dgm:pt>
    <dgm:pt modelId="{FD564DF5-B8EB-446C-B4AA-44B1E3FF1BD4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взяли в свои руки нефтяные месторождения, контролировали внешнюю торговлю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D19AF96-FDB0-46DA-91F7-1F87EC658913}" type="parTrans" cxnId="{55151524-F75E-4F25-A773-D56D10B4CDC0}">
      <dgm:prSet/>
      <dgm:spPr/>
      <dgm:t>
        <a:bodyPr/>
        <a:lstStyle/>
        <a:p>
          <a:endParaRPr lang="ru-RU"/>
        </a:p>
      </dgm:t>
    </dgm:pt>
    <dgm:pt modelId="{7BF3B7BB-E66F-4548-A3FD-028450F1F84F}" type="sibTrans" cxnId="{55151524-F75E-4F25-A773-D56D10B4CDC0}">
      <dgm:prSet/>
      <dgm:spPr/>
      <dgm:t>
        <a:bodyPr/>
        <a:lstStyle/>
        <a:p>
          <a:endParaRPr lang="ru-RU"/>
        </a:p>
      </dgm:t>
    </dgm:pt>
    <dgm:pt modelId="{967EA51F-A597-4826-B9A0-11008CACA168}" type="pres">
      <dgm:prSet presAssocID="{34808A2B-36EB-4DAE-8A6D-435C5C86D1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31F58-6777-4086-9C67-F143D8C045F9}" type="pres">
      <dgm:prSet presAssocID="{BA4834C0-235F-4C79-BD8D-488D8C944F5F}" presName="parentLin" presStyleCnt="0"/>
      <dgm:spPr/>
    </dgm:pt>
    <dgm:pt modelId="{FF56CF3B-1D19-4947-95CA-76FF121CFCDA}" type="pres">
      <dgm:prSet presAssocID="{BA4834C0-235F-4C79-BD8D-488D8C944F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261A20-203F-481D-B329-93F059B6E6AB}" type="pres">
      <dgm:prSet presAssocID="{BA4834C0-235F-4C79-BD8D-488D8C944F5F}" presName="parentText" presStyleLbl="node1" presStyleIdx="0" presStyleCnt="3" custScaleX="123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25473-EC0E-4601-97B3-686D849178F6}" type="pres">
      <dgm:prSet presAssocID="{BA4834C0-235F-4C79-BD8D-488D8C944F5F}" presName="negativeSpace" presStyleCnt="0"/>
      <dgm:spPr/>
    </dgm:pt>
    <dgm:pt modelId="{72755AED-466C-4D3A-A901-69C74B871385}" type="pres">
      <dgm:prSet presAssocID="{BA4834C0-235F-4C79-BD8D-488D8C944F5F}" presName="childText" presStyleLbl="conFgAcc1" presStyleIdx="0" presStyleCnt="3">
        <dgm:presLayoutVars>
          <dgm:bulletEnabled val="1"/>
        </dgm:presLayoutVars>
      </dgm:prSet>
      <dgm:spPr/>
    </dgm:pt>
    <dgm:pt modelId="{31E3F59B-FE56-4470-9342-5E7D48E8BA8B}" type="pres">
      <dgm:prSet presAssocID="{73C2DC72-A643-4253-AD08-43BCE4B24C69}" presName="spaceBetweenRectangles" presStyleCnt="0"/>
      <dgm:spPr/>
    </dgm:pt>
    <dgm:pt modelId="{3CBE07A9-10C3-4153-9C84-FC4FDF5A11F9}" type="pres">
      <dgm:prSet presAssocID="{E2D7AE97-66EC-4E78-8F7A-D7C55A6D8A0D}" presName="parentLin" presStyleCnt="0"/>
      <dgm:spPr/>
    </dgm:pt>
    <dgm:pt modelId="{0E94E9C7-304C-45B3-BAA6-C9EE6671AE31}" type="pres">
      <dgm:prSet presAssocID="{E2D7AE97-66EC-4E78-8F7A-D7C55A6D8A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905175-7EA7-4954-BF66-A7A8F17B0443}" type="pres">
      <dgm:prSet presAssocID="{E2D7AE97-66EC-4E78-8F7A-D7C55A6D8A0D}" presName="parentText" presStyleLbl="node1" presStyleIdx="1" presStyleCnt="3" custScaleX="123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9CF3-8314-40CD-8E7C-D30E60692149}" type="pres">
      <dgm:prSet presAssocID="{E2D7AE97-66EC-4E78-8F7A-D7C55A6D8A0D}" presName="negativeSpace" presStyleCnt="0"/>
      <dgm:spPr/>
    </dgm:pt>
    <dgm:pt modelId="{8744BEC6-C790-4ACB-A3D1-A2297DA8F66B}" type="pres">
      <dgm:prSet presAssocID="{E2D7AE97-66EC-4E78-8F7A-D7C55A6D8A0D}" presName="childText" presStyleLbl="conFgAcc1" presStyleIdx="1" presStyleCnt="3">
        <dgm:presLayoutVars>
          <dgm:bulletEnabled val="1"/>
        </dgm:presLayoutVars>
      </dgm:prSet>
      <dgm:spPr/>
    </dgm:pt>
    <dgm:pt modelId="{9E1E00C2-A930-4C46-A479-87817AC6A411}" type="pres">
      <dgm:prSet presAssocID="{F2A7F2DC-7B04-4DC5-8677-22D00CB96C2D}" presName="spaceBetweenRectangles" presStyleCnt="0"/>
      <dgm:spPr/>
    </dgm:pt>
    <dgm:pt modelId="{89DDAD9C-2D0A-43B9-8411-03BF993B87A6}" type="pres">
      <dgm:prSet presAssocID="{FD564DF5-B8EB-446C-B4AA-44B1E3FF1BD4}" presName="parentLin" presStyleCnt="0"/>
      <dgm:spPr/>
    </dgm:pt>
    <dgm:pt modelId="{87177489-BAFA-4BDF-9A03-0022ECA7A3C7}" type="pres">
      <dgm:prSet presAssocID="{FD564DF5-B8EB-446C-B4AA-44B1E3FF1B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9E12F21-78E9-4757-B99B-1F98D835338A}" type="pres">
      <dgm:prSet presAssocID="{FD564DF5-B8EB-446C-B4AA-44B1E3FF1BD4}" presName="parentText" presStyleLbl="node1" presStyleIdx="2" presStyleCnt="3" custScaleX="127409" custScaleY="1261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4472C-23C8-4F9B-9506-EA1D05ECBB9B}" type="pres">
      <dgm:prSet presAssocID="{FD564DF5-B8EB-446C-B4AA-44B1E3FF1BD4}" presName="negativeSpace" presStyleCnt="0"/>
      <dgm:spPr/>
    </dgm:pt>
    <dgm:pt modelId="{04404932-0DC4-4466-B908-2CEF724230B8}" type="pres">
      <dgm:prSet presAssocID="{FD564DF5-B8EB-446C-B4AA-44B1E3FF1B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9E8A4C-7C6E-4D33-B896-647D39BDE02D}" type="presOf" srcId="{BA4834C0-235F-4C79-BD8D-488D8C944F5F}" destId="{DF261A20-203F-481D-B329-93F059B6E6AB}" srcOrd="1" destOrd="0" presId="urn:microsoft.com/office/officeart/2005/8/layout/list1"/>
    <dgm:cxn modelId="{A6BE4BF5-0C97-4B62-A9AD-311AC356F007}" type="presOf" srcId="{FD564DF5-B8EB-446C-B4AA-44B1E3FF1BD4}" destId="{99E12F21-78E9-4757-B99B-1F98D835338A}" srcOrd="1" destOrd="0" presId="urn:microsoft.com/office/officeart/2005/8/layout/list1"/>
    <dgm:cxn modelId="{55151524-F75E-4F25-A773-D56D10B4CDC0}" srcId="{34808A2B-36EB-4DAE-8A6D-435C5C86D18F}" destId="{FD564DF5-B8EB-446C-B4AA-44B1E3FF1BD4}" srcOrd="2" destOrd="0" parTransId="{CD19AF96-FDB0-46DA-91F7-1F87EC658913}" sibTransId="{7BF3B7BB-E66F-4548-A3FD-028450F1F84F}"/>
    <dgm:cxn modelId="{CD309345-574F-4B1A-B9D4-8449A2816486}" type="presOf" srcId="{E2D7AE97-66EC-4E78-8F7A-D7C55A6D8A0D}" destId="{0E94E9C7-304C-45B3-BAA6-C9EE6671AE31}" srcOrd="0" destOrd="0" presId="urn:microsoft.com/office/officeart/2005/8/layout/list1"/>
    <dgm:cxn modelId="{497EC2B4-3CD2-4607-9521-228BF09F867D}" srcId="{34808A2B-36EB-4DAE-8A6D-435C5C86D18F}" destId="{E2D7AE97-66EC-4E78-8F7A-D7C55A6D8A0D}" srcOrd="1" destOrd="0" parTransId="{52C016D6-BB7B-4A79-A5FB-D066A7932A0E}" sibTransId="{F2A7F2DC-7B04-4DC5-8677-22D00CB96C2D}"/>
    <dgm:cxn modelId="{CFA3FB12-CF87-4B26-ABD7-861544219DB4}" type="presOf" srcId="{BA4834C0-235F-4C79-BD8D-488D8C944F5F}" destId="{FF56CF3B-1D19-4947-95CA-76FF121CFCDA}" srcOrd="0" destOrd="0" presId="urn:microsoft.com/office/officeart/2005/8/layout/list1"/>
    <dgm:cxn modelId="{FAB314E3-7F24-4DCC-90D3-82AA0D5738A2}" type="presOf" srcId="{FD564DF5-B8EB-446C-B4AA-44B1E3FF1BD4}" destId="{87177489-BAFA-4BDF-9A03-0022ECA7A3C7}" srcOrd="0" destOrd="0" presId="urn:microsoft.com/office/officeart/2005/8/layout/list1"/>
    <dgm:cxn modelId="{DB02E8D6-778E-4EFF-8E45-46D11CCA4002}" srcId="{34808A2B-36EB-4DAE-8A6D-435C5C86D18F}" destId="{BA4834C0-235F-4C79-BD8D-488D8C944F5F}" srcOrd="0" destOrd="0" parTransId="{E4BF8322-0AA3-44F1-A063-3747E6614119}" sibTransId="{73C2DC72-A643-4253-AD08-43BCE4B24C69}"/>
    <dgm:cxn modelId="{90B5B661-5B31-4FD7-B8AC-0F1903EA6A96}" type="presOf" srcId="{E2D7AE97-66EC-4E78-8F7A-D7C55A6D8A0D}" destId="{50905175-7EA7-4954-BF66-A7A8F17B0443}" srcOrd="1" destOrd="0" presId="urn:microsoft.com/office/officeart/2005/8/layout/list1"/>
    <dgm:cxn modelId="{2989CD66-A74A-4283-AA0A-294287096DB1}" type="presOf" srcId="{34808A2B-36EB-4DAE-8A6D-435C5C86D18F}" destId="{967EA51F-A597-4826-B9A0-11008CACA168}" srcOrd="0" destOrd="0" presId="urn:microsoft.com/office/officeart/2005/8/layout/list1"/>
    <dgm:cxn modelId="{ABAE77D5-19AC-4D46-8194-E32BAB05BACA}" type="presParOf" srcId="{967EA51F-A597-4826-B9A0-11008CACA168}" destId="{2B331F58-6777-4086-9C67-F143D8C045F9}" srcOrd="0" destOrd="0" presId="urn:microsoft.com/office/officeart/2005/8/layout/list1"/>
    <dgm:cxn modelId="{FE5F5D33-9F84-4F74-8A59-1EAF516BB0FF}" type="presParOf" srcId="{2B331F58-6777-4086-9C67-F143D8C045F9}" destId="{FF56CF3B-1D19-4947-95CA-76FF121CFCDA}" srcOrd="0" destOrd="0" presId="urn:microsoft.com/office/officeart/2005/8/layout/list1"/>
    <dgm:cxn modelId="{CB5C41F2-06E2-47C9-AE0A-F77FCD312591}" type="presParOf" srcId="{2B331F58-6777-4086-9C67-F143D8C045F9}" destId="{DF261A20-203F-481D-B329-93F059B6E6AB}" srcOrd="1" destOrd="0" presId="urn:microsoft.com/office/officeart/2005/8/layout/list1"/>
    <dgm:cxn modelId="{D2D7004B-EBF7-42D5-9915-F7F939BDEDEB}" type="presParOf" srcId="{967EA51F-A597-4826-B9A0-11008CACA168}" destId="{32F25473-EC0E-4601-97B3-686D849178F6}" srcOrd="1" destOrd="0" presId="urn:microsoft.com/office/officeart/2005/8/layout/list1"/>
    <dgm:cxn modelId="{0B2F741E-F877-483E-8322-6DFDD5449E0F}" type="presParOf" srcId="{967EA51F-A597-4826-B9A0-11008CACA168}" destId="{72755AED-466C-4D3A-A901-69C74B871385}" srcOrd="2" destOrd="0" presId="urn:microsoft.com/office/officeart/2005/8/layout/list1"/>
    <dgm:cxn modelId="{F53BFA53-3A71-4638-805F-A5EBB3B607BF}" type="presParOf" srcId="{967EA51F-A597-4826-B9A0-11008CACA168}" destId="{31E3F59B-FE56-4470-9342-5E7D48E8BA8B}" srcOrd="3" destOrd="0" presId="urn:microsoft.com/office/officeart/2005/8/layout/list1"/>
    <dgm:cxn modelId="{85424726-86B4-4BBC-A511-16057A98283D}" type="presParOf" srcId="{967EA51F-A597-4826-B9A0-11008CACA168}" destId="{3CBE07A9-10C3-4153-9C84-FC4FDF5A11F9}" srcOrd="4" destOrd="0" presId="urn:microsoft.com/office/officeart/2005/8/layout/list1"/>
    <dgm:cxn modelId="{E39E3158-D275-4C1C-AECE-8042A8EC0B8F}" type="presParOf" srcId="{3CBE07A9-10C3-4153-9C84-FC4FDF5A11F9}" destId="{0E94E9C7-304C-45B3-BAA6-C9EE6671AE31}" srcOrd="0" destOrd="0" presId="urn:microsoft.com/office/officeart/2005/8/layout/list1"/>
    <dgm:cxn modelId="{487EFD94-A669-4407-B3FF-061DDA4BAC75}" type="presParOf" srcId="{3CBE07A9-10C3-4153-9C84-FC4FDF5A11F9}" destId="{50905175-7EA7-4954-BF66-A7A8F17B0443}" srcOrd="1" destOrd="0" presId="urn:microsoft.com/office/officeart/2005/8/layout/list1"/>
    <dgm:cxn modelId="{7060A7F2-CE17-4627-AFE3-675C9B2DA415}" type="presParOf" srcId="{967EA51F-A597-4826-B9A0-11008CACA168}" destId="{64039CF3-8314-40CD-8E7C-D30E60692149}" srcOrd="5" destOrd="0" presId="urn:microsoft.com/office/officeart/2005/8/layout/list1"/>
    <dgm:cxn modelId="{847BC190-DEE3-42A9-9B8F-91A94E02C292}" type="presParOf" srcId="{967EA51F-A597-4826-B9A0-11008CACA168}" destId="{8744BEC6-C790-4ACB-A3D1-A2297DA8F66B}" srcOrd="6" destOrd="0" presId="urn:microsoft.com/office/officeart/2005/8/layout/list1"/>
    <dgm:cxn modelId="{BC7F88EC-E250-4A44-8DDC-33CD2795E881}" type="presParOf" srcId="{967EA51F-A597-4826-B9A0-11008CACA168}" destId="{9E1E00C2-A930-4C46-A479-87817AC6A411}" srcOrd="7" destOrd="0" presId="urn:microsoft.com/office/officeart/2005/8/layout/list1"/>
    <dgm:cxn modelId="{6EC33B4D-1E61-4D4D-BF04-EE35C0669785}" type="presParOf" srcId="{967EA51F-A597-4826-B9A0-11008CACA168}" destId="{89DDAD9C-2D0A-43B9-8411-03BF993B87A6}" srcOrd="8" destOrd="0" presId="urn:microsoft.com/office/officeart/2005/8/layout/list1"/>
    <dgm:cxn modelId="{F646D94C-9459-4711-ABE8-FB2977658A03}" type="presParOf" srcId="{89DDAD9C-2D0A-43B9-8411-03BF993B87A6}" destId="{87177489-BAFA-4BDF-9A03-0022ECA7A3C7}" srcOrd="0" destOrd="0" presId="urn:microsoft.com/office/officeart/2005/8/layout/list1"/>
    <dgm:cxn modelId="{54D92423-711F-4A86-AE98-659B04E15C65}" type="presParOf" srcId="{89DDAD9C-2D0A-43B9-8411-03BF993B87A6}" destId="{99E12F21-78E9-4757-B99B-1F98D835338A}" srcOrd="1" destOrd="0" presId="urn:microsoft.com/office/officeart/2005/8/layout/list1"/>
    <dgm:cxn modelId="{727CBEFE-45A7-4DDA-B710-5640A8C7994D}" type="presParOf" srcId="{967EA51F-A597-4826-B9A0-11008CACA168}" destId="{5EE4472C-23C8-4F9B-9506-EA1D05ECBB9B}" srcOrd="9" destOrd="0" presId="urn:microsoft.com/office/officeart/2005/8/layout/list1"/>
    <dgm:cxn modelId="{15D48CAC-EA40-4136-8F68-4A08DF214C05}" type="presParOf" srcId="{967EA51F-A597-4826-B9A0-11008CACA168}" destId="{04404932-0DC4-4466-B908-2CEF724230B8}" srcOrd="1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3785D4-5471-477C-8DF7-22E40FC64BE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83729-7E0E-4F24-BAC5-0E6ABC4C7492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июле 1910 г. в Мексике были проведены президентские выборы. Большинство противников переизбрания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объединились вокруг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FE7D66F-FAFF-42B7-AABE-B926945BE662}" type="parTrans" cxnId="{ABCBBC7C-D97D-4EA5-893E-46503D2C095A}">
      <dgm:prSet/>
      <dgm:spPr/>
      <dgm:t>
        <a:bodyPr/>
        <a:lstStyle/>
        <a:p>
          <a:endParaRPr lang="ru-RU"/>
        </a:p>
      </dgm:t>
    </dgm:pt>
    <dgm:pt modelId="{A071DEE0-0AE4-4797-9C72-DC75F3F1A0B4}" type="sibTrans" cxnId="{ABCBBC7C-D97D-4EA5-893E-46503D2C095A}">
      <dgm:prSet/>
      <dgm:spPr/>
      <dgm:t>
        <a:bodyPr/>
        <a:lstStyle/>
        <a:p>
          <a:endParaRPr lang="ru-RU"/>
        </a:p>
      </dgm:t>
    </dgm:pt>
    <dgm:pt modelId="{4B86B81E-C075-4A60-BBD6-61C3C7CFA103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президентских выборах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выдвинул свою кандидатуру.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приказал бросить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тюрьму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E9AE847-64F2-4D29-A4A2-96BFEE63322B}" type="parTrans" cxnId="{E94F56CD-9062-4CE3-A3ED-EF5A575B07C7}">
      <dgm:prSet/>
      <dgm:spPr/>
      <dgm:t>
        <a:bodyPr/>
        <a:lstStyle/>
        <a:p>
          <a:endParaRPr lang="ru-RU"/>
        </a:p>
      </dgm:t>
    </dgm:pt>
    <dgm:pt modelId="{FA8105AF-C2BD-48F6-B256-6BC5768E1155}" type="sibTrans" cxnId="{E94F56CD-9062-4CE3-A3ED-EF5A575B07C7}">
      <dgm:prSet/>
      <dgm:spPr/>
      <dgm:t>
        <a:bodyPr/>
        <a:lstStyle/>
        <a:p>
          <a:endParaRPr lang="ru-RU"/>
        </a:p>
      </dgm:t>
    </dgm:pt>
    <dgm:pt modelId="{348B2317-050D-4EC4-BC17-65DB29E14810}" type="pres">
      <dgm:prSet presAssocID="{D03785D4-5471-477C-8DF7-22E40FC64B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D8BA7-E7FF-4A86-8ACB-017B98D76ED0}" type="pres">
      <dgm:prSet presAssocID="{85183729-7E0E-4F24-BAC5-0E6ABC4C7492}" presName="arrow" presStyleLbl="node1" presStyleIdx="0" presStyleCnt="2" custScaleX="100204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B369-7662-4D82-BC56-8DB55D9222A0}" type="pres">
      <dgm:prSet presAssocID="{4B86B81E-C075-4A60-BBD6-61C3C7CFA103}" presName="arrow" presStyleLbl="node1" presStyleIdx="1" presStyleCnt="2" custScaleX="9740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F56CD-9062-4CE3-A3ED-EF5A575B07C7}" srcId="{D03785D4-5471-477C-8DF7-22E40FC64BEC}" destId="{4B86B81E-C075-4A60-BBD6-61C3C7CFA103}" srcOrd="1" destOrd="0" parTransId="{8E9AE847-64F2-4D29-A4A2-96BFEE63322B}" sibTransId="{FA8105AF-C2BD-48F6-B256-6BC5768E1155}"/>
    <dgm:cxn modelId="{ABCBBC7C-D97D-4EA5-893E-46503D2C095A}" srcId="{D03785D4-5471-477C-8DF7-22E40FC64BEC}" destId="{85183729-7E0E-4F24-BAC5-0E6ABC4C7492}" srcOrd="0" destOrd="0" parTransId="{0FE7D66F-FAFF-42B7-AABE-B926945BE662}" sibTransId="{A071DEE0-0AE4-4797-9C72-DC75F3F1A0B4}"/>
    <dgm:cxn modelId="{BD0A4940-1531-4638-9AF3-1B039958DE79}" type="presOf" srcId="{4B86B81E-C075-4A60-BBD6-61C3C7CFA103}" destId="{E454B369-7662-4D82-BC56-8DB55D9222A0}" srcOrd="0" destOrd="0" presId="urn:microsoft.com/office/officeart/2005/8/layout/arrow5"/>
    <dgm:cxn modelId="{AC70D56C-052B-40B8-9692-715923EEBC09}" type="presOf" srcId="{85183729-7E0E-4F24-BAC5-0E6ABC4C7492}" destId="{897D8BA7-E7FF-4A86-8ACB-017B98D76ED0}" srcOrd="0" destOrd="0" presId="urn:microsoft.com/office/officeart/2005/8/layout/arrow5"/>
    <dgm:cxn modelId="{BB60B8A5-169C-41AC-BF8C-AB6B16C1C185}" type="presOf" srcId="{D03785D4-5471-477C-8DF7-22E40FC64BEC}" destId="{348B2317-050D-4EC4-BC17-65DB29E14810}" srcOrd="0" destOrd="0" presId="urn:microsoft.com/office/officeart/2005/8/layout/arrow5"/>
    <dgm:cxn modelId="{7ABAAF59-F123-4EC3-81AB-A69E295862BD}" type="presParOf" srcId="{348B2317-050D-4EC4-BC17-65DB29E14810}" destId="{897D8BA7-E7FF-4A86-8ACB-017B98D76ED0}" srcOrd="0" destOrd="0" presId="urn:microsoft.com/office/officeart/2005/8/layout/arrow5"/>
    <dgm:cxn modelId="{81AF5143-BAFD-41BB-AE65-99A8DBFE2526}" type="presParOf" srcId="{348B2317-050D-4EC4-BC17-65DB29E14810}" destId="{E454B369-7662-4D82-BC56-8DB55D9222A0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C66358-BF73-4DD3-8612-5C04DE85E50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71532B-D2F4-450C-8C1C-79E0D956D3E2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выборах победил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Диас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Освобождённый из тюрьмы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Мадеро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045D840-0E83-4CA1-8C4F-DDF0E80BB194}" type="parTrans" cxnId="{AB64EBF0-BB95-4D41-B867-A552CAD4EC94}">
      <dgm:prSet/>
      <dgm:spPr/>
      <dgm:t>
        <a:bodyPr/>
        <a:lstStyle/>
        <a:p>
          <a:endParaRPr lang="ru-RU"/>
        </a:p>
      </dgm:t>
    </dgm:pt>
    <dgm:pt modelId="{59E02E48-947C-4AAF-853B-B2793A6BE9BF}" type="sibTrans" cxnId="{AB64EBF0-BB95-4D41-B867-A552CAD4EC94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E4E96E4-BDAC-4A92-B76B-480EA54E7ED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Назвал выборы сфальсифицированными. Обещал вернуть индейцам земли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4CC318C-070F-4C84-89CE-EA6E114FA1EF}" type="parTrans" cxnId="{98893C4E-9E56-43BA-AC51-E6F0DABD93D1}">
      <dgm:prSet/>
      <dgm:spPr/>
      <dgm:t>
        <a:bodyPr/>
        <a:lstStyle/>
        <a:p>
          <a:endParaRPr lang="ru-RU"/>
        </a:p>
      </dgm:t>
    </dgm:pt>
    <dgm:pt modelId="{05734D2A-5379-47D6-A4A4-FD5503C6B65C}" type="sibTrans" cxnId="{98893C4E-9E56-43BA-AC51-E6F0DABD93D1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BC0BB55-0997-477B-80FB-4D641953930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Часть земель помещиков продать крестьянам. Призвал народ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к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восстанию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E1E8C0D-0C60-4308-A690-3433EF5B7411}" type="parTrans" cxnId="{8019C923-6B19-4DED-AF9E-E142D8DB3CFA}">
      <dgm:prSet/>
      <dgm:spPr/>
      <dgm:t>
        <a:bodyPr/>
        <a:lstStyle/>
        <a:p>
          <a:endParaRPr lang="ru-RU"/>
        </a:p>
      </dgm:t>
    </dgm:pt>
    <dgm:pt modelId="{F6B3F0E8-0CAA-476A-96A5-68A6C2F5E8D9}" type="sibTrans" cxnId="{8019C923-6B19-4DED-AF9E-E142D8DB3CFA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6C02538-01EE-4951-800D-5AFFF8BED5A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Диас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был вынужден бежать из Мексики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037412-4CEA-46D9-BF50-296928553DFB}" type="parTrans" cxnId="{E86D8EAB-984F-4372-A3C3-216754CB988A}">
      <dgm:prSet/>
      <dgm:spPr/>
      <dgm:t>
        <a:bodyPr/>
        <a:lstStyle/>
        <a:p>
          <a:endParaRPr lang="ru-RU"/>
        </a:p>
      </dgm:t>
    </dgm:pt>
    <dgm:pt modelId="{FD028B12-58BC-42CA-B77E-4064BBD3E617}" type="sibTrans" cxnId="{E86D8EAB-984F-4372-A3C3-216754CB988A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F0D3E87-0CB1-48E9-BD7E-88FE1A2D656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вступил  в столицу и занял пост президента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D53DDA2-84A9-4F49-80E0-5BBC812C62DF}" type="parTrans" cxnId="{A3CC285A-CE53-4027-BB3F-F52AC8EB4E7D}">
      <dgm:prSet/>
      <dgm:spPr/>
      <dgm:t>
        <a:bodyPr/>
        <a:lstStyle/>
        <a:p>
          <a:endParaRPr lang="ru-RU"/>
        </a:p>
      </dgm:t>
    </dgm:pt>
    <dgm:pt modelId="{7D8FE447-0367-483D-882B-FA2B6B6F6F12}" type="sibTrans" cxnId="{A3CC285A-CE53-4027-BB3F-F52AC8EB4E7D}">
      <dgm:prSet/>
      <dgm:spPr/>
      <dgm:t>
        <a:bodyPr/>
        <a:lstStyle/>
        <a:p>
          <a:endParaRPr lang="ru-RU"/>
        </a:p>
      </dgm:t>
    </dgm:pt>
    <dgm:pt modelId="{DCD6D01C-7840-4DC4-BEAE-9E23A7C2ABBB}" type="pres">
      <dgm:prSet presAssocID="{55C66358-BF73-4DD3-8612-5C04DE85E5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EA6FCA-932D-48CE-9A54-8626CB01BCDD}" type="pres">
      <dgm:prSet presAssocID="{AD71532B-D2F4-450C-8C1C-79E0D956D3E2}" presName="node" presStyleLbl="node1" presStyleIdx="0" presStyleCnt="5" custScaleX="310909" custScaleY="37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1F7D7-551B-42FD-A85D-D8A0FC41410F}" type="pres">
      <dgm:prSet presAssocID="{59E02E48-947C-4AAF-853B-B2793A6BE9B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487A9CF-52D1-4809-8FA7-E7FA35FED4C0}" type="pres">
      <dgm:prSet presAssocID="{59E02E48-947C-4AAF-853B-B2793A6BE9B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08418D5-7D76-4AFF-92FE-063032FC1F4F}" type="pres">
      <dgm:prSet presAssocID="{AE4E96E4-BDAC-4A92-B76B-480EA54E7EDF}" presName="node" presStyleLbl="node1" presStyleIdx="1" presStyleCnt="5" custScaleX="338977" custScaleY="375596" custLinFactNeighborX="5144" custLinFactNeighborY="-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3D7F9-099D-41DA-A742-F85D28944C2E}" type="pres">
      <dgm:prSet presAssocID="{05734D2A-5379-47D6-A4A4-FD5503C6B65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2F1D8B6-6112-4F59-8165-D50229D12F73}" type="pres">
      <dgm:prSet presAssocID="{05734D2A-5379-47D6-A4A4-FD5503C6B65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EEDF8D3-53CA-45B4-A8FD-53F0F60F20A2}" type="pres">
      <dgm:prSet presAssocID="{2BC0BB55-0997-477B-80FB-4D6419539303}" presName="node" presStyleLbl="node1" presStyleIdx="2" presStyleCnt="5" custScaleX="302288" custScaleY="375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6A798-77D9-4A45-9C95-8C1C751D0D27}" type="pres">
      <dgm:prSet presAssocID="{F6B3F0E8-0CAA-476A-96A5-68A6C2F5E8D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9749799-5A19-45DE-9972-0CAC80FE4239}" type="pres">
      <dgm:prSet presAssocID="{F6B3F0E8-0CAA-476A-96A5-68A6C2F5E8D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99B5529-9F5C-4A3A-82D0-019BB7368166}" type="pres">
      <dgm:prSet presAssocID="{76C02538-01EE-4951-800D-5AFFF8BED5A8}" presName="node" presStyleLbl="node1" presStyleIdx="3" presStyleCnt="5" custScaleX="297813" custScaleY="36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C4B62-2112-4D2F-9CC3-AC5C9A7DEC01}" type="pres">
      <dgm:prSet presAssocID="{FD028B12-58BC-42CA-B77E-4064BBD3E61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127EAED-F24C-4B3A-A174-AFC81B02C986}" type="pres">
      <dgm:prSet presAssocID="{FD028B12-58BC-42CA-B77E-4064BBD3E61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2CD2ECC-5194-4DD8-8ACC-D3CDFDF2BD07}" type="pres">
      <dgm:prSet presAssocID="{AF0D3E87-0CB1-48E9-BD7E-88FE1A2D656C}" presName="node" presStyleLbl="node1" presStyleIdx="4" presStyleCnt="5" custScaleX="303121" custScaleY="36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C2C0F-D38C-42A7-AC81-9002E14371B6}" type="presOf" srcId="{F6B3F0E8-0CAA-476A-96A5-68A6C2F5E8D9}" destId="{2F46A798-77D9-4A45-9C95-8C1C751D0D27}" srcOrd="0" destOrd="0" presId="urn:microsoft.com/office/officeart/2005/8/layout/process5"/>
    <dgm:cxn modelId="{6B6B0435-B091-4FC5-AD64-2ACAE1B79061}" type="presOf" srcId="{FD028B12-58BC-42CA-B77E-4064BBD3E617}" destId="{C127EAED-F24C-4B3A-A174-AFC81B02C986}" srcOrd="1" destOrd="0" presId="urn:microsoft.com/office/officeart/2005/8/layout/process5"/>
    <dgm:cxn modelId="{AB64EBF0-BB95-4D41-B867-A552CAD4EC94}" srcId="{55C66358-BF73-4DD3-8612-5C04DE85E504}" destId="{AD71532B-D2F4-450C-8C1C-79E0D956D3E2}" srcOrd="0" destOrd="0" parTransId="{B045D840-0E83-4CA1-8C4F-DDF0E80BB194}" sibTransId="{59E02E48-947C-4AAF-853B-B2793A6BE9BF}"/>
    <dgm:cxn modelId="{6029E5D1-604D-4C71-A6D4-FD08D8479A9D}" type="presOf" srcId="{2BC0BB55-0997-477B-80FB-4D6419539303}" destId="{3EEDF8D3-53CA-45B4-A8FD-53F0F60F20A2}" srcOrd="0" destOrd="0" presId="urn:microsoft.com/office/officeart/2005/8/layout/process5"/>
    <dgm:cxn modelId="{61FECE33-EFB8-4E48-A585-F32349C10453}" type="presOf" srcId="{76C02538-01EE-4951-800D-5AFFF8BED5A8}" destId="{999B5529-9F5C-4A3A-82D0-019BB7368166}" srcOrd="0" destOrd="0" presId="urn:microsoft.com/office/officeart/2005/8/layout/process5"/>
    <dgm:cxn modelId="{F0A9B543-F7CD-4EA5-8D5B-BAA2804AB75D}" type="presOf" srcId="{05734D2A-5379-47D6-A4A4-FD5503C6B65C}" destId="{7F63D7F9-099D-41DA-A742-F85D28944C2E}" srcOrd="0" destOrd="0" presId="urn:microsoft.com/office/officeart/2005/8/layout/process5"/>
    <dgm:cxn modelId="{6DFF29CC-C9A4-44C1-B5F3-A33E75E4B39F}" type="presOf" srcId="{AE4E96E4-BDAC-4A92-B76B-480EA54E7EDF}" destId="{E08418D5-7D76-4AFF-92FE-063032FC1F4F}" srcOrd="0" destOrd="0" presId="urn:microsoft.com/office/officeart/2005/8/layout/process5"/>
    <dgm:cxn modelId="{E86D8EAB-984F-4372-A3C3-216754CB988A}" srcId="{55C66358-BF73-4DD3-8612-5C04DE85E504}" destId="{76C02538-01EE-4951-800D-5AFFF8BED5A8}" srcOrd="3" destOrd="0" parTransId="{76037412-4CEA-46D9-BF50-296928553DFB}" sibTransId="{FD028B12-58BC-42CA-B77E-4064BBD3E617}"/>
    <dgm:cxn modelId="{98893C4E-9E56-43BA-AC51-E6F0DABD93D1}" srcId="{55C66358-BF73-4DD3-8612-5C04DE85E504}" destId="{AE4E96E4-BDAC-4A92-B76B-480EA54E7EDF}" srcOrd="1" destOrd="0" parTransId="{B4CC318C-070F-4C84-89CE-EA6E114FA1EF}" sibTransId="{05734D2A-5379-47D6-A4A4-FD5503C6B65C}"/>
    <dgm:cxn modelId="{F20D05C3-C39C-467A-883A-04F20FD5B406}" type="presOf" srcId="{AF0D3E87-0CB1-48E9-BD7E-88FE1A2D656C}" destId="{A2CD2ECC-5194-4DD8-8ACC-D3CDFDF2BD07}" srcOrd="0" destOrd="0" presId="urn:microsoft.com/office/officeart/2005/8/layout/process5"/>
    <dgm:cxn modelId="{AEA6ACEA-E9C7-4E97-B7CE-62AE993BF725}" type="presOf" srcId="{55C66358-BF73-4DD3-8612-5C04DE85E504}" destId="{DCD6D01C-7840-4DC4-BEAE-9E23A7C2ABBB}" srcOrd="0" destOrd="0" presId="urn:microsoft.com/office/officeart/2005/8/layout/process5"/>
    <dgm:cxn modelId="{E1B86F13-5514-4BCC-9999-790FC4531609}" type="presOf" srcId="{05734D2A-5379-47D6-A4A4-FD5503C6B65C}" destId="{42F1D8B6-6112-4F59-8165-D50229D12F73}" srcOrd="1" destOrd="0" presId="urn:microsoft.com/office/officeart/2005/8/layout/process5"/>
    <dgm:cxn modelId="{C55189D9-13E7-4F94-8CAA-4630DB9A037F}" type="presOf" srcId="{59E02E48-947C-4AAF-853B-B2793A6BE9BF}" destId="{4487A9CF-52D1-4809-8FA7-E7FA35FED4C0}" srcOrd="1" destOrd="0" presId="urn:microsoft.com/office/officeart/2005/8/layout/process5"/>
    <dgm:cxn modelId="{BCE71AB7-219F-4C82-85E6-8B0379297FD2}" type="presOf" srcId="{AD71532B-D2F4-450C-8C1C-79E0D956D3E2}" destId="{C3EA6FCA-932D-48CE-9A54-8626CB01BCDD}" srcOrd="0" destOrd="0" presId="urn:microsoft.com/office/officeart/2005/8/layout/process5"/>
    <dgm:cxn modelId="{1030A4F5-DE42-4F27-8ABF-485FD7F1B6DA}" type="presOf" srcId="{F6B3F0E8-0CAA-476A-96A5-68A6C2F5E8D9}" destId="{D9749799-5A19-45DE-9972-0CAC80FE4239}" srcOrd="1" destOrd="0" presId="urn:microsoft.com/office/officeart/2005/8/layout/process5"/>
    <dgm:cxn modelId="{180B0230-5611-4D8D-AA88-3F31DCD51A02}" type="presOf" srcId="{FD028B12-58BC-42CA-B77E-4064BBD3E617}" destId="{DB3C4B62-2112-4D2F-9CC3-AC5C9A7DEC01}" srcOrd="0" destOrd="0" presId="urn:microsoft.com/office/officeart/2005/8/layout/process5"/>
    <dgm:cxn modelId="{E523BDA7-33E3-4E8F-A58D-ED708C59B4C9}" type="presOf" srcId="{59E02E48-947C-4AAF-853B-B2793A6BE9BF}" destId="{BEB1F7D7-551B-42FD-A85D-D8A0FC41410F}" srcOrd="0" destOrd="0" presId="urn:microsoft.com/office/officeart/2005/8/layout/process5"/>
    <dgm:cxn modelId="{A3CC285A-CE53-4027-BB3F-F52AC8EB4E7D}" srcId="{55C66358-BF73-4DD3-8612-5C04DE85E504}" destId="{AF0D3E87-0CB1-48E9-BD7E-88FE1A2D656C}" srcOrd="4" destOrd="0" parTransId="{CD53DDA2-84A9-4F49-80E0-5BBC812C62DF}" sibTransId="{7D8FE447-0367-483D-882B-FA2B6B6F6F12}"/>
    <dgm:cxn modelId="{8019C923-6B19-4DED-AF9E-E142D8DB3CFA}" srcId="{55C66358-BF73-4DD3-8612-5C04DE85E504}" destId="{2BC0BB55-0997-477B-80FB-4D6419539303}" srcOrd="2" destOrd="0" parTransId="{EE1E8C0D-0C60-4308-A690-3433EF5B7411}" sibTransId="{F6B3F0E8-0CAA-476A-96A5-68A6C2F5E8D9}"/>
    <dgm:cxn modelId="{DBF3CA40-4433-40BE-B9B1-AE099EED2FB3}" type="presParOf" srcId="{DCD6D01C-7840-4DC4-BEAE-9E23A7C2ABBB}" destId="{C3EA6FCA-932D-48CE-9A54-8626CB01BCDD}" srcOrd="0" destOrd="0" presId="urn:microsoft.com/office/officeart/2005/8/layout/process5"/>
    <dgm:cxn modelId="{7650444E-1E19-495E-BFC8-7F395D45489A}" type="presParOf" srcId="{DCD6D01C-7840-4DC4-BEAE-9E23A7C2ABBB}" destId="{BEB1F7D7-551B-42FD-A85D-D8A0FC41410F}" srcOrd="1" destOrd="0" presId="urn:microsoft.com/office/officeart/2005/8/layout/process5"/>
    <dgm:cxn modelId="{F16B3FB5-9193-40D8-AA2C-29BE5DA49984}" type="presParOf" srcId="{BEB1F7D7-551B-42FD-A85D-D8A0FC41410F}" destId="{4487A9CF-52D1-4809-8FA7-E7FA35FED4C0}" srcOrd="0" destOrd="0" presId="urn:microsoft.com/office/officeart/2005/8/layout/process5"/>
    <dgm:cxn modelId="{18877957-F322-49D5-8DA9-15C605706DD0}" type="presParOf" srcId="{DCD6D01C-7840-4DC4-BEAE-9E23A7C2ABBB}" destId="{E08418D5-7D76-4AFF-92FE-063032FC1F4F}" srcOrd="2" destOrd="0" presId="urn:microsoft.com/office/officeart/2005/8/layout/process5"/>
    <dgm:cxn modelId="{53BB488C-788A-4B9C-A4BF-091809DF589B}" type="presParOf" srcId="{DCD6D01C-7840-4DC4-BEAE-9E23A7C2ABBB}" destId="{7F63D7F9-099D-41DA-A742-F85D28944C2E}" srcOrd="3" destOrd="0" presId="urn:microsoft.com/office/officeart/2005/8/layout/process5"/>
    <dgm:cxn modelId="{524C2CF9-128E-4FE3-B952-4B3DE8048F55}" type="presParOf" srcId="{7F63D7F9-099D-41DA-A742-F85D28944C2E}" destId="{42F1D8B6-6112-4F59-8165-D50229D12F73}" srcOrd="0" destOrd="0" presId="urn:microsoft.com/office/officeart/2005/8/layout/process5"/>
    <dgm:cxn modelId="{BF90FE0E-C0DC-42D4-AE3A-BAD716F6C245}" type="presParOf" srcId="{DCD6D01C-7840-4DC4-BEAE-9E23A7C2ABBB}" destId="{3EEDF8D3-53CA-45B4-A8FD-53F0F60F20A2}" srcOrd="4" destOrd="0" presId="urn:microsoft.com/office/officeart/2005/8/layout/process5"/>
    <dgm:cxn modelId="{D51559C5-982F-4093-8B29-A6E56C5300D7}" type="presParOf" srcId="{DCD6D01C-7840-4DC4-BEAE-9E23A7C2ABBB}" destId="{2F46A798-77D9-4A45-9C95-8C1C751D0D27}" srcOrd="5" destOrd="0" presId="urn:microsoft.com/office/officeart/2005/8/layout/process5"/>
    <dgm:cxn modelId="{A514A005-92AD-47D9-8C88-A7D7BD398F82}" type="presParOf" srcId="{2F46A798-77D9-4A45-9C95-8C1C751D0D27}" destId="{D9749799-5A19-45DE-9972-0CAC80FE4239}" srcOrd="0" destOrd="0" presId="urn:microsoft.com/office/officeart/2005/8/layout/process5"/>
    <dgm:cxn modelId="{68F66CD0-15AF-47B9-842D-9693DE00CC0D}" type="presParOf" srcId="{DCD6D01C-7840-4DC4-BEAE-9E23A7C2ABBB}" destId="{999B5529-9F5C-4A3A-82D0-019BB7368166}" srcOrd="6" destOrd="0" presId="urn:microsoft.com/office/officeart/2005/8/layout/process5"/>
    <dgm:cxn modelId="{AAD6513C-D1D4-4523-BCF2-EA5C7223A546}" type="presParOf" srcId="{DCD6D01C-7840-4DC4-BEAE-9E23A7C2ABBB}" destId="{DB3C4B62-2112-4D2F-9CC3-AC5C9A7DEC01}" srcOrd="7" destOrd="0" presId="urn:microsoft.com/office/officeart/2005/8/layout/process5"/>
    <dgm:cxn modelId="{8E42EF89-EF52-4211-B045-DBA9078A01DC}" type="presParOf" srcId="{DB3C4B62-2112-4D2F-9CC3-AC5C9A7DEC01}" destId="{C127EAED-F24C-4B3A-A174-AFC81B02C986}" srcOrd="0" destOrd="0" presId="urn:microsoft.com/office/officeart/2005/8/layout/process5"/>
    <dgm:cxn modelId="{C5A9D74B-3C27-49D2-B6B5-4AEA926D61D0}" type="presParOf" srcId="{DCD6D01C-7840-4DC4-BEAE-9E23A7C2ABBB}" destId="{A2CD2ECC-5194-4DD8-8ACC-D3CDFDF2BD07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8B553-0049-4EA0-87D7-BAC41E91919A}">
      <dsp:nvSpPr>
        <dsp:cNvPr id="0" name=""/>
        <dsp:cNvSpPr/>
      </dsp:nvSpPr>
      <dsp:spPr>
        <a:xfrm>
          <a:off x="0" y="867"/>
          <a:ext cx="5429287" cy="2510564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Общая характеристика      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Борьба Кубы за независимость           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Диктатура </a:t>
          </a:r>
          <a:r>
            <a:rPr lang="ru-RU" sz="2000" b="1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П.Диаса</a:t>
          </a: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Мексике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Президентские выборы 1910 года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Диктатура </a:t>
          </a:r>
          <a:r>
            <a:rPr lang="ru-RU" sz="2000" b="1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Уэрты</a:t>
          </a:r>
          <a:endParaRPr lang="ru-RU" sz="2000" b="1" kern="1200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Революция в Мексике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0000"/>
            </a:solidFill>
          </a:endParaRPr>
        </a:p>
      </dsp:txBody>
      <dsp:txXfrm>
        <a:off x="122556" y="123423"/>
        <a:ext cx="5184175" cy="22654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407195" y="0"/>
          <a:ext cx="4614878" cy="2627956"/>
        </a:xfrm>
        <a:prstGeom prst="rightArrow">
          <a:avLst/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2651" y="185554"/>
          <a:ext cx="1638324" cy="10511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выдвинули против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соратника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генерала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Уэрту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3965" y="236868"/>
        <a:ext cx="1535696" cy="948554"/>
      </dsp:txXfrm>
    </dsp:sp>
    <dsp:sp modelId="{A93262C1-6FFA-4AF9-A05E-41D4CADC6BCD}">
      <dsp:nvSpPr>
        <dsp:cNvPr id="0" name=""/>
        <dsp:cNvSpPr/>
      </dsp:nvSpPr>
      <dsp:spPr>
        <a:xfrm>
          <a:off x="1848863" y="631729"/>
          <a:ext cx="1638324" cy="10511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Уэрта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 1913 г. совершил государственный переворот.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был застрелен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00177" y="683043"/>
        <a:ext cx="1535696" cy="948554"/>
      </dsp:txXfrm>
    </dsp:sp>
    <dsp:sp modelId="{2F80CB4B-970F-462A-9040-851BB9FE902F}">
      <dsp:nvSpPr>
        <dsp:cNvPr id="0" name=""/>
        <dsp:cNvSpPr/>
      </dsp:nvSpPr>
      <dsp:spPr>
        <a:xfrm>
          <a:off x="3715403" y="1152264"/>
          <a:ext cx="1638324" cy="10511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Диктатура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Уэрты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ещё больше ухудшила положение              в Мексике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66717" y="1203578"/>
        <a:ext cx="1535696" cy="9485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55AED-466C-4D3A-A901-69C74B871385}">
      <dsp:nvSpPr>
        <dsp:cNvPr id="0" name=""/>
        <dsp:cNvSpPr/>
      </dsp:nvSpPr>
      <dsp:spPr>
        <a:xfrm>
          <a:off x="0" y="316954"/>
          <a:ext cx="54387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61A20-203F-481D-B329-93F059B6E6AB}">
      <dsp:nvSpPr>
        <dsp:cNvPr id="0" name=""/>
        <dsp:cNvSpPr/>
      </dsp:nvSpPr>
      <dsp:spPr>
        <a:xfrm>
          <a:off x="271939" y="36514"/>
          <a:ext cx="380715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начале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началось крестьянское движение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9319" y="63894"/>
        <a:ext cx="3752395" cy="506120"/>
      </dsp:txXfrm>
    </dsp:sp>
    <dsp:sp modelId="{8744BEC6-C790-4ACB-A3D1-A2297DA8F66B}">
      <dsp:nvSpPr>
        <dsp:cNvPr id="0" name=""/>
        <dsp:cNvSpPr/>
      </dsp:nvSpPr>
      <dsp:spPr>
        <a:xfrm>
          <a:off x="0" y="1178794"/>
          <a:ext cx="54387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05175-7EA7-4954-BF66-A7A8F17B0443}">
      <dsp:nvSpPr>
        <dsp:cNvPr id="0" name=""/>
        <dsp:cNvSpPr/>
      </dsp:nvSpPr>
      <dsp:spPr>
        <a:xfrm>
          <a:off x="271939" y="898354"/>
          <a:ext cx="380715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Причиной явилось безземелье крестьян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9319" y="925734"/>
        <a:ext cx="3752395" cy="506120"/>
      </dsp:txXfrm>
    </dsp:sp>
    <dsp:sp modelId="{04404932-0DC4-4466-B908-2CEF724230B8}">
      <dsp:nvSpPr>
        <dsp:cNvPr id="0" name=""/>
        <dsp:cNvSpPr/>
      </dsp:nvSpPr>
      <dsp:spPr>
        <a:xfrm>
          <a:off x="0" y="2040634"/>
          <a:ext cx="54387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12F21-78E9-4757-B99B-1F98D835338A}">
      <dsp:nvSpPr>
        <dsp:cNvPr id="0" name=""/>
        <dsp:cNvSpPr/>
      </dsp:nvSpPr>
      <dsp:spPr>
        <a:xfrm>
          <a:off x="271939" y="1760194"/>
          <a:ext cx="380715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Крестьянское движение превратилось             в революцию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9319" y="1787574"/>
        <a:ext cx="3752395" cy="506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A5645-675B-4E3C-AB92-AF903BC43FDE}">
      <dsp:nvSpPr>
        <dsp:cNvPr id="0" name=""/>
        <dsp:cNvSpPr/>
      </dsp:nvSpPr>
      <dsp:spPr>
        <a:xfrm>
          <a:off x="3005869" y="1527956"/>
          <a:ext cx="91440" cy="280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1E41-1060-46AB-B6D2-2A8519A7C2EF}">
      <dsp:nvSpPr>
        <dsp:cNvPr id="0" name=""/>
        <dsp:cNvSpPr/>
      </dsp:nvSpPr>
      <dsp:spPr>
        <a:xfrm>
          <a:off x="2114813" y="634111"/>
          <a:ext cx="936776" cy="280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6"/>
              </a:lnTo>
              <a:lnTo>
                <a:pt x="936776" y="191346"/>
              </a:lnTo>
              <a:lnTo>
                <a:pt x="936776" y="2807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B69B-50F2-49B4-BA62-8E80476FC614}">
      <dsp:nvSpPr>
        <dsp:cNvPr id="0" name=""/>
        <dsp:cNvSpPr/>
      </dsp:nvSpPr>
      <dsp:spPr>
        <a:xfrm>
          <a:off x="1178036" y="1527956"/>
          <a:ext cx="589996" cy="280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6"/>
              </a:lnTo>
              <a:lnTo>
                <a:pt x="589996" y="191346"/>
              </a:lnTo>
              <a:lnTo>
                <a:pt x="589996" y="280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827EB-4BFC-417D-AB97-1490F8FE17D0}">
      <dsp:nvSpPr>
        <dsp:cNvPr id="0" name=""/>
        <dsp:cNvSpPr/>
      </dsp:nvSpPr>
      <dsp:spPr>
        <a:xfrm>
          <a:off x="375452" y="1527956"/>
          <a:ext cx="802583" cy="281079"/>
        </a:xfrm>
        <a:custGeom>
          <a:avLst/>
          <a:gdLst/>
          <a:ahLst/>
          <a:cxnLst/>
          <a:rect l="0" t="0" r="0" b="0"/>
          <a:pathLst>
            <a:path>
              <a:moveTo>
                <a:pt x="802583" y="0"/>
              </a:moveTo>
              <a:lnTo>
                <a:pt x="802583" y="191640"/>
              </a:lnTo>
              <a:lnTo>
                <a:pt x="0" y="191640"/>
              </a:lnTo>
              <a:lnTo>
                <a:pt x="0" y="2810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11F05-4501-4935-88E8-9CD93853C1CA}">
      <dsp:nvSpPr>
        <dsp:cNvPr id="0" name=""/>
        <dsp:cNvSpPr/>
      </dsp:nvSpPr>
      <dsp:spPr>
        <a:xfrm>
          <a:off x="1178036" y="634111"/>
          <a:ext cx="936776" cy="280784"/>
        </a:xfrm>
        <a:custGeom>
          <a:avLst/>
          <a:gdLst/>
          <a:ahLst/>
          <a:cxnLst/>
          <a:rect l="0" t="0" r="0" b="0"/>
          <a:pathLst>
            <a:path>
              <a:moveTo>
                <a:pt x="936776" y="0"/>
              </a:moveTo>
              <a:lnTo>
                <a:pt x="936776" y="191346"/>
              </a:lnTo>
              <a:lnTo>
                <a:pt x="0" y="191346"/>
              </a:lnTo>
              <a:lnTo>
                <a:pt x="0" y="2807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2C5D1-B89B-49C7-A662-3FA90E2CF140}">
      <dsp:nvSpPr>
        <dsp:cNvPr id="0" name=""/>
        <dsp:cNvSpPr/>
      </dsp:nvSpPr>
      <dsp:spPr>
        <a:xfrm>
          <a:off x="1632088" y="21051"/>
          <a:ext cx="965448" cy="61306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E7B8-F34F-46BE-993A-896119515BA1}">
      <dsp:nvSpPr>
        <dsp:cNvPr id="0" name=""/>
        <dsp:cNvSpPr/>
      </dsp:nvSpPr>
      <dsp:spPr>
        <a:xfrm>
          <a:off x="1739360" y="122960"/>
          <a:ext cx="965448" cy="61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Революция 1910 - 1917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57316" y="140916"/>
        <a:ext cx="929536" cy="577148"/>
      </dsp:txXfrm>
    </dsp:sp>
    <dsp:sp modelId="{19DEED17-689B-4450-B448-0181C399A600}">
      <dsp:nvSpPr>
        <dsp:cNvPr id="0" name=""/>
        <dsp:cNvSpPr/>
      </dsp:nvSpPr>
      <dsp:spPr>
        <a:xfrm>
          <a:off x="695311" y="914896"/>
          <a:ext cx="965448" cy="61306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1CB9E-C5EF-4CA7-8120-32F7531DD9B2}">
      <dsp:nvSpPr>
        <dsp:cNvPr id="0" name=""/>
        <dsp:cNvSpPr/>
      </dsp:nvSpPr>
      <dsp:spPr>
        <a:xfrm>
          <a:off x="802583" y="1016805"/>
          <a:ext cx="965448" cy="61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юге </a:t>
          </a:r>
          <a:r>
            <a:rPr lang="ru-RU" sz="11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Эмилиано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Сапата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20539" y="1034761"/>
        <a:ext cx="929536" cy="577148"/>
      </dsp:txXfrm>
    </dsp:sp>
    <dsp:sp modelId="{2084CD4E-93B1-4787-9FA4-82B445270E4A}">
      <dsp:nvSpPr>
        <dsp:cNvPr id="0" name=""/>
        <dsp:cNvSpPr/>
      </dsp:nvSpPr>
      <dsp:spPr>
        <a:xfrm>
          <a:off x="-107272" y="1809035"/>
          <a:ext cx="965448" cy="61306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B0120-2064-484D-AC07-D96A978F358E}">
      <dsp:nvSpPr>
        <dsp:cNvPr id="0" name=""/>
        <dsp:cNvSpPr/>
      </dsp:nvSpPr>
      <dsp:spPr>
        <a:xfrm>
          <a:off x="0" y="1910944"/>
          <a:ext cx="965448" cy="61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1911 г. объявил     о аграрной программе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956" y="1928900"/>
        <a:ext cx="929536" cy="577148"/>
      </dsp:txXfrm>
    </dsp:sp>
    <dsp:sp modelId="{41B3B557-4FC1-4D10-9659-0B86D849A9E7}">
      <dsp:nvSpPr>
        <dsp:cNvPr id="0" name=""/>
        <dsp:cNvSpPr/>
      </dsp:nvSpPr>
      <dsp:spPr>
        <a:xfrm>
          <a:off x="1181744" y="1808741"/>
          <a:ext cx="1172576" cy="61306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18EB-080F-45BE-B530-CB26068FA3C3}">
      <dsp:nvSpPr>
        <dsp:cNvPr id="0" name=""/>
        <dsp:cNvSpPr/>
      </dsp:nvSpPr>
      <dsp:spPr>
        <a:xfrm>
          <a:off x="1289016" y="1910650"/>
          <a:ext cx="1172576" cy="61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Земли – 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индейцам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крестьянам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306972" y="1928606"/>
        <a:ext cx="1136664" cy="577148"/>
      </dsp:txXfrm>
    </dsp:sp>
    <dsp:sp modelId="{3BE00B5A-7BFD-445A-9DCB-A0C7EDF8E426}">
      <dsp:nvSpPr>
        <dsp:cNvPr id="0" name=""/>
        <dsp:cNvSpPr/>
      </dsp:nvSpPr>
      <dsp:spPr>
        <a:xfrm>
          <a:off x="2568865" y="914896"/>
          <a:ext cx="965448" cy="61306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57678-DE85-4243-8FAF-EBAB07FCCCA4}">
      <dsp:nvSpPr>
        <dsp:cNvPr id="0" name=""/>
        <dsp:cNvSpPr/>
      </dsp:nvSpPr>
      <dsp:spPr>
        <a:xfrm>
          <a:off x="2676137" y="1016805"/>
          <a:ext cx="965448" cy="61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севере </a:t>
          </a:r>
          <a:r>
            <a:rPr lang="ru-RU" sz="11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Франциско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Вилья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694093" y="1034761"/>
        <a:ext cx="929536" cy="577148"/>
      </dsp:txXfrm>
    </dsp:sp>
    <dsp:sp modelId="{6F04DC90-8631-4284-87C8-77023E1109E4}">
      <dsp:nvSpPr>
        <dsp:cNvPr id="0" name=""/>
        <dsp:cNvSpPr/>
      </dsp:nvSpPr>
      <dsp:spPr>
        <a:xfrm>
          <a:off x="2568865" y="1808741"/>
          <a:ext cx="965448" cy="61306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30072-A2C1-414E-A98A-3AF4595D0BB8}">
      <dsp:nvSpPr>
        <dsp:cNvPr id="0" name=""/>
        <dsp:cNvSpPr/>
      </dsp:nvSpPr>
      <dsp:spPr>
        <a:xfrm>
          <a:off x="2676137" y="1910650"/>
          <a:ext cx="965448" cy="61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Девиз: «Земля       и свобода»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694093" y="1928606"/>
        <a:ext cx="929536" cy="5771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41877-C94B-4BAF-A527-300DB3BB507F}">
      <dsp:nvSpPr>
        <dsp:cNvPr id="0" name=""/>
        <dsp:cNvSpPr/>
      </dsp:nvSpPr>
      <dsp:spPr>
        <a:xfrm>
          <a:off x="0" y="0"/>
          <a:ext cx="4614893" cy="7631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Вооружённые силы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Э.Сапаты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Ф.Вильи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 в 1914 г. захватили столицу страны – Мехико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353" y="22353"/>
        <a:ext cx="3791348" cy="718487"/>
      </dsp:txXfrm>
    </dsp:sp>
    <dsp:sp modelId="{63EFCDA9-4EA2-4639-9494-A2858A54D823}">
      <dsp:nvSpPr>
        <dsp:cNvPr id="0" name=""/>
        <dsp:cNvSpPr/>
      </dsp:nvSpPr>
      <dsp:spPr>
        <a:xfrm>
          <a:off x="407196" y="890392"/>
          <a:ext cx="4614893" cy="7631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 через некоторое время войска правительства вынудили их отступить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29549" y="912745"/>
        <a:ext cx="3666915" cy="718487"/>
      </dsp:txXfrm>
    </dsp:sp>
    <dsp:sp modelId="{F7E95ABC-CDCC-4258-A98E-38C9A8B546E4}">
      <dsp:nvSpPr>
        <dsp:cNvPr id="0" name=""/>
        <dsp:cNvSpPr/>
      </dsp:nvSpPr>
      <dsp:spPr>
        <a:xfrm>
          <a:off x="814393" y="1780785"/>
          <a:ext cx="4614893" cy="7631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Крестьянское восстание было подавлено          в 1917 г.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Э.Сапата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Ф.Вилья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были убиты         в разные годы наёмными убийцами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36746" y="1803138"/>
        <a:ext cx="3666915" cy="718487"/>
      </dsp:txXfrm>
    </dsp:sp>
    <dsp:sp modelId="{BBF80C9C-B91C-47B1-AD3D-1EFA0C0AE933}">
      <dsp:nvSpPr>
        <dsp:cNvPr id="0" name=""/>
        <dsp:cNvSpPr/>
      </dsp:nvSpPr>
      <dsp:spPr>
        <a:xfrm>
          <a:off x="4118818" y="578755"/>
          <a:ext cx="496075" cy="496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30435" y="578755"/>
        <a:ext cx="272841" cy="373296"/>
      </dsp:txXfrm>
    </dsp:sp>
    <dsp:sp modelId="{F689F93E-CCCA-4846-80AC-34221AD5E3EB}">
      <dsp:nvSpPr>
        <dsp:cNvPr id="0" name=""/>
        <dsp:cNvSpPr/>
      </dsp:nvSpPr>
      <dsp:spPr>
        <a:xfrm>
          <a:off x="4526014" y="1464059"/>
          <a:ext cx="496075" cy="496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37631" y="1464059"/>
        <a:ext cx="272841" cy="3732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2E663-CD88-4911-863D-5D045B0432BA}">
      <dsp:nvSpPr>
        <dsp:cNvPr id="0" name=""/>
        <dsp:cNvSpPr/>
      </dsp:nvSpPr>
      <dsp:spPr>
        <a:xfrm>
          <a:off x="660366" y="691"/>
          <a:ext cx="1956445" cy="11738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Крестьянское восстание потерпело поражение, но не прошло бесследно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60366" y="691"/>
        <a:ext cx="1956445" cy="1173867"/>
      </dsp:txXfrm>
    </dsp:sp>
    <dsp:sp modelId="{13E25375-A89D-4A0C-86F3-4CC650BE8F96}">
      <dsp:nvSpPr>
        <dsp:cNvPr id="0" name=""/>
        <dsp:cNvSpPr/>
      </dsp:nvSpPr>
      <dsp:spPr>
        <a:xfrm>
          <a:off x="2812456" y="691"/>
          <a:ext cx="1956445" cy="11738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Правительство, хотя     и частично, решило аграрную проблему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12456" y="691"/>
        <a:ext cx="1956445" cy="1173867"/>
      </dsp:txXfrm>
    </dsp:sp>
    <dsp:sp modelId="{2BF89C09-754B-4628-9943-AB89CE6BDF4B}">
      <dsp:nvSpPr>
        <dsp:cNvPr id="0" name=""/>
        <dsp:cNvSpPr/>
      </dsp:nvSpPr>
      <dsp:spPr>
        <a:xfrm>
          <a:off x="660366" y="1370203"/>
          <a:ext cx="1956445" cy="11738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Незаконно захваченные земли латифундистами  возвращены крестьянам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60366" y="1370203"/>
        <a:ext cx="1956445" cy="1173867"/>
      </dsp:txXfrm>
    </dsp:sp>
    <dsp:sp modelId="{2B7192A1-C2F6-4694-8009-11F6D87F1A67}">
      <dsp:nvSpPr>
        <dsp:cNvPr id="0" name=""/>
        <dsp:cNvSpPr/>
      </dsp:nvSpPr>
      <dsp:spPr>
        <a:xfrm>
          <a:off x="2807291" y="1338285"/>
          <a:ext cx="1956445" cy="11738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Кроме того, в 1917 г. была принята конституция                    в демократическом духе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07291" y="1338285"/>
        <a:ext cx="1956445" cy="11738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79031" y="140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17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40"/>
        <a:ext cx="3440851" cy="678501"/>
      </dsp:txXfrm>
    </dsp:sp>
    <dsp:sp modelId="{0695C490-E4F3-44F9-95D3-DCB4ADA8C6F8}">
      <dsp:nvSpPr>
        <dsp:cNvPr id="0" name=""/>
        <dsp:cNvSpPr/>
      </dsp:nvSpPr>
      <dsp:spPr>
        <a:xfrm>
          <a:off x="739780" y="14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43008" y="857256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и термины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12633" y="857256"/>
        <a:ext cx="3440851" cy="678501"/>
      </dsp:txXfrm>
    </dsp:sp>
    <dsp:sp modelId="{0A426044-E8F7-487B-91EF-34DFC983F853}">
      <dsp:nvSpPr>
        <dsp:cNvPr id="0" name=""/>
        <dsp:cNvSpPr/>
      </dsp:nvSpPr>
      <dsp:spPr>
        <a:xfrm>
          <a:off x="739780" y="88118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79031" y="1762219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схему «</a:t>
          </a:r>
          <a:r>
            <a:rPr lang="ru-RU" sz="1800" kern="12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762219"/>
        <a:ext cx="3440851" cy="678501"/>
      </dsp:txXfrm>
    </dsp:sp>
    <dsp:sp modelId="{0CB44D7F-0C66-4497-B9EB-5134FE96849A}">
      <dsp:nvSpPr>
        <dsp:cNvPr id="0" name=""/>
        <dsp:cNvSpPr/>
      </dsp:nvSpPr>
      <dsp:spPr>
        <a:xfrm>
          <a:off x="739780" y="1762219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DD382-D829-4745-913E-FC81A25F3656}">
      <dsp:nvSpPr>
        <dsp:cNvPr id="0" name=""/>
        <dsp:cNvSpPr/>
      </dsp:nvSpPr>
      <dsp:spPr>
        <a:xfrm>
          <a:off x="1148885" y="2142"/>
          <a:ext cx="1391785" cy="6958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Северная Америка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169267" y="22524"/>
        <a:ext cx="1351021" cy="655128"/>
      </dsp:txXfrm>
    </dsp:sp>
    <dsp:sp modelId="{9E589A6F-05DC-4931-B386-ABA9DD197BAD}">
      <dsp:nvSpPr>
        <dsp:cNvPr id="0" name=""/>
        <dsp:cNvSpPr/>
      </dsp:nvSpPr>
      <dsp:spPr>
        <a:xfrm>
          <a:off x="1288064" y="698035"/>
          <a:ext cx="139178" cy="521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919"/>
              </a:lnTo>
              <a:lnTo>
                <a:pt x="139178" y="521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51159-E7E3-437A-9A4A-FC33DD7FC813}">
      <dsp:nvSpPr>
        <dsp:cNvPr id="0" name=""/>
        <dsp:cNvSpPr/>
      </dsp:nvSpPr>
      <dsp:spPr>
        <a:xfrm>
          <a:off x="1427242" y="872008"/>
          <a:ext cx="1113428" cy="69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США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47624" y="892390"/>
        <a:ext cx="1072664" cy="655128"/>
      </dsp:txXfrm>
    </dsp:sp>
    <dsp:sp modelId="{F43BC641-CC9D-4723-A908-FC52E57BADFB}">
      <dsp:nvSpPr>
        <dsp:cNvPr id="0" name=""/>
        <dsp:cNvSpPr/>
      </dsp:nvSpPr>
      <dsp:spPr>
        <a:xfrm>
          <a:off x="1288064" y="698035"/>
          <a:ext cx="139178" cy="139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785"/>
              </a:lnTo>
              <a:lnTo>
                <a:pt x="139178" y="1391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5E90D-6840-453B-AEC0-BAD27F33FA53}">
      <dsp:nvSpPr>
        <dsp:cNvPr id="0" name=""/>
        <dsp:cNvSpPr/>
      </dsp:nvSpPr>
      <dsp:spPr>
        <a:xfrm>
          <a:off x="1427242" y="1741874"/>
          <a:ext cx="1113428" cy="69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Первое государство мира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47624" y="1762256"/>
        <a:ext cx="1072664" cy="655128"/>
      </dsp:txXfrm>
    </dsp:sp>
    <dsp:sp modelId="{78C067EF-27D9-4D1C-AB81-E22D041DF3A7}">
      <dsp:nvSpPr>
        <dsp:cNvPr id="0" name=""/>
        <dsp:cNvSpPr/>
      </dsp:nvSpPr>
      <dsp:spPr>
        <a:xfrm>
          <a:off x="2888617" y="2142"/>
          <a:ext cx="1391785" cy="6958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Южная Америка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08999" y="22524"/>
        <a:ext cx="1351021" cy="655128"/>
      </dsp:txXfrm>
    </dsp:sp>
    <dsp:sp modelId="{DB218A26-55FD-4F14-84B8-5456793B8CCF}">
      <dsp:nvSpPr>
        <dsp:cNvPr id="0" name=""/>
        <dsp:cNvSpPr/>
      </dsp:nvSpPr>
      <dsp:spPr>
        <a:xfrm>
          <a:off x="3027795" y="698035"/>
          <a:ext cx="139178" cy="521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919"/>
              </a:lnTo>
              <a:lnTo>
                <a:pt x="139178" y="521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E2086-5BB7-4482-8E5B-2AA8E458727A}">
      <dsp:nvSpPr>
        <dsp:cNvPr id="0" name=""/>
        <dsp:cNvSpPr/>
      </dsp:nvSpPr>
      <dsp:spPr>
        <a:xfrm>
          <a:off x="3166974" y="872008"/>
          <a:ext cx="1113428" cy="69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Латинская Америка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87356" y="892390"/>
        <a:ext cx="1072664" cy="655128"/>
      </dsp:txXfrm>
    </dsp:sp>
    <dsp:sp modelId="{774ABAF1-3DC8-466E-BA03-36D6782AB398}">
      <dsp:nvSpPr>
        <dsp:cNvPr id="0" name=""/>
        <dsp:cNvSpPr/>
      </dsp:nvSpPr>
      <dsp:spPr>
        <a:xfrm>
          <a:off x="3027795" y="698035"/>
          <a:ext cx="139178" cy="139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785"/>
              </a:lnTo>
              <a:lnTo>
                <a:pt x="139178" y="1391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170E1-9228-4823-8A81-DD752D9CFB6A}">
      <dsp:nvSpPr>
        <dsp:cNvPr id="0" name=""/>
        <dsp:cNvSpPr/>
      </dsp:nvSpPr>
      <dsp:spPr>
        <a:xfrm>
          <a:off x="3166974" y="1741874"/>
          <a:ext cx="1113428" cy="69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Отстала        в своём развитии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87356" y="1762256"/>
        <a:ext cx="1072664" cy="655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B3FF7-3B02-4C38-B4F0-05B541B8E5B1}">
      <dsp:nvSpPr>
        <dsp:cNvPr id="0" name=""/>
        <dsp:cNvSpPr/>
      </dsp:nvSpPr>
      <dsp:spPr>
        <a:xfrm>
          <a:off x="401838" y="0"/>
          <a:ext cx="4554172" cy="2555950"/>
        </a:xfrm>
        <a:prstGeom prst="rightArrow">
          <a:avLst/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0A8B-47E6-4D09-B9C2-25C34F8851DC}">
      <dsp:nvSpPr>
        <dsp:cNvPr id="0" name=""/>
        <dsp:cNvSpPr/>
      </dsp:nvSpPr>
      <dsp:spPr>
        <a:xfrm>
          <a:off x="1075" y="111306"/>
          <a:ext cx="1650506" cy="10223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Правящие круги        и политические деятели                    по происхождению – испанцы </a:t>
          </a:r>
          <a:endParaRPr lang="ru-RU" sz="11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португальцы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0983" y="161214"/>
        <a:ext cx="1550690" cy="922564"/>
      </dsp:txXfrm>
    </dsp:sp>
    <dsp:sp modelId="{B0807450-F4A6-469C-8005-918AC6C7E901}">
      <dsp:nvSpPr>
        <dsp:cNvPr id="0" name=""/>
        <dsp:cNvSpPr/>
      </dsp:nvSpPr>
      <dsp:spPr>
        <a:xfrm>
          <a:off x="1823111" y="632372"/>
          <a:ext cx="1650506" cy="10223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Испания                      и Португалия – экономически отсталые государства Северной Европы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73019" y="682280"/>
        <a:ext cx="1550690" cy="922564"/>
      </dsp:txXfrm>
    </dsp:sp>
    <dsp:sp modelId="{45756CEA-85FF-468F-887A-C4932B209265}">
      <dsp:nvSpPr>
        <dsp:cNvPr id="0" name=""/>
        <dsp:cNvSpPr/>
      </dsp:nvSpPr>
      <dsp:spPr>
        <a:xfrm>
          <a:off x="3713869" y="1004554"/>
          <a:ext cx="1598053" cy="10853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объяснялось сохранением средневековых  порядков                  в общественной жизни этих государств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66853" y="1057538"/>
        <a:ext cx="1492085" cy="979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98F6D-98F4-4D77-8DED-66F923F0BB02}">
      <dsp:nvSpPr>
        <dsp:cNvPr id="0" name=""/>
        <dsp:cNvSpPr/>
      </dsp:nvSpPr>
      <dsp:spPr>
        <a:xfrm>
          <a:off x="4842" y="92155"/>
          <a:ext cx="1447512" cy="86850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 многих странах в последней четверти </a:t>
          </a:r>
          <a:r>
            <a:rPr lang="en-US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0280" y="117593"/>
        <a:ext cx="1396636" cy="817631"/>
      </dsp:txXfrm>
    </dsp:sp>
    <dsp:sp modelId="{0F1A8CDE-2856-4730-B6A9-41CDFF9D3DAF}">
      <dsp:nvSpPr>
        <dsp:cNvPr id="0" name=""/>
        <dsp:cNvSpPr/>
      </dsp:nvSpPr>
      <dsp:spPr>
        <a:xfrm>
          <a:off x="1579736" y="346917"/>
          <a:ext cx="306872" cy="35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579736" y="418714"/>
        <a:ext cx="214810" cy="215389"/>
      </dsp:txXfrm>
    </dsp:sp>
    <dsp:sp modelId="{E8ED273B-DEFD-40B8-9D15-78C19CEC80A2}">
      <dsp:nvSpPr>
        <dsp:cNvPr id="0" name=""/>
        <dsp:cNvSpPr/>
      </dsp:nvSpPr>
      <dsp:spPr>
        <a:xfrm>
          <a:off x="2031359" y="92155"/>
          <a:ext cx="1447512" cy="86850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Промышленный прогресс только начинался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56797" y="117593"/>
        <a:ext cx="1396636" cy="817631"/>
      </dsp:txXfrm>
    </dsp:sp>
    <dsp:sp modelId="{6FD7776E-F6A7-452A-B2E8-7C63E7A60B1E}">
      <dsp:nvSpPr>
        <dsp:cNvPr id="0" name=""/>
        <dsp:cNvSpPr/>
      </dsp:nvSpPr>
      <dsp:spPr>
        <a:xfrm>
          <a:off x="3606253" y="346917"/>
          <a:ext cx="306872" cy="35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606253" y="418714"/>
        <a:ext cx="214810" cy="215389"/>
      </dsp:txXfrm>
    </dsp:sp>
    <dsp:sp modelId="{210E850A-CBB9-4428-B76F-76340F1ADC88}">
      <dsp:nvSpPr>
        <dsp:cNvPr id="0" name=""/>
        <dsp:cNvSpPr/>
      </dsp:nvSpPr>
      <dsp:spPr>
        <a:xfrm>
          <a:off x="4057876" y="92155"/>
          <a:ext cx="1447512" cy="86850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экономике существовали  феодальные отношения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83314" y="117593"/>
        <a:ext cx="1396636" cy="817631"/>
      </dsp:txXfrm>
    </dsp:sp>
    <dsp:sp modelId="{0DFB6BA7-77C7-40FC-9E0E-F349AFF30894}">
      <dsp:nvSpPr>
        <dsp:cNvPr id="0" name=""/>
        <dsp:cNvSpPr/>
      </dsp:nvSpPr>
      <dsp:spPr>
        <a:xfrm rot="5682649">
          <a:off x="4568751" y="1061988"/>
          <a:ext cx="307912" cy="35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4618805" y="1087680"/>
        <a:ext cx="215389" cy="215538"/>
      </dsp:txXfrm>
    </dsp:sp>
    <dsp:sp modelId="{F54A5B9C-9365-44DB-BC61-DDAC432247F9}">
      <dsp:nvSpPr>
        <dsp:cNvPr id="0" name=""/>
        <dsp:cNvSpPr/>
      </dsp:nvSpPr>
      <dsp:spPr>
        <a:xfrm>
          <a:off x="3819312" y="1539667"/>
          <a:ext cx="1686076" cy="86850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Пережитки рабовладельческого строя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44750" y="1565105"/>
        <a:ext cx="1635200" cy="817631"/>
      </dsp:txXfrm>
    </dsp:sp>
    <dsp:sp modelId="{8065AA21-E064-4CCD-8321-56F8BC27E899}">
      <dsp:nvSpPr>
        <dsp:cNvPr id="0" name=""/>
        <dsp:cNvSpPr/>
      </dsp:nvSpPr>
      <dsp:spPr>
        <a:xfrm rot="10800000">
          <a:off x="3385058" y="1794430"/>
          <a:ext cx="306872" cy="358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477120" y="1866227"/>
        <a:ext cx="214810" cy="215389"/>
      </dsp:txXfrm>
    </dsp:sp>
    <dsp:sp modelId="{72073A9D-068D-4388-845D-98EB020F3ACE}">
      <dsp:nvSpPr>
        <dsp:cNvPr id="0" name=""/>
        <dsp:cNvSpPr/>
      </dsp:nvSpPr>
      <dsp:spPr>
        <a:xfrm>
          <a:off x="1792795" y="1539667"/>
          <a:ext cx="1447512" cy="86850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Примитивные родоплеменные общины индейцев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18233" y="1565105"/>
        <a:ext cx="1396636" cy="817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3049-3341-4574-8D3C-C9BDE19B204B}">
      <dsp:nvSpPr>
        <dsp:cNvPr id="0" name=""/>
        <dsp:cNvSpPr/>
      </dsp:nvSpPr>
      <dsp:spPr>
        <a:xfrm>
          <a:off x="562099" y="8549"/>
          <a:ext cx="2281384" cy="638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Основные средства тратились                              на строительство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80814" y="27264"/>
        <a:ext cx="2243954" cy="601557"/>
      </dsp:txXfrm>
    </dsp:sp>
    <dsp:sp modelId="{F2F1BA29-B78B-4779-8F45-29402FB77508}">
      <dsp:nvSpPr>
        <dsp:cNvPr id="0" name=""/>
        <dsp:cNvSpPr/>
      </dsp:nvSpPr>
      <dsp:spPr>
        <a:xfrm rot="7210330">
          <a:off x="1279519" y="667703"/>
          <a:ext cx="284444" cy="2875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356922" y="675034"/>
        <a:ext cx="172526" cy="199111"/>
      </dsp:txXfrm>
    </dsp:sp>
    <dsp:sp modelId="{1944B180-B856-4516-8A6F-405FDB6C336A}">
      <dsp:nvSpPr>
        <dsp:cNvPr id="0" name=""/>
        <dsp:cNvSpPr/>
      </dsp:nvSpPr>
      <dsp:spPr>
        <a:xfrm>
          <a:off x="0" y="975414"/>
          <a:ext cx="2281384" cy="638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Портов, железных дорог, банков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715" y="994129"/>
        <a:ext cx="2243954" cy="601557"/>
      </dsp:txXfrm>
    </dsp:sp>
    <dsp:sp modelId="{37094C0F-A767-436C-B780-F66AF488C20F}">
      <dsp:nvSpPr>
        <dsp:cNvPr id="0" name=""/>
        <dsp:cNvSpPr/>
      </dsp:nvSpPr>
      <dsp:spPr>
        <a:xfrm rot="3339147">
          <a:off x="1327937" y="1608776"/>
          <a:ext cx="250985" cy="2875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345925" y="1633620"/>
        <a:ext cx="172526" cy="175690"/>
      </dsp:txXfrm>
    </dsp:sp>
    <dsp:sp modelId="{D881E15F-E128-4121-81F2-48EDEF1EC1B0}">
      <dsp:nvSpPr>
        <dsp:cNvPr id="0" name=""/>
        <dsp:cNvSpPr/>
      </dsp:nvSpPr>
      <dsp:spPr>
        <a:xfrm>
          <a:off x="625476" y="1890696"/>
          <a:ext cx="2281384" cy="638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также на выращивание тропических растений         и мясную промышленность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44191" y="1909411"/>
        <a:ext cx="2243954" cy="601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69AF-E8E2-4A51-86CF-33E68D10A71A}">
      <dsp:nvSpPr>
        <dsp:cNvPr id="0" name=""/>
        <dsp:cNvSpPr/>
      </dsp:nvSpPr>
      <dsp:spPr>
        <a:xfrm>
          <a:off x="0" y="0"/>
          <a:ext cx="4736339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Мексика получила независимость в 1821 году. </a:t>
          </a:r>
          <a:endParaRPr lang="ru-RU" sz="12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70-х г.г.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Обострились отношения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Мексики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21970"/>
        <a:ext cx="3926923" cy="706159"/>
      </dsp:txXfrm>
    </dsp:sp>
    <dsp:sp modelId="{C73542B0-B740-4AA0-965D-FE3E3C84B115}">
      <dsp:nvSpPr>
        <dsp:cNvPr id="0" name=""/>
        <dsp:cNvSpPr/>
      </dsp:nvSpPr>
      <dsp:spPr>
        <a:xfrm>
          <a:off x="417912" y="875115"/>
          <a:ext cx="4736339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Причиной тому стало стремление США подчинить себе Мексику политически                                    и экономически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9882" y="897085"/>
        <a:ext cx="3786922" cy="706159"/>
      </dsp:txXfrm>
    </dsp:sp>
    <dsp:sp modelId="{1B5E6879-7AD9-4801-BB4A-A1915E56F321}">
      <dsp:nvSpPr>
        <dsp:cNvPr id="0" name=""/>
        <dsp:cNvSpPr/>
      </dsp:nvSpPr>
      <dsp:spPr>
        <a:xfrm>
          <a:off x="835824" y="1750231"/>
          <a:ext cx="4736339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1876 г. США попросили «разрешения»                                 на строительство предприятий и железных дорог в сопредельных с США северных районах Мексики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57794" y="1772201"/>
        <a:ext cx="3786922" cy="706159"/>
      </dsp:txXfrm>
    </dsp:sp>
    <dsp:sp modelId="{74517B5A-7483-44E5-8608-815BB1FAF45C}">
      <dsp:nvSpPr>
        <dsp:cNvPr id="0" name=""/>
        <dsp:cNvSpPr/>
      </dsp:nvSpPr>
      <dsp:spPr>
        <a:xfrm>
          <a:off x="4602844" y="622588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712546" y="622588"/>
        <a:ext cx="268160" cy="366892"/>
      </dsp:txXfrm>
    </dsp:sp>
    <dsp:sp modelId="{70C21778-E698-49B8-AF55-1F2B456A6BDB}">
      <dsp:nvSpPr>
        <dsp:cNvPr id="0" name=""/>
        <dsp:cNvSpPr/>
      </dsp:nvSpPr>
      <dsp:spPr>
        <a:xfrm>
          <a:off x="4980903" y="1488934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090605" y="1488934"/>
        <a:ext cx="268160" cy="3668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55AED-466C-4D3A-A901-69C74B871385}">
      <dsp:nvSpPr>
        <dsp:cNvPr id="0" name=""/>
        <dsp:cNvSpPr/>
      </dsp:nvSpPr>
      <dsp:spPr>
        <a:xfrm>
          <a:off x="0" y="298059"/>
          <a:ext cx="543879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61A20-203F-481D-B329-93F059B6E6AB}">
      <dsp:nvSpPr>
        <dsp:cNvPr id="0" name=""/>
        <dsp:cNvSpPr/>
      </dsp:nvSpPr>
      <dsp:spPr>
        <a:xfrm>
          <a:off x="271939" y="32379"/>
          <a:ext cx="4697686" cy="53136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Период диктатуры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– превращение Мексики             в полуколонию иностранных монополий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7878" y="58318"/>
        <a:ext cx="4645808" cy="479482"/>
      </dsp:txXfrm>
    </dsp:sp>
    <dsp:sp modelId="{8744BEC6-C790-4ACB-A3D1-A2297DA8F66B}">
      <dsp:nvSpPr>
        <dsp:cNvPr id="0" name=""/>
        <dsp:cNvSpPr/>
      </dsp:nvSpPr>
      <dsp:spPr>
        <a:xfrm>
          <a:off x="0" y="1114539"/>
          <a:ext cx="543879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05175-7EA7-4954-BF66-A7A8F17B0443}">
      <dsp:nvSpPr>
        <dsp:cNvPr id="0" name=""/>
        <dsp:cNvSpPr/>
      </dsp:nvSpPr>
      <dsp:spPr>
        <a:xfrm>
          <a:off x="271939" y="848859"/>
          <a:ext cx="4697686" cy="53136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концу правления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капитал, вложенный США в Мексику, превысил 1  млрд. долларов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7878" y="874798"/>
        <a:ext cx="4645808" cy="479482"/>
      </dsp:txXfrm>
    </dsp:sp>
    <dsp:sp modelId="{04404932-0DC4-4466-B908-2CEF724230B8}">
      <dsp:nvSpPr>
        <dsp:cNvPr id="0" name=""/>
        <dsp:cNvSpPr/>
      </dsp:nvSpPr>
      <dsp:spPr>
        <a:xfrm>
          <a:off x="0" y="2069969"/>
          <a:ext cx="543879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12F21-78E9-4757-B99B-1F98D835338A}">
      <dsp:nvSpPr>
        <dsp:cNvPr id="0" name=""/>
        <dsp:cNvSpPr/>
      </dsp:nvSpPr>
      <dsp:spPr>
        <a:xfrm>
          <a:off x="271939" y="1665339"/>
          <a:ext cx="4850658" cy="67031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США взяли в свои руки нефтяные месторождения, контролировали внешнюю торговлю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04661" y="1698061"/>
        <a:ext cx="4785214" cy="604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8BA7-E7FF-4A86-8ACB-017B98D76ED0}">
      <dsp:nvSpPr>
        <dsp:cNvPr id="0" name=""/>
        <dsp:cNvSpPr/>
      </dsp:nvSpPr>
      <dsp:spPr>
        <a:xfrm rot="16200000">
          <a:off x="15875" y="322"/>
          <a:ext cx="2555482" cy="255530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июле 1910 г. в Мексике были проведены президентские выборы. Большинство противников переизбрания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объединились вокруг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15965" y="639102"/>
        <a:ext cx="2108126" cy="1277741"/>
      </dsp:txXfrm>
    </dsp:sp>
    <dsp:sp modelId="{E454B369-7662-4D82-BC56-8DB55D9222A0}">
      <dsp:nvSpPr>
        <dsp:cNvPr id="0" name=""/>
        <dsp:cNvSpPr/>
      </dsp:nvSpPr>
      <dsp:spPr>
        <a:xfrm rot="5400000">
          <a:off x="2929260" y="322"/>
          <a:ext cx="2484151" cy="255530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 президентских выборах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выдвинул свою кандидатуру.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Диас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приказал бросить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тюрьму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28410" y="656936"/>
        <a:ext cx="2120578" cy="12420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A6FCA-932D-48CE-9A54-8626CB01BCDD}">
      <dsp:nvSpPr>
        <dsp:cNvPr id="0" name=""/>
        <dsp:cNvSpPr/>
      </dsp:nvSpPr>
      <dsp:spPr>
        <a:xfrm>
          <a:off x="107645" y="1668"/>
          <a:ext cx="1613584" cy="1169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выборах победил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Диас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Освобождённый из тюрьмы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Мадеро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1901" y="35924"/>
        <a:ext cx="1545072" cy="1101070"/>
      </dsp:txXfrm>
    </dsp:sp>
    <dsp:sp modelId="{BEB1F7D7-551B-42FD-A85D-D8A0FC41410F}">
      <dsp:nvSpPr>
        <dsp:cNvPr id="0" name=""/>
        <dsp:cNvSpPr/>
      </dsp:nvSpPr>
      <dsp:spPr>
        <a:xfrm rot="21597014">
          <a:off x="1772774" y="521305"/>
          <a:ext cx="124175" cy="12870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72774" y="547063"/>
        <a:ext cx="86923" cy="77225"/>
      </dsp:txXfrm>
    </dsp:sp>
    <dsp:sp modelId="{E08418D5-7D76-4AFF-92FE-063032FC1F4F}">
      <dsp:nvSpPr>
        <dsp:cNvPr id="0" name=""/>
        <dsp:cNvSpPr/>
      </dsp:nvSpPr>
      <dsp:spPr>
        <a:xfrm>
          <a:off x="1955522" y="0"/>
          <a:ext cx="1759254" cy="1169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Назвал выборы сфальсифицированными. Обещал вернуть индейцам земли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89778" y="34256"/>
        <a:ext cx="1690742" cy="1101070"/>
      </dsp:txXfrm>
    </dsp:sp>
    <dsp:sp modelId="{7F63D7F9-099D-41DA-A742-F85D28944C2E}">
      <dsp:nvSpPr>
        <dsp:cNvPr id="0" name=""/>
        <dsp:cNvSpPr/>
      </dsp:nvSpPr>
      <dsp:spPr>
        <a:xfrm rot="3109">
          <a:off x="3754574" y="521311"/>
          <a:ext cx="95876" cy="12870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54574" y="547040"/>
        <a:ext cx="67113" cy="77225"/>
      </dsp:txXfrm>
    </dsp:sp>
    <dsp:sp modelId="{3EEDF8D3-53CA-45B4-A8FD-53F0F60F20A2}">
      <dsp:nvSpPr>
        <dsp:cNvPr id="0" name=""/>
        <dsp:cNvSpPr/>
      </dsp:nvSpPr>
      <dsp:spPr>
        <a:xfrm>
          <a:off x="3895676" y="1310"/>
          <a:ext cx="1568842" cy="117029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Часть земель помещиков продать крестьянам. Призвал народ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к 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восстанию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9953" y="35587"/>
        <a:ext cx="1500288" cy="1101744"/>
      </dsp:txXfrm>
    </dsp:sp>
    <dsp:sp modelId="{2F46A798-77D9-4A45-9C95-8C1C751D0D27}">
      <dsp:nvSpPr>
        <dsp:cNvPr id="0" name=""/>
        <dsp:cNvSpPr/>
      </dsp:nvSpPr>
      <dsp:spPr>
        <a:xfrm rot="5370618">
          <a:off x="4630944" y="1207937"/>
          <a:ext cx="110029" cy="12870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647205" y="1217277"/>
        <a:ext cx="77225" cy="77020"/>
      </dsp:txXfrm>
    </dsp:sp>
    <dsp:sp modelId="{999B5529-9F5C-4A3A-82D0-019BB7368166}">
      <dsp:nvSpPr>
        <dsp:cNvPr id="0" name=""/>
        <dsp:cNvSpPr/>
      </dsp:nvSpPr>
      <dsp:spPr>
        <a:xfrm>
          <a:off x="3918900" y="1379204"/>
          <a:ext cx="1545617" cy="113178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Диас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был вынужден бежать из Мексики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52049" y="1412353"/>
        <a:ext cx="1479319" cy="1065487"/>
      </dsp:txXfrm>
    </dsp:sp>
    <dsp:sp modelId="{DB3C4B62-2112-4D2F-9CC3-AC5C9A7DEC01}">
      <dsp:nvSpPr>
        <dsp:cNvPr id="0" name=""/>
        <dsp:cNvSpPr/>
      </dsp:nvSpPr>
      <dsp:spPr>
        <a:xfrm rot="10800000">
          <a:off x="3763204" y="1880742"/>
          <a:ext cx="110025" cy="12870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96211" y="1906484"/>
        <a:ext cx="77018" cy="77225"/>
      </dsp:txXfrm>
    </dsp:sp>
    <dsp:sp modelId="{A2CD2ECC-5194-4DD8-8ACC-D3CDFDF2BD07}">
      <dsp:nvSpPr>
        <dsp:cNvPr id="0" name=""/>
        <dsp:cNvSpPr/>
      </dsp:nvSpPr>
      <dsp:spPr>
        <a:xfrm>
          <a:off x="2138139" y="1379204"/>
          <a:ext cx="1573165" cy="113178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Мадеро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вступил  в столицу и занял пост президента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71288" y="1412353"/>
        <a:ext cx="1506867" cy="1065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15.xml"/><Relationship Id="rId7" Type="http://schemas.openxmlformats.org/officeDocument/2006/relationships/image" Target="../media/image17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3710" y="905664"/>
            <a:ext cx="3357585" cy="207875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20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Государства Латинской Америки в конце </a:t>
            </a:r>
            <a:r>
              <a:rPr lang="en-US" sz="2000" b="1" dirty="0" smtClean="0">
                <a:solidFill>
                  <a:srgbClr val="2365C7"/>
                </a:solidFill>
                <a:latin typeface="Arial"/>
                <a:cs typeface="Arial"/>
              </a:rPr>
              <a:t>XIX – </a:t>
            </a: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начале </a:t>
            </a:r>
            <a:r>
              <a:rPr lang="en-US" sz="2000" b="1" dirty="0" smtClean="0">
                <a:solidFill>
                  <a:srgbClr val="2365C7"/>
                </a:solidFill>
                <a:latin typeface="Arial"/>
                <a:cs typeface="Arial"/>
              </a:rPr>
              <a:t>XX</a:t>
            </a: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веков</a:t>
            </a:r>
            <a:endParaRPr sz="20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7472" y="1264446"/>
            <a:ext cx="304799" cy="12917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История Латинской Америки через призму геополитики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Users\Вилена\Desktop\223127_html_m2a8ff5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95" y="1119978"/>
            <a:ext cx="164307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Превращение в полуколонии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2857520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Монополисты Англии, Франции, США и Германии воспользовались вековой отсталостью этих стран.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 концу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 страны Латинской Америки практически превратились                       в полуколонии Англии       и США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Самба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7" y="576016"/>
            <a:ext cx="2428892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Установление капитализма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379323"/>
              </p:ext>
            </p:extLst>
          </p:nvPr>
        </p:nvGraphicFramePr>
        <p:xfrm>
          <a:off x="2735709" y="539924"/>
          <a:ext cx="2930098" cy="255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3643" y="576016"/>
            <a:ext cx="2643207" cy="266407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Установление капитализма шло по долгому и очень трудному пути.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Англия являлась государством, вложившим самый большой капитал      в Америку.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 начинает внедряться                              и американский капитал.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Кубы за независимость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619912"/>
            <a:ext cx="3724282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Испания захватила Кубу в 1510 г.            в 1868 – 1878 г.г. народ Кубы вёл борьбу против испанских колонизаторов            в 1880 г. народ Кубы добился отмены рабства        теперь на Кубу стали претендовать США       США обратились к Испании с предложением продать Кубу       однако Испания не согласилась                     в 1895г. народ Кубы поднял восстание во главе с национальными героями Хосе Марти и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Максимо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Гомесом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0" name="AutoShape 2" descr="Отто фон Бисмарк: как он был связан с Россией | Русская се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36915" y="619912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389315" y="1048540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22337" y="1477168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36915" y="1477168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022469" y="1691482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36585" y="2120110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Хосе Марти - Национальный Герой Кубы., Новый раздел, ac19411941, Одинц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047" y="477035"/>
            <a:ext cx="1428760" cy="1305728"/>
          </a:xfrm>
          <a:prstGeom prst="rect">
            <a:avLst/>
          </a:prstGeom>
          <a:noFill/>
        </p:spPr>
      </p:pic>
      <p:pic>
        <p:nvPicPr>
          <p:cNvPr id="14340" name="Picture 4" descr="Instituto cubano de Historia compila Obras Completas de Máximo Gómez › Cuba  › Granma - Órgano oficial del P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047" y="1782762"/>
            <a:ext cx="1428760" cy="133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Договор о перемирии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5081" y="576016"/>
            <a:ext cx="2857521" cy="2544226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Париже был подписан договор о перемирии Испании и США.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Куба была объявлена независимой.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Но на самом деле она осталась протекторатом США.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Санкции США в отношении Кубы (экономическая блокада Кубы) - РИА Новости,  17.12.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548475"/>
            <a:ext cx="250033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Диктатура П.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Диаса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в Мексике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29497"/>
              </p:ext>
            </p:extLst>
          </p:nvPr>
        </p:nvGraphicFramePr>
        <p:xfrm>
          <a:off x="93643" y="619912"/>
          <a:ext cx="557216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ПЕРЕВОРОТ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081" y="619912"/>
            <a:ext cx="3214710" cy="250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Но правительство Мексики отклонило это обращение.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В результате был организован государственный переворот.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Опиравшийся на США и местных помещиков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Порфирио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Диас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1876 г. был объявлен президентом.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Он занимал эту должность с небольшим перерывом до 1911 года.</a:t>
            </a:r>
          </a:p>
          <a:p>
            <a:pPr marL="0" indent="0">
              <a:buNone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ДИАС МОРИ, ХОСЕ ДЕ ЛА КРУС ПОРФИРИО — информация на портале Энциклопедия 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то родился в год Лошади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19" y="619912"/>
            <a:ext cx="185738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Превращение в полуколонию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9458" name="AutoShape 2" descr="Коканд. Часть 2: Старый город: varandej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оканд. Часть 2: Старый город: varandej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upload.wikimedia.org/wikipedia/commons/thumb/9/9b/French_soldiers_in_the_Franco-Prussian_War_1870-71.jpg/255px-French_soldiers_in_the_Franco-Prussian_War_1870-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Франко-прусская вой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La Commune (de Paris,1871) // Питер Уоткин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350916"/>
              </p:ext>
            </p:extLst>
          </p:nvPr>
        </p:nvGraphicFramePr>
        <p:xfrm>
          <a:off x="155575" y="576263"/>
          <a:ext cx="5438793" cy="255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Эмилиано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Сапата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081" y="619912"/>
            <a:ext cx="2642129" cy="25003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1909 г. в Мексике был неурожай, усилились крестьянские мятежи.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Действиями крестьян руководил </a:t>
            </a:r>
            <a:r>
              <a:rPr lang="ru-RU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Эмилиано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Сапата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Сапата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организовал хунту по защите крестьян.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Её девизом было: 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Земля и свобода</a:t>
            </a:r>
            <a:r>
              <a:rPr lang="ru-RU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1394" name="Picture 2" descr="Народная Самооборона Великий мексиканский революционер Эмилиано Сапата -  Народная Самообор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61991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6791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Выборы 1910 г.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086707"/>
              </p:ext>
            </p:extLst>
          </p:nvPr>
        </p:nvGraphicFramePr>
        <p:xfrm>
          <a:off x="165081" y="576263"/>
          <a:ext cx="5429287" cy="255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Действия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Мадеро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711480"/>
              </p:ext>
            </p:extLst>
          </p:nvPr>
        </p:nvGraphicFramePr>
        <p:xfrm>
          <a:off x="93643" y="619912"/>
          <a:ext cx="5572164" cy="251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AutoShape 2" descr="Francisco I Made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Мадеро, Франсиско Игнаси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Archivo:Francisco-I.-Madero.jpg - Wikipedia, la enciclopedia lib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957" y="1905796"/>
            <a:ext cx="1357322" cy="1226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58828"/>
              </p:ext>
            </p:extLst>
          </p:nvPr>
        </p:nvGraphicFramePr>
        <p:xfrm>
          <a:off x="165081" y="619912"/>
          <a:ext cx="5429287" cy="251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Политика </a:t>
            </a:r>
            <a:r>
              <a:rPr lang="ru-RU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Мадеро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619912"/>
            <a:ext cx="3295654" cy="250033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Но из-за тяжёлой внутренней политической обстановки в Мексике он не смог внести серьёзные изменения 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политическую             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общественную жизнь страны.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Однако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Мадеро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ограничил рабочий день до 10 часов и отменил систему штрафов в производстве.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своей политике он стремился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ограничению иностранного капитала и защите национальной экономики.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 descr="Мексика: этапы и особенности революционного процесса | Леворадик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Вилена\Desktop\Meksika-okolo-1900-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230" y="619912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85454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Диктатура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Уэрты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256828"/>
              </p:ext>
            </p:extLst>
          </p:nvPr>
        </p:nvGraphicFramePr>
        <p:xfrm>
          <a:off x="165100" y="576262"/>
          <a:ext cx="5429269" cy="262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Свержение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Уэрты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576016"/>
            <a:ext cx="3367092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Не только простой народ, но     и часть национальной буржуазии и помещиков выступили против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Уэрты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стране началась гражданская война.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Национальные патриотические силы свергли диктатуру генерала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Уэрты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https://upload.wikimedia.org/wikipedia/commons/thumb/c/c3/Victoriano_Huerta.jpg/190px-Victoriano_Huer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2420" name="Picture 4" descr="Уэрта, Викториано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43" y="576016"/>
            <a:ext cx="1928826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6791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Революция в Мексике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9458" name="AutoShape 2" descr="Коканд. Часть 2: Старый город: varandej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оканд. Часть 2: Старый город: varandej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https://upload.wikimedia.org/wikipedia/commons/thumb/9/9b/French_soldiers_in_the_Franco-Prussian_War_1870-71.jpg/255px-French_soldiers_in_the_Franco-Prussian_War_1870-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Франко-прусская вой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La Commune (de Paris,1871) // Питер Уоткин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60167"/>
              </p:ext>
            </p:extLst>
          </p:nvPr>
        </p:nvGraphicFramePr>
        <p:xfrm>
          <a:off x="155575" y="576263"/>
          <a:ext cx="5438793" cy="255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Буржуазная революция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159183"/>
              </p:ext>
            </p:extLst>
          </p:nvPr>
        </p:nvGraphicFramePr>
        <p:xfrm>
          <a:off x="879461" y="576263"/>
          <a:ext cx="3643338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2418" name="AutoShape 2" descr="https://upload.wikimedia.org/wikipedia/commons/thumb/c/c3/Victoriano_Huerta.jpg/190px-Victoriano_Huer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42" name="Picture 2" descr="Биография Эмилиано Сапа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905664"/>
            <a:ext cx="1295390" cy="1357322"/>
          </a:xfrm>
          <a:prstGeom prst="rect">
            <a:avLst/>
          </a:prstGeom>
          <a:noFill/>
        </p:spPr>
      </p:pic>
      <p:sp>
        <p:nvSpPr>
          <p:cNvPr id="573444" name="AutoShape 4" descr="Вилья Франсиско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46" name="Picture 6" descr="ВИЛЬЯ Франсиск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2799" y="905663"/>
            <a:ext cx="1071570" cy="1472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5759450" cy="4286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Итоги восстания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5081" y="576263"/>
          <a:ext cx="5429287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65101" y="576263"/>
          <a:ext cx="5429268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928694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405862"/>
            <a:ext cx="928694" cy="7263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СХЕМА «</a:t>
            </a:r>
            <a:r>
              <a:rPr lang="ru-RU" sz="2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Мадеро</a:t>
            </a:r>
            <a:r>
              <a:rPr lang="ru-RU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643" y="691350"/>
            <a:ext cx="2714074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Имя личности (полное)</a:t>
            </a:r>
          </a:p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Годы жизни</a:t>
            </a:r>
          </a:p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Родители (отец, мать)</a:t>
            </a:r>
          </a:p>
          <a:p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Деятельность</a:t>
            </a:r>
          </a:p>
          <a:p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Роль в истории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204140" y="1084260"/>
            <a:ext cx="2143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200139" y="158432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203337" y="2084393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203331" y="2584457"/>
            <a:ext cx="21431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День в истории: 22 февраля – Картина дня – Коммерсант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691350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Общая Характеристика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643" y="619912"/>
            <a:ext cx="3214710" cy="250033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Американский материк условно делится на Северную и Южную Америку.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Вместо названия «Южная Америка» часто употребляется «Латинская Америка».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 известно, Южную Америку захватили европейские испанцы       и португальцы.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Учитывая происхождение их языка от латинского, Южную Америку также называют Латинской Америкой.</a:t>
            </a: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ountries in the world that use the Latin alphabet as their national  script. [794 × 378] : MapP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619912"/>
            <a:ext cx="228601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Территории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5082" y="576016"/>
            <a:ext cx="2692438" cy="254422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144000" indent="432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 Латинской Америкой подразумевается более широкое понятие,                чем Южная Америка.</a:t>
            </a:r>
          </a:p>
          <a:p>
            <a:pPr marL="144000" indent="432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Латинскую Америку, кроме Южной Америки, вошли и Мексика (часть Северной Америки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Вест-Индия (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территория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Центральной Америки).</a:t>
            </a: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C:\Users\Вилена\Desktop\geo_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405598"/>
            <a:ext cx="262890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4847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Неодинаковое развитие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5082" y="680332"/>
          <a:ext cx="5429288" cy="243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Причина отставания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4297519"/>
              </p:ext>
            </p:extLst>
          </p:nvPr>
        </p:nvGraphicFramePr>
        <p:xfrm>
          <a:off x="236519" y="576262"/>
          <a:ext cx="5357850" cy="25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522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Феодальные порядки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75" y="619912"/>
            <a:ext cx="3009902" cy="250032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Правящие круги государств Латинской Америки придерживались порядков образца, основанного средневековыми феодальными отношениями, господствующими именно                 в Испании и Португалии.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Сохранённые феодальные порядки, которые гарантировали крепкое удержание власти в руках, стали причиной общественной отсталости Латинской Америки.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Латинская Америка после независимости (19 век) [Южная] — история, этапы,  периоды, события, войны, общество, экономика, вики — WikiWh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619912"/>
            <a:ext cx="2357454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против Испании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3074684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07950" indent="161925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1870 г. процесс образования политически самостоятельных государств в Латинской Америке почти закончился.</a:t>
            </a:r>
          </a:p>
          <a:p>
            <a:pPr marL="107950" indent="161925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Аргентина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Мексика, Чили, Уругвай,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Венесуэла 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Колумбия долго боролись против Испании                          за сохранение своей независимости и свержение феодальной монархии.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ВОЙНА ЗА НЕЗАВИСИМОСТЬ В ЛАТИНСКОЙ АМЕРИКЕ • Большая российская  энциклопедия - электронная вер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576016"/>
            <a:ext cx="235745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Особенности экономики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Германская импер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55575" y="619911"/>
          <a:ext cx="5510232" cy="250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0cb75c2c8d48a337cb65bbd7c7dbe979a4be8ab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153771</TotalTime>
  <Words>1057</Words>
  <Application>Microsoft Office PowerPoint</Application>
  <PresentationFormat>Произвольный</PresentationFormat>
  <Paragraphs>139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Общая Характеристика</vt:lpstr>
      <vt:lpstr>Территории</vt:lpstr>
      <vt:lpstr>Неодинаковое развитие</vt:lpstr>
      <vt:lpstr>Причина отставания</vt:lpstr>
      <vt:lpstr>Феодальные порядки</vt:lpstr>
      <vt:lpstr>Борьба против Испании</vt:lpstr>
      <vt:lpstr>Особенности экономики</vt:lpstr>
      <vt:lpstr>Превращение в полуколонии</vt:lpstr>
      <vt:lpstr>Установление капитализма</vt:lpstr>
      <vt:lpstr>Борьба Кубы за независимость</vt:lpstr>
      <vt:lpstr>Договор о перемирии</vt:lpstr>
      <vt:lpstr>Диктатура П. Диаса в Мексике</vt:lpstr>
      <vt:lpstr>ПЕРЕВОРОТ</vt:lpstr>
      <vt:lpstr>Превращение в полуколонию</vt:lpstr>
      <vt:lpstr>Эмилиано Сапата</vt:lpstr>
      <vt:lpstr>Выборы 1910 г.</vt:lpstr>
      <vt:lpstr>Действия Мадеро</vt:lpstr>
      <vt:lpstr>Политика Мадеро</vt:lpstr>
      <vt:lpstr>Диктатура Уэрты</vt:lpstr>
      <vt:lpstr>Свержение Уэрты</vt:lpstr>
      <vt:lpstr>Революция в Мексике</vt:lpstr>
      <vt:lpstr>Буржуазная революция</vt:lpstr>
      <vt:lpstr>Итоги восстания</vt:lpstr>
      <vt:lpstr>выводы</vt:lpstr>
      <vt:lpstr> ЗАДАНИЯ ДЛЯ САМОСТОЯТЕЛЬНОЙ РАБОТЫ</vt:lpstr>
      <vt:lpstr>СХЕМА «Мадеро»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1770</cp:revision>
  <dcterms:created xsi:type="dcterms:W3CDTF">2014-10-08T23:03:32Z</dcterms:created>
  <dcterms:modified xsi:type="dcterms:W3CDTF">2020-10-29T12:02:22Z</dcterms:modified>
</cp:coreProperties>
</file>