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0"/>
  </p:notesMasterIdLst>
  <p:sldIdLst>
    <p:sldId id="1356" r:id="rId10"/>
    <p:sldId id="1414" r:id="rId11"/>
    <p:sldId id="1415" r:id="rId12"/>
    <p:sldId id="1448" r:id="rId13"/>
    <p:sldId id="1449" r:id="rId14"/>
    <p:sldId id="1450" r:id="rId15"/>
    <p:sldId id="1417" r:id="rId16"/>
    <p:sldId id="1468" r:id="rId17"/>
    <p:sldId id="1418" r:id="rId18"/>
    <p:sldId id="1469" r:id="rId19"/>
    <p:sldId id="1461" r:id="rId20"/>
    <p:sldId id="1470" r:id="rId21"/>
    <p:sldId id="1467" r:id="rId22"/>
    <p:sldId id="1462" r:id="rId23"/>
    <p:sldId id="1419" r:id="rId24"/>
    <p:sldId id="1463" r:id="rId25"/>
    <p:sldId id="1453" r:id="rId26"/>
    <p:sldId id="1454" r:id="rId27"/>
    <p:sldId id="1471" r:id="rId28"/>
    <p:sldId id="1464" r:id="rId29"/>
    <p:sldId id="1420" r:id="rId30"/>
    <p:sldId id="1472" r:id="rId31"/>
    <p:sldId id="1421" r:id="rId32"/>
    <p:sldId id="1455" r:id="rId33"/>
    <p:sldId id="1473" r:id="rId34"/>
    <p:sldId id="1456" r:id="rId35"/>
    <p:sldId id="1474" r:id="rId36"/>
    <p:sldId id="1475" r:id="rId37"/>
    <p:sldId id="1423" r:id="rId38"/>
    <p:sldId id="1439" r:id="rId39"/>
  </p:sldIdLst>
  <p:sldSz cx="5759450" cy="3240088"/>
  <p:notesSz cx="6858000" cy="9144000"/>
  <p:custDataLst>
    <p:tags r:id="rId41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15"/>
            <p14:sldId id="1448"/>
            <p14:sldId id="1449"/>
            <p14:sldId id="1450"/>
            <p14:sldId id="1417"/>
            <p14:sldId id="1468"/>
            <p14:sldId id="1418"/>
            <p14:sldId id="1469"/>
            <p14:sldId id="1461"/>
            <p14:sldId id="1470"/>
            <p14:sldId id="1467"/>
            <p14:sldId id="1462"/>
            <p14:sldId id="1419"/>
            <p14:sldId id="1463"/>
            <p14:sldId id="1453"/>
            <p14:sldId id="1454"/>
            <p14:sldId id="1471"/>
            <p14:sldId id="1464"/>
            <p14:sldId id="1420"/>
            <p14:sldId id="1472"/>
            <p14:sldId id="1421"/>
            <p14:sldId id="1455"/>
            <p14:sldId id="1473"/>
            <p14:sldId id="1456"/>
            <p14:sldId id="1474"/>
            <p14:sldId id="1475"/>
            <p14:sldId id="1423"/>
            <p14:sldId id="143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B2B2B2"/>
    <a:srgbClr val="5F5F5F"/>
    <a:srgbClr val="DDDDDD"/>
    <a:srgbClr val="808080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235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AC97D-0BD3-49FA-87C1-726406F29D1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35954-4B3E-4F2C-AF90-BEE42697A208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США, занятые освоением очень больших ресурсов страны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9D10720-2DBD-4C51-A06A-4CA26837D12B}" type="parTrans" cxnId="{639C1EC3-8967-467B-BCF3-63744B3A9A58}">
      <dgm:prSet/>
      <dgm:spPr/>
      <dgm:t>
        <a:bodyPr/>
        <a:lstStyle/>
        <a:p>
          <a:endParaRPr lang="ru-RU"/>
        </a:p>
      </dgm:t>
    </dgm:pt>
    <dgm:pt modelId="{D407D246-D097-479F-9289-7177305A53F1}" type="sibTrans" cxnId="{639C1EC3-8967-467B-BCF3-63744B3A9A58}">
      <dgm:prSet/>
      <dgm:spPr/>
      <dgm:t>
        <a:bodyPr/>
        <a:lstStyle/>
        <a:p>
          <a:endParaRPr lang="ru-RU"/>
        </a:p>
      </dgm:t>
    </dgm:pt>
    <dgm:pt modelId="{91160242-6261-420C-8943-A3B09FC0F5A2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купленной              у России Аляски, позже, чем страны Европы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4E3AB04-623D-41A3-9D7F-71A1D502D293}" type="parTrans" cxnId="{9537C3E8-27DA-4137-BB74-BDD904CEEBD3}">
      <dgm:prSet/>
      <dgm:spPr/>
      <dgm:t>
        <a:bodyPr/>
        <a:lstStyle/>
        <a:p>
          <a:endParaRPr lang="ru-RU"/>
        </a:p>
      </dgm:t>
    </dgm:pt>
    <dgm:pt modelId="{43CE8758-61F6-4846-B42B-964D0CAF4F77}" type="sibTrans" cxnId="{9537C3E8-27DA-4137-BB74-BDD904CEEBD3}">
      <dgm:prSet/>
      <dgm:spPr/>
      <dgm:t>
        <a:bodyPr/>
        <a:lstStyle/>
        <a:p>
          <a:endParaRPr lang="ru-RU"/>
        </a:p>
      </dgm:t>
    </dgm:pt>
    <dgm:pt modelId="{FA2F2101-9C52-4B0C-8CC8-D7501D1BE670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Взялись                   за приобретение колоний                     и расширение сферы влияния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D099B8C-0109-4208-8F13-386957470358}" type="parTrans" cxnId="{5D0096D2-7A7B-422B-B9F1-94FC0BC10A6E}">
      <dgm:prSet/>
      <dgm:spPr/>
      <dgm:t>
        <a:bodyPr/>
        <a:lstStyle/>
        <a:p>
          <a:endParaRPr lang="ru-RU"/>
        </a:p>
      </dgm:t>
    </dgm:pt>
    <dgm:pt modelId="{788E73D7-E3CA-472E-8D2B-13797A9B966A}" type="sibTrans" cxnId="{5D0096D2-7A7B-422B-B9F1-94FC0BC10A6E}">
      <dgm:prSet/>
      <dgm:spPr/>
      <dgm:t>
        <a:bodyPr/>
        <a:lstStyle/>
        <a:p>
          <a:endParaRPr lang="ru-RU"/>
        </a:p>
      </dgm:t>
    </dgm:pt>
    <dgm:pt modelId="{7AFB72F9-2EA3-404F-B1DD-57B585B5245F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первую очередь, их внимание было обращено                 на страны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9376CBE-A7B7-45B6-9E9D-8243032E3021}" type="parTrans" cxnId="{60BE8761-5215-45F4-B916-FE41BC55EC3E}">
      <dgm:prSet/>
      <dgm:spPr/>
      <dgm:t>
        <a:bodyPr/>
        <a:lstStyle/>
        <a:p>
          <a:endParaRPr lang="ru-RU"/>
        </a:p>
      </dgm:t>
    </dgm:pt>
    <dgm:pt modelId="{2EF66BF5-3EC0-4C8E-8462-CE65C5CC0621}" type="sibTrans" cxnId="{60BE8761-5215-45F4-B916-FE41BC55EC3E}">
      <dgm:prSet/>
      <dgm:spPr/>
      <dgm:t>
        <a:bodyPr/>
        <a:lstStyle/>
        <a:p>
          <a:endParaRPr lang="ru-RU"/>
        </a:p>
      </dgm:t>
    </dgm:pt>
    <dgm:pt modelId="{79A73555-953B-4B6E-9870-1FB90C16EC07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Расположенные       в Латинской Америке,                  на прибрежьях Карибского моря      и Тихого океана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B8A9AAE-CBA8-4A59-BFB4-E07CE68B194C}" type="parTrans" cxnId="{56C3529B-DB81-49D0-9D2E-9CAFF9C8BD2B}">
      <dgm:prSet/>
      <dgm:spPr/>
      <dgm:t>
        <a:bodyPr/>
        <a:lstStyle/>
        <a:p>
          <a:endParaRPr lang="ru-RU"/>
        </a:p>
      </dgm:t>
    </dgm:pt>
    <dgm:pt modelId="{4C3A9F29-8292-45CA-A99D-E125A84C7863}" type="sibTrans" cxnId="{56C3529B-DB81-49D0-9D2E-9CAFF9C8BD2B}">
      <dgm:prSet/>
      <dgm:spPr/>
      <dgm:t>
        <a:bodyPr/>
        <a:lstStyle/>
        <a:p>
          <a:endParaRPr lang="ru-RU"/>
        </a:p>
      </dgm:t>
    </dgm:pt>
    <dgm:pt modelId="{1C2415D0-8283-4731-9121-EB232FE249A2}" type="pres">
      <dgm:prSet presAssocID="{870AC97D-0BD3-49FA-87C1-726406F29D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4B33AB-C46D-437E-BEBB-5A80C84C60F7}" type="pres">
      <dgm:prSet presAssocID="{E5535954-4B3E-4F2C-AF90-BEE42697A2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07B4C-FBFF-444E-958D-EDE1C6B8AC72}" type="pres">
      <dgm:prSet presAssocID="{D407D246-D097-479F-9289-7177305A53F1}" presName="sibTrans" presStyleCnt="0"/>
      <dgm:spPr/>
    </dgm:pt>
    <dgm:pt modelId="{CC8689CC-02F6-44B5-B6EF-27B13AC62FDA}" type="pres">
      <dgm:prSet presAssocID="{91160242-6261-420C-8943-A3B09FC0F5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E4007-F1BF-43A6-A7F6-4E4472F029DB}" type="pres">
      <dgm:prSet presAssocID="{43CE8758-61F6-4846-B42B-964D0CAF4F77}" presName="sibTrans" presStyleCnt="0"/>
      <dgm:spPr/>
    </dgm:pt>
    <dgm:pt modelId="{F0B5C01F-3E88-460E-9BF7-5DF61A732184}" type="pres">
      <dgm:prSet presAssocID="{FA2F2101-9C52-4B0C-8CC8-D7501D1BE6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966CB-86CB-4771-AF14-4763DC74267A}" type="pres">
      <dgm:prSet presAssocID="{788E73D7-E3CA-472E-8D2B-13797A9B966A}" presName="sibTrans" presStyleCnt="0"/>
      <dgm:spPr/>
    </dgm:pt>
    <dgm:pt modelId="{B0CBBB3D-B303-4082-B582-63A5A78C91E1}" type="pres">
      <dgm:prSet presAssocID="{7AFB72F9-2EA3-404F-B1DD-57B585B524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E4790-93EA-4DBA-AF57-D2D21E57FEB2}" type="pres">
      <dgm:prSet presAssocID="{2EF66BF5-3EC0-4C8E-8462-CE65C5CC0621}" presName="sibTrans" presStyleCnt="0"/>
      <dgm:spPr/>
    </dgm:pt>
    <dgm:pt modelId="{761CA40E-168F-424D-8330-91B410EFD633}" type="pres">
      <dgm:prSet presAssocID="{79A73555-953B-4B6E-9870-1FB90C16EC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9C1EC3-8967-467B-BCF3-63744B3A9A58}" srcId="{870AC97D-0BD3-49FA-87C1-726406F29D16}" destId="{E5535954-4B3E-4F2C-AF90-BEE42697A208}" srcOrd="0" destOrd="0" parTransId="{D9D10720-2DBD-4C51-A06A-4CA26837D12B}" sibTransId="{D407D246-D097-479F-9289-7177305A53F1}"/>
    <dgm:cxn modelId="{513199AB-96BE-4A33-9D29-D06DC13E5014}" type="presOf" srcId="{E5535954-4B3E-4F2C-AF90-BEE42697A208}" destId="{554B33AB-C46D-437E-BEBB-5A80C84C60F7}" srcOrd="0" destOrd="0" presId="urn:microsoft.com/office/officeart/2005/8/layout/default#1"/>
    <dgm:cxn modelId="{85523704-D93D-4B7A-94DF-DEE6E9791419}" type="presOf" srcId="{79A73555-953B-4B6E-9870-1FB90C16EC07}" destId="{761CA40E-168F-424D-8330-91B410EFD633}" srcOrd="0" destOrd="0" presId="urn:microsoft.com/office/officeart/2005/8/layout/default#1"/>
    <dgm:cxn modelId="{D2202766-837C-49A7-9CCA-E89CB02B3EBF}" type="presOf" srcId="{870AC97D-0BD3-49FA-87C1-726406F29D16}" destId="{1C2415D0-8283-4731-9121-EB232FE249A2}" srcOrd="0" destOrd="0" presId="urn:microsoft.com/office/officeart/2005/8/layout/default#1"/>
    <dgm:cxn modelId="{F848269F-9A9F-4EFA-A557-13EF85818239}" type="presOf" srcId="{FA2F2101-9C52-4B0C-8CC8-D7501D1BE670}" destId="{F0B5C01F-3E88-460E-9BF7-5DF61A732184}" srcOrd="0" destOrd="0" presId="urn:microsoft.com/office/officeart/2005/8/layout/default#1"/>
    <dgm:cxn modelId="{5D0096D2-7A7B-422B-B9F1-94FC0BC10A6E}" srcId="{870AC97D-0BD3-49FA-87C1-726406F29D16}" destId="{FA2F2101-9C52-4B0C-8CC8-D7501D1BE670}" srcOrd="2" destOrd="0" parTransId="{0D099B8C-0109-4208-8F13-386957470358}" sibTransId="{788E73D7-E3CA-472E-8D2B-13797A9B966A}"/>
    <dgm:cxn modelId="{729798A7-5DCA-4B16-9C07-CB9269DF45CE}" type="presOf" srcId="{7AFB72F9-2EA3-404F-B1DD-57B585B5245F}" destId="{B0CBBB3D-B303-4082-B582-63A5A78C91E1}" srcOrd="0" destOrd="0" presId="urn:microsoft.com/office/officeart/2005/8/layout/default#1"/>
    <dgm:cxn modelId="{9537C3E8-27DA-4137-BB74-BDD904CEEBD3}" srcId="{870AC97D-0BD3-49FA-87C1-726406F29D16}" destId="{91160242-6261-420C-8943-A3B09FC0F5A2}" srcOrd="1" destOrd="0" parTransId="{F4E3AB04-623D-41A3-9D7F-71A1D502D293}" sibTransId="{43CE8758-61F6-4846-B42B-964D0CAF4F77}"/>
    <dgm:cxn modelId="{DBEE5333-03EF-4EF9-A61C-2BE121CC6509}" type="presOf" srcId="{91160242-6261-420C-8943-A3B09FC0F5A2}" destId="{CC8689CC-02F6-44B5-B6EF-27B13AC62FDA}" srcOrd="0" destOrd="0" presId="urn:microsoft.com/office/officeart/2005/8/layout/default#1"/>
    <dgm:cxn modelId="{60BE8761-5215-45F4-B916-FE41BC55EC3E}" srcId="{870AC97D-0BD3-49FA-87C1-726406F29D16}" destId="{7AFB72F9-2EA3-404F-B1DD-57B585B5245F}" srcOrd="3" destOrd="0" parTransId="{B9376CBE-A7B7-45B6-9E9D-8243032E3021}" sibTransId="{2EF66BF5-3EC0-4C8E-8462-CE65C5CC0621}"/>
    <dgm:cxn modelId="{56C3529B-DB81-49D0-9D2E-9CAFF9C8BD2B}" srcId="{870AC97D-0BD3-49FA-87C1-726406F29D16}" destId="{79A73555-953B-4B6E-9870-1FB90C16EC07}" srcOrd="4" destOrd="0" parTransId="{3B8A9AAE-CBA8-4A59-BFB4-E07CE68B194C}" sibTransId="{4C3A9F29-8292-45CA-A99D-E125A84C7863}"/>
    <dgm:cxn modelId="{D8EC5057-920D-44AE-BE80-ED4335CEBB6B}" type="presParOf" srcId="{1C2415D0-8283-4731-9121-EB232FE249A2}" destId="{554B33AB-C46D-437E-BEBB-5A80C84C60F7}" srcOrd="0" destOrd="0" presId="urn:microsoft.com/office/officeart/2005/8/layout/default#1"/>
    <dgm:cxn modelId="{C9B17D30-2783-406F-936A-38CAABB5D361}" type="presParOf" srcId="{1C2415D0-8283-4731-9121-EB232FE249A2}" destId="{51007B4C-FBFF-444E-958D-EDE1C6B8AC72}" srcOrd="1" destOrd="0" presId="urn:microsoft.com/office/officeart/2005/8/layout/default#1"/>
    <dgm:cxn modelId="{24EFD1F8-1EAC-4CD5-9719-24331A947FA6}" type="presParOf" srcId="{1C2415D0-8283-4731-9121-EB232FE249A2}" destId="{CC8689CC-02F6-44B5-B6EF-27B13AC62FDA}" srcOrd="2" destOrd="0" presId="urn:microsoft.com/office/officeart/2005/8/layout/default#1"/>
    <dgm:cxn modelId="{52F4325C-2EBB-44D7-82C9-EC83C07A18B1}" type="presParOf" srcId="{1C2415D0-8283-4731-9121-EB232FE249A2}" destId="{D3DE4007-F1BF-43A6-A7F6-4E4472F029DB}" srcOrd="3" destOrd="0" presId="urn:microsoft.com/office/officeart/2005/8/layout/default#1"/>
    <dgm:cxn modelId="{19D72EF1-50A7-4F31-B782-3CBEEE6496FF}" type="presParOf" srcId="{1C2415D0-8283-4731-9121-EB232FE249A2}" destId="{F0B5C01F-3E88-460E-9BF7-5DF61A732184}" srcOrd="4" destOrd="0" presId="urn:microsoft.com/office/officeart/2005/8/layout/default#1"/>
    <dgm:cxn modelId="{6A704EB5-AEE6-4548-80A5-C114699C7D14}" type="presParOf" srcId="{1C2415D0-8283-4731-9121-EB232FE249A2}" destId="{C7D966CB-86CB-4771-AF14-4763DC74267A}" srcOrd="5" destOrd="0" presId="urn:microsoft.com/office/officeart/2005/8/layout/default#1"/>
    <dgm:cxn modelId="{113E83B7-8338-476E-911C-95A5216AD403}" type="presParOf" srcId="{1C2415D0-8283-4731-9121-EB232FE249A2}" destId="{B0CBBB3D-B303-4082-B582-63A5A78C91E1}" srcOrd="6" destOrd="0" presId="urn:microsoft.com/office/officeart/2005/8/layout/default#1"/>
    <dgm:cxn modelId="{1FBE902E-ADC3-4595-84FB-36F5523E030B}" type="presParOf" srcId="{1C2415D0-8283-4731-9121-EB232FE249A2}" destId="{13DE4790-93EA-4DBA-AF57-D2D21E57FEB2}" srcOrd="7" destOrd="0" presId="urn:microsoft.com/office/officeart/2005/8/layout/default#1"/>
    <dgm:cxn modelId="{AA8C8D1A-B72E-4F06-AAE4-CD1331E90541}" type="presParOf" srcId="{1C2415D0-8283-4731-9121-EB232FE249A2}" destId="{761CA40E-168F-424D-8330-91B410EFD633}" srcOrd="8" destOrd="0" presId="urn:microsoft.com/office/officeart/2005/8/layout/default#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0C0C7-8028-41A6-8F42-EB2046CED06A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Правительство Панамы подписало договор с США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47F7072-6648-4046-8A2E-1F76DB26F0FB}" type="parTrans" cxnId="{5296A582-E87B-4C48-9744-80FD5A5B69E9}">
      <dgm:prSet/>
      <dgm:spPr/>
      <dgm:t>
        <a:bodyPr/>
        <a:lstStyle/>
        <a:p>
          <a:endParaRPr lang="ru-RU"/>
        </a:p>
      </dgm:t>
    </dgm:pt>
    <dgm:pt modelId="{263E1823-BC36-4A5D-B409-3784851A0F1A}" type="sibTrans" cxnId="{5296A582-E87B-4C48-9744-80FD5A5B69E9}">
      <dgm:prSet/>
      <dgm:spPr>
        <a:solidFill>
          <a:schemeClr val="bg1">
            <a:lumMod val="7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Дающий Америке большие права для постройки канала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bg1">
            <a:lumMod val="7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Железных дорог    и оборонительных сооружений         на берегу Панамского канала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bg1">
            <a:lumMod val="7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Взамен этого Панама получила 10 млн. 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долларов 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ежегодную ренту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bg1">
            <a:lumMod val="7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Строительство закончилось в 1914 году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/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F4347-DC23-4C97-B677-3BAF3899136C}" type="pres">
      <dgm:prSet presAssocID="{F460C0C7-8028-41A6-8F42-EB2046CED06A}" presName="node" presStyleLbl="node1" presStyleIdx="0" presStyleCnt="5" custScaleX="185977" custScaleY="15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45560-7009-4922-84B4-6254A1CA9613}" type="pres">
      <dgm:prSet presAssocID="{263E1823-BC36-4A5D-B409-3784851A0F1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56B1B39-A85C-4B56-975F-46AB60F4A099}" type="pres">
      <dgm:prSet presAssocID="{263E1823-BC36-4A5D-B409-3784851A0F1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1" presStyleCnt="5" custScaleX="172271" custScaleY="155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2" presStyleCnt="5" custScaleX="163566" custScaleY="155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3" presStyleCnt="5" custScaleX="296981" custScaleY="165143" custLinFactNeighborX="18011" custLinFactNeighborY="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4" presStyleCnt="5" custScaleX="181950" custScaleY="162493" custLinFactX="-41076" custLinFactNeighborX="-100000" custLinFactNeighborY="6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8515F4-9361-40C0-8CC5-DB61D18C3A33}" srcId="{C765E951-C0C1-48C4-BD38-20FCF70BFFEE}" destId="{C9661951-0DFB-4EF0-A0FC-3CB0B688032A}" srcOrd="1" destOrd="0" parTransId="{26B43E03-A06E-40BD-AF78-00B291590F89}" sibTransId="{F6AFD28B-B0E3-4C9D-BEF7-B50F14F1B92F}"/>
    <dgm:cxn modelId="{5296A582-E87B-4C48-9744-80FD5A5B69E9}" srcId="{C765E951-C0C1-48C4-BD38-20FCF70BFFEE}" destId="{F460C0C7-8028-41A6-8F42-EB2046CED06A}" srcOrd="0" destOrd="0" parTransId="{847F7072-6648-4046-8A2E-1F76DB26F0FB}" sibTransId="{263E1823-BC36-4A5D-B409-3784851A0F1A}"/>
    <dgm:cxn modelId="{D281BAA6-5312-4E81-920E-6F7191B75B6D}" type="presOf" srcId="{ED425082-28CC-491D-936E-FD26DCC04496}" destId="{E91BFF16-EC2D-4DF8-A2A3-21BEB8B0A45E}" srcOrd="1" destOrd="0" presId="urn:microsoft.com/office/officeart/2005/8/layout/process5"/>
    <dgm:cxn modelId="{C6DF8C77-EFEB-43B8-A350-F91406C202F1}" type="presOf" srcId="{F6AFD28B-B0E3-4C9D-BEF7-B50F14F1B92F}" destId="{EA5F40B7-D78B-4EBF-A631-C220C2DFBFCA}" srcOrd="1" destOrd="0" presId="urn:microsoft.com/office/officeart/2005/8/layout/process5"/>
    <dgm:cxn modelId="{44248F8E-A78B-4AC1-B050-45C574D04270}" type="presOf" srcId="{A83AF2D9-ADD1-43C2-845B-F7BFF2BC2F6D}" destId="{CB84A8F2-1613-4F9C-8C97-2812BDFDF05F}" srcOrd="1" destOrd="0" presId="urn:microsoft.com/office/officeart/2005/8/layout/process5"/>
    <dgm:cxn modelId="{CCEB8F87-6D00-4416-AEA7-CE2B5C695D66}" type="presOf" srcId="{3B6E7A80-EED3-4FA8-8363-A4A32D201324}" destId="{541E2A69-37B4-465F-A4EE-9F0D476E22C6}" srcOrd="0" destOrd="0" presId="urn:microsoft.com/office/officeart/2005/8/layout/process5"/>
    <dgm:cxn modelId="{CF12FA7C-7CB4-4E65-870D-BB5964723D69}" type="presOf" srcId="{F460C0C7-8028-41A6-8F42-EB2046CED06A}" destId="{A4DF4347-DC23-4C97-B677-3BAF3899136C}" srcOrd="0" destOrd="0" presId="urn:microsoft.com/office/officeart/2005/8/layout/process5"/>
    <dgm:cxn modelId="{C4CE06AC-D613-418D-99B1-DF411A0611F7}" type="presOf" srcId="{ED425082-28CC-491D-936E-FD26DCC04496}" destId="{FE21A452-1F4B-4080-8D60-EA4961106AD2}" srcOrd="0" destOrd="0" presId="urn:microsoft.com/office/officeart/2005/8/layout/process5"/>
    <dgm:cxn modelId="{2E5D94BA-7B98-467A-8A5B-2E10CBDFB663}" type="presOf" srcId="{F6AFD28B-B0E3-4C9D-BEF7-B50F14F1B92F}" destId="{9C7D78F0-7AFC-4387-8F71-4E1EBD8F9526}" srcOrd="0" destOrd="0" presId="urn:microsoft.com/office/officeart/2005/8/layout/process5"/>
    <dgm:cxn modelId="{ECFB7B50-ACCA-4DAF-8D2B-4BCD3E47070A}" type="presOf" srcId="{8115E337-AEDD-4BF0-91F1-FFCC8A55931D}" destId="{109C2627-E925-4B9E-AC03-10E872964E6B}" srcOrd="0" destOrd="0" presId="urn:microsoft.com/office/officeart/2005/8/layout/process5"/>
    <dgm:cxn modelId="{C28B34E5-B716-4639-8F62-89042B330947}" type="presOf" srcId="{263E1823-BC36-4A5D-B409-3784851A0F1A}" destId="{C1B45560-7009-4922-84B4-6254A1CA9613}" srcOrd="0" destOrd="0" presId="urn:microsoft.com/office/officeart/2005/8/layout/process5"/>
    <dgm:cxn modelId="{2730EF1E-AF62-482F-AE44-C8FEEA156AE7}" type="presOf" srcId="{A83AF2D9-ADD1-43C2-845B-F7BFF2BC2F6D}" destId="{FFCDC096-77B1-45D5-999D-28AD41CFECF6}" srcOrd="0" destOrd="0" presId="urn:microsoft.com/office/officeart/2005/8/layout/process5"/>
    <dgm:cxn modelId="{CF949975-D8D6-4912-90A9-EFDF330BB160}" type="presOf" srcId="{263E1823-BC36-4A5D-B409-3784851A0F1A}" destId="{B56B1B39-A85C-4B56-975F-46AB60F4A099}" srcOrd="1" destOrd="0" presId="urn:microsoft.com/office/officeart/2005/8/layout/process5"/>
    <dgm:cxn modelId="{F6EB72AF-65C9-4DD8-9279-8582E0300854}" srcId="{C765E951-C0C1-48C4-BD38-20FCF70BFFEE}" destId="{1C100149-A484-4F65-ACE6-4C6A0E29669D}" srcOrd="3" destOrd="0" parTransId="{393BAE74-B1C9-43FF-9AC4-E5DD0EA57897}" sibTransId="{ED425082-28CC-491D-936E-FD26DCC04496}"/>
    <dgm:cxn modelId="{C8266EF4-C023-4DE2-92F9-1BA1C0FD8037}" srcId="{C765E951-C0C1-48C4-BD38-20FCF70BFFEE}" destId="{3B6E7A80-EED3-4FA8-8363-A4A32D201324}" srcOrd="2" destOrd="0" parTransId="{C62B4032-748C-48EB-BFFB-48FC44314921}" sibTransId="{A83AF2D9-ADD1-43C2-845B-F7BFF2BC2F6D}"/>
    <dgm:cxn modelId="{F57D1DB4-4F9B-422A-8ABF-C33CCFAEC634}" srcId="{C765E951-C0C1-48C4-BD38-20FCF70BFFEE}" destId="{8115E337-AEDD-4BF0-91F1-FFCC8A55931D}" srcOrd="4" destOrd="0" parTransId="{C76205FD-7FB0-44FC-A926-1B0831ADBFDF}" sibTransId="{42B62E80-1036-4895-9E51-7F8C2A99D396}"/>
    <dgm:cxn modelId="{241B9AB6-2CED-42D0-96D3-828BD0B8F4C6}" type="presOf" srcId="{C765E951-C0C1-48C4-BD38-20FCF70BFFEE}" destId="{C2E6466B-1398-4B78-BCDA-A5000D807583}" srcOrd="0" destOrd="0" presId="urn:microsoft.com/office/officeart/2005/8/layout/process5"/>
    <dgm:cxn modelId="{137BD3FA-D6D7-442F-B422-FF554058BF75}" type="presOf" srcId="{1C100149-A484-4F65-ACE6-4C6A0E29669D}" destId="{299B642D-8DE1-4161-9260-12BFAA733F89}" srcOrd="0" destOrd="0" presId="urn:microsoft.com/office/officeart/2005/8/layout/process5"/>
    <dgm:cxn modelId="{1A5A6FF1-C94F-4CEC-B1AF-E77A9A822E8A}" type="presOf" srcId="{C9661951-0DFB-4EF0-A0FC-3CB0B688032A}" destId="{935E566C-2617-451B-85E6-FA2C1A507A58}" srcOrd="0" destOrd="0" presId="urn:microsoft.com/office/officeart/2005/8/layout/process5"/>
    <dgm:cxn modelId="{850A2912-37D8-4473-94DC-91EDD366A054}" type="presParOf" srcId="{C2E6466B-1398-4B78-BCDA-A5000D807583}" destId="{A4DF4347-DC23-4C97-B677-3BAF3899136C}" srcOrd="0" destOrd="0" presId="urn:microsoft.com/office/officeart/2005/8/layout/process5"/>
    <dgm:cxn modelId="{D2F6B0E1-A710-43CE-9E8D-898E7DF7B520}" type="presParOf" srcId="{C2E6466B-1398-4B78-BCDA-A5000D807583}" destId="{C1B45560-7009-4922-84B4-6254A1CA9613}" srcOrd="1" destOrd="0" presId="urn:microsoft.com/office/officeart/2005/8/layout/process5"/>
    <dgm:cxn modelId="{60153F6F-59D5-46EB-AA89-FD88D96D771E}" type="presParOf" srcId="{C1B45560-7009-4922-84B4-6254A1CA9613}" destId="{B56B1B39-A85C-4B56-975F-46AB60F4A099}" srcOrd="0" destOrd="0" presId="urn:microsoft.com/office/officeart/2005/8/layout/process5"/>
    <dgm:cxn modelId="{2D6E9F41-766B-4B49-93E2-F09DC5F0B872}" type="presParOf" srcId="{C2E6466B-1398-4B78-BCDA-A5000D807583}" destId="{935E566C-2617-451B-85E6-FA2C1A507A58}" srcOrd="2" destOrd="0" presId="urn:microsoft.com/office/officeart/2005/8/layout/process5"/>
    <dgm:cxn modelId="{7311E472-D419-4FCF-B8DE-03732E036216}" type="presParOf" srcId="{C2E6466B-1398-4B78-BCDA-A5000D807583}" destId="{9C7D78F0-7AFC-4387-8F71-4E1EBD8F9526}" srcOrd="3" destOrd="0" presId="urn:microsoft.com/office/officeart/2005/8/layout/process5"/>
    <dgm:cxn modelId="{AB15935D-6D41-4C05-8927-23236E8E954F}" type="presParOf" srcId="{9C7D78F0-7AFC-4387-8F71-4E1EBD8F9526}" destId="{EA5F40B7-D78B-4EBF-A631-C220C2DFBFCA}" srcOrd="0" destOrd="0" presId="urn:microsoft.com/office/officeart/2005/8/layout/process5"/>
    <dgm:cxn modelId="{FB008005-3330-4CBD-9DEF-63E6DA620EBF}" type="presParOf" srcId="{C2E6466B-1398-4B78-BCDA-A5000D807583}" destId="{541E2A69-37B4-465F-A4EE-9F0D476E22C6}" srcOrd="4" destOrd="0" presId="urn:microsoft.com/office/officeart/2005/8/layout/process5"/>
    <dgm:cxn modelId="{EE872148-402C-4380-9B21-0A137DAFE371}" type="presParOf" srcId="{C2E6466B-1398-4B78-BCDA-A5000D807583}" destId="{FFCDC096-77B1-45D5-999D-28AD41CFECF6}" srcOrd="5" destOrd="0" presId="urn:microsoft.com/office/officeart/2005/8/layout/process5"/>
    <dgm:cxn modelId="{410311BA-82FA-4939-A2E8-EE1097BD6A2B}" type="presParOf" srcId="{FFCDC096-77B1-45D5-999D-28AD41CFECF6}" destId="{CB84A8F2-1613-4F9C-8C97-2812BDFDF05F}" srcOrd="0" destOrd="0" presId="urn:microsoft.com/office/officeart/2005/8/layout/process5"/>
    <dgm:cxn modelId="{89545F3C-24B5-4B21-8FDF-611AC18EA447}" type="presParOf" srcId="{C2E6466B-1398-4B78-BCDA-A5000D807583}" destId="{299B642D-8DE1-4161-9260-12BFAA733F89}" srcOrd="6" destOrd="0" presId="urn:microsoft.com/office/officeart/2005/8/layout/process5"/>
    <dgm:cxn modelId="{A88F44D0-48AF-452B-A858-8864B1408D60}" type="presParOf" srcId="{C2E6466B-1398-4B78-BCDA-A5000D807583}" destId="{FE21A452-1F4B-4080-8D60-EA4961106AD2}" srcOrd="7" destOrd="0" presId="urn:microsoft.com/office/officeart/2005/8/layout/process5"/>
    <dgm:cxn modelId="{46403397-D1D5-4193-8121-99484D7FF9B3}" type="presParOf" srcId="{FE21A452-1F4B-4080-8D60-EA4961106AD2}" destId="{E91BFF16-EC2D-4DF8-A2A3-21BEB8B0A45E}" srcOrd="0" destOrd="0" presId="urn:microsoft.com/office/officeart/2005/8/layout/process5"/>
    <dgm:cxn modelId="{5CE27B20-5590-4800-A29A-E6340E6568BB}" type="presParOf" srcId="{C2E6466B-1398-4B78-BCDA-A5000D807583}" destId="{109C2627-E925-4B9E-AC03-10E872964E6B}" srcOrd="8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956F02-A2FD-43CC-884C-0CDE35A5ECC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2EE145-7500-49FB-95F0-30B1C343685D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1910 г. в Буэнос-Айресе была проведена                       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IV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Панамериканская конференция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F302920-C761-473F-81D3-3C4B9ADE2FCD}" type="parTrans" cxnId="{8FC04A1F-6C41-49B5-8F57-4CFDBD0116A6}">
      <dgm:prSet/>
      <dgm:spPr/>
      <dgm:t>
        <a:bodyPr/>
        <a:lstStyle/>
        <a:p>
          <a:endParaRPr lang="ru-RU"/>
        </a:p>
      </dgm:t>
    </dgm:pt>
    <dgm:pt modelId="{816011D1-5D7C-4604-802C-2E46A8932999}" type="sibTrans" cxnId="{8FC04A1F-6C41-49B5-8F57-4CFDBD0116A6}">
      <dgm:prSet/>
      <dgm:spPr>
        <a:solidFill>
          <a:schemeClr val="tx1">
            <a:lumMod val="20000"/>
            <a:lumOff val="80000"/>
            <a:alpha val="90000"/>
          </a:schemeClr>
        </a:solidFill>
        <a:ln>
          <a:solidFill>
            <a:schemeClr val="tx1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F4E094A0-0136-463B-A8E7-ACA14739E776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ней организация союза американских республик была названа Панамериканским союзом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8E0ADA6-1AD2-40D0-8302-68D659FE30F4}" type="parTrans" cxnId="{F57A2435-B62A-4BD1-9C46-2EBABCDE540D}">
      <dgm:prSet/>
      <dgm:spPr/>
      <dgm:t>
        <a:bodyPr/>
        <a:lstStyle/>
        <a:p>
          <a:endParaRPr lang="ru-RU"/>
        </a:p>
      </dgm:t>
    </dgm:pt>
    <dgm:pt modelId="{334A3FB2-5A47-4B41-8AEB-E8922A6C0894}" type="sibTrans" cxnId="{F57A2435-B62A-4BD1-9C46-2EBABCDE540D}">
      <dgm:prSet/>
      <dgm:spPr>
        <a:solidFill>
          <a:schemeClr val="tx1">
            <a:lumMod val="20000"/>
            <a:lumOff val="80000"/>
            <a:alpha val="90000"/>
          </a:schemeClr>
        </a:solidFill>
        <a:ln>
          <a:solidFill>
            <a:schemeClr val="tx1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85B4E04F-043F-43D2-9C04-1C4E03A4F000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стала прикрытием для интересов Америки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F197C8F-1564-4218-AE0A-623C2717373B}" type="parTrans" cxnId="{B9EDDA50-5277-4D54-A77F-7B6B1C64B7A1}">
      <dgm:prSet/>
      <dgm:spPr/>
      <dgm:t>
        <a:bodyPr/>
        <a:lstStyle/>
        <a:p>
          <a:endParaRPr lang="ru-RU"/>
        </a:p>
      </dgm:t>
    </dgm:pt>
    <dgm:pt modelId="{6CEDAF4C-F3D2-49E2-BFB3-DD5A373CAF81}" type="sibTrans" cxnId="{B9EDDA50-5277-4D54-A77F-7B6B1C64B7A1}">
      <dgm:prSet/>
      <dgm:spPr/>
      <dgm:t>
        <a:bodyPr/>
        <a:lstStyle/>
        <a:p>
          <a:endParaRPr lang="ru-RU"/>
        </a:p>
      </dgm:t>
    </dgm:pt>
    <dgm:pt modelId="{BB44CCA0-2AAC-458B-9A9B-B056193A065B}" type="pres">
      <dgm:prSet presAssocID="{18956F02-A2FD-43CC-884C-0CDE35A5EC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142B2D-9CFC-46E4-8775-A54AF621E620}" type="pres">
      <dgm:prSet presAssocID="{18956F02-A2FD-43CC-884C-0CDE35A5ECC4}" presName="dummyMaxCanvas" presStyleCnt="0">
        <dgm:presLayoutVars/>
      </dgm:prSet>
      <dgm:spPr/>
    </dgm:pt>
    <dgm:pt modelId="{059C8036-B0CF-44E7-8A2B-807EA2B4D2EF}" type="pres">
      <dgm:prSet presAssocID="{18956F02-A2FD-43CC-884C-0CDE35A5ECC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DD2A2-B50D-45D3-AAE0-C035D5DD3B12}" type="pres">
      <dgm:prSet presAssocID="{18956F02-A2FD-43CC-884C-0CDE35A5ECC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E2EA5-7776-42D2-A51A-94749F1202DC}" type="pres">
      <dgm:prSet presAssocID="{18956F02-A2FD-43CC-884C-0CDE35A5ECC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6173B-A846-4AFB-8E65-6265DA79815D}" type="pres">
      <dgm:prSet presAssocID="{18956F02-A2FD-43CC-884C-0CDE35A5ECC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0A0A5-64E6-419D-9B2D-0A81EBE8D13D}" type="pres">
      <dgm:prSet presAssocID="{18956F02-A2FD-43CC-884C-0CDE35A5ECC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10D96-7516-422C-BF94-37C6753B1861}" type="pres">
      <dgm:prSet presAssocID="{18956F02-A2FD-43CC-884C-0CDE35A5ECC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1F800-2016-4F8F-A83E-0FAE96A141EC}" type="pres">
      <dgm:prSet presAssocID="{18956F02-A2FD-43CC-884C-0CDE35A5ECC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832B4-6CDE-42C1-8B74-4C8DB6D6624F}" type="pres">
      <dgm:prSet presAssocID="{18956F02-A2FD-43CC-884C-0CDE35A5ECC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7AAA4-7366-443D-ADC6-DBBFD9C8E119}" type="presOf" srcId="{85B4E04F-043F-43D2-9C04-1C4E03A4F000}" destId="{523832B4-6CDE-42C1-8B74-4C8DB6D6624F}" srcOrd="1" destOrd="0" presId="urn:microsoft.com/office/officeart/2005/8/layout/vProcess5"/>
    <dgm:cxn modelId="{F57A2435-B62A-4BD1-9C46-2EBABCDE540D}" srcId="{18956F02-A2FD-43CC-884C-0CDE35A5ECC4}" destId="{F4E094A0-0136-463B-A8E7-ACA14739E776}" srcOrd="1" destOrd="0" parTransId="{58E0ADA6-1AD2-40D0-8302-68D659FE30F4}" sibTransId="{334A3FB2-5A47-4B41-8AEB-E8922A6C0894}"/>
    <dgm:cxn modelId="{3C7A0CF5-54C2-4C69-AF97-5BE752D401DF}" type="presOf" srcId="{85B4E04F-043F-43D2-9C04-1C4E03A4F000}" destId="{740E2EA5-7776-42D2-A51A-94749F1202DC}" srcOrd="0" destOrd="0" presId="urn:microsoft.com/office/officeart/2005/8/layout/vProcess5"/>
    <dgm:cxn modelId="{B9EDDA50-5277-4D54-A77F-7B6B1C64B7A1}" srcId="{18956F02-A2FD-43CC-884C-0CDE35A5ECC4}" destId="{85B4E04F-043F-43D2-9C04-1C4E03A4F000}" srcOrd="2" destOrd="0" parTransId="{CF197C8F-1564-4218-AE0A-623C2717373B}" sibTransId="{6CEDAF4C-F3D2-49E2-BFB3-DD5A373CAF81}"/>
    <dgm:cxn modelId="{F3E671C3-9D25-4002-A377-F01ED97A99D1}" type="presOf" srcId="{334A3FB2-5A47-4B41-8AEB-E8922A6C0894}" destId="{DA30A0A5-64E6-419D-9B2D-0A81EBE8D13D}" srcOrd="0" destOrd="0" presId="urn:microsoft.com/office/officeart/2005/8/layout/vProcess5"/>
    <dgm:cxn modelId="{8FC04A1F-6C41-49B5-8F57-4CFDBD0116A6}" srcId="{18956F02-A2FD-43CC-884C-0CDE35A5ECC4}" destId="{D52EE145-7500-49FB-95F0-30B1C343685D}" srcOrd="0" destOrd="0" parTransId="{6F302920-C761-473F-81D3-3C4B9ADE2FCD}" sibTransId="{816011D1-5D7C-4604-802C-2E46A8932999}"/>
    <dgm:cxn modelId="{3527FA93-0430-4844-9ECE-98EB166FA172}" type="presOf" srcId="{18956F02-A2FD-43CC-884C-0CDE35A5ECC4}" destId="{BB44CCA0-2AAC-458B-9A9B-B056193A065B}" srcOrd="0" destOrd="0" presId="urn:microsoft.com/office/officeart/2005/8/layout/vProcess5"/>
    <dgm:cxn modelId="{CCB9A0CE-2900-4DF2-A020-DA78F6C96CF8}" type="presOf" srcId="{F4E094A0-0136-463B-A8E7-ACA14739E776}" destId="{3C91F800-2016-4F8F-A83E-0FAE96A141EC}" srcOrd="1" destOrd="0" presId="urn:microsoft.com/office/officeart/2005/8/layout/vProcess5"/>
    <dgm:cxn modelId="{8615D598-615D-47C6-B3EC-0F58F24D991B}" type="presOf" srcId="{D52EE145-7500-49FB-95F0-30B1C343685D}" destId="{059C8036-B0CF-44E7-8A2B-807EA2B4D2EF}" srcOrd="0" destOrd="0" presId="urn:microsoft.com/office/officeart/2005/8/layout/vProcess5"/>
    <dgm:cxn modelId="{017C2D3D-77C2-4E07-9588-AFE6499B2745}" type="presOf" srcId="{D52EE145-7500-49FB-95F0-30B1C343685D}" destId="{C5210D96-7516-422C-BF94-37C6753B1861}" srcOrd="1" destOrd="0" presId="urn:microsoft.com/office/officeart/2005/8/layout/vProcess5"/>
    <dgm:cxn modelId="{92D901CB-7DF4-4998-B5A1-4F8EDCC859A1}" type="presOf" srcId="{F4E094A0-0136-463B-A8E7-ACA14739E776}" destId="{28ADD2A2-B50D-45D3-AAE0-C035D5DD3B12}" srcOrd="0" destOrd="0" presId="urn:microsoft.com/office/officeart/2005/8/layout/vProcess5"/>
    <dgm:cxn modelId="{D82CA94C-0C0B-44E6-A502-CC31D4543DBD}" type="presOf" srcId="{816011D1-5D7C-4604-802C-2E46A8932999}" destId="{03C6173B-A846-4AFB-8E65-6265DA79815D}" srcOrd="0" destOrd="0" presId="urn:microsoft.com/office/officeart/2005/8/layout/vProcess5"/>
    <dgm:cxn modelId="{801BD062-927A-4E05-B083-CECC0ADF02BC}" type="presParOf" srcId="{BB44CCA0-2AAC-458B-9A9B-B056193A065B}" destId="{EC142B2D-9CFC-46E4-8775-A54AF621E620}" srcOrd="0" destOrd="0" presId="urn:microsoft.com/office/officeart/2005/8/layout/vProcess5"/>
    <dgm:cxn modelId="{E589771C-84BA-49BC-90B0-C8EA901060DC}" type="presParOf" srcId="{BB44CCA0-2AAC-458B-9A9B-B056193A065B}" destId="{059C8036-B0CF-44E7-8A2B-807EA2B4D2EF}" srcOrd="1" destOrd="0" presId="urn:microsoft.com/office/officeart/2005/8/layout/vProcess5"/>
    <dgm:cxn modelId="{81386776-FF1A-4C80-83CC-F6F982FAA8C8}" type="presParOf" srcId="{BB44CCA0-2AAC-458B-9A9B-B056193A065B}" destId="{28ADD2A2-B50D-45D3-AAE0-C035D5DD3B12}" srcOrd="2" destOrd="0" presId="urn:microsoft.com/office/officeart/2005/8/layout/vProcess5"/>
    <dgm:cxn modelId="{696C8A81-4FB4-4A89-AD5C-2749BC0ABE71}" type="presParOf" srcId="{BB44CCA0-2AAC-458B-9A9B-B056193A065B}" destId="{740E2EA5-7776-42D2-A51A-94749F1202DC}" srcOrd="3" destOrd="0" presId="urn:microsoft.com/office/officeart/2005/8/layout/vProcess5"/>
    <dgm:cxn modelId="{D1D987A9-2527-46C5-A163-DB263177D20A}" type="presParOf" srcId="{BB44CCA0-2AAC-458B-9A9B-B056193A065B}" destId="{03C6173B-A846-4AFB-8E65-6265DA79815D}" srcOrd="4" destOrd="0" presId="urn:microsoft.com/office/officeart/2005/8/layout/vProcess5"/>
    <dgm:cxn modelId="{110859B1-0A64-4F4B-AF7B-A202B29DA92B}" type="presParOf" srcId="{BB44CCA0-2AAC-458B-9A9B-B056193A065B}" destId="{DA30A0A5-64E6-419D-9B2D-0A81EBE8D13D}" srcOrd="5" destOrd="0" presId="urn:microsoft.com/office/officeart/2005/8/layout/vProcess5"/>
    <dgm:cxn modelId="{A613F08F-1A23-438B-9B0A-AD17074CFC10}" type="presParOf" srcId="{BB44CCA0-2AAC-458B-9A9B-B056193A065B}" destId="{C5210D96-7516-422C-BF94-37C6753B1861}" srcOrd="6" destOrd="0" presId="urn:microsoft.com/office/officeart/2005/8/layout/vProcess5"/>
    <dgm:cxn modelId="{064438DB-3313-45D1-B358-136F7FE8C5A7}" type="presParOf" srcId="{BB44CCA0-2AAC-458B-9A9B-B056193A065B}" destId="{3C91F800-2016-4F8F-A83E-0FAE96A141EC}" srcOrd="7" destOrd="0" presId="urn:microsoft.com/office/officeart/2005/8/layout/vProcess5"/>
    <dgm:cxn modelId="{15CDCBD2-3E4A-4693-BB2E-E00345186223}" type="presParOf" srcId="{BB44CCA0-2AAC-458B-9A9B-B056193A065B}" destId="{523832B4-6CDE-42C1-8B74-4C8DB6D6624F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3F5A14-1DA0-4C40-BB1D-AED504F0E9B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9B786-9168-460C-AAFB-D023C53D7270}">
      <dgm:prSet/>
      <dgm:spPr/>
      <dgm:t>
        <a:bodyPr/>
        <a:lstStyle/>
        <a:p>
          <a:pPr rtl="0"/>
          <a:r>
            <a:rPr lang="ru-RU" b="1" dirty="0" smtClean="0"/>
            <a:t>В 1912 г. президент Тафт объявил политику «дипломатии доллара»</a:t>
          </a:r>
          <a:endParaRPr lang="ru-RU" dirty="0"/>
        </a:p>
      </dgm:t>
    </dgm:pt>
    <dgm:pt modelId="{3EC796E1-7114-4DEB-8C29-299EC7FAC041}" type="parTrans" cxnId="{567F0888-AEAF-45B9-A911-F0F8F4DE0FFB}">
      <dgm:prSet/>
      <dgm:spPr/>
      <dgm:t>
        <a:bodyPr/>
        <a:lstStyle/>
        <a:p>
          <a:endParaRPr lang="ru-RU"/>
        </a:p>
      </dgm:t>
    </dgm:pt>
    <dgm:pt modelId="{BD5FC2C8-659F-4249-9AF8-1FD4DDE10A4E}" type="sibTrans" cxnId="{567F0888-AEAF-45B9-A911-F0F8F4DE0FFB}">
      <dgm:prSet/>
      <dgm:spPr/>
      <dgm:t>
        <a:bodyPr/>
        <a:lstStyle/>
        <a:p>
          <a:endParaRPr lang="ru-RU"/>
        </a:p>
      </dgm:t>
    </dgm:pt>
    <dgm:pt modelId="{6E70C1A4-D4DB-4ADB-BBDD-E124B27F35AD}">
      <dgm:prSet/>
      <dgm:spPr/>
      <dgm:t>
        <a:bodyPr/>
        <a:lstStyle/>
        <a:p>
          <a:pPr rtl="0"/>
          <a:r>
            <a:rPr lang="ru-RU" b="1" dirty="0" smtClean="0"/>
            <a:t>Эта политика в основном начала применяться в отношении государств Латинской Америки</a:t>
          </a:r>
          <a:endParaRPr lang="ru-RU" dirty="0"/>
        </a:p>
      </dgm:t>
    </dgm:pt>
    <dgm:pt modelId="{A40CCB18-0962-4049-80ED-AAAA27CD1268}" type="parTrans" cxnId="{8FA3C8F1-40B8-44F0-B4CB-A53FF454CA32}">
      <dgm:prSet/>
      <dgm:spPr/>
      <dgm:t>
        <a:bodyPr/>
        <a:lstStyle/>
        <a:p>
          <a:endParaRPr lang="ru-RU"/>
        </a:p>
      </dgm:t>
    </dgm:pt>
    <dgm:pt modelId="{2FC87066-09D4-4326-9B77-3B35FD8BC501}" type="sibTrans" cxnId="{8FA3C8F1-40B8-44F0-B4CB-A53FF454CA32}">
      <dgm:prSet/>
      <dgm:spPr/>
      <dgm:t>
        <a:bodyPr/>
        <a:lstStyle/>
        <a:p>
          <a:endParaRPr lang="ru-RU"/>
        </a:p>
      </dgm:t>
    </dgm:pt>
    <dgm:pt modelId="{D84F940F-6537-45B3-B2E2-3FEB73C2F32D}">
      <dgm:prSet/>
      <dgm:spPr/>
      <dgm:t>
        <a:bodyPr/>
        <a:lstStyle/>
        <a:p>
          <a:pPr rtl="0"/>
          <a:r>
            <a:rPr lang="ru-RU" b="1" dirty="0" smtClean="0"/>
            <a:t>Подкуп, организация государственных переворотов под предлогом «оказания помощи» стали обычным делом</a:t>
          </a:r>
          <a:endParaRPr lang="ru-RU" dirty="0"/>
        </a:p>
      </dgm:t>
    </dgm:pt>
    <dgm:pt modelId="{358A0D2F-0B74-4DDC-8869-11DA7896F8E7}" type="parTrans" cxnId="{07C58016-3E72-4053-990C-DA7ED9E050E7}">
      <dgm:prSet/>
      <dgm:spPr/>
      <dgm:t>
        <a:bodyPr/>
        <a:lstStyle/>
        <a:p>
          <a:endParaRPr lang="ru-RU"/>
        </a:p>
      </dgm:t>
    </dgm:pt>
    <dgm:pt modelId="{7B1E124E-3B03-49BF-A2B4-E8180F705FDD}" type="sibTrans" cxnId="{07C58016-3E72-4053-990C-DA7ED9E050E7}">
      <dgm:prSet/>
      <dgm:spPr/>
      <dgm:t>
        <a:bodyPr/>
        <a:lstStyle/>
        <a:p>
          <a:endParaRPr lang="ru-RU"/>
        </a:p>
      </dgm:t>
    </dgm:pt>
    <dgm:pt modelId="{F3A29D35-1188-428D-8E12-0E53BFB36B97}" type="pres">
      <dgm:prSet presAssocID="{1C3F5A14-1DA0-4C40-BB1D-AED504F0E9BA}" presName="vert0" presStyleCnt="0">
        <dgm:presLayoutVars>
          <dgm:dir/>
          <dgm:animOne val="branch"/>
          <dgm:animLvl val="lvl"/>
        </dgm:presLayoutVars>
      </dgm:prSet>
      <dgm:spPr/>
    </dgm:pt>
    <dgm:pt modelId="{779A21BE-3617-4260-8814-05B210141E57}" type="pres">
      <dgm:prSet presAssocID="{9999B786-9168-460C-AAFB-D023C53D7270}" presName="thickLine" presStyleLbl="alignNode1" presStyleIdx="0" presStyleCnt="3"/>
      <dgm:spPr/>
    </dgm:pt>
    <dgm:pt modelId="{6F263094-DF72-4DE5-8398-952B7459D7A6}" type="pres">
      <dgm:prSet presAssocID="{9999B786-9168-460C-AAFB-D023C53D7270}" presName="horz1" presStyleCnt="0"/>
      <dgm:spPr/>
    </dgm:pt>
    <dgm:pt modelId="{805C048C-B2DF-4BBA-8233-9A5C844BFCA1}" type="pres">
      <dgm:prSet presAssocID="{9999B786-9168-460C-AAFB-D023C53D7270}" presName="tx1" presStyleLbl="revTx" presStyleIdx="0" presStyleCnt="3"/>
      <dgm:spPr/>
      <dgm:t>
        <a:bodyPr/>
        <a:lstStyle/>
        <a:p>
          <a:endParaRPr lang="ru-RU"/>
        </a:p>
      </dgm:t>
    </dgm:pt>
    <dgm:pt modelId="{F56680FD-EAC1-4A89-93E9-57BD3830B9B7}" type="pres">
      <dgm:prSet presAssocID="{9999B786-9168-460C-AAFB-D023C53D7270}" presName="vert1" presStyleCnt="0"/>
      <dgm:spPr/>
    </dgm:pt>
    <dgm:pt modelId="{9B28D295-7A51-48D1-8AF9-942E5FDE3BB0}" type="pres">
      <dgm:prSet presAssocID="{6E70C1A4-D4DB-4ADB-BBDD-E124B27F35AD}" presName="thickLine" presStyleLbl="alignNode1" presStyleIdx="1" presStyleCnt="3"/>
      <dgm:spPr/>
    </dgm:pt>
    <dgm:pt modelId="{25F1169A-1735-4D0D-8333-87F1DA52A45E}" type="pres">
      <dgm:prSet presAssocID="{6E70C1A4-D4DB-4ADB-BBDD-E124B27F35AD}" presName="horz1" presStyleCnt="0"/>
      <dgm:spPr/>
    </dgm:pt>
    <dgm:pt modelId="{3EFC5982-ABFB-465A-A070-B60A84925D68}" type="pres">
      <dgm:prSet presAssocID="{6E70C1A4-D4DB-4ADB-BBDD-E124B27F35AD}" presName="tx1" presStyleLbl="revTx" presStyleIdx="1" presStyleCnt="3"/>
      <dgm:spPr/>
      <dgm:t>
        <a:bodyPr/>
        <a:lstStyle/>
        <a:p>
          <a:endParaRPr lang="ru-RU"/>
        </a:p>
      </dgm:t>
    </dgm:pt>
    <dgm:pt modelId="{7B34B124-87E4-4F60-BC8C-66D78A9B7B11}" type="pres">
      <dgm:prSet presAssocID="{6E70C1A4-D4DB-4ADB-BBDD-E124B27F35AD}" presName="vert1" presStyleCnt="0"/>
      <dgm:spPr/>
    </dgm:pt>
    <dgm:pt modelId="{8BDAF888-2B58-4091-8D32-0BF68574B6A5}" type="pres">
      <dgm:prSet presAssocID="{D84F940F-6537-45B3-B2E2-3FEB73C2F32D}" presName="thickLine" presStyleLbl="alignNode1" presStyleIdx="2" presStyleCnt="3"/>
      <dgm:spPr/>
    </dgm:pt>
    <dgm:pt modelId="{DCE866A3-28CE-4C84-B079-1FC0B48284DD}" type="pres">
      <dgm:prSet presAssocID="{D84F940F-6537-45B3-B2E2-3FEB73C2F32D}" presName="horz1" presStyleCnt="0"/>
      <dgm:spPr/>
    </dgm:pt>
    <dgm:pt modelId="{1E756EA8-7C6F-4D5B-A67C-E26C5C085FD7}" type="pres">
      <dgm:prSet presAssocID="{D84F940F-6537-45B3-B2E2-3FEB73C2F32D}" presName="tx1" presStyleLbl="revTx" presStyleIdx="2" presStyleCnt="3"/>
      <dgm:spPr/>
      <dgm:t>
        <a:bodyPr/>
        <a:lstStyle/>
        <a:p>
          <a:endParaRPr lang="ru-RU"/>
        </a:p>
      </dgm:t>
    </dgm:pt>
    <dgm:pt modelId="{40B8BFAF-BFFC-4096-B17C-B79929C862A3}" type="pres">
      <dgm:prSet presAssocID="{D84F940F-6537-45B3-B2E2-3FEB73C2F32D}" presName="vert1" presStyleCnt="0"/>
      <dgm:spPr/>
    </dgm:pt>
  </dgm:ptLst>
  <dgm:cxnLst>
    <dgm:cxn modelId="{567F0888-AEAF-45B9-A911-F0F8F4DE0FFB}" srcId="{1C3F5A14-1DA0-4C40-BB1D-AED504F0E9BA}" destId="{9999B786-9168-460C-AAFB-D023C53D7270}" srcOrd="0" destOrd="0" parTransId="{3EC796E1-7114-4DEB-8C29-299EC7FAC041}" sibTransId="{BD5FC2C8-659F-4249-9AF8-1FD4DDE10A4E}"/>
    <dgm:cxn modelId="{25352C83-32FD-4C40-883F-AD703DC809BB}" type="presOf" srcId="{6E70C1A4-D4DB-4ADB-BBDD-E124B27F35AD}" destId="{3EFC5982-ABFB-465A-A070-B60A84925D68}" srcOrd="0" destOrd="0" presId="urn:microsoft.com/office/officeart/2008/layout/LinedList"/>
    <dgm:cxn modelId="{2E846D9E-E849-405D-AABD-99B6C97D0279}" type="presOf" srcId="{1C3F5A14-1DA0-4C40-BB1D-AED504F0E9BA}" destId="{F3A29D35-1188-428D-8E12-0E53BFB36B97}" srcOrd="0" destOrd="0" presId="urn:microsoft.com/office/officeart/2008/layout/LinedList"/>
    <dgm:cxn modelId="{5E87DC3A-00D9-476A-A266-3B5AC68EEB20}" type="presOf" srcId="{9999B786-9168-460C-AAFB-D023C53D7270}" destId="{805C048C-B2DF-4BBA-8233-9A5C844BFCA1}" srcOrd="0" destOrd="0" presId="urn:microsoft.com/office/officeart/2008/layout/LinedList"/>
    <dgm:cxn modelId="{07C58016-3E72-4053-990C-DA7ED9E050E7}" srcId="{1C3F5A14-1DA0-4C40-BB1D-AED504F0E9BA}" destId="{D84F940F-6537-45B3-B2E2-3FEB73C2F32D}" srcOrd="2" destOrd="0" parTransId="{358A0D2F-0B74-4DDC-8869-11DA7896F8E7}" sibTransId="{7B1E124E-3B03-49BF-A2B4-E8180F705FDD}"/>
    <dgm:cxn modelId="{B458E849-120D-4DAF-A48D-469680881E5B}" type="presOf" srcId="{D84F940F-6537-45B3-B2E2-3FEB73C2F32D}" destId="{1E756EA8-7C6F-4D5B-A67C-E26C5C085FD7}" srcOrd="0" destOrd="0" presId="urn:microsoft.com/office/officeart/2008/layout/LinedList"/>
    <dgm:cxn modelId="{8FA3C8F1-40B8-44F0-B4CB-A53FF454CA32}" srcId="{1C3F5A14-1DA0-4C40-BB1D-AED504F0E9BA}" destId="{6E70C1A4-D4DB-4ADB-BBDD-E124B27F35AD}" srcOrd="1" destOrd="0" parTransId="{A40CCB18-0962-4049-80ED-AAAA27CD1268}" sibTransId="{2FC87066-09D4-4326-9B77-3B35FD8BC501}"/>
    <dgm:cxn modelId="{C6C86807-41EC-4A4C-8ED1-6BDC4A1D3594}" type="presParOf" srcId="{F3A29D35-1188-428D-8E12-0E53BFB36B97}" destId="{779A21BE-3617-4260-8814-05B210141E57}" srcOrd="0" destOrd="0" presId="urn:microsoft.com/office/officeart/2008/layout/LinedList"/>
    <dgm:cxn modelId="{F79AAC81-121B-461B-A4D1-6F7BA0200DDB}" type="presParOf" srcId="{F3A29D35-1188-428D-8E12-0E53BFB36B97}" destId="{6F263094-DF72-4DE5-8398-952B7459D7A6}" srcOrd="1" destOrd="0" presId="urn:microsoft.com/office/officeart/2008/layout/LinedList"/>
    <dgm:cxn modelId="{245AD463-2132-4944-B2F2-FBED77389CB0}" type="presParOf" srcId="{6F263094-DF72-4DE5-8398-952B7459D7A6}" destId="{805C048C-B2DF-4BBA-8233-9A5C844BFCA1}" srcOrd="0" destOrd="0" presId="urn:microsoft.com/office/officeart/2008/layout/LinedList"/>
    <dgm:cxn modelId="{143967EC-8213-45C2-8081-E86832099F48}" type="presParOf" srcId="{6F263094-DF72-4DE5-8398-952B7459D7A6}" destId="{F56680FD-EAC1-4A89-93E9-57BD3830B9B7}" srcOrd="1" destOrd="0" presId="urn:microsoft.com/office/officeart/2008/layout/LinedList"/>
    <dgm:cxn modelId="{E31C3C3C-4DBB-401F-A06F-A779D8871D80}" type="presParOf" srcId="{F3A29D35-1188-428D-8E12-0E53BFB36B97}" destId="{9B28D295-7A51-48D1-8AF9-942E5FDE3BB0}" srcOrd="2" destOrd="0" presId="urn:microsoft.com/office/officeart/2008/layout/LinedList"/>
    <dgm:cxn modelId="{8BE938F9-28A4-4FA1-9A46-FE48172EEFE5}" type="presParOf" srcId="{F3A29D35-1188-428D-8E12-0E53BFB36B97}" destId="{25F1169A-1735-4D0D-8333-87F1DA52A45E}" srcOrd="3" destOrd="0" presId="urn:microsoft.com/office/officeart/2008/layout/LinedList"/>
    <dgm:cxn modelId="{85530A9A-53D7-4BE2-ADCB-C40A44747B74}" type="presParOf" srcId="{25F1169A-1735-4D0D-8333-87F1DA52A45E}" destId="{3EFC5982-ABFB-465A-A070-B60A84925D68}" srcOrd="0" destOrd="0" presId="urn:microsoft.com/office/officeart/2008/layout/LinedList"/>
    <dgm:cxn modelId="{0485A574-66A4-4CA5-B454-1D509F9935BF}" type="presParOf" srcId="{25F1169A-1735-4D0D-8333-87F1DA52A45E}" destId="{7B34B124-87E4-4F60-BC8C-66D78A9B7B11}" srcOrd="1" destOrd="0" presId="urn:microsoft.com/office/officeart/2008/layout/LinedList"/>
    <dgm:cxn modelId="{603E323E-5C23-4ED3-8844-A3AB4AEC9CA8}" type="presParOf" srcId="{F3A29D35-1188-428D-8E12-0E53BFB36B97}" destId="{8BDAF888-2B58-4091-8D32-0BF68574B6A5}" srcOrd="4" destOrd="0" presId="urn:microsoft.com/office/officeart/2008/layout/LinedList"/>
    <dgm:cxn modelId="{9BC15A70-87F4-4C6D-9866-0EA07D3D3ACF}" type="presParOf" srcId="{F3A29D35-1188-428D-8E12-0E53BFB36B97}" destId="{DCE866A3-28CE-4C84-B079-1FC0B48284DD}" srcOrd="5" destOrd="0" presId="urn:microsoft.com/office/officeart/2008/layout/LinedList"/>
    <dgm:cxn modelId="{29A794D3-4FF3-40E6-B8EB-73BE38D9C005}" type="presParOf" srcId="{DCE866A3-28CE-4C84-B079-1FC0B48284DD}" destId="{1E756EA8-7C6F-4D5B-A67C-E26C5C085FD7}" srcOrd="0" destOrd="0" presId="urn:microsoft.com/office/officeart/2008/layout/LinedList"/>
    <dgm:cxn modelId="{2873B2F3-2D73-4592-9342-CEE7C92D612F}" type="presParOf" srcId="{DCE866A3-28CE-4C84-B079-1FC0B48284DD}" destId="{40B8BFAF-BFFC-4096-B17C-B79929C862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37CCA1-BC8A-437E-A909-ACC2CD0894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075097-65C7-401E-97C6-68C4F3286BC8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целях подчинения государств Латинской Америки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FE175B5-1F32-412E-8070-989540C1A5A5}" type="parTrans" cxnId="{D1546A32-5728-40C4-B84C-B6834D43B855}">
      <dgm:prSet/>
      <dgm:spPr/>
      <dgm:t>
        <a:bodyPr/>
        <a:lstStyle/>
        <a:p>
          <a:endParaRPr lang="ru-RU"/>
        </a:p>
      </dgm:t>
    </dgm:pt>
    <dgm:pt modelId="{5CFDD0A1-6A32-4F57-9A6D-5E212C405B92}" type="sibTrans" cxnId="{D1546A32-5728-40C4-B84C-B6834D43B855}">
      <dgm:prSet/>
      <dgm:spPr/>
      <dgm:t>
        <a:bodyPr/>
        <a:lstStyle/>
        <a:p>
          <a:endParaRPr lang="ru-RU"/>
        </a:p>
      </dgm:t>
    </dgm:pt>
    <dgm:pt modelId="{8D6A8BD7-8A5D-48EE-BF7C-C141AF2FF6AD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США в борьбе против других государств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A5E03C8-B8AE-4EC0-8182-5B2B29EE7421}" type="parTrans" cxnId="{7437A2EC-8E59-45A4-8044-D863C4E33DE7}">
      <dgm:prSet/>
      <dgm:spPr/>
      <dgm:t>
        <a:bodyPr/>
        <a:lstStyle/>
        <a:p>
          <a:endParaRPr lang="ru-RU"/>
        </a:p>
      </dgm:t>
    </dgm:pt>
    <dgm:pt modelId="{5EF868DA-BA29-4A16-83A5-6BD1A8586A3F}" type="sibTrans" cxnId="{7437A2EC-8E59-45A4-8044-D863C4E33DE7}">
      <dgm:prSet/>
      <dgm:spPr/>
      <dgm:t>
        <a:bodyPr/>
        <a:lstStyle/>
        <a:p>
          <a:endParaRPr lang="ru-RU"/>
        </a:p>
      </dgm:t>
    </dgm:pt>
    <dgm:pt modelId="{1DE35B72-8DF8-46EC-A8B0-882ECFCFFE5E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Вели деятельность, опираясь                 на «доктрину Монро» (девиз «Америка для американцев»)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FCB5A1E-FA9C-4892-8D2D-8FA273538757}" type="parTrans" cxnId="{887E4C64-E20D-4B27-A4A2-5D85A0DCF89B}">
      <dgm:prSet/>
      <dgm:spPr/>
      <dgm:t>
        <a:bodyPr/>
        <a:lstStyle/>
        <a:p>
          <a:endParaRPr lang="ru-RU"/>
        </a:p>
      </dgm:t>
    </dgm:pt>
    <dgm:pt modelId="{49C0EB59-15E4-42E1-B6F9-FA8932AF621C}" type="sibTrans" cxnId="{887E4C64-E20D-4B27-A4A2-5D85A0DCF89B}">
      <dgm:prSet/>
      <dgm:spPr/>
      <dgm:t>
        <a:bodyPr/>
        <a:lstStyle/>
        <a:p>
          <a:endParaRPr lang="ru-RU"/>
        </a:p>
      </dgm:t>
    </dgm:pt>
    <dgm:pt modelId="{ABABA084-7E0E-4FE3-8D0E-1EB55EED400E}" type="pres">
      <dgm:prSet presAssocID="{3537CCA1-BC8A-437E-A909-ACC2CD0894EB}" presName="CompostProcess" presStyleCnt="0">
        <dgm:presLayoutVars>
          <dgm:dir/>
          <dgm:resizeHandles val="exact"/>
        </dgm:presLayoutVars>
      </dgm:prSet>
      <dgm:spPr/>
    </dgm:pt>
    <dgm:pt modelId="{88F841FD-46A0-4C56-B5E0-024F856F5851}" type="pres">
      <dgm:prSet presAssocID="{3537CCA1-BC8A-437E-A909-ACC2CD0894EB}" presName="arrow" presStyleLbl="bgShp" presStyleIdx="0" presStyleCnt="1"/>
      <dgm:spPr>
        <a:solidFill>
          <a:schemeClr val="bg1"/>
        </a:solidFill>
        <a:ln>
          <a:solidFill>
            <a:srgbClr val="00B0F0"/>
          </a:solidFill>
        </a:ln>
      </dgm:spPr>
    </dgm:pt>
    <dgm:pt modelId="{3743EE68-76E8-48F6-864A-E70BA15E9327}" type="pres">
      <dgm:prSet presAssocID="{3537CCA1-BC8A-437E-A909-ACC2CD0894EB}" presName="linearProcess" presStyleCnt="0"/>
      <dgm:spPr/>
    </dgm:pt>
    <dgm:pt modelId="{7D8712F7-9294-4671-89B6-F87931B10210}" type="pres">
      <dgm:prSet presAssocID="{B8075097-65C7-401E-97C6-68C4F3286BC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9D837-54FC-4802-8509-DECF71A640B2}" type="pres">
      <dgm:prSet presAssocID="{5CFDD0A1-6A32-4F57-9A6D-5E212C405B92}" presName="sibTrans" presStyleCnt="0"/>
      <dgm:spPr/>
    </dgm:pt>
    <dgm:pt modelId="{A93262C1-6FFA-4AF9-A05E-41D4CADC6BCD}" type="pres">
      <dgm:prSet presAssocID="{8D6A8BD7-8A5D-48EE-BF7C-C141AF2FF6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D767-821A-447F-94C2-A7F8052C341D}" type="pres">
      <dgm:prSet presAssocID="{5EF868DA-BA29-4A16-83A5-6BD1A8586A3F}" presName="sibTrans" presStyleCnt="0"/>
      <dgm:spPr/>
    </dgm:pt>
    <dgm:pt modelId="{2F80CB4B-970F-462A-9040-851BB9FE902F}" type="pres">
      <dgm:prSet presAssocID="{1DE35B72-8DF8-46EC-A8B0-882ECFCFFE5E}" presName="textNode" presStyleLbl="node1" presStyleIdx="2" presStyleCnt="3" custScaleX="108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46A32-5728-40C4-B84C-B6834D43B855}" srcId="{3537CCA1-BC8A-437E-A909-ACC2CD0894EB}" destId="{B8075097-65C7-401E-97C6-68C4F3286BC8}" srcOrd="0" destOrd="0" parTransId="{BFE175B5-1F32-412E-8070-989540C1A5A5}" sibTransId="{5CFDD0A1-6A32-4F57-9A6D-5E212C405B92}"/>
    <dgm:cxn modelId="{6E57F02E-198C-454C-B824-EC29CB95779E}" type="presOf" srcId="{B8075097-65C7-401E-97C6-68C4F3286BC8}" destId="{7D8712F7-9294-4671-89B6-F87931B10210}" srcOrd="0" destOrd="0" presId="urn:microsoft.com/office/officeart/2005/8/layout/hProcess9"/>
    <dgm:cxn modelId="{6FB84D80-78B8-4FE7-8CD3-57EBBE297C65}" type="presOf" srcId="{1DE35B72-8DF8-46EC-A8B0-882ECFCFFE5E}" destId="{2F80CB4B-970F-462A-9040-851BB9FE902F}" srcOrd="0" destOrd="0" presId="urn:microsoft.com/office/officeart/2005/8/layout/hProcess9"/>
    <dgm:cxn modelId="{89442CAB-DB1B-49F1-8D73-BAB5A1526276}" type="presOf" srcId="{3537CCA1-BC8A-437E-A909-ACC2CD0894EB}" destId="{ABABA084-7E0E-4FE3-8D0E-1EB55EED400E}" srcOrd="0" destOrd="0" presId="urn:microsoft.com/office/officeart/2005/8/layout/hProcess9"/>
    <dgm:cxn modelId="{E099233F-6B0B-4C71-9BC9-7FD77B57173D}" type="presOf" srcId="{8D6A8BD7-8A5D-48EE-BF7C-C141AF2FF6AD}" destId="{A93262C1-6FFA-4AF9-A05E-41D4CADC6BCD}" srcOrd="0" destOrd="0" presId="urn:microsoft.com/office/officeart/2005/8/layout/hProcess9"/>
    <dgm:cxn modelId="{7437A2EC-8E59-45A4-8044-D863C4E33DE7}" srcId="{3537CCA1-BC8A-437E-A909-ACC2CD0894EB}" destId="{8D6A8BD7-8A5D-48EE-BF7C-C141AF2FF6AD}" srcOrd="1" destOrd="0" parTransId="{1A5E03C8-B8AE-4EC0-8182-5B2B29EE7421}" sibTransId="{5EF868DA-BA29-4A16-83A5-6BD1A8586A3F}"/>
    <dgm:cxn modelId="{887E4C64-E20D-4B27-A4A2-5D85A0DCF89B}" srcId="{3537CCA1-BC8A-437E-A909-ACC2CD0894EB}" destId="{1DE35B72-8DF8-46EC-A8B0-882ECFCFFE5E}" srcOrd="2" destOrd="0" parTransId="{FFCB5A1E-FA9C-4892-8D2D-8FA273538757}" sibTransId="{49C0EB59-15E4-42E1-B6F9-FA8932AF621C}"/>
    <dgm:cxn modelId="{9AA259B8-4277-4C23-BE67-A917D5C92362}" type="presParOf" srcId="{ABABA084-7E0E-4FE3-8D0E-1EB55EED400E}" destId="{88F841FD-46A0-4C56-B5E0-024F856F5851}" srcOrd="0" destOrd="0" presId="urn:microsoft.com/office/officeart/2005/8/layout/hProcess9"/>
    <dgm:cxn modelId="{84F8D9E9-57E9-487C-A9FD-2A4B6AF9965A}" type="presParOf" srcId="{ABABA084-7E0E-4FE3-8D0E-1EB55EED400E}" destId="{3743EE68-76E8-48F6-864A-E70BA15E9327}" srcOrd="1" destOrd="0" presId="urn:microsoft.com/office/officeart/2005/8/layout/hProcess9"/>
    <dgm:cxn modelId="{A118BEB8-B50C-4594-A381-68C791739D38}" type="presParOf" srcId="{3743EE68-76E8-48F6-864A-E70BA15E9327}" destId="{7D8712F7-9294-4671-89B6-F87931B10210}" srcOrd="0" destOrd="0" presId="urn:microsoft.com/office/officeart/2005/8/layout/hProcess9"/>
    <dgm:cxn modelId="{98BA3F30-6E1D-4AA3-8C8F-25F9D2603051}" type="presParOf" srcId="{3743EE68-76E8-48F6-864A-E70BA15E9327}" destId="{A149D837-54FC-4802-8509-DECF71A640B2}" srcOrd="1" destOrd="0" presId="urn:microsoft.com/office/officeart/2005/8/layout/hProcess9"/>
    <dgm:cxn modelId="{EE47EA15-DE3F-47E6-9BCF-4D7D9F1474BF}" type="presParOf" srcId="{3743EE68-76E8-48F6-864A-E70BA15E9327}" destId="{A93262C1-6FFA-4AF9-A05E-41D4CADC6BCD}" srcOrd="2" destOrd="0" presId="urn:microsoft.com/office/officeart/2005/8/layout/hProcess9"/>
    <dgm:cxn modelId="{043E79B8-7124-4C97-A170-41D915FAF124}" type="presParOf" srcId="{3743EE68-76E8-48F6-864A-E70BA15E9327}" destId="{9C9DD767-821A-447F-94C2-A7F8052C341D}" srcOrd="3" destOrd="0" presId="urn:microsoft.com/office/officeart/2005/8/layout/hProcess9"/>
    <dgm:cxn modelId="{86EB9863-FC15-4136-BA53-0E5624E14EA0}" type="presParOf" srcId="{3743EE68-76E8-48F6-864A-E70BA15E9327}" destId="{2F80CB4B-970F-462A-9040-851BB9FE902F}" srcOrd="4" destOrd="0" presId="urn:microsoft.com/office/officeart/2005/8/layout/hProcess9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3785D4-5471-477C-8DF7-22E40FC64BE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183729-7E0E-4F24-BAC5-0E6ABC4C7492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начале 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США усилили экспансию          в Китай. Но так как другие государства уже распределили Китай         в своих сферах влияния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FE7D66F-FAFF-42B7-AABE-B926945BE662}" type="parTrans" cxnId="{ABCBBC7C-D97D-4EA5-893E-46503D2C095A}">
      <dgm:prSet/>
      <dgm:spPr/>
      <dgm:t>
        <a:bodyPr/>
        <a:lstStyle/>
        <a:p>
          <a:endParaRPr lang="ru-RU"/>
        </a:p>
      </dgm:t>
    </dgm:pt>
    <dgm:pt modelId="{A071DEE0-0AE4-4797-9C72-DC75F3F1A0B4}" type="sibTrans" cxnId="{ABCBBC7C-D97D-4EA5-893E-46503D2C095A}">
      <dgm:prSet/>
      <dgm:spPr/>
      <dgm:t>
        <a:bodyPr/>
        <a:lstStyle/>
        <a:p>
          <a:endParaRPr lang="ru-RU"/>
        </a:p>
      </dgm:t>
    </dgm:pt>
    <dgm:pt modelId="{4B86B81E-C075-4A60-BBD6-61C3C7CFA10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То для США было необходимо найти доктрину, дающую возможность ввозить  товары в эти «сферы влияния» и установить единое господство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E9AE847-64F2-4D29-A4A2-96BFEE63322B}" type="parTrans" cxnId="{E94F56CD-9062-4CE3-A3ED-EF5A575B07C7}">
      <dgm:prSet/>
      <dgm:spPr/>
      <dgm:t>
        <a:bodyPr/>
        <a:lstStyle/>
        <a:p>
          <a:endParaRPr lang="ru-RU"/>
        </a:p>
      </dgm:t>
    </dgm:pt>
    <dgm:pt modelId="{FA8105AF-C2BD-48F6-B256-6BC5768E1155}" type="sibTrans" cxnId="{E94F56CD-9062-4CE3-A3ED-EF5A575B07C7}">
      <dgm:prSet/>
      <dgm:spPr/>
      <dgm:t>
        <a:bodyPr/>
        <a:lstStyle/>
        <a:p>
          <a:endParaRPr lang="ru-RU"/>
        </a:p>
      </dgm:t>
    </dgm:pt>
    <dgm:pt modelId="{348B2317-050D-4EC4-BC17-65DB29E14810}" type="pres">
      <dgm:prSet presAssocID="{D03785D4-5471-477C-8DF7-22E40FC64B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D8BA7-E7FF-4A86-8ACB-017B98D76ED0}" type="pres">
      <dgm:prSet presAssocID="{85183729-7E0E-4F24-BAC5-0E6ABC4C7492}" presName="arrow" presStyleLbl="node1" presStyleIdx="0" presStyleCnt="2" custScaleX="100197" custScaleY="10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B369-7662-4D82-BC56-8DB55D9222A0}" type="pres">
      <dgm:prSet presAssocID="{4B86B81E-C075-4A60-BBD6-61C3C7CFA103}" presName="arrow" presStyleLbl="node1" presStyleIdx="1" presStyleCnt="2" custScaleX="100197" custScaleY="10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F56CD-9062-4CE3-A3ED-EF5A575B07C7}" srcId="{D03785D4-5471-477C-8DF7-22E40FC64BEC}" destId="{4B86B81E-C075-4A60-BBD6-61C3C7CFA103}" srcOrd="1" destOrd="0" parTransId="{8E9AE847-64F2-4D29-A4A2-96BFEE63322B}" sibTransId="{FA8105AF-C2BD-48F6-B256-6BC5768E1155}"/>
    <dgm:cxn modelId="{C5009498-5809-469E-B8A2-5E2B965208D7}" type="presOf" srcId="{D03785D4-5471-477C-8DF7-22E40FC64BEC}" destId="{348B2317-050D-4EC4-BC17-65DB29E14810}" srcOrd="0" destOrd="0" presId="urn:microsoft.com/office/officeart/2005/8/layout/arrow5"/>
    <dgm:cxn modelId="{ABCBBC7C-D97D-4EA5-893E-46503D2C095A}" srcId="{D03785D4-5471-477C-8DF7-22E40FC64BEC}" destId="{85183729-7E0E-4F24-BAC5-0E6ABC4C7492}" srcOrd="0" destOrd="0" parTransId="{0FE7D66F-FAFF-42B7-AABE-B926945BE662}" sibTransId="{A071DEE0-0AE4-4797-9C72-DC75F3F1A0B4}"/>
    <dgm:cxn modelId="{937FE5EA-07B0-48C1-A789-CE1818ED553F}" type="presOf" srcId="{85183729-7E0E-4F24-BAC5-0E6ABC4C7492}" destId="{897D8BA7-E7FF-4A86-8ACB-017B98D76ED0}" srcOrd="0" destOrd="0" presId="urn:microsoft.com/office/officeart/2005/8/layout/arrow5"/>
    <dgm:cxn modelId="{BC407426-684F-459C-9FF0-05ABA596DE16}" type="presOf" srcId="{4B86B81E-C075-4A60-BBD6-61C3C7CFA103}" destId="{E454B369-7662-4D82-BC56-8DB55D9222A0}" srcOrd="0" destOrd="0" presId="urn:microsoft.com/office/officeart/2005/8/layout/arrow5"/>
    <dgm:cxn modelId="{5400FC11-8676-4DE4-8CFA-B3A4471493B6}" type="presParOf" srcId="{348B2317-050D-4EC4-BC17-65DB29E14810}" destId="{897D8BA7-E7FF-4A86-8ACB-017B98D76ED0}" srcOrd="0" destOrd="0" presId="urn:microsoft.com/office/officeart/2005/8/layout/arrow5"/>
    <dgm:cxn modelId="{4F7FDCD8-21EF-406F-8338-6E7E04F988D9}" type="presParOf" srcId="{348B2317-050D-4EC4-BC17-65DB29E14810}" destId="{E454B369-7662-4D82-BC56-8DB55D9222A0}" srcOrd="1" destOrd="0" presId="urn:microsoft.com/office/officeart/2005/8/layout/arrow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F1D3C8-7661-4104-8BFD-6D3E5FEE18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CDC73-C59F-4220-99E6-118350CB1AC8}">
      <dgm:prSet/>
      <dgm:spPr/>
      <dgm:t>
        <a:bodyPr/>
        <a:lstStyle/>
        <a:p>
          <a:pPr rtl="0"/>
          <a:r>
            <a:rPr lang="ru-RU" b="1" dirty="0" smtClean="0"/>
            <a:t>В 1899 г. государственный секретарь США </a:t>
          </a:r>
          <a:r>
            <a:rPr lang="ru-RU" b="1" dirty="0" err="1" smtClean="0"/>
            <a:t>Хей</a:t>
          </a:r>
          <a:r>
            <a:rPr lang="ru-RU" b="1" dirty="0" smtClean="0"/>
            <a:t> отправил   в Англию, Германию, Россию, Японию, Францию и Италию ноты, которые были по содержанию одинаковы</a:t>
          </a:r>
          <a:endParaRPr lang="ru-RU" dirty="0"/>
        </a:p>
      </dgm:t>
    </dgm:pt>
    <dgm:pt modelId="{EC07C3EC-6D22-49DF-B059-DDAED6B79396}" type="parTrans" cxnId="{30BA650E-F959-4B96-BB4A-547FA1BE4FB4}">
      <dgm:prSet/>
      <dgm:spPr/>
      <dgm:t>
        <a:bodyPr/>
        <a:lstStyle/>
        <a:p>
          <a:endParaRPr lang="ru-RU"/>
        </a:p>
      </dgm:t>
    </dgm:pt>
    <dgm:pt modelId="{ECE412E9-535C-45E5-A1FD-0BEB458A8832}" type="sibTrans" cxnId="{30BA650E-F959-4B96-BB4A-547FA1BE4FB4}">
      <dgm:prSet/>
      <dgm:spPr/>
      <dgm:t>
        <a:bodyPr/>
        <a:lstStyle/>
        <a:p>
          <a:endParaRPr lang="ru-RU"/>
        </a:p>
      </dgm:t>
    </dgm:pt>
    <dgm:pt modelId="{A7F12F45-C607-4097-A005-F4D168F3F938}">
      <dgm:prSet/>
      <dgm:spPr/>
      <dgm:t>
        <a:bodyPr/>
        <a:lstStyle/>
        <a:p>
          <a:pPr rtl="0"/>
          <a:r>
            <a:rPr lang="ru-RU" b="1" dirty="0" smtClean="0"/>
            <a:t>В них нашла своё отражение доктрина, вошедшая                   в историю под названием «Открытые двери и равные возможности»</a:t>
          </a:r>
          <a:endParaRPr lang="ru-RU" dirty="0"/>
        </a:p>
      </dgm:t>
    </dgm:pt>
    <dgm:pt modelId="{551409A0-D4D6-4023-A47E-CF9BE9AAF9E4}" type="parTrans" cxnId="{85D55F25-6B5B-4474-B4FD-DCB1B229AB95}">
      <dgm:prSet/>
      <dgm:spPr/>
      <dgm:t>
        <a:bodyPr/>
        <a:lstStyle/>
        <a:p>
          <a:endParaRPr lang="ru-RU"/>
        </a:p>
      </dgm:t>
    </dgm:pt>
    <dgm:pt modelId="{003EC9CA-E546-41DC-A574-84B39C9F259F}" type="sibTrans" cxnId="{85D55F25-6B5B-4474-B4FD-DCB1B229AB95}">
      <dgm:prSet/>
      <dgm:spPr/>
      <dgm:t>
        <a:bodyPr/>
        <a:lstStyle/>
        <a:p>
          <a:endParaRPr lang="ru-RU"/>
        </a:p>
      </dgm:t>
    </dgm:pt>
    <dgm:pt modelId="{C74B8BEF-47A3-46D2-AD69-84B3A888432B}" type="pres">
      <dgm:prSet presAssocID="{E8F1D3C8-7661-4104-8BFD-6D3E5FEE18BD}" presName="vert0" presStyleCnt="0">
        <dgm:presLayoutVars>
          <dgm:dir/>
          <dgm:animOne val="branch"/>
          <dgm:animLvl val="lvl"/>
        </dgm:presLayoutVars>
      </dgm:prSet>
      <dgm:spPr/>
    </dgm:pt>
    <dgm:pt modelId="{497DB0B5-10FF-4ABC-B3F4-6BAC69FC5EA3}" type="pres">
      <dgm:prSet presAssocID="{7D3CDC73-C59F-4220-99E6-118350CB1AC8}" presName="thickLine" presStyleLbl="alignNode1" presStyleIdx="0" presStyleCnt="2"/>
      <dgm:spPr/>
    </dgm:pt>
    <dgm:pt modelId="{DCF3D75A-F98E-4485-920F-C9B436CB396E}" type="pres">
      <dgm:prSet presAssocID="{7D3CDC73-C59F-4220-99E6-118350CB1AC8}" presName="horz1" presStyleCnt="0"/>
      <dgm:spPr/>
    </dgm:pt>
    <dgm:pt modelId="{2225C4ED-7E88-4663-A961-2B90BE0D54CD}" type="pres">
      <dgm:prSet presAssocID="{7D3CDC73-C59F-4220-99E6-118350CB1AC8}" presName="tx1" presStyleLbl="revTx" presStyleIdx="0" presStyleCnt="2"/>
      <dgm:spPr/>
      <dgm:t>
        <a:bodyPr/>
        <a:lstStyle/>
        <a:p>
          <a:endParaRPr lang="ru-RU"/>
        </a:p>
      </dgm:t>
    </dgm:pt>
    <dgm:pt modelId="{EEE735E8-3AF5-484E-88A1-305EF5DB6B8B}" type="pres">
      <dgm:prSet presAssocID="{7D3CDC73-C59F-4220-99E6-118350CB1AC8}" presName="vert1" presStyleCnt="0"/>
      <dgm:spPr/>
    </dgm:pt>
    <dgm:pt modelId="{EB38BAA0-FF71-4FA9-9827-0F1D70CCB660}" type="pres">
      <dgm:prSet presAssocID="{A7F12F45-C607-4097-A005-F4D168F3F938}" presName="thickLine" presStyleLbl="alignNode1" presStyleIdx="1" presStyleCnt="2"/>
      <dgm:spPr/>
    </dgm:pt>
    <dgm:pt modelId="{5B5A00AD-2A82-4C29-8701-A50B3A2FA1A1}" type="pres">
      <dgm:prSet presAssocID="{A7F12F45-C607-4097-A005-F4D168F3F938}" presName="horz1" presStyleCnt="0"/>
      <dgm:spPr/>
    </dgm:pt>
    <dgm:pt modelId="{20063C5D-0E59-4D86-A8E1-786446EA6C81}" type="pres">
      <dgm:prSet presAssocID="{A7F12F45-C607-4097-A005-F4D168F3F938}" presName="tx1" presStyleLbl="revTx" presStyleIdx="1" presStyleCnt="2"/>
      <dgm:spPr/>
      <dgm:t>
        <a:bodyPr/>
        <a:lstStyle/>
        <a:p>
          <a:endParaRPr lang="ru-RU"/>
        </a:p>
      </dgm:t>
    </dgm:pt>
    <dgm:pt modelId="{E220601A-EBF9-482A-B512-6BAA7B83A250}" type="pres">
      <dgm:prSet presAssocID="{A7F12F45-C607-4097-A005-F4D168F3F938}" presName="vert1" presStyleCnt="0"/>
      <dgm:spPr/>
    </dgm:pt>
  </dgm:ptLst>
  <dgm:cxnLst>
    <dgm:cxn modelId="{85D55F25-6B5B-4474-B4FD-DCB1B229AB95}" srcId="{E8F1D3C8-7661-4104-8BFD-6D3E5FEE18BD}" destId="{A7F12F45-C607-4097-A005-F4D168F3F938}" srcOrd="1" destOrd="0" parTransId="{551409A0-D4D6-4023-A47E-CF9BE9AAF9E4}" sibTransId="{003EC9CA-E546-41DC-A574-84B39C9F259F}"/>
    <dgm:cxn modelId="{5FE20121-FF88-430B-932B-39F554649EEB}" type="presOf" srcId="{E8F1D3C8-7661-4104-8BFD-6D3E5FEE18BD}" destId="{C74B8BEF-47A3-46D2-AD69-84B3A888432B}" srcOrd="0" destOrd="0" presId="urn:microsoft.com/office/officeart/2008/layout/LinedList"/>
    <dgm:cxn modelId="{30BA650E-F959-4B96-BB4A-547FA1BE4FB4}" srcId="{E8F1D3C8-7661-4104-8BFD-6D3E5FEE18BD}" destId="{7D3CDC73-C59F-4220-99E6-118350CB1AC8}" srcOrd="0" destOrd="0" parTransId="{EC07C3EC-6D22-49DF-B059-DDAED6B79396}" sibTransId="{ECE412E9-535C-45E5-A1FD-0BEB458A8832}"/>
    <dgm:cxn modelId="{2C68F007-111F-40B0-AC3D-814CACA7F8EA}" type="presOf" srcId="{7D3CDC73-C59F-4220-99E6-118350CB1AC8}" destId="{2225C4ED-7E88-4663-A961-2B90BE0D54CD}" srcOrd="0" destOrd="0" presId="urn:microsoft.com/office/officeart/2008/layout/LinedList"/>
    <dgm:cxn modelId="{48101314-D2D7-453C-A35E-B72499D61779}" type="presOf" srcId="{A7F12F45-C607-4097-A005-F4D168F3F938}" destId="{20063C5D-0E59-4D86-A8E1-786446EA6C81}" srcOrd="0" destOrd="0" presId="urn:microsoft.com/office/officeart/2008/layout/LinedList"/>
    <dgm:cxn modelId="{8A85A51E-A714-4260-B9AA-70F2FC3042C9}" type="presParOf" srcId="{C74B8BEF-47A3-46D2-AD69-84B3A888432B}" destId="{497DB0B5-10FF-4ABC-B3F4-6BAC69FC5EA3}" srcOrd="0" destOrd="0" presId="urn:microsoft.com/office/officeart/2008/layout/LinedList"/>
    <dgm:cxn modelId="{5F63B8AC-1A38-4B56-B7D3-ED3965365867}" type="presParOf" srcId="{C74B8BEF-47A3-46D2-AD69-84B3A888432B}" destId="{DCF3D75A-F98E-4485-920F-C9B436CB396E}" srcOrd="1" destOrd="0" presId="urn:microsoft.com/office/officeart/2008/layout/LinedList"/>
    <dgm:cxn modelId="{E100799B-1C51-4342-8AF7-355DEC97CCB0}" type="presParOf" srcId="{DCF3D75A-F98E-4485-920F-C9B436CB396E}" destId="{2225C4ED-7E88-4663-A961-2B90BE0D54CD}" srcOrd="0" destOrd="0" presId="urn:microsoft.com/office/officeart/2008/layout/LinedList"/>
    <dgm:cxn modelId="{0D220598-C7DC-4D36-9E24-FD8906DACA6D}" type="presParOf" srcId="{DCF3D75A-F98E-4485-920F-C9B436CB396E}" destId="{EEE735E8-3AF5-484E-88A1-305EF5DB6B8B}" srcOrd="1" destOrd="0" presId="urn:microsoft.com/office/officeart/2008/layout/LinedList"/>
    <dgm:cxn modelId="{A21FB685-7204-404C-AD48-3EACFCEC119D}" type="presParOf" srcId="{C74B8BEF-47A3-46D2-AD69-84B3A888432B}" destId="{EB38BAA0-FF71-4FA9-9827-0F1D70CCB660}" srcOrd="2" destOrd="0" presId="urn:microsoft.com/office/officeart/2008/layout/LinedList"/>
    <dgm:cxn modelId="{36F8D8C9-67FA-4034-8B8E-9833287AE54E}" type="presParOf" srcId="{C74B8BEF-47A3-46D2-AD69-84B3A888432B}" destId="{5B5A00AD-2A82-4C29-8701-A50B3A2FA1A1}" srcOrd="3" destOrd="0" presId="urn:microsoft.com/office/officeart/2008/layout/LinedList"/>
    <dgm:cxn modelId="{3CE226FE-83C4-4194-9A5F-6634F036C188}" type="presParOf" srcId="{5B5A00AD-2A82-4C29-8701-A50B3A2FA1A1}" destId="{20063C5D-0E59-4D86-A8E1-786446EA6C81}" srcOrd="0" destOrd="0" presId="urn:microsoft.com/office/officeart/2008/layout/LinedList"/>
    <dgm:cxn modelId="{C3095E4F-CD12-4BF2-A22F-AA15B4186F4F}" type="presParOf" srcId="{5B5A00AD-2A82-4C29-8701-A50B3A2FA1A1}" destId="{E220601A-EBF9-482A-B512-6BAA7B83A2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ACD209-DD7B-4C05-86D0-1B7A7AC5E69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AB7C8F-F2CA-4E00-AF4A-6772A7D4A30D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США                      не отказались признавать «сферы влияния»            в Китае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5FC8E6D-72FF-4D84-B502-1D48D17A7529}" type="parTrans" cxnId="{B52A4D8F-92CF-4631-B776-A1800BE6FF2C}">
      <dgm:prSet/>
      <dgm:spPr/>
      <dgm:t>
        <a:bodyPr/>
        <a:lstStyle/>
        <a:p>
          <a:endParaRPr lang="ru-RU"/>
        </a:p>
      </dgm:t>
    </dgm:pt>
    <dgm:pt modelId="{65648114-1B0E-4C29-8CE8-FAB6B5F0ECAB}" type="sibTrans" cxnId="{B52A4D8F-92CF-4631-B776-A1800BE6FF2C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8359035-1C22-4DD4-963A-705D18C6F60D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Но потребовали открыть эти «сферы» для американских товаров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3D926E-0B47-451E-86FB-FAAC0C338FDE}" type="parTrans" cxnId="{8A7C4C81-23AB-4CAA-983D-4D860559C7FE}">
      <dgm:prSet/>
      <dgm:spPr/>
      <dgm:t>
        <a:bodyPr/>
        <a:lstStyle/>
        <a:p>
          <a:endParaRPr lang="ru-RU"/>
        </a:p>
      </dgm:t>
    </dgm:pt>
    <dgm:pt modelId="{6500E615-AB72-4270-8A2C-2F8CE84C99A7}" type="sibTrans" cxnId="{8A7C4C81-23AB-4CAA-983D-4D860559C7FE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C14BDA0-D4EF-4A7C-8C67-FCB3AF665229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То есть сохранить свободную торговлю               и политику «равных возможностей»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7B2F618-3D23-490B-9FFD-66C55ED4ECDF}" type="parTrans" cxnId="{FA3C4EB8-6A85-4C05-854E-6044ECB370AC}">
      <dgm:prSet/>
      <dgm:spPr/>
      <dgm:t>
        <a:bodyPr/>
        <a:lstStyle/>
        <a:p>
          <a:endParaRPr lang="ru-RU"/>
        </a:p>
      </dgm:t>
    </dgm:pt>
    <dgm:pt modelId="{D298D7D2-BEB2-40E2-A382-334A3026F1FB}" type="sibTrans" cxnId="{FA3C4EB8-6A85-4C05-854E-6044ECB370AC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B559FDC-56AA-4F50-AC51-B852C4AE3C64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Согласно ноте,  ни одно государство        не должно получить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C0A4056-1207-4167-88DF-056DCCE6AC27}" type="parTrans" cxnId="{ED0C414D-57E7-4FE8-811B-569FE876F633}">
      <dgm:prSet/>
      <dgm:spPr/>
      <dgm:t>
        <a:bodyPr/>
        <a:lstStyle/>
        <a:p>
          <a:endParaRPr lang="ru-RU"/>
        </a:p>
      </dgm:t>
    </dgm:pt>
    <dgm:pt modelId="{82986B99-7A4C-455A-90DB-8573F71E6D74}" type="sibTrans" cxnId="{ED0C414D-57E7-4FE8-811B-569FE876F633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DA286FE-8A45-4648-8E20-D705B5C5E042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Никаких льгот для торговли в Китае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1B78E37-C2E1-4705-9558-A5E2ABA566DA}" type="parTrans" cxnId="{0309FD9C-D5D4-42A4-B2FB-413BFB54B88B}">
      <dgm:prSet/>
      <dgm:spPr/>
      <dgm:t>
        <a:bodyPr/>
        <a:lstStyle/>
        <a:p>
          <a:endParaRPr lang="ru-RU"/>
        </a:p>
      </dgm:t>
    </dgm:pt>
    <dgm:pt modelId="{10903CD0-2C69-4D48-B529-CEB9CA972EBB}" type="sibTrans" cxnId="{0309FD9C-D5D4-42A4-B2FB-413BFB54B88B}">
      <dgm:prSet/>
      <dgm:spPr/>
      <dgm:t>
        <a:bodyPr/>
        <a:lstStyle/>
        <a:p>
          <a:endParaRPr lang="ru-RU"/>
        </a:p>
      </dgm:t>
    </dgm:pt>
    <dgm:pt modelId="{ED228645-6014-40CC-A866-24134BF9B17C}" type="pres">
      <dgm:prSet presAssocID="{EFACD209-DD7B-4C05-86D0-1B7A7AC5E6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97C6AC-886E-4CB0-9A2A-B002841ECD4B}" type="pres">
      <dgm:prSet presAssocID="{A8AB7C8F-F2CA-4E00-AF4A-6772A7D4A3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EADE9-2513-475E-9B5C-A4EF28869AF2}" type="pres">
      <dgm:prSet presAssocID="{65648114-1B0E-4C29-8CE8-FAB6B5F0ECA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C4F4364-FE3E-4370-B7BB-1E329788437E}" type="pres">
      <dgm:prSet presAssocID="{65648114-1B0E-4C29-8CE8-FAB6B5F0ECA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7D4757E-BC45-4599-97F8-D2B9ED3E22C6}" type="pres">
      <dgm:prSet presAssocID="{D8359035-1C22-4DD4-963A-705D18C6F6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A7ED7-BD25-4E51-B6B2-1EF5F83DC1C6}" type="pres">
      <dgm:prSet presAssocID="{6500E615-AB72-4270-8A2C-2F8CE84C99A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64CC1E9-54B4-4948-B8BF-6B4C91F372D2}" type="pres">
      <dgm:prSet presAssocID="{6500E615-AB72-4270-8A2C-2F8CE84C99A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61B86DD-BB2D-4BAB-B29D-02012BBA0DA0}" type="pres">
      <dgm:prSet presAssocID="{FC14BDA0-D4EF-4A7C-8C67-FCB3AF6652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A51B0-B310-4822-B407-05CCF6C6FF69}" type="pres">
      <dgm:prSet presAssocID="{D298D7D2-BEB2-40E2-A382-334A3026F1F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131BE1E-F4B0-4115-9819-9483E78DD325}" type="pres">
      <dgm:prSet presAssocID="{D298D7D2-BEB2-40E2-A382-334A3026F1F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D250DB0-35D0-4241-9A48-307E068D30C9}" type="pres">
      <dgm:prSet presAssocID="{1B559FDC-56AA-4F50-AC51-B852C4AE3C6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3A588-0BC7-4CEB-8823-FD2F5B61F2AF}" type="pres">
      <dgm:prSet presAssocID="{82986B99-7A4C-455A-90DB-8573F71E6D7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6FC262C5-5BFB-4615-A232-8C3CCC35EF27}" type="pres">
      <dgm:prSet presAssocID="{82986B99-7A4C-455A-90DB-8573F71E6D7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C44A71A-4002-4C7E-AD59-7571049FA112}" type="pres">
      <dgm:prSet presAssocID="{DDA286FE-8A45-4648-8E20-D705B5C5E0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53032-E14C-4325-ABD7-E3E6AE7EB3C9}" type="presOf" srcId="{1B559FDC-56AA-4F50-AC51-B852C4AE3C64}" destId="{DD250DB0-35D0-4241-9A48-307E068D30C9}" srcOrd="0" destOrd="0" presId="urn:microsoft.com/office/officeart/2005/8/layout/process5"/>
    <dgm:cxn modelId="{0309FD9C-D5D4-42A4-B2FB-413BFB54B88B}" srcId="{EFACD209-DD7B-4C05-86D0-1B7A7AC5E697}" destId="{DDA286FE-8A45-4648-8E20-D705B5C5E042}" srcOrd="4" destOrd="0" parTransId="{71B78E37-C2E1-4705-9558-A5E2ABA566DA}" sibTransId="{10903CD0-2C69-4D48-B529-CEB9CA972EBB}"/>
    <dgm:cxn modelId="{71AF3C4B-DE44-4187-990C-1638B7C42E3B}" type="presOf" srcId="{D298D7D2-BEB2-40E2-A382-334A3026F1FB}" destId="{0131BE1E-F4B0-4115-9819-9483E78DD325}" srcOrd="1" destOrd="0" presId="urn:microsoft.com/office/officeart/2005/8/layout/process5"/>
    <dgm:cxn modelId="{74E49C4F-43D4-4146-9B04-9E82DBC3A32D}" type="presOf" srcId="{6500E615-AB72-4270-8A2C-2F8CE84C99A7}" destId="{664CC1E9-54B4-4948-B8BF-6B4C91F372D2}" srcOrd="1" destOrd="0" presId="urn:microsoft.com/office/officeart/2005/8/layout/process5"/>
    <dgm:cxn modelId="{8FA2AA1E-734F-45DC-B00F-CCB3DB6B0B47}" type="presOf" srcId="{DDA286FE-8A45-4648-8E20-D705B5C5E042}" destId="{4C44A71A-4002-4C7E-AD59-7571049FA112}" srcOrd="0" destOrd="0" presId="urn:microsoft.com/office/officeart/2005/8/layout/process5"/>
    <dgm:cxn modelId="{D3403DE8-AE6E-4D9C-8B4A-1015E6397AB9}" type="presOf" srcId="{65648114-1B0E-4C29-8CE8-FAB6B5F0ECAB}" destId="{8C4F4364-FE3E-4370-B7BB-1E329788437E}" srcOrd="1" destOrd="0" presId="urn:microsoft.com/office/officeart/2005/8/layout/process5"/>
    <dgm:cxn modelId="{8A7C4C81-23AB-4CAA-983D-4D860559C7FE}" srcId="{EFACD209-DD7B-4C05-86D0-1B7A7AC5E697}" destId="{D8359035-1C22-4DD4-963A-705D18C6F60D}" srcOrd="1" destOrd="0" parTransId="{783D926E-0B47-451E-86FB-FAAC0C338FDE}" sibTransId="{6500E615-AB72-4270-8A2C-2F8CE84C99A7}"/>
    <dgm:cxn modelId="{416DE2AC-ED98-4E24-B1CE-7D367BD8B2AC}" type="presOf" srcId="{65648114-1B0E-4C29-8CE8-FAB6B5F0ECAB}" destId="{FD1EADE9-2513-475E-9B5C-A4EF28869AF2}" srcOrd="0" destOrd="0" presId="urn:microsoft.com/office/officeart/2005/8/layout/process5"/>
    <dgm:cxn modelId="{2CA8A173-35A5-498E-9C98-E5D55F00E405}" type="presOf" srcId="{D298D7D2-BEB2-40E2-A382-334A3026F1FB}" destId="{D35A51B0-B310-4822-B407-05CCF6C6FF69}" srcOrd="0" destOrd="0" presId="urn:microsoft.com/office/officeart/2005/8/layout/process5"/>
    <dgm:cxn modelId="{8D46AD92-C38D-45EB-9D50-91469A754BB9}" type="presOf" srcId="{82986B99-7A4C-455A-90DB-8573F71E6D74}" destId="{6FC262C5-5BFB-4615-A232-8C3CCC35EF27}" srcOrd="1" destOrd="0" presId="urn:microsoft.com/office/officeart/2005/8/layout/process5"/>
    <dgm:cxn modelId="{FA3C4EB8-6A85-4C05-854E-6044ECB370AC}" srcId="{EFACD209-DD7B-4C05-86D0-1B7A7AC5E697}" destId="{FC14BDA0-D4EF-4A7C-8C67-FCB3AF665229}" srcOrd="2" destOrd="0" parTransId="{07B2F618-3D23-490B-9FFD-66C55ED4ECDF}" sibTransId="{D298D7D2-BEB2-40E2-A382-334A3026F1FB}"/>
    <dgm:cxn modelId="{6CDDFB55-454D-420D-B793-BEE9C12D07D7}" type="presOf" srcId="{6500E615-AB72-4270-8A2C-2F8CE84C99A7}" destId="{FBEA7ED7-BD25-4E51-B6B2-1EF5F83DC1C6}" srcOrd="0" destOrd="0" presId="urn:microsoft.com/office/officeart/2005/8/layout/process5"/>
    <dgm:cxn modelId="{74DABB77-9CF7-435A-8BDE-0B0A65DCF164}" type="presOf" srcId="{D8359035-1C22-4DD4-963A-705D18C6F60D}" destId="{67D4757E-BC45-4599-97F8-D2B9ED3E22C6}" srcOrd="0" destOrd="0" presId="urn:microsoft.com/office/officeart/2005/8/layout/process5"/>
    <dgm:cxn modelId="{ED0C414D-57E7-4FE8-811B-569FE876F633}" srcId="{EFACD209-DD7B-4C05-86D0-1B7A7AC5E697}" destId="{1B559FDC-56AA-4F50-AC51-B852C4AE3C64}" srcOrd="3" destOrd="0" parTransId="{8C0A4056-1207-4167-88DF-056DCCE6AC27}" sibTransId="{82986B99-7A4C-455A-90DB-8573F71E6D74}"/>
    <dgm:cxn modelId="{B57B2D06-DB04-45D5-B01F-6DE6ECEBDB59}" type="presOf" srcId="{A8AB7C8F-F2CA-4E00-AF4A-6772A7D4A30D}" destId="{6D97C6AC-886E-4CB0-9A2A-B002841ECD4B}" srcOrd="0" destOrd="0" presId="urn:microsoft.com/office/officeart/2005/8/layout/process5"/>
    <dgm:cxn modelId="{F557AEBD-B39A-422D-8259-91647DA33B67}" type="presOf" srcId="{FC14BDA0-D4EF-4A7C-8C67-FCB3AF665229}" destId="{661B86DD-BB2D-4BAB-B29D-02012BBA0DA0}" srcOrd="0" destOrd="0" presId="urn:microsoft.com/office/officeart/2005/8/layout/process5"/>
    <dgm:cxn modelId="{F9335FFB-2E13-47D6-AB20-63508D0FD578}" type="presOf" srcId="{82986B99-7A4C-455A-90DB-8573F71E6D74}" destId="{CAB3A588-0BC7-4CEB-8823-FD2F5B61F2AF}" srcOrd="0" destOrd="0" presId="urn:microsoft.com/office/officeart/2005/8/layout/process5"/>
    <dgm:cxn modelId="{146327E3-DCD2-4D0F-BFCD-5F3BB3D10D7C}" type="presOf" srcId="{EFACD209-DD7B-4C05-86D0-1B7A7AC5E697}" destId="{ED228645-6014-40CC-A866-24134BF9B17C}" srcOrd="0" destOrd="0" presId="urn:microsoft.com/office/officeart/2005/8/layout/process5"/>
    <dgm:cxn modelId="{B52A4D8F-92CF-4631-B776-A1800BE6FF2C}" srcId="{EFACD209-DD7B-4C05-86D0-1B7A7AC5E697}" destId="{A8AB7C8F-F2CA-4E00-AF4A-6772A7D4A30D}" srcOrd="0" destOrd="0" parTransId="{35FC8E6D-72FF-4D84-B502-1D48D17A7529}" sibTransId="{65648114-1B0E-4C29-8CE8-FAB6B5F0ECAB}"/>
    <dgm:cxn modelId="{041491B7-50F0-49A6-8EAD-41C04037B1E1}" type="presParOf" srcId="{ED228645-6014-40CC-A866-24134BF9B17C}" destId="{6D97C6AC-886E-4CB0-9A2A-B002841ECD4B}" srcOrd="0" destOrd="0" presId="urn:microsoft.com/office/officeart/2005/8/layout/process5"/>
    <dgm:cxn modelId="{1A6FFA5D-0199-4B00-BF0F-0B3FE307C16C}" type="presParOf" srcId="{ED228645-6014-40CC-A866-24134BF9B17C}" destId="{FD1EADE9-2513-475E-9B5C-A4EF28869AF2}" srcOrd="1" destOrd="0" presId="urn:microsoft.com/office/officeart/2005/8/layout/process5"/>
    <dgm:cxn modelId="{05B1769A-5B53-4360-ADA0-A0C5233BDA38}" type="presParOf" srcId="{FD1EADE9-2513-475E-9B5C-A4EF28869AF2}" destId="{8C4F4364-FE3E-4370-B7BB-1E329788437E}" srcOrd="0" destOrd="0" presId="urn:microsoft.com/office/officeart/2005/8/layout/process5"/>
    <dgm:cxn modelId="{75BA40FC-6FE3-4EC3-9A79-8B64408960E9}" type="presParOf" srcId="{ED228645-6014-40CC-A866-24134BF9B17C}" destId="{67D4757E-BC45-4599-97F8-D2B9ED3E22C6}" srcOrd="2" destOrd="0" presId="urn:microsoft.com/office/officeart/2005/8/layout/process5"/>
    <dgm:cxn modelId="{5CEDDBE4-433C-4178-81AD-A3C8B0AED579}" type="presParOf" srcId="{ED228645-6014-40CC-A866-24134BF9B17C}" destId="{FBEA7ED7-BD25-4E51-B6B2-1EF5F83DC1C6}" srcOrd="3" destOrd="0" presId="urn:microsoft.com/office/officeart/2005/8/layout/process5"/>
    <dgm:cxn modelId="{0762CC4C-4599-4E5B-89F2-1439321965DD}" type="presParOf" srcId="{FBEA7ED7-BD25-4E51-B6B2-1EF5F83DC1C6}" destId="{664CC1E9-54B4-4948-B8BF-6B4C91F372D2}" srcOrd="0" destOrd="0" presId="urn:microsoft.com/office/officeart/2005/8/layout/process5"/>
    <dgm:cxn modelId="{118825F3-57DC-400F-8A0A-F169D72993B2}" type="presParOf" srcId="{ED228645-6014-40CC-A866-24134BF9B17C}" destId="{661B86DD-BB2D-4BAB-B29D-02012BBA0DA0}" srcOrd="4" destOrd="0" presId="urn:microsoft.com/office/officeart/2005/8/layout/process5"/>
    <dgm:cxn modelId="{E0325891-AE91-4AD6-BF01-255C33B81BE2}" type="presParOf" srcId="{ED228645-6014-40CC-A866-24134BF9B17C}" destId="{D35A51B0-B310-4822-B407-05CCF6C6FF69}" srcOrd="5" destOrd="0" presId="urn:microsoft.com/office/officeart/2005/8/layout/process5"/>
    <dgm:cxn modelId="{9A3A39C5-C93A-45FC-9448-0B7E68686A19}" type="presParOf" srcId="{D35A51B0-B310-4822-B407-05CCF6C6FF69}" destId="{0131BE1E-F4B0-4115-9819-9483E78DD325}" srcOrd="0" destOrd="0" presId="urn:microsoft.com/office/officeart/2005/8/layout/process5"/>
    <dgm:cxn modelId="{11A3FC4B-15E6-4A1B-9EDC-02505B7183A9}" type="presParOf" srcId="{ED228645-6014-40CC-A866-24134BF9B17C}" destId="{DD250DB0-35D0-4241-9A48-307E068D30C9}" srcOrd="6" destOrd="0" presId="urn:microsoft.com/office/officeart/2005/8/layout/process5"/>
    <dgm:cxn modelId="{0A353833-85C8-412A-A364-EFBEA2142600}" type="presParOf" srcId="{ED228645-6014-40CC-A866-24134BF9B17C}" destId="{CAB3A588-0BC7-4CEB-8823-FD2F5B61F2AF}" srcOrd="7" destOrd="0" presId="urn:microsoft.com/office/officeart/2005/8/layout/process5"/>
    <dgm:cxn modelId="{404E8D4A-119E-4443-B69E-71E22FA03B69}" type="presParOf" srcId="{CAB3A588-0BC7-4CEB-8823-FD2F5B61F2AF}" destId="{6FC262C5-5BFB-4615-A232-8C3CCC35EF27}" srcOrd="0" destOrd="0" presId="urn:microsoft.com/office/officeart/2005/8/layout/process5"/>
    <dgm:cxn modelId="{E02E5238-7535-4A4E-9385-EC4DC170C2B0}" type="presParOf" srcId="{ED228645-6014-40CC-A866-24134BF9B17C}" destId="{4C44A71A-4002-4C7E-AD59-7571049FA112}" srcOrd="8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параграф       № 16</a:t>
          </a:r>
          <a:endParaRPr lang="ru-RU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Найдите информацию     о строительстве, размерах и значении Панамского канала</a:t>
          </a:r>
          <a:endParaRPr lang="ru-RU" sz="18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2"/>
      <dgm:spPr/>
    </dgm:pt>
    <dgm:pt modelId="{6B43DADA-43F7-4619-8643-0DEFA7A9F75B}" type="pres">
      <dgm:prSet presAssocID="{8C92F594-D24C-4044-879D-F0D30C1B3265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2"/>
      <dgm:spPr/>
    </dgm:pt>
    <dgm:pt modelId="{66C96DF3-B4EF-4630-AC8E-09B095856621}" type="pres">
      <dgm:prSet presAssocID="{57DC7BA1-B86A-490E-87A7-761B012E2B1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3E459C05-729F-4504-9B68-E52EABC35338}" type="presOf" srcId="{8C92F594-D24C-4044-879D-F0D30C1B3265}" destId="{6B43DADA-43F7-4619-8643-0DEFA7A9F75B}" srcOrd="0" destOrd="0" presId="urn:microsoft.com/office/officeart/2005/8/layout/vList3#1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637EC7CB-352E-421E-9EB9-3B81C4C04504}" type="presOf" srcId="{466DA2BE-BBF6-44C3-A153-50520A51E0DF}" destId="{3B94F073-D742-4212-A2A0-85C74E3E3138}" srcOrd="0" destOrd="0" presId="urn:microsoft.com/office/officeart/2005/8/layout/vList3#1"/>
    <dgm:cxn modelId="{4F139052-ECFE-4BE1-8EDE-1B943209BC49}" type="presOf" srcId="{57DC7BA1-B86A-490E-87A7-761B012E2B1B}" destId="{66C96DF3-B4EF-4630-AC8E-09B095856621}" srcOrd="0" destOrd="0" presId="urn:microsoft.com/office/officeart/2005/8/layout/vList3#1"/>
    <dgm:cxn modelId="{322063DD-FE24-4336-8CBB-9C0C07C1D023}" type="presParOf" srcId="{3B94F073-D742-4212-A2A0-85C74E3E3138}" destId="{B64A81EE-FFED-4F11-AA7C-1C803141FE85}" srcOrd="0" destOrd="0" presId="urn:microsoft.com/office/officeart/2005/8/layout/vList3#1"/>
    <dgm:cxn modelId="{E880858E-91D8-4C97-8EF8-8C8B06A96114}" type="presParOf" srcId="{B64A81EE-FFED-4F11-AA7C-1C803141FE85}" destId="{0695C490-E4F3-44F9-95D3-DCB4ADA8C6F8}" srcOrd="0" destOrd="0" presId="urn:microsoft.com/office/officeart/2005/8/layout/vList3#1"/>
    <dgm:cxn modelId="{A335E3C4-9A68-42F8-BDD1-225E1C7B37EE}" type="presParOf" srcId="{B64A81EE-FFED-4F11-AA7C-1C803141FE85}" destId="{6B43DADA-43F7-4619-8643-0DEFA7A9F75B}" srcOrd="1" destOrd="0" presId="urn:microsoft.com/office/officeart/2005/8/layout/vList3#1"/>
    <dgm:cxn modelId="{A46A1102-C2FA-440E-8717-59A154FAACB5}" type="presParOf" srcId="{3B94F073-D742-4212-A2A0-85C74E3E3138}" destId="{A06DDE74-47D4-4B6E-8BDF-59D45391C74B}" srcOrd="1" destOrd="0" presId="urn:microsoft.com/office/officeart/2005/8/layout/vList3#1"/>
    <dgm:cxn modelId="{1A03890D-0D7B-4426-A1BB-578E234C1B85}" type="presParOf" srcId="{3B94F073-D742-4212-A2A0-85C74E3E3138}" destId="{F15048E4-E7F1-476C-9ABA-3210777AB54F}" srcOrd="2" destOrd="0" presId="urn:microsoft.com/office/officeart/2005/8/layout/vList3#1"/>
    <dgm:cxn modelId="{B8CB759D-9F2D-446D-9AF3-086E56406D33}" type="presParOf" srcId="{F15048E4-E7F1-476C-9ABA-3210777AB54F}" destId="{0A426044-E8F7-487B-91EF-34DFC983F853}" srcOrd="0" destOrd="0" presId="urn:microsoft.com/office/officeart/2005/8/layout/vList3#1"/>
    <dgm:cxn modelId="{65FDC33D-7CAC-4281-87A9-D8870688D833}" type="presParOf" srcId="{F15048E4-E7F1-476C-9ABA-3210777AB54F}" destId="{66C96DF3-B4EF-4630-AC8E-09B095856621}" srcOrd="1" destOrd="0" presId="urn:microsoft.com/office/officeart/2005/8/layout/vList3#1"/>
  </dgm:cxnLst>
  <dgm:bg>
    <a:solidFill>
      <a:schemeClr val="bg1"/>
    </a:solidFill>
  </dgm:bg>
  <dgm:whole>
    <a:ln>
      <a:solidFill>
        <a:schemeClr val="accent1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9344F-D2C8-4A62-82E5-3959CF7A5C6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D36160F-A9FA-466D-99B3-9D84908722B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США боролись         за господство    в Латинской Америке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2F36909-3D00-48CD-AFC9-8E7349F67B47}" type="parTrans" cxnId="{D01AB071-EB43-4050-A286-10D0D614ACBB}">
      <dgm:prSet/>
      <dgm:spPr/>
      <dgm:t>
        <a:bodyPr/>
        <a:lstStyle/>
        <a:p>
          <a:endParaRPr lang="ru-RU"/>
        </a:p>
      </dgm:t>
    </dgm:pt>
    <dgm:pt modelId="{93C705F3-3027-43B2-B8AF-4110E255CB6A}" type="sibTrans" cxnId="{D01AB071-EB43-4050-A286-10D0D614ACBB}">
      <dgm:prSet/>
      <dgm:spPr/>
      <dgm:t>
        <a:bodyPr/>
        <a:lstStyle/>
        <a:p>
          <a:endParaRPr lang="ru-RU"/>
        </a:p>
      </dgm:t>
    </dgm:pt>
    <dgm:pt modelId="{5BBE1BE1-54C0-4443-B915-B0875999B9D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с лицемерием популяризировали идею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8A2D667-43E7-4A2E-AF05-5C25DC4558CE}" type="parTrans" cxnId="{B6A28A6B-70DF-4AAD-BAB6-D62F7C13AA74}">
      <dgm:prSet/>
      <dgm:spPr/>
      <dgm:t>
        <a:bodyPr/>
        <a:lstStyle/>
        <a:p>
          <a:endParaRPr lang="ru-RU"/>
        </a:p>
      </dgm:t>
    </dgm:pt>
    <dgm:pt modelId="{3CE66CF2-CD51-46C4-88BA-E5CF367C2BE3}" type="sibTrans" cxnId="{B6A28A6B-70DF-4AAD-BAB6-D62F7C13AA74}">
      <dgm:prSet/>
      <dgm:spPr/>
      <dgm:t>
        <a:bodyPr/>
        <a:lstStyle/>
        <a:p>
          <a:endParaRPr lang="ru-RU"/>
        </a:p>
      </dgm:t>
    </dgm:pt>
    <dgm:pt modelId="{ADD6A511-3A6B-412C-87C3-E14D28D0DDC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«Интересы всех стран Америки одинаковы»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C7C135E-8C30-43B5-9872-3AF5BE1AA21A}" type="parTrans" cxnId="{BC2A4334-E7BA-4E27-B5C5-3AE376228DEC}">
      <dgm:prSet/>
      <dgm:spPr/>
      <dgm:t>
        <a:bodyPr/>
        <a:lstStyle/>
        <a:p>
          <a:endParaRPr lang="ru-RU"/>
        </a:p>
      </dgm:t>
    </dgm:pt>
    <dgm:pt modelId="{42125B59-2732-4091-92BC-1FE63AC25BC3}" type="sibTrans" cxnId="{BC2A4334-E7BA-4E27-B5C5-3AE376228DEC}">
      <dgm:prSet/>
      <dgm:spPr/>
      <dgm:t>
        <a:bodyPr/>
        <a:lstStyle/>
        <a:p>
          <a:endParaRPr lang="ru-RU"/>
        </a:p>
      </dgm:t>
    </dgm:pt>
    <dgm:pt modelId="{F726E6EC-0415-4E31-B080-D8B714582646}" type="pres">
      <dgm:prSet presAssocID="{36E9344F-D2C8-4A62-82E5-3959CF7A5C61}" presName="Name0" presStyleCnt="0">
        <dgm:presLayoutVars>
          <dgm:dir/>
          <dgm:animLvl val="lvl"/>
          <dgm:resizeHandles val="exact"/>
        </dgm:presLayoutVars>
      </dgm:prSet>
      <dgm:spPr/>
    </dgm:pt>
    <dgm:pt modelId="{510EEB3A-BA1F-4543-870A-AEFC256DD62A}" type="pres">
      <dgm:prSet presAssocID="{36E9344F-D2C8-4A62-82E5-3959CF7A5C61}" presName="dummy" presStyleCnt="0"/>
      <dgm:spPr/>
    </dgm:pt>
    <dgm:pt modelId="{A06CDCF6-1491-468B-AB47-A52F106339A5}" type="pres">
      <dgm:prSet presAssocID="{36E9344F-D2C8-4A62-82E5-3959CF7A5C61}" presName="linH" presStyleCnt="0"/>
      <dgm:spPr/>
    </dgm:pt>
    <dgm:pt modelId="{4B30BF32-F08F-4095-B35F-FB751BBD5B7F}" type="pres">
      <dgm:prSet presAssocID="{36E9344F-D2C8-4A62-82E5-3959CF7A5C61}" presName="padding1" presStyleCnt="0"/>
      <dgm:spPr/>
    </dgm:pt>
    <dgm:pt modelId="{D4B74CE8-1A9F-4B0F-AA91-B3B5B8EEE9FC}" type="pres">
      <dgm:prSet presAssocID="{2D36160F-A9FA-466D-99B3-9D84908722BE}" presName="linV" presStyleCnt="0"/>
      <dgm:spPr/>
    </dgm:pt>
    <dgm:pt modelId="{16CCEC96-95C3-42B8-937C-FB936AF4C58A}" type="pres">
      <dgm:prSet presAssocID="{2D36160F-A9FA-466D-99B3-9D84908722BE}" presName="spVertical1" presStyleCnt="0"/>
      <dgm:spPr/>
    </dgm:pt>
    <dgm:pt modelId="{51FE5CED-F95D-47C2-AF24-9744862630E1}" type="pres">
      <dgm:prSet presAssocID="{2D36160F-A9FA-466D-99B3-9D84908722BE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186B6-EB68-4CC8-A5F0-3254C5D71716}" type="pres">
      <dgm:prSet presAssocID="{2D36160F-A9FA-466D-99B3-9D84908722BE}" presName="spVertical2" presStyleCnt="0"/>
      <dgm:spPr/>
    </dgm:pt>
    <dgm:pt modelId="{6BF19D57-DD5F-4356-89DD-63BF189838CF}" type="pres">
      <dgm:prSet presAssocID="{2D36160F-A9FA-466D-99B3-9D84908722BE}" presName="spVertical3" presStyleCnt="0"/>
      <dgm:spPr/>
    </dgm:pt>
    <dgm:pt modelId="{F9389033-79A9-4F61-BBB0-FB2EDF1110C2}" type="pres">
      <dgm:prSet presAssocID="{93C705F3-3027-43B2-B8AF-4110E255CB6A}" presName="space" presStyleCnt="0"/>
      <dgm:spPr/>
    </dgm:pt>
    <dgm:pt modelId="{A163238F-CCC4-4118-90F4-059AB0C85EE8}" type="pres">
      <dgm:prSet presAssocID="{5BBE1BE1-54C0-4443-B915-B0875999B9D6}" presName="linV" presStyleCnt="0"/>
      <dgm:spPr/>
    </dgm:pt>
    <dgm:pt modelId="{56F257E8-A654-4F5A-8102-F512EA663CC4}" type="pres">
      <dgm:prSet presAssocID="{5BBE1BE1-54C0-4443-B915-B0875999B9D6}" presName="spVertical1" presStyleCnt="0"/>
      <dgm:spPr/>
    </dgm:pt>
    <dgm:pt modelId="{7571E028-D172-4558-B448-665A2286BA6D}" type="pres">
      <dgm:prSet presAssocID="{5BBE1BE1-54C0-4443-B915-B0875999B9D6}" presName="parTx" presStyleLbl="revTx" presStyleIdx="1" presStyleCnt="3" custScaleX="119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0307C-2BFC-48A0-BD4F-27FBB5D26483}" type="pres">
      <dgm:prSet presAssocID="{5BBE1BE1-54C0-4443-B915-B0875999B9D6}" presName="spVertical2" presStyleCnt="0"/>
      <dgm:spPr/>
    </dgm:pt>
    <dgm:pt modelId="{9280484E-CB8C-41E4-923C-038A569193CA}" type="pres">
      <dgm:prSet presAssocID="{5BBE1BE1-54C0-4443-B915-B0875999B9D6}" presName="spVertical3" presStyleCnt="0"/>
      <dgm:spPr/>
    </dgm:pt>
    <dgm:pt modelId="{49D6B24B-572D-4694-8324-D65E3BA21362}" type="pres">
      <dgm:prSet presAssocID="{3CE66CF2-CD51-46C4-88BA-E5CF367C2BE3}" presName="space" presStyleCnt="0"/>
      <dgm:spPr/>
    </dgm:pt>
    <dgm:pt modelId="{37C5C3FB-A529-49D6-A8B6-0B9447FCAB09}" type="pres">
      <dgm:prSet presAssocID="{ADD6A511-3A6B-412C-87C3-E14D28D0DDCC}" presName="linV" presStyleCnt="0"/>
      <dgm:spPr/>
    </dgm:pt>
    <dgm:pt modelId="{40B2AF96-B045-449A-B03A-0C3FA6E4B39A}" type="pres">
      <dgm:prSet presAssocID="{ADD6A511-3A6B-412C-87C3-E14D28D0DDCC}" presName="spVertical1" presStyleCnt="0"/>
      <dgm:spPr/>
    </dgm:pt>
    <dgm:pt modelId="{12C3C0F9-8238-4850-A13F-0A92FA37D926}" type="pres">
      <dgm:prSet presAssocID="{ADD6A511-3A6B-412C-87C3-E14D28D0DDCC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5BC52-A5CE-4F09-9575-F28415CBEB09}" type="pres">
      <dgm:prSet presAssocID="{ADD6A511-3A6B-412C-87C3-E14D28D0DDCC}" presName="spVertical2" presStyleCnt="0"/>
      <dgm:spPr/>
    </dgm:pt>
    <dgm:pt modelId="{66924020-627D-460C-99FF-4B7ED0E12711}" type="pres">
      <dgm:prSet presAssocID="{ADD6A511-3A6B-412C-87C3-E14D28D0DDCC}" presName="spVertical3" presStyleCnt="0"/>
      <dgm:spPr/>
    </dgm:pt>
    <dgm:pt modelId="{FB103F27-CA67-4F76-8D79-012F374CA7A9}" type="pres">
      <dgm:prSet presAssocID="{36E9344F-D2C8-4A62-82E5-3959CF7A5C61}" presName="padding2" presStyleCnt="0"/>
      <dgm:spPr/>
    </dgm:pt>
    <dgm:pt modelId="{CD7A4956-8E89-4003-A6EC-7188E0E3EE09}" type="pres">
      <dgm:prSet presAssocID="{36E9344F-D2C8-4A62-82E5-3959CF7A5C61}" presName="negArrow" presStyleCnt="0"/>
      <dgm:spPr/>
    </dgm:pt>
    <dgm:pt modelId="{D44510CB-2B57-4439-A8B6-D8E17645D145}" type="pres">
      <dgm:prSet presAssocID="{36E9344F-D2C8-4A62-82E5-3959CF7A5C61}" presName="backgroundArrow" presStyleLbl="node1" presStyleIdx="0" presStyleCn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</dgm:pt>
  </dgm:ptLst>
  <dgm:cxnLst>
    <dgm:cxn modelId="{BC2A4334-E7BA-4E27-B5C5-3AE376228DEC}" srcId="{36E9344F-D2C8-4A62-82E5-3959CF7A5C61}" destId="{ADD6A511-3A6B-412C-87C3-E14D28D0DDCC}" srcOrd="2" destOrd="0" parTransId="{1C7C135E-8C30-43B5-9872-3AF5BE1AA21A}" sibTransId="{42125B59-2732-4091-92BC-1FE63AC25BC3}"/>
    <dgm:cxn modelId="{D01AB071-EB43-4050-A286-10D0D614ACBB}" srcId="{36E9344F-D2C8-4A62-82E5-3959CF7A5C61}" destId="{2D36160F-A9FA-466D-99B3-9D84908722BE}" srcOrd="0" destOrd="0" parTransId="{42F36909-3D00-48CD-AFC9-8E7349F67B47}" sibTransId="{93C705F3-3027-43B2-B8AF-4110E255CB6A}"/>
    <dgm:cxn modelId="{2389CC12-7DD1-490E-A0AD-3F3568D5447A}" type="presOf" srcId="{5BBE1BE1-54C0-4443-B915-B0875999B9D6}" destId="{7571E028-D172-4558-B448-665A2286BA6D}" srcOrd="0" destOrd="0" presId="urn:microsoft.com/office/officeart/2005/8/layout/hProcess3"/>
    <dgm:cxn modelId="{AF5DF56D-3E7C-4DC3-B09F-A15C8DB9CC49}" type="presOf" srcId="{ADD6A511-3A6B-412C-87C3-E14D28D0DDCC}" destId="{12C3C0F9-8238-4850-A13F-0A92FA37D926}" srcOrd="0" destOrd="0" presId="urn:microsoft.com/office/officeart/2005/8/layout/hProcess3"/>
    <dgm:cxn modelId="{B6A28A6B-70DF-4AAD-BAB6-D62F7C13AA74}" srcId="{36E9344F-D2C8-4A62-82E5-3959CF7A5C61}" destId="{5BBE1BE1-54C0-4443-B915-B0875999B9D6}" srcOrd="1" destOrd="0" parTransId="{98A2D667-43E7-4A2E-AF05-5C25DC4558CE}" sibTransId="{3CE66CF2-CD51-46C4-88BA-E5CF367C2BE3}"/>
    <dgm:cxn modelId="{5556D538-DEEA-4922-BA09-B86B40BA17E4}" type="presOf" srcId="{36E9344F-D2C8-4A62-82E5-3959CF7A5C61}" destId="{F726E6EC-0415-4E31-B080-D8B714582646}" srcOrd="0" destOrd="0" presId="urn:microsoft.com/office/officeart/2005/8/layout/hProcess3"/>
    <dgm:cxn modelId="{D78AB865-2ABC-49C4-A3FF-27BF42431A30}" type="presOf" srcId="{2D36160F-A9FA-466D-99B3-9D84908722BE}" destId="{51FE5CED-F95D-47C2-AF24-9744862630E1}" srcOrd="0" destOrd="0" presId="urn:microsoft.com/office/officeart/2005/8/layout/hProcess3"/>
    <dgm:cxn modelId="{FFC28355-B9FE-41D8-8AFF-829D58A17F70}" type="presParOf" srcId="{F726E6EC-0415-4E31-B080-D8B714582646}" destId="{510EEB3A-BA1F-4543-870A-AEFC256DD62A}" srcOrd="0" destOrd="0" presId="urn:microsoft.com/office/officeart/2005/8/layout/hProcess3"/>
    <dgm:cxn modelId="{278C433E-3346-4E76-BAEF-DD89DD87FE6B}" type="presParOf" srcId="{F726E6EC-0415-4E31-B080-D8B714582646}" destId="{A06CDCF6-1491-468B-AB47-A52F106339A5}" srcOrd="1" destOrd="0" presId="urn:microsoft.com/office/officeart/2005/8/layout/hProcess3"/>
    <dgm:cxn modelId="{BEE6EBBC-A350-4DE5-876F-544A78CB2E3D}" type="presParOf" srcId="{A06CDCF6-1491-468B-AB47-A52F106339A5}" destId="{4B30BF32-F08F-4095-B35F-FB751BBD5B7F}" srcOrd="0" destOrd="0" presId="urn:microsoft.com/office/officeart/2005/8/layout/hProcess3"/>
    <dgm:cxn modelId="{00548814-1B86-4DFD-992E-4643F087A17C}" type="presParOf" srcId="{A06CDCF6-1491-468B-AB47-A52F106339A5}" destId="{D4B74CE8-1A9F-4B0F-AA91-B3B5B8EEE9FC}" srcOrd="1" destOrd="0" presId="urn:microsoft.com/office/officeart/2005/8/layout/hProcess3"/>
    <dgm:cxn modelId="{B474EFD7-6C1F-4464-BA92-87D5A2CCEC66}" type="presParOf" srcId="{D4B74CE8-1A9F-4B0F-AA91-B3B5B8EEE9FC}" destId="{16CCEC96-95C3-42B8-937C-FB936AF4C58A}" srcOrd="0" destOrd="0" presId="urn:microsoft.com/office/officeart/2005/8/layout/hProcess3"/>
    <dgm:cxn modelId="{D2E6352A-773D-46F5-B19F-E964DF1FAFE3}" type="presParOf" srcId="{D4B74CE8-1A9F-4B0F-AA91-B3B5B8EEE9FC}" destId="{51FE5CED-F95D-47C2-AF24-9744862630E1}" srcOrd="1" destOrd="0" presId="urn:microsoft.com/office/officeart/2005/8/layout/hProcess3"/>
    <dgm:cxn modelId="{E4F2A55F-6414-41FC-8907-55261D4E63C3}" type="presParOf" srcId="{D4B74CE8-1A9F-4B0F-AA91-B3B5B8EEE9FC}" destId="{C1E186B6-EB68-4CC8-A5F0-3254C5D71716}" srcOrd="2" destOrd="0" presId="urn:microsoft.com/office/officeart/2005/8/layout/hProcess3"/>
    <dgm:cxn modelId="{AF8D8A61-BE42-42B5-AF1E-8C6593800D3A}" type="presParOf" srcId="{D4B74CE8-1A9F-4B0F-AA91-B3B5B8EEE9FC}" destId="{6BF19D57-DD5F-4356-89DD-63BF189838CF}" srcOrd="3" destOrd="0" presId="urn:microsoft.com/office/officeart/2005/8/layout/hProcess3"/>
    <dgm:cxn modelId="{414BC0A0-0EC4-439C-B306-64C1B8EEA78A}" type="presParOf" srcId="{A06CDCF6-1491-468B-AB47-A52F106339A5}" destId="{F9389033-79A9-4F61-BBB0-FB2EDF1110C2}" srcOrd="2" destOrd="0" presId="urn:microsoft.com/office/officeart/2005/8/layout/hProcess3"/>
    <dgm:cxn modelId="{75817AAB-A2B3-455B-9A7F-E91001B7A4B9}" type="presParOf" srcId="{A06CDCF6-1491-468B-AB47-A52F106339A5}" destId="{A163238F-CCC4-4118-90F4-059AB0C85EE8}" srcOrd="3" destOrd="0" presId="urn:microsoft.com/office/officeart/2005/8/layout/hProcess3"/>
    <dgm:cxn modelId="{96F3B3A6-2F28-4FAA-9AC5-8A1F4F403133}" type="presParOf" srcId="{A163238F-CCC4-4118-90F4-059AB0C85EE8}" destId="{56F257E8-A654-4F5A-8102-F512EA663CC4}" srcOrd="0" destOrd="0" presId="urn:microsoft.com/office/officeart/2005/8/layout/hProcess3"/>
    <dgm:cxn modelId="{0F93EEE6-BAF7-4386-B1A3-88C2E6FB176E}" type="presParOf" srcId="{A163238F-CCC4-4118-90F4-059AB0C85EE8}" destId="{7571E028-D172-4558-B448-665A2286BA6D}" srcOrd="1" destOrd="0" presId="urn:microsoft.com/office/officeart/2005/8/layout/hProcess3"/>
    <dgm:cxn modelId="{DEFAF519-1350-4C2C-9219-DCD2269BFE3C}" type="presParOf" srcId="{A163238F-CCC4-4118-90F4-059AB0C85EE8}" destId="{B9F0307C-2BFC-48A0-BD4F-27FBB5D26483}" srcOrd="2" destOrd="0" presId="urn:microsoft.com/office/officeart/2005/8/layout/hProcess3"/>
    <dgm:cxn modelId="{D2441924-9009-44BE-86B5-F17254694B82}" type="presParOf" srcId="{A163238F-CCC4-4118-90F4-059AB0C85EE8}" destId="{9280484E-CB8C-41E4-923C-038A569193CA}" srcOrd="3" destOrd="0" presId="urn:microsoft.com/office/officeart/2005/8/layout/hProcess3"/>
    <dgm:cxn modelId="{228ED02D-26E9-47FE-A105-09801E427CD7}" type="presParOf" srcId="{A06CDCF6-1491-468B-AB47-A52F106339A5}" destId="{49D6B24B-572D-4694-8324-D65E3BA21362}" srcOrd="4" destOrd="0" presId="urn:microsoft.com/office/officeart/2005/8/layout/hProcess3"/>
    <dgm:cxn modelId="{361C3E2F-9C89-4546-8B92-F973C188B437}" type="presParOf" srcId="{A06CDCF6-1491-468B-AB47-A52F106339A5}" destId="{37C5C3FB-A529-49D6-A8B6-0B9447FCAB09}" srcOrd="5" destOrd="0" presId="urn:microsoft.com/office/officeart/2005/8/layout/hProcess3"/>
    <dgm:cxn modelId="{90A3558A-E0B6-4CB0-B4EB-63D2FD38FD1C}" type="presParOf" srcId="{37C5C3FB-A529-49D6-A8B6-0B9447FCAB09}" destId="{40B2AF96-B045-449A-B03A-0C3FA6E4B39A}" srcOrd="0" destOrd="0" presId="urn:microsoft.com/office/officeart/2005/8/layout/hProcess3"/>
    <dgm:cxn modelId="{9D7E3111-4C42-4498-8DAE-5B8F8FCF7AF8}" type="presParOf" srcId="{37C5C3FB-A529-49D6-A8B6-0B9447FCAB09}" destId="{12C3C0F9-8238-4850-A13F-0A92FA37D926}" srcOrd="1" destOrd="0" presId="urn:microsoft.com/office/officeart/2005/8/layout/hProcess3"/>
    <dgm:cxn modelId="{010E3DFD-8955-419E-8EFA-3CB46193E9F5}" type="presParOf" srcId="{37C5C3FB-A529-49D6-A8B6-0B9447FCAB09}" destId="{F7F5BC52-A5CE-4F09-9575-F28415CBEB09}" srcOrd="2" destOrd="0" presId="urn:microsoft.com/office/officeart/2005/8/layout/hProcess3"/>
    <dgm:cxn modelId="{0407C85B-FEA0-4EA1-A2F2-7BDBADCFC3CD}" type="presParOf" srcId="{37C5C3FB-A529-49D6-A8B6-0B9447FCAB09}" destId="{66924020-627D-460C-99FF-4B7ED0E12711}" srcOrd="3" destOrd="0" presId="urn:microsoft.com/office/officeart/2005/8/layout/hProcess3"/>
    <dgm:cxn modelId="{882316AF-CE95-4438-A094-E868E85E5A09}" type="presParOf" srcId="{A06CDCF6-1491-468B-AB47-A52F106339A5}" destId="{FB103F27-CA67-4F76-8D79-012F374CA7A9}" srcOrd="6" destOrd="0" presId="urn:microsoft.com/office/officeart/2005/8/layout/hProcess3"/>
    <dgm:cxn modelId="{AECC0C27-AAA6-487A-9FDB-5012A2378A03}" type="presParOf" srcId="{A06CDCF6-1491-468B-AB47-A52F106339A5}" destId="{CD7A4956-8E89-4003-A6EC-7188E0E3EE09}" srcOrd="7" destOrd="0" presId="urn:microsoft.com/office/officeart/2005/8/layout/hProcess3"/>
    <dgm:cxn modelId="{A201D3D5-0DFF-4A10-AA72-01A11CED0C1D}" type="presParOf" srcId="{A06CDCF6-1491-468B-AB47-A52F106339A5}" destId="{D44510CB-2B57-4439-A8B6-D8E17645D145}" srcOrd="8" destOrd="0" presId="urn:microsoft.com/office/officeart/2005/8/layout/h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1889 г. по инициативе Государственного департамента США в Вашингтоне была созвана   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Панамериканская конференция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solidFill>
          <a:schemeClr val="bg1">
            <a:alpha val="90000"/>
          </a:schemeClr>
        </a:solidFill>
        <a:ln>
          <a:solidFill>
            <a:schemeClr val="tx1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Единственным конкретным результатом              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Панамериканской конференции было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solidFill>
          <a:schemeClr val="bg1">
            <a:alpha val="90000"/>
          </a:schemeClr>
        </a:solidFill>
        <a:ln>
          <a:solidFill>
            <a:schemeClr val="tx1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Создание  международной ассоциации     «Съезд американских республик»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D91159-2DA8-4BC3-A550-2D5E01CF346A}" type="presOf" srcId="{56FE8D87-39CE-41F1-87D9-392A1C255D46}" destId="{A67FB371-D90D-4BF3-9A8C-F30C7D0BC8DB}" srcOrd="0" destOrd="0" presId="urn:microsoft.com/office/officeart/2005/8/layout/vProcess5"/>
    <dgm:cxn modelId="{30300B2D-C838-4DFE-857C-DB1D638C0D6A}" type="presOf" srcId="{883DE7BE-3C68-4D55-BEC4-B941D7846B48}" destId="{CCE3BA5E-8475-4697-811E-3F644C2E0E6C}" srcOrd="1" destOrd="0" presId="urn:microsoft.com/office/officeart/2005/8/layout/vProcess5"/>
    <dgm:cxn modelId="{6781387C-C071-4990-9B39-29D5A32EACBC}" type="presOf" srcId="{A6EC1901-BC33-4332-B69B-83F8E964FBAF}" destId="{7F9E4E9C-EC7E-4058-B53F-BF0DFB37E027}" srcOrd="0" destOrd="0" presId="urn:microsoft.com/office/officeart/2005/8/layout/vProcess5"/>
    <dgm:cxn modelId="{30ECD25E-6BBB-47BA-A1AA-24ADFDBB59A9}" type="presOf" srcId="{A331B21F-936C-4B3B-9515-78C681043560}" destId="{7A15114F-1CB0-49C7-90DD-8B1B55403AB0}" srcOrd="1" destOrd="0" presId="urn:microsoft.com/office/officeart/2005/8/layout/vProcess5"/>
    <dgm:cxn modelId="{3C673F55-BCD3-46A1-9510-23B8C0F0F2A9}" type="presOf" srcId="{8395FFDA-7526-41ED-A229-953DE6B8F4B1}" destId="{17CF5FD0-0B3A-460E-93AF-F57C5B28AABD}" srcOrd="0" destOrd="0" presId="urn:microsoft.com/office/officeart/2005/8/layout/vProcess5"/>
    <dgm:cxn modelId="{1B3BEF86-3A3E-4E58-A177-17CB330140D0}" type="presOf" srcId="{56FE8D87-39CE-41F1-87D9-392A1C255D46}" destId="{8EAE5B84-9FF0-41CC-BA67-3EDC4D94B65B}" srcOrd="1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6276C601-A2FD-483C-82AE-9A38B3134D03}" type="presOf" srcId="{443CC7DD-02EC-4C49-9134-623D7D6A6DC1}" destId="{937148DB-CF44-443A-9593-2AE3731C77B2}" srcOrd="0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E4093FB7-4E36-4174-B6D0-4B2D429F32DA}" type="presOf" srcId="{883DE7BE-3C68-4D55-BEC4-B941D7846B48}" destId="{C1DB65B5-07D2-4A2F-B23D-A2A308A7475A}" srcOrd="0" destOrd="0" presId="urn:microsoft.com/office/officeart/2005/8/layout/vProcess5"/>
    <dgm:cxn modelId="{25459534-4F14-42B1-B5AB-0C098C3EEFC5}" type="presOf" srcId="{A331B21F-936C-4B3B-9515-78C681043560}" destId="{E214CC58-8EB2-4CA5-8D9F-CCA16F0276E8}" srcOrd="0" destOrd="0" presId="urn:microsoft.com/office/officeart/2005/8/layout/vProcess5"/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223F5E0E-1817-492D-9351-42351233922D}" type="presParOf" srcId="{17CF5FD0-0B3A-460E-93AF-F57C5B28AABD}" destId="{03305C64-0B5E-4F05-96C1-80CDB5C85C21}" srcOrd="0" destOrd="0" presId="urn:microsoft.com/office/officeart/2005/8/layout/vProcess5"/>
    <dgm:cxn modelId="{3F620A22-8E92-4F82-B0F5-28F837D589C5}" type="presParOf" srcId="{17CF5FD0-0B3A-460E-93AF-F57C5B28AABD}" destId="{A67FB371-D90D-4BF3-9A8C-F30C7D0BC8DB}" srcOrd="1" destOrd="0" presId="urn:microsoft.com/office/officeart/2005/8/layout/vProcess5"/>
    <dgm:cxn modelId="{7BC5F639-687A-438E-8E3C-E54613F78C21}" type="presParOf" srcId="{17CF5FD0-0B3A-460E-93AF-F57C5B28AABD}" destId="{E214CC58-8EB2-4CA5-8D9F-CCA16F0276E8}" srcOrd="2" destOrd="0" presId="urn:microsoft.com/office/officeart/2005/8/layout/vProcess5"/>
    <dgm:cxn modelId="{945E2410-7EBB-4473-9446-9C8FB50DE3F4}" type="presParOf" srcId="{17CF5FD0-0B3A-460E-93AF-F57C5B28AABD}" destId="{C1DB65B5-07D2-4A2F-B23D-A2A308A7475A}" srcOrd="3" destOrd="0" presId="urn:microsoft.com/office/officeart/2005/8/layout/vProcess5"/>
    <dgm:cxn modelId="{563CD01F-CB3F-4B97-9101-E52CF5793DD4}" type="presParOf" srcId="{17CF5FD0-0B3A-460E-93AF-F57C5B28AABD}" destId="{7F9E4E9C-EC7E-4058-B53F-BF0DFB37E027}" srcOrd="4" destOrd="0" presId="urn:microsoft.com/office/officeart/2005/8/layout/vProcess5"/>
    <dgm:cxn modelId="{5B64F83C-8143-48EF-80D1-1205F57FFB1B}" type="presParOf" srcId="{17CF5FD0-0B3A-460E-93AF-F57C5B28AABD}" destId="{937148DB-CF44-443A-9593-2AE3731C77B2}" srcOrd="5" destOrd="0" presId="urn:microsoft.com/office/officeart/2005/8/layout/vProcess5"/>
    <dgm:cxn modelId="{3395DC31-F94A-433E-9668-D8A84B140AC0}" type="presParOf" srcId="{17CF5FD0-0B3A-460E-93AF-F57C5B28AABD}" destId="{8EAE5B84-9FF0-41CC-BA67-3EDC4D94B65B}" srcOrd="6" destOrd="0" presId="urn:microsoft.com/office/officeart/2005/8/layout/vProcess5"/>
    <dgm:cxn modelId="{7B61B132-9CD0-4E6B-AA78-A0167D10CD78}" type="presParOf" srcId="{17CF5FD0-0B3A-460E-93AF-F57C5B28AABD}" destId="{7A15114F-1CB0-49C7-90DD-8B1B55403AB0}" srcOrd="7" destOrd="0" presId="urn:microsoft.com/office/officeart/2005/8/layout/vProcess5"/>
    <dgm:cxn modelId="{7595D99A-6065-4A52-98A3-90EE8210325A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7542CA-9B8D-41C4-85D5-15C35AA3B5D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EC44340-8FE3-4613-882A-08A78EB10305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концу 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США превратились   в мощную мировую державу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067BDB6-BD6A-4E3D-95AB-4FA6815B7474}" type="parTrans" cxnId="{36E66D59-DCF3-4E53-878F-87F07EAAE283}">
      <dgm:prSet/>
      <dgm:spPr/>
      <dgm:t>
        <a:bodyPr/>
        <a:lstStyle/>
        <a:p>
          <a:endParaRPr lang="ru-RU"/>
        </a:p>
      </dgm:t>
    </dgm:pt>
    <dgm:pt modelId="{44A65155-350C-4033-A0AB-0BBFBBBEE362}" type="sibTrans" cxnId="{36E66D59-DCF3-4E53-878F-87F07EAAE283}">
      <dgm:prSet/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7E505C5-22CB-4564-81EA-19A1EFB482F3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центре внимания правящих кругов был остров Куба, относящийся     к Испании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B5A7914-5505-4D19-98A2-8A23FD5D8F15}" type="parTrans" cxnId="{0D694AA6-A628-4F95-9AEB-B4F317889694}">
      <dgm:prSet/>
      <dgm:spPr/>
      <dgm:t>
        <a:bodyPr/>
        <a:lstStyle/>
        <a:p>
          <a:endParaRPr lang="ru-RU"/>
        </a:p>
      </dgm:t>
    </dgm:pt>
    <dgm:pt modelId="{C59DE9A1-F1FB-498F-8EED-F1A3AB71EC90}" type="sibTrans" cxnId="{0D694AA6-A628-4F95-9AEB-B4F317889694}">
      <dgm:prSet/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A60025D-99A3-4D2F-92D1-56B522A052E3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США начали подготовку         к войне против Испании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F8A29A2-0384-4D4A-B32B-C18C118E7F3E}" type="parTrans" cxnId="{7AAA0EF2-E1E2-4C40-826D-745F85C12C9E}">
      <dgm:prSet/>
      <dgm:spPr/>
      <dgm:t>
        <a:bodyPr/>
        <a:lstStyle/>
        <a:p>
          <a:endParaRPr lang="ru-RU"/>
        </a:p>
      </dgm:t>
    </dgm:pt>
    <dgm:pt modelId="{71C48E85-766D-40DF-871D-BF9AA694E5B6}" type="sibTrans" cxnId="{7AAA0EF2-E1E2-4C40-826D-745F85C12C9E}">
      <dgm:prSet/>
      <dgm:spPr/>
      <dgm:t>
        <a:bodyPr/>
        <a:lstStyle/>
        <a:p>
          <a:endParaRPr lang="ru-RU"/>
        </a:p>
      </dgm:t>
    </dgm:pt>
    <dgm:pt modelId="{A9E675A6-BAC5-4025-84F2-55DAFD1935FE}" type="pres">
      <dgm:prSet presAssocID="{667542CA-9B8D-41C4-85D5-15C35AA3B5D2}" presName="Name0" presStyleCnt="0">
        <dgm:presLayoutVars>
          <dgm:dir/>
          <dgm:resizeHandles val="exact"/>
        </dgm:presLayoutVars>
      </dgm:prSet>
      <dgm:spPr/>
    </dgm:pt>
    <dgm:pt modelId="{7DD4C660-86E8-49B1-BA89-7D75117DC128}" type="pres">
      <dgm:prSet presAssocID="{5EC44340-8FE3-4613-882A-08A78EB103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3C33D-56C0-4911-9E12-DFF7E82828EF}" type="pres">
      <dgm:prSet presAssocID="{44A65155-350C-4033-A0AB-0BBFBBBEE36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B38A7E5-2FE1-4A5B-A87A-F33110E570AD}" type="pres">
      <dgm:prSet presAssocID="{44A65155-350C-4033-A0AB-0BBFBBBEE36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4926F88-E1C6-4C57-AA56-A7E0A3F5D78D}" type="pres">
      <dgm:prSet presAssocID="{D7E505C5-22CB-4564-81EA-19A1EFB482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EDB22-2A51-465A-8945-950C7F28D784}" type="pres">
      <dgm:prSet presAssocID="{C59DE9A1-F1FB-498F-8EED-F1A3AB71EC9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24ABEED-5B90-4CEE-99A9-F5C1A0CCC63E}" type="pres">
      <dgm:prSet presAssocID="{C59DE9A1-F1FB-498F-8EED-F1A3AB71EC9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A60D3F9-9CBB-4F81-8CFC-F708818BAAAF}" type="pres">
      <dgm:prSet presAssocID="{AA60025D-99A3-4D2F-92D1-56B522A052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E0A3A6-D5E4-49F2-9095-5F939CE89C1B}" type="presOf" srcId="{5EC44340-8FE3-4613-882A-08A78EB10305}" destId="{7DD4C660-86E8-49B1-BA89-7D75117DC128}" srcOrd="0" destOrd="0" presId="urn:microsoft.com/office/officeart/2005/8/layout/process1"/>
    <dgm:cxn modelId="{8B016B3F-5243-4836-8875-845571D1A6C4}" type="presOf" srcId="{D7E505C5-22CB-4564-81EA-19A1EFB482F3}" destId="{E4926F88-E1C6-4C57-AA56-A7E0A3F5D78D}" srcOrd="0" destOrd="0" presId="urn:microsoft.com/office/officeart/2005/8/layout/process1"/>
    <dgm:cxn modelId="{0D694AA6-A628-4F95-9AEB-B4F317889694}" srcId="{667542CA-9B8D-41C4-85D5-15C35AA3B5D2}" destId="{D7E505C5-22CB-4564-81EA-19A1EFB482F3}" srcOrd="1" destOrd="0" parTransId="{4B5A7914-5505-4D19-98A2-8A23FD5D8F15}" sibTransId="{C59DE9A1-F1FB-498F-8EED-F1A3AB71EC90}"/>
    <dgm:cxn modelId="{E069E75F-F778-4F5B-9242-9422158D4D01}" type="presOf" srcId="{AA60025D-99A3-4D2F-92D1-56B522A052E3}" destId="{FA60D3F9-9CBB-4F81-8CFC-F708818BAAAF}" srcOrd="0" destOrd="0" presId="urn:microsoft.com/office/officeart/2005/8/layout/process1"/>
    <dgm:cxn modelId="{01673EFC-33A5-44A1-8EAC-7ABE63976BAA}" type="presOf" srcId="{C59DE9A1-F1FB-498F-8EED-F1A3AB71EC90}" destId="{7E7EDB22-2A51-465A-8945-950C7F28D784}" srcOrd="0" destOrd="0" presId="urn:microsoft.com/office/officeart/2005/8/layout/process1"/>
    <dgm:cxn modelId="{7AAA0EF2-E1E2-4C40-826D-745F85C12C9E}" srcId="{667542CA-9B8D-41C4-85D5-15C35AA3B5D2}" destId="{AA60025D-99A3-4D2F-92D1-56B522A052E3}" srcOrd="2" destOrd="0" parTransId="{5F8A29A2-0384-4D4A-B32B-C18C118E7F3E}" sibTransId="{71C48E85-766D-40DF-871D-BF9AA694E5B6}"/>
    <dgm:cxn modelId="{36E66D59-DCF3-4E53-878F-87F07EAAE283}" srcId="{667542CA-9B8D-41C4-85D5-15C35AA3B5D2}" destId="{5EC44340-8FE3-4613-882A-08A78EB10305}" srcOrd="0" destOrd="0" parTransId="{D067BDB6-BD6A-4E3D-95AB-4FA6815B7474}" sibTransId="{44A65155-350C-4033-A0AB-0BBFBBBEE362}"/>
    <dgm:cxn modelId="{5A2F0933-7295-475C-855A-0B6057874F23}" type="presOf" srcId="{667542CA-9B8D-41C4-85D5-15C35AA3B5D2}" destId="{A9E675A6-BAC5-4025-84F2-55DAFD1935FE}" srcOrd="0" destOrd="0" presId="urn:microsoft.com/office/officeart/2005/8/layout/process1"/>
    <dgm:cxn modelId="{91D80E59-8C9E-4B71-B206-47626FA12A70}" type="presOf" srcId="{44A65155-350C-4033-A0AB-0BBFBBBEE362}" destId="{DB38A7E5-2FE1-4A5B-A87A-F33110E570AD}" srcOrd="1" destOrd="0" presId="urn:microsoft.com/office/officeart/2005/8/layout/process1"/>
    <dgm:cxn modelId="{DB6451DD-5C12-4D9B-BC69-527CDF7FFF78}" type="presOf" srcId="{44A65155-350C-4033-A0AB-0BBFBBBEE362}" destId="{5263C33D-56C0-4911-9E12-DFF7E82828EF}" srcOrd="0" destOrd="0" presId="urn:microsoft.com/office/officeart/2005/8/layout/process1"/>
    <dgm:cxn modelId="{8AFB58A1-C504-41FA-88FA-8F37CDD9A33C}" type="presOf" srcId="{C59DE9A1-F1FB-498F-8EED-F1A3AB71EC90}" destId="{F24ABEED-5B90-4CEE-99A9-F5C1A0CCC63E}" srcOrd="1" destOrd="0" presId="urn:microsoft.com/office/officeart/2005/8/layout/process1"/>
    <dgm:cxn modelId="{EFE9054A-3389-44F5-9112-B1CB4E93B8F0}" type="presParOf" srcId="{A9E675A6-BAC5-4025-84F2-55DAFD1935FE}" destId="{7DD4C660-86E8-49B1-BA89-7D75117DC128}" srcOrd="0" destOrd="0" presId="urn:microsoft.com/office/officeart/2005/8/layout/process1"/>
    <dgm:cxn modelId="{F5BFBD4A-345B-4F0F-8DBE-39EFDA838350}" type="presParOf" srcId="{A9E675A6-BAC5-4025-84F2-55DAFD1935FE}" destId="{5263C33D-56C0-4911-9E12-DFF7E82828EF}" srcOrd="1" destOrd="0" presId="urn:microsoft.com/office/officeart/2005/8/layout/process1"/>
    <dgm:cxn modelId="{F0ACAD2A-17A9-48F6-806A-E2CD5819438F}" type="presParOf" srcId="{5263C33D-56C0-4911-9E12-DFF7E82828EF}" destId="{DB38A7E5-2FE1-4A5B-A87A-F33110E570AD}" srcOrd="0" destOrd="0" presId="urn:microsoft.com/office/officeart/2005/8/layout/process1"/>
    <dgm:cxn modelId="{A185C094-E165-40ED-A541-5B046AD67E46}" type="presParOf" srcId="{A9E675A6-BAC5-4025-84F2-55DAFD1935FE}" destId="{E4926F88-E1C6-4C57-AA56-A7E0A3F5D78D}" srcOrd="2" destOrd="0" presId="urn:microsoft.com/office/officeart/2005/8/layout/process1"/>
    <dgm:cxn modelId="{15BA90B3-D6E6-4D99-A493-E3B0F8E93B6F}" type="presParOf" srcId="{A9E675A6-BAC5-4025-84F2-55DAFD1935FE}" destId="{7E7EDB22-2A51-465A-8945-950C7F28D784}" srcOrd="3" destOrd="0" presId="urn:microsoft.com/office/officeart/2005/8/layout/process1"/>
    <dgm:cxn modelId="{2439B3AF-D0F8-4233-8BB4-25A83F8BCE2D}" type="presParOf" srcId="{7E7EDB22-2A51-465A-8945-950C7F28D784}" destId="{F24ABEED-5B90-4CEE-99A9-F5C1A0CCC63E}" srcOrd="0" destOrd="0" presId="urn:microsoft.com/office/officeart/2005/8/layout/process1"/>
    <dgm:cxn modelId="{5D71F2C1-CC3E-4E74-8EED-DA47BDBD1537}" type="presParOf" srcId="{A9E675A6-BAC5-4025-84F2-55DAFD1935FE}" destId="{FA60D3F9-9CBB-4F81-8CFC-F708818BAAAF}" srcOrd="4" destOrd="0" presId="urn:microsoft.com/office/officeart/2005/8/layout/process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0C0C7-8028-41A6-8F42-EB2046CED06A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Война продолжалась 3 месяца. Испания проиграла                   и попросила перемирия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47F7072-6648-4046-8A2E-1F76DB26F0FB}" type="parTrans" cxnId="{5296A582-E87B-4C48-9744-80FD5A5B69E9}">
      <dgm:prSet/>
      <dgm:spPr/>
      <dgm:t>
        <a:bodyPr/>
        <a:lstStyle/>
        <a:p>
          <a:endParaRPr lang="ru-RU"/>
        </a:p>
      </dgm:t>
    </dgm:pt>
    <dgm:pt modelId="{263E1823-BC36-4A5D-B409-3784851A0F1A}" type="sibTrans" cxnId="{5296A582-E87B-4C48-9744-80FD5A5B69E9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10 декабря 1898 г. в Париже был подписан мирный договор США - Испания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США отходили острова Пуэрто-Рико и Гуам, а также Филиппины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Испания уступила Филиппины за 20 млн.долларов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Куба чисто символически получила  независимость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9689FEC-C6E1-4640-A7FF-CD337E4BA279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 самом деле она продолжала зависеть </a:t>
          </a:r>
          <a:r>
            <a:rPr lang="en-US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        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 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США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7F0A43E-EF22-426E-B721-81D6C4BE1436}" type="parTrans" cxnId="{1E6F36C7-2985-4129-BADD-6BE93F481A6A}">
      <dgm:prSet/>
      <dgm:spPr/>
      <dgm:t>
        <a:bodyPr/>
        <a:lstStyle/>
        <a:p>
          <a:endParaRPr lang="ru-RU"/>
        </a:p>
      </dgm:t>
    </dgm:pt>
    <dgm:pt modelId="{D9DE3CF0-89BC-4587-8FCA-5593F7D7CABE}" type="sibTrans" cxnId="{1E6F36C7-2985-4129-BADD-6BE93F481A6A}">
      <dgm:prSet/>
      <dgm:spPr/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F4347-DC23-4C97-B677-3BAF3899136C}" type="pres">
      <dgm:prSet presAssocID="{F460C0C7-8028-41A6-8F42-EB2046CED06A}" presName="node" presStyleLbl="node1" presStyleIdx="0" presStyleCnt="6" custScaleX="177112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45560-7009-4922-84B4-6254A1CA9613}" type="pres">
      <dgm:prSet presAssocID="{263E1823-BC36-4A5D-B409-3784851A0F1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56B1B39-A85C-4B56-975F-46AB60F4A099}" type="pres">
      <dgm:prSet presAssocID="{263E1823-BC36-4A5D-B409-3784851A0F1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1" presStyleCnt="6" custScaleX="155369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2" presStyleCnt="6" custScaleX="165580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3" presStyleCnt="6" custScaleX="174191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4" presStyleCnt="6" custScaleX="171132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BF41-4860-4F2E-BB0F-6467BBBB4507}" type="pres">
      <dgm:prSet presAssocID="{42B62E80-1036-4895-9E51-7F8C2A99D39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D5BDE1D-5814-461F-8980-1FDCEC4A67FE}" type="pres">
      <dgm:prSet presAssocID="{42B62E80-1036-4895-9E51-7F8C2A99D39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C49595E-1004-4679-831C-D8A88C8C985C}" type="pres">
      <dgm:prSet presAssocID="{79689FEC-C6E1-4640-A7FF-CD337E4BA279}" presName="node" presStyleLbl="node1" presStyleIdx="5" presStyleCnt="6" custScaleX="137752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8515F4-9361-40C0-8CC5-DB61D18C3A33}" srcId="{C765E951-C0C1-48C4-BD38-20FCF70BFFEE}" destId="{C9661951-0DFB-4EF0-A0FC-3CB0B688032A}" srcOrd="1" destOrd="0" parTransId="{26B43E03-A06E-40BD-AF78-00B291590F89}" sibTransId="{F6AFD28B-B0E3-4C9D-BEF7-B50F14F1B92F}"/>
    <dgm:cxn modelId="{5296A582-E87B-4C48-9744-80FD5A5B69E9}" srcId="{C765E951-C0C1-48C4-BD38-20FCF70BFFEE}" destId="{F460C0C7-8028-41A6-8F42-EB2046CED06A}" srcOrd="0" destOrd="0" parTransId="{847F7072-6648-4046-8A2E-1F76DB26F0FB}" sibTransId="{263E1823-BC36-4A5D-B409-3784851A0F1A}"/>
    <dgm:cxn modelId="{6B24F14E-D1E3-4FA7-A957-8502D380C546}" type="presOf" srcId="{1C100149-A484-4F65-ACE6-4C6A0E29669D}" destId="{299B642D-8DE1-4161-9260-12BFAA733F89}" srcOrd="0" destOrd="0" presId="urn:microsoft.com/office/officeart/2005/8/layout/process5"/>
    <dgm:cxn modelId="{F99E0C36-AED2-4A98-9217-AAFDA5389B29}" type="presOf" srcId="{42B62E80-1036-4895-9E51-7F8C2A99D396}" destId="{AD5BDE1D-5814-461F-8980-1FDCEC4A67FE}" srcOrd="1" destOrd="0" presId="urn:microsoft.com/office/officeart/2005/8/layout/process5"/>
    <dgm:cxn modelId="{42D299AA-98B3-4F39-98C4-F172D1C46174}" type="presOf" srcId="{3B6E7A80-EED3-4FA8-8363-A4A32D201324}" destId="{541E2A69-37B4-465F-A4EE-9F0D476E22C6}" srcOrd="0" destOrd="0" presId="urn:microsoft.com/office/officeart/2005/8/layout/process5"/>
    <dgm:cxn modelId="{2E25AE15-0F36-403E-B3F0-524600D808A8}" type="presOf" srcId="{42B62E80-1036-4895-9E51-7F8C2A99D396}" destId="{C7FEBF41-4860-4F2E-BB0F-6467BBBB4507}" srcOrd="0" destOrd="0" presId="urn:microsoft.com/office/officeart/2005/8/layout/process5"/>
    <dgm:cxn modelId="{E3DC6981-3D50-4CA2-B9F0-8F1BD0830045}" type="presOf" srcId="{F6AFD28B-B0E3-4C9D-BEF7-B50F14F1B92F}" destId="{9C7D78F0-7AFC-4387-8F71-4E1EBD8F9526}" srcOrd="0" destOrd="0" presId="urn:microsoft.com/office/officeart/2005/8/layout/process5"/>
    <dgm:cxn modelId="{863F8DB4-8F49-409E-9D80-D259EF7D1079}" type="presOf" srcId="{F6AFD28B-B0E3-4C9D-BEF7-B50F14F1B92F}" destId="{EA5F40B7-D78B-4EBF-A631-C220C2DFBFCA}" srcOrd="1" destOrd="0" presId="urn:microsoft.com/office/officeart/2005/8/layout/process5"/>
    <dgm:cxn modelId="{1997FF2C-15A7-4E02-BCE7-3FE139EC3197}" type="presOf" srcId="{263E1823-BC36-4A5D-B409-3784851A0F1A}" destId="{C1B45560-7009-4922-84B4-6254A1CA9613}" srcOrd="0" destOrd="0" presId="urn:microsoft.com/office/officeart/2005/8/layout/process5"/>
    <dgm:cxn modelId="{7008A8EE-A9A1-4C3C-B560-B67E76B85C19}" type="presOf" srcId="{C765E951-C0C1-48C4-BD38-20FCF70BFFEE}" destId="{C2E6466B-1398-4B78-BCDA-A5000D807583}" srcOrd="0" destOrd="0" presId="urn:microsoft.com/office/officeart/2005/8/layout/process5"/>
    <dgm:cxn modelId="{067AB703-F0DF-45A3-813B-7C96EA5CADB7}" type="presOf" srcId="{8115E337-AEDD-4BF0-91F1-FFCC8A55931D}" destId="{109C2627-E925-4B9E-AC03-10E872964E6B}" srcOrd="0" destOrd="0" presId="urn:microsoft.com/office/officeart/2005/8/layout/process5"/>
    <dgm:cxn modelId="{D463BB4B-9BBF-4F27-A1DA-52690D124535}" type="presOf" srcId="{263E1823-BC36-4A5D-B409-3784851A0F1A}" destId="{B56B1B39-A85C-4B56-975F-46AB60F4A099}" srcOrd="1" destOrd="0" presId="urn:microsoft.com/office/officeart/2005/8/layout/process5"/>
    <dgm:cxn modelId="{5978B61E-574A-45B9-A191-18853FE016B6}" type="presOf" srcId="{ED425082-28CC-491D-936E-FD26DCC04496}" destId="{FE21A452-1F4B-4080-8D60-EA4961106AD2}" srcOrd="0" destOrd="0" presId="urn:microsoft.com/office/officeart/2005/8/layout/process5"/>
    <dgm:cxn modelId="{13CFEEB4-85F9-4B97-836C-EE1695D3596C}" type="presOf" srcId="{F460C0C7-8028-41A6-8F42-EB2046CED06A}" destId="{A4DF4347-DC23-4C97-B677-3BAF3899136C}" srcOrd="0" destOrd="0" presId="urn:microsoft.com/office/officeart/2005/8/layout/process5"/>
    <dgm:cxn modelId="{F6EB72AF-65C9-4DD8-9279-8582E0300854}" srcId="{C765E951-C0C1-48C4-BD38-20FCF70BFFEE}" destId="{1C100149-A484-4F65-ACE6-4C6A0E29669D}" srcOrd="3" destOrd="0" parTransId="{393BAE74-B1C9-43FF-9AC4-E5DD0EA57897}" sibTransId="{ED425082-28CC-491D-936E-FD26DCC04496}"/>
    <dgm:cxn modelId="{1E6F36C7-2985-4129-BADD-6BE93F481A6A}" srcId="{C765E951-C0C1-48C4-BD38-20FCF70BFFEE}" destId="{79689FEC-C6E1-4640-A7FF-CD337E4BA279}" srcOrd="5" destOrd="0" parTransId="{B7F0A43E-EF22-426E-B721-81D6C4BE1436}" sibTransId="{D9DE3CF0-89BC-4587-8FCA-5593F7D7CABE}"/>
    <dgm:cxn modelId="{C8266EF4-C023-4DE2-92F9-1BA1C0FD8037}" srcId="{C765E951-C0C1-48C4-BD38-20FCF70BFFEE}" destId="{3B6E7A80-EED3-4FA8-8363-A4A32D201324}" srcOrd="2" destOrd="0" parTransId="{C62B4032-748C-48EB-BFFB-48FC44314921}" sibTransId="{A83AF2D9-ADD1-43C2-845B-F7BFF2BC2F6D}"/>
    <dgm:cxn modelId="{F57D1DB4-4F9B-422A-8ABF-C33CCFAEC634}" srcId="{C765E951-C0C1-48C4-BD38-20FCF70BFFEE}" destId="{8115E337-AEDD-4BF0-91F1-FFCC8A55931D}" srcOrd="4" destOrd="0" parTransId="{C76205FD-7FB0-44FC-A926-1B0831ADBFDF}" sibTransId="{42B62E80-1036-4895-9E51-7F8C2A99D396}"/>
    <dgm:cxn modelId="{3500345E-0EA3-4D2B-9181-AE59F6B4A480}" type="presOf" srcId="{C9661951-0DFB-4EF0-A0FC-3CB0B688032A}" destId="{935E566C-2617-451B-85E6-FA2C1A507A58}" srcOrd="0" destOrd="0" presId="urn:microsoft.com/office/officeart/2005/8/layout/process5"/>
    <dgm:cxn modelId="{58E25330-1D21-43CF-A19B-E2834618F03B}" type="presOf" srcId="{A83AF2D9-ADD1-43C2-845B-F7BFF2BC2F6D}" destId="{FFCDC096-77B1-45D5-999D-28AD41CFECF6}" srcOrd="0" destOrd="0" presId="urn:microsoft.com/office/officeart/2005/8/layout/process5"/>
    <dgm:cxn modelId="{D112D400-26AF-4677-94C3-0E05D5801B0C}" type="presOf" srcId="{A83AF2D9-ADD1-43C2-845B-F7BFF2BC2F6D}" destId="{CB84A8F2-1613-4F9C-8C97-2812BDFDF05F}" srcOrd="1" destOrd="0" presId="urn:microsoft.com/office/officeart/2005/8/layout/process5"/>
    <dgm:cxn modelId="{45F55757-F0F8-4939-AED2-5E5EB06ECBC6}" type="presOf" srcId="{ED425082-28CC-491D-936E-FD26DCC04496}" destId="{E91BFF16-EC2D-4DF8-A2A3-21BEB8B0A45E}" srcOrd="1" destOrd="0" presId="urn:microsoft.com/office/officeart/2005/8/layout/process5"/>
    <dgm:cxn modelId="{F85500B5-EE1E-4C93-A003-06E96102FA38}" type="presOf" srcId="{79689FEC-C6E1-4640-A7FF-CD337E4BA279}" destId="{3C49595E-1004-4679-831C-D8A88C8C985C}" srcOrd="0" destOrd="0" presId="urn:microsoft.com/office/officeart/2005/8/layout/process5"/>
    <dgm:cxn modelId="{29893885-99B7-4272-BBEC-67771FBCE893}" type="presParOf" srcId="{C2E6466B-1398-4B78-BCDA-A5000D807583}" destId="{A4DF4347-DC23-4C97-B677-3BAF3899136C}" srcOrd="0" destOrd="0" presId="urn:microsoft.com/office/officeart/2005/8/layout/process5"/>
    <dgm:cxn modelId="{172CC3F4-3A2F-4BD5-9DC4-416C126D7721}" type="presParOf" srcId="{C2E6466B-1398-4B78-BCDA-A5000D807583}" destId="{C1B45560-7009-4922-84B4-6254A1CA9613}" srcOrd="1" destOrd="0" presId="urn:microsoft.com/office/officeart/2005/8/layout/process5"/>
    <dgm:cxn modelId="{78704199-BDAB-48BD-AC6A-FE898210BED0}" type="presParOf" srcId="{C1B45560-7009-4922-84B4-6254A1CA9613}" destId="{B56B1B39-A85C-4B56-975F-46AB60F4A099}" srcOrd="0" destOrd="0" presId="urn:microsoft.com/office/officeart/2005/8/layout/process5"/>
    <dgm:cxn modelId="{C74804DE-D013-43FB-96F8-0E638FD99568}" type="presParOf" srcId="{C2E6466B-1398-4B78-BCDA-A5000D807583}" destId="{935E566C-2617-451B-85E6-FA2C1A507A58}" srcOrd="2" destOrd="0" presId="urn:microsoft.com/office/officeart/2005/8/layout/process5"/>
    <dgm:cxn modelId="{1F7216AF-1889-4F08-83B4-D21E0C1C59A1}" type="presParOf" srcId="{C2E6466B-1398-4B78-BCDA-A5000D807583}" destId="{9C7D78F0-7AFC-4387-8F71-4E1EBD8F9526}" srcOrd="3" destOrd="0" presId="urn:microsoft.com/office/officeart/2005/8/layout/process5"/>
    <dgm:cxn modelId="{E5B937E1-B4B2-4891-B05C-2AD79FE8D213}" type="presParOf" srcId="{9C7D78F0-7AFC-4387-8F71-4E1EBD8F9526}" destId="{EA5F40B7-D78B-4EBF-A631-C220C2DFBFCA}" srcOrd="0" destOrd="0" presId="urn:microsoft.com/office/officeart/2005/8/layout/process5"/>
    <dgm:cxn modelId="{252F6CE1-5D9C-43FE-AF01-CA6FFE68236C}" type="presParOf" srcId="{C2E6466B-1398-4B78-BCDA-A5000D807583}" destId="{541E2A69-37B4-465F-A4EE-9F0D476E22C6}" srcOrd="4" destOrd="0" presId="urn:microsoft.com/office/officeart/2005/8/layout/process5"/>
    <dgm:cxn modelId="{E666A7D2-0803-4FBF-8EC2-A7B60D348B5B}" type="presParOf" srcId="{C2E6466B-1398-4B78-BCDA-A5000D807583}" destId="{FFCDC096-77B1-45D5-999D-28AD41CFECF6}" srcOrd="5" destOrd="0" presId="urn:microsoft.com/office/officeart/2005/8/layout/process5"/>
    <dgm:cxn modelId="{BDB26898-5645-425D-969E-32C503A5C952}" type="presParOf" srcId="{FFCDC096-77B1-45D5-999D-28AD41CFECF6}" destId="{CB84A8F2-1613-4F9C-8C97-2812BDFDF05F}" srcOrd="0" destOrd="0" presId="urn:microsoft.com/office/officeart/2005/8/layout/process5"/>
    <dgm:cxn modelId="{C36681D7-E091-4944-AE42-2235A3EA06AC}" type="presParOf" srcId="{C2E6466B-1398-4B78-BCDA-A5000D807583}" destId="{299B642D-8DE1-4161-9260-12BFAA733F89}" srcOrd="6" destOrd="0" presId="urn:microsoft.com/office/officeart/2005/8/layout/process5"/>
    <dgm:cxn modelId="{AC5D5C5C-9315-4267-84F6-37E141B7027E}" type="presParOf" srcId="{C2E6466B-1398-4B78-BCDA-A5000D807583}" destId="{FE21A452-1F4B-4080-8D60-EA4961106AD2}" srcOrd="7" destOrd="0" presId="urn:microsoft.com/office/officeart/2005/8/layout/process5"/>
    <dgm:cxn modelId="{AD1AD100-BD46-458C-BAA9-8FDD44428D48}" type="presParOf" srcId="{FE21A452-1F4B-4080-8D60-EA4961106AD2}" destId="{E91BFF16-EC2D-4DF8-A2A3-21BEB8B0A45E}" srcOrd="0" destOrd="0" presId="urn:microsoft.com/office/officeart/2005/8/layout/process5"/>
    <dgm:cxn modelId="{B4D84E07-10CD-4D87-A738-4CD97DDFFCEE}" type="presParOf" srcId="{C2E6466B-1398-4B78-BCDA-A5000D807583}" destId="{109C2627-E925-4B9E-AC03-10E872964E6B}" srcOrd="8" destOrd="0" presId="urn:microsoft.com/office/officeart/2005/8/layout/process5"/>
    <dgm:cxn modelId="{6D899AF5-AA59-4FF7-8438-6C0FF1C73D00}" type="presParOf" srcId="{C2E6466B-1398-4B78-BCDA-A5000D807583}" destId="{C7FEBF41-4860-4F2E-BB0F-6467BBBB4507}" srcOrd="9" destOrd="0" presId="urn:microsoft.com/office/officeart/2005/8/layout/process5"/>
    <dgm:cxn modelId="{3C7F833D-4377-427A-8D20-88F97B41C9C1}" type="presParOf" srcId="{C7FEBF41-4860-4F2E-BB0F-6467BBBB4507}" destId="{AD5BDE1D-5814-461F-8980-1FDCEC4A67FE}" srcOrd="0" destOrd="0" presId="urn:microsoft.com/office/officeart/2005/8/layout/process5"/>
    <dgm:cxn modelId="{829510F6-2040-4D2E-B505-B8BCFD9F63E5}" type="presParOf" srcId="{C2E6466B-1398-4B78-BCDA-A5000D807583}" destId="{3C49595E-1004-4679-831C-D8A88C8C985C}" srcOrd="10" destOrd="0" presId="urn:microsoft.com/office/officeart/2005/8/layout/process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6096BC-834B-4752-981C-59A98855F00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5DBF0-FE17-49C5-8A59-B4FB0A156E5D}">
      <dgm:prSet phldrT="[Текст]"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США вели агрессивную политику и в прибрежьях Карибского моря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D8078D5-C91B-49D5-94EB-8E10D26E64B2}" type="parTrans" cxnId="{81BBAC63-AB65-4D8C-BD4C-B31969BD9C9D}">
      <dgm:prSet/>
      <dgm:spPr/>
      <dgm:t>
        <a:bodyPr/>
        <a:lstStyle/>
        <a:p>
          <a:endParaRPr lang="ru-RU"/>
        </a:p>
      </dgm:t>
    </dgm:pt>
    <dgm:pt modelId="{39B47926-70F0-472D-851F-D392DEF47D30}" type="sibTrans" cxnId="{81BBAC63-AB65-4D8C-BD4C-B31969BD9C9D}">
      <dgm:prSet/>
      <dgm:spPr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93BED18A-5C77-4A39-BD06-46EA782E6207}">
      <dgm:prSet phldrT="[Текст]"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1903 году они принудили Кубу подписать договор. Согласно ему, она была лишена права создать союз с каким-либо государством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0D253C-A873-42B4-98AB-BFF45E3D7C6F}" type="parTrans" cxnId="{10D7FFB3-81C9-4E90-9523-B0239EE946FF}">
      <dgm:prSet/>
      <dgm:spPr/>
      <dgm:t>
        <a:bodyPr/>
        <a:lstStyle/>
        <a:p>
          <a:endParaRPr lang="ru-RU"/>
        </a:p>
      </dgm:t>
    </dgm:pt>
    <dgm:pt modelId="{775D22E2-F26F-4D0A-88AD-E88124BB8147}" type="sibTrans" cxnId="{10D7FFB3-81C9-4E90-9523-B0239EE946FF}">
      <dgm:prSet/>
      <dgm:spPr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CED86B92-29F9-4370-B7C8-B89CC5E5DFFC}">
      <dgm:prSet phldrT="[Текст]"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Без согласия США или вносить какую-либо поправку в свою внутреннюю политику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00EFF7C-E8B0-4D9E-B394-744638AD8F37}" type="parTrans" cxnId="{E7AC8346-3E7B-4B84-937C-D37F88146BF0}">
      <dgm:prSet/>
      <dgm:spPr/>
      <dgm:t>
        <a:bodyPr/>
        <a:lstStyle/>
        <a:p>
          <a:endParaRPr lang="ru-RU"/>
        </a:p>
      </dgm:t>
    </dgm:pt>
    <dgm:pt modelId="{9884A7E9-4E65-4CDA-9C49-459B105BF22C}" type="sibTrans" cxnId="{E7AC8346-3E7B-4B84-937C-D37F88146BF0}">
      <dgm:prSet/>
      <dgm:spPr/>
      <dgm:t>
        <a:bodyPr/>
        <a:lstStyle/>
        <a:p>
          <a:endParaRPr lang="ru-RU"/>
        </a:p>
      </dgm:t>
    </dgm:pt>
    <dgm:pt modelId="{D262C55B-2CE8-4ABA-8B97-F6654FBFE063}" type="pres">
      <dgm:prSet presAssocID="{E46096BC-834B-4752-981C-59A98855F00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B32B07-A60A-4ABA-BB9C-890882B00640}" type="pres">
      <dgm:prSet presAssocID="{E46096BC-834B-4752-981C-59A98855F001}" presName="dummyMaxCanvas" presStyleCnt="0">
        <dgm:presLayoutVars/>
      </dgm:prSet>
      <dgm:spPr/>
    </dgm:pt>
    <dgm:pt modelId="{6A5F6C20-78DC-4668-80F7-A763E8E7F41D}" type="pres">
      <dgm:prSet presAssocID="{E46096BC-834B-4752-981C-59A98855F00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9F631-4377-4262-BD65-1B56805D683D}" type="pres">
      <dgm:prSet presAssocID="{E46096BC-834B-4752-981C-59A98855F00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7E772-F9AF-4027-9C3F-DBA0EAC1FACE}" type="pres">
      <dgm:prSet presAssocID="{E46096BC-834B-4752-981C-59A98855F00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5EE42-EE80-44B7-B03E-7D3D2768E3F5}" type="pres">
      <dgm:prSet presAssocID="{E46096BC-834B-4752-981C-59A98855F00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577A3-A9B9-4AFA-8D41-4DFA618DD2C8}" type="pres">
      <dgm:prSet presAssocID="{E46096BC-834B-4752-981C-59A98855F00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C9972-C5E2-4ACA-8962-98321F38440A}" type="pres">
      <dgm:prSet presAssocID="{E46096BC-834B-4752-981C-59A98855F00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22DA6-4982-4AEF-BC5A-91B4927530ED}" type="pres">
      <dgm:prSet presAssocID="{E46096BC-834B-4752-981C-59A98855F00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BCF40-6B2F-4A4B-8F44-E6E52EC63B2C}" type="pres">
      <dgm:prSet presAssocID="{E46096BC-834B-4752-981C-59A98855F00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32C9B2-6FF8-401F-B539-C8BC7AF83882}" type="presOf" srcId="{7365DBF0-FE17-49C5-8A59-B4FB0A156E5D}" destId="{C59C9972-C5E2-4ACA-8962-98321F38440A}" srcOrd="1" destOrd="0" presId="urn:microsoft.com/office/officeart/2005/8/layout/vProcess5"/>
    <dgm:cxn modelId="{545B0DFE-C602-4476-A654-616E43C81C34}" type="presOf" srcId="{E46096BC-834B-4752-981C-59A98855F001}" destId="{D262C55B-2CE8-4ABA-8B97-F6654FBFE063}" srcOrd="0" destOrd="0" presId="urn:microsoft.com/office/officeart/2005/8/layout/vProcess5"/>
    <dgm:cxn modelId="{157F306D-26A7-4D4F-ACE6-4D8F83FCB35C}" type="presOf" srcId="{775D22E2-F26F-4D0A-88AD-E88124BB8147}" destId="{CB2577A3-A9B9-4AFA-8D41-4DFA618DD2C8}" srcOrd="0" destOrd="0" presId="urn:microsoft.com/office/officeart/2005/8/layout/vProcess5"/>
    <dgm:cxn modelId="{191B940C-90A0-41E7-A1C5-7108A56E11CE}" type="presOf" srcId="{39B47926-70F0-472D-851F-D392DEF47D30}" destId="{DDA5EE42-EE80-44B7-B03E-7D3D2768E3F5}" srcOrd="0" destOrd="0" presId="urn:microsoft.com/office/officeart/2005/8/layout/vProcess5"/>
    <dgm:cxn modelId="{10D7FFB3-81C9-4E90-9523-B0239EE946FF}" srcId="{E46096BC-834B-4752-981C-59A98855F001}" destId="{93BED18A-5C77-4A39-BD06-46EA782E6207}" srcOrd="1" destOrd="0" parTransId="{FA0D253C-A873-42B4-98AB-BFF45E3D7C6F}" sibTransId="{775D22E2-F26F-4D0A-88AD-E88124BB8147}"/>
    <dgm:cxn modelId="{87E3767C-43AD-4741-B5AC-8127CC0B3BD1}" type="presOf" srcId="{CED86B92-29F9-4370-B7C8-B89CC5E5DFFC}" destId="{8EDBCF40-6B2F-4A4B-8F44-E6E52EC63B2C}" srcOrd="1" destOrd="0" presId="urn:microsoft.com/office/officeart/2005/8/layout/vProcess5"/>
    <dgm:cxn modelId="{4A5F680B-712E-40F9-98FA-5142299533F1}" type="presOf" srcId="{93BED18A-5C77-4A39-BD06-46EA782E6207}" destId="{D659F631-4377-4262-BD65-1B56805D683D}" srcOrd="0" destOrd="0" presId="urn:microsoft.com/office/officeart/2005/8/layout/vProcess5"/>
    <dgm:cxn modelId="{E7AC8346-3E7B-4B84-937C-D37F88146BF0}" srcId="{E46096BC-834B-4752-981C-59A98855F001}" destId="{CED86B92-29F9-4370-B7C8-B89CC5E5DFFC}" srcOrd="2" destOrd="0" parTransId="{F00EFF7C-E8B0-4D9E-B394-744638AD8F37}" sibTransId="{9884A7E9-4E65-4CDA-9C49-459B105BF22C}"/>
    <dgm:cxn modelId="{81BBAC63-AB65-4D8C-BD4C-B31969BD9C9D}" srcId="{E46096BC-834B-4752-981C-59A98855F001}" destId="{7365DBF0-FE17-49C5-8A59-B4FB0A156E5D}" srcOrd="0" destOrd="0" parTransId="{6D8078D5-C91B-49D5-94EB-8E10D26E64B2}" sibTransId="{39B47926-70F0-472D-851F-D392DEF47D30}"/>
    <dgm:cxn modelId="{12C12656-880D-45C5-A43F-462C499AFC39}" type="presOf" srcId="{93BED18A-5C77-4A39-BD06-46EA782E6207}" destId="{43022DA6-4982-4AEF-BC5A-91B4927530ED}" srcOrd="1" destOrd="0" presId="urn:microsoft.com/office/officeart/2005/8/layout/vProcess5"/>
    <dgm:cxn modelId="{7B69C1D5-0058-4CBF-89DC-123910FD725A}" type="presOf" srcId="{7365DBF0-FE17-49C5-8A59-B4FB0A156E5D}" destId="{6A5F6C20-78DC-4668-80F7-A763E8E7F41D}" srcOrd="0" destOrd="0" presId="urn:microsoft.com/office/officeart/2005/8/layout/vProcess5"/>
    <dgm:cxn modelId="{A87A0023-94C3-47F9-9A88-6E0C6EC59C79}" type="presOf" srcId="{CED86B92-29F9-4370-B7C8-B89CC5E5DFFC}" destId="{C147E772-F9AF-4027-9C3F-DBA0EAC1FACE}" srcOrd="0" destOrd="0" presId="urn:microsoft.com/office/officeart/2005/8/layout/vProcess5"/>
    <dgm:cxn modelId="{DAC58338-346B-4606-BD4C-1ECCC351BAD1}" type="presParOf" srcId="{D262C55B-2CE8-4ABA-8B97-F6654FBFE063}" destId="{5FB32B07-A60A-4ABA-BB9C-890882B00640}" srcOrd="0" destOrd="0" presId="urn:microsoft.com/office/officeart/2005/8/layout/vProcess5"/>
    <dgm:cxn modelId="{BC4851C4-F133-4BA8-8FF2-9AD604B72406}" type="presParOf" srcId="{D262C55B-2CE8-4ABA-8B97-F6654FBFE063}" destId="{6A5F6C20-78DC-4668-80F7-A763E8E7F41D}" srcOrd="1" destOrd="0" presId="urn:microsoft.com/office/officeart/2005/8/layout/vProcess5"/>
    <dgm:cxn modelId="{B19B5119-A9AB-41E4-81A4-F0ED80764FDA}" type="presParOf" srcId="{D262C55B-2CE8-4ABA-8B97-F6654FBFE063}" destId="{D659F631-4377-4262-BD65-1B56805D683D}" srcOrd="2" destOrd="0" presId="urn:microsoft.com/office/officeart/2005/8/layout/vProcess5"/>
    <dgm:cxn modelId="{4A694C94-AEC4-4D0A-9B7C-9E7F67189BDE}" type="presParOf" srcId="{D262C55B-2CE8-4ABA-8B97-F6654FBFE063}" destId="{C147E772-F9AF-4027-9C3F-DBA0EAC1FACE}" srcOrd="3" destOrd="0" presId="urn:microsoft.com/office/officeart/2005/8/layout/vProcess5"/>
    <dgm:cxn modelId="{827CDC42-8D2B-4751-8599-AC10631D946A}" type="presParOf" srcId="{D262C55B-2CE8-4ABA-8B97-F6654FBFE063}" destId="{DDA5EE42-EE80-44B7-B03E-7D3D2768E3F5}" srcOrd="4" destOrd="0" presId="urn:microsoft.com/office/officeart/2005/8/layout/vProcess5"/>
    <dgm:cxn modelId="{24A11059-7046-43C6-A236-8AE3C775FB88}" type="presParOf" srcId="{D262C55B-2CE8-4ABA-8B97-F6654FBFE063}" destId="{CB2577A3-A9B9-4AFA-8D41-4DFA618DD2C8}" srcOrd="5" destOrd="0" presId="urn:microsoft.com/office/officeart/2005/8/layout/vProcess5"/>
    <dgm:cxn modelId="{C7366241-6905-4314-A7BA-00C4ABEDCF61}" type="presParOf" srcId="{D262C55B-2CE8-4ABA-8B97-F6654FBFE063}" destId="{C59C9972-C5E2-4ACA-8962-98321F38440A}" srcOrd="6" destOrd="0" presId="urn:microsoft.com/office/officeart/2005/8/layout/vProcess5"/>
    <dgm:cxn modelId="{7BE54287-1F0B-4B6F-A790-55433CEDE938}" type="presParOf" srcId="{D262C55B-2CE8-4ABA-8B97-F6654FBFE063}" destId="{43022DA6-4982-4AEF-BC5A-91B4927530ED}" srcOrd="7" destOrd="0" presId="urn:microsoft.com/office/officeart/2005/8/layout/vProcess5"/>
    <dgm:cxn modelId="{EF661147-858C-4828-956E-AF171D2CAC26}" type="presParOf" srcId="{D262C55B-2CE8-4ABA-8B97-F6654FBFE063}" destId="{8EDBCF40-6B2F-4A4B-8F44-E6E52EC63B2C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77AAB6-A987-4B2A-98F9-2554FA4714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B4EE8F-83FC-4A1E-BB3B-83DA2B333D1C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Капитал , израсходованный в Мексике,              к концу 1911 г. составил             1,5 млрд.долл.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965C700-100D-4BC0-94F1-98BF4651B9FA}" type="parTrans" cxnId="{2B9B1F1E-A9C8-4EDB-B895-89ABF4C93038}">
      <dgm:prSet/>
      <dgm:spPr/>
      <dgm:t>
        <a:bodyPr/>
        <a:lstStyle/>
        <a:p>
          <a:endParaRPr lang="ru-RU"/>
        </a:p>
      </dgm:t>
    </dgm:pt>
    <dgm:pt modelId="{7048DEE9-A43A-4B08-BA3C-8701747E789B}" type="sibTrans" cxnId="{2B9B1F1E-A9C8-4EDB-B895-89ABF4C93038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B2BFE2A0-AB63-46CA-B4D6-5F0A1ABC82F4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Больше половины основного производства перешло в руки монополистов США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E2C19EE-8DB7-49A8-8AE9-D01EB7671331}" type="parTrans" cxnId="{6461D007-E7AA-4BCA-AF5D-20C2298D6E7C}">
      <dgm:prSet/>
      <dgm:spPr/>
      <dgm:t>
        <a:bodyPr/>
        <a:lstStyle/>
        <a:p>
          <a:endParaRPr lang="ru-RU"/>
        </a:p>
      </dgm:t>
    </dgm:pt>
    <dgm:pt modelId="{2361A3B0-3FC2-437C-B7E6-B39DF7E27F42}" type="sibTrans" cxnId="{6461D007-E7AA-4BCA-AF5D-20C2298D6E7C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EEE307A1-5533-4AF1-8974-0A7AA096B4C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Предоставили кабальные займы Гватемале, Коста-Рике        и Никарагуа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C41D2BF-7BAC-4D14-B601-9115698D714D}" type="parTrans" cxnId="{8EB93F04-2A3D-44A1-A8C2-CDDF396825DC}">
      <dgm:prSet/>
      <dgm:spPr/>
      <dgm:t>
        <a:bodyPr/>
        <a:lstStyle/>
        <a:p>
          <a:endParaRPr lang="ru-RU"/>
        </a:p>
      </dgm:t>
    </dgm:pt>
    <dgm:pt modelId="{BF184920-3C42-41B0-B1CB-415B6687FB8C}" type="sibTrans" cxnId="{8EB93F04-2A3D-44A1-A8C2-CDDF396825DC}">
      <dgm:prSet/>
      <dgm:spPr/>
      <dgm:t>
        <a:bodyPr/>
        <a:lstStyle/>
        <a:p>
          <a:endParaRPr lang="ru-RU"/>
        </a:p>
      </dgm:t>
    </dgm:pt>
    <dgm:pt modelId="{ABA27866-8946-4466-A018-90A85DF16BA4}" type="pres">
      <dgm:prSet presAssocID="{9B77AAB6-A987-4B2A-98F9-2554FA471449}" presName="Name0" presStyleCnt="0">
        <dgm:presLayoutVars>
          <dgm:dir/>
          <dgm:resizeHandles val="exact"/>
        </dgm:presLayoutVars>
      </dgm:prSet>
      <dgm:spPr/>
    </dgm:pt>
    <dgm:pt modelId="{04F05709-9D2F-4DAD-BB7A-8FE9577449A3}" type="pres">
      <dgm:prSet presAssocID="{A6B4EE8F-83FC-4A1E-BB3B-83DA2B333D1C}" presName="node" presStyleLbl="node1" presStyleIdx="0" presStyleCnt="3" custScaleX="1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AD0A7-4BB5-49EC-8C63-9909E2274B95}" type="pres">
      <dgm:prSet presAssocID="{7048DEE9-A43A-4B08-BA3C-8701747E789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E4B6954-9F1F-49AE-8731-3B978D80D1BA}" type="pres">
      <dgm:prSet presAssocID="{7048DEE9-A43A-4B08-BA3C-8701747E789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3C03E33-7D3C-4466-ADE5-598ADA6E12B5}" type="pres">
      <dgm:prSet presAssocID="{B2BFE2A0-AB63-46CA-B4D6-5F0A1ABC82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FDB79-F901-45CC-8BD8-38D2BE59218F}" type="pres">
      <dgm:prSet presAssocID="{2361A3B0-3FC2-437C-B7E6-B39DF7E27F4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F3BA07E-73F9-4A45-8F5F-16A96271B372}" type="pres">
      <dgm:prSet presAssocID="{2361A3B0-3FC2-437C-B7E6-B39DF7E27F4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4CF8A83-9650-4365-9F0A-AD59FECF03F7}" type="pres">
      <dgm:prSet presAssocID="{EEE307A1-5533-4AF1-8974-0A7AA096B4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58822-3042-46D5-A411-95CD2AEA8611}" type="presOf" srcId="{B2BFE2A0-AB63-46CA-B4D6-5F0A1ABC82F4}" destId="{83C03E33-7D3C-4466-ADE5-598ADA6E12B5}" srcOrd="0" destOrd="0" presId="urn:microsoft.com/office/officeart/2005/8/layout/process1"/>
    <dgm:cxn modelId="{F0E245E1-69AF-46BD-98FF-6BC013A22193}" type="presOf" srcId="{9B77AAB6-A987-4B2A-98F9-2554FA471449}" destId="{ABA27866-8946-4466-A018-90A85DF16BA4}" srcOrd="0" destOrd="0" presId="urn:microsoft.com/office/officeart/2005/8/layout/process1"/>
    <dgm:cxn modelId="{D4E4085B-10D0-4286-A612-E7BD21151770}" type="presOf" srcId="{7048DEE9-A43A-4B08-BA3C-8701747E789B}" destId="{914AD0A7-4BB5-49EC-8C63-9909E2274B95}" srcOrd="0" destOrd="0" presId="urn:microsoft.com/office/officeart/2005/8/layout/process1"/>
    <dgm:cxn modelId="{5C821F81-4758-4E8C-9A5C-DACC71E89E8A}" type="presOf" srcId="{A6B4EE8F-83FC-4A1E-BB3B-83DA2B333D1C}" destId="{04F05709-9D2F-4DAD-BB7A-8FE9577449A3}" srcOrd="0" destOrd="0" presId="urn:microsoft.com/office/officeart/2005/8/layout/process1"/>
    <dgm:cxn modelId="{0F872C27-CDF9-4298-8570-CEDC16EC81FF}" type="presOf" srcId="{2361A3B0-3FC2-437C-B7E6-B39DF7E27F42}" destId="{CF3BA07E-73F9-4A45-8F5F-16A96271B372}" srcOrd="1" destOrd="0" presId="urn:microsoft.com/office/officeart/2005/8/layout/process1"/>
    <dgm:cxn modelId="{2B9B1F1E-A9C8-4EDB-B895-89ABF4C93038}" srcId="{9B77AAB6-A987-4B2A-98F9-2554FA471449}" destId="{A6B4EE8F-83FC-4A1E-BB3B-83DA2B333D1C}" srcOrd="0" destOrd="0" parTransId="{E965C700-100D-4BC0-94F1-98BF4651B9FA}" sibTransId="{7048DEE9-A43A-4B08-BA3C-8701747E789B}"/>
    <dgm:cxn modelId="{59F41369-DEEC-44CC-AD6F-C8DF684B39E9}" type="presOf" srcId="{EEE307A1-5533-4AF1-8974-0A7AA096B4C9}" destId="{34CF8A83-9650-4365-9F0A-AD59FECF03F7}" srcOrd="0" destOrd="0" presId="urn:microsoft.com/office/officeart/2005/8/layout/process1"/>
    <dgm:cxn modelId="{A3C6C680-94EB-409A-B081-93C47879ABBD}" type="presOf" srcId="{7048DEE9-A43A-4B08-BA3C-8701747E789B}" destId="{8E4B6954-9F1F-49AE-8731-3B978D80D1BA}" srcOrd="1" destOrd="0" presId="urn:microsoft.com/office/officeart/2005/8/layout/process1"/>
    <dgm:cxn modelId="{38E22BB8-778D-424A-A99A-9852B7FE991A}" type="presOf" srcId="{2361A3B0-3FC2-437C-B7E6-B39DF7E27F42}" destId="{69BFDB79-F901-45CC-8BD8-38D2BE59218F}" srcOrd="0" destOrd="0" presId="urn:microsoft.com/office/officeart/2005/8/layout/process1"/>
    <dgm:cxn modelId="{6461D007-E7AA-4BCA-AF5D-20C2298D6E7C}" srcId="{9B77AAB6-A987-4B2A-98F9-2554FA471449}" destId="{B2BFE2A0-AB63-46CA-B4D6-5F0A1ABC82F4}" srcOrd="1" destOrd="0" parTransId="{9E2C19EE-8DB7-49A8-8AE9-D01EB7671331}" sibTransId="{2361A3B0-3FC2-437C-B7E6-B39DF7E27F42}"/>
    <dgm:cxn modelId="{8EB93F04-2A3D-44A1-A8C2-CDDF396825DC}" srcId="{9B77AAB6-A987-4B2A-98F9-2554FA471449}" destId="{EEE307A1-5533-4AF1-8974-0A7AA096B4C9}" srcOrd="2" destOrd="0" parTransId="{8C41D2BF-7BAC-4D14-B601-9115698D714D}" sibTransId="{BF184920-3C42-41B0-B1CB-415B6687FB8C}"/>
    <dgm:cxn modelId="{0800716F-876F-42F8-9BF9-7D1361109983}" type="presParOf" srcId="{ABA27866-8946-4466-A018-90A85DF16BA4}" destId="{04F05709-9D2F-4DAD-BB7A-8FE9577449A3}" srcOrd="0" destOrd="0" presId="urn:microsoft.com/office/officeart/2005/8/layout/process1"/>
    <dgm:cxn modelId="{4E4E8443-9FD8-4D6B-9F87-2BA6E3F91F5D}" type="presParOf" srcId="{ABA27866-8946-4466-A018-90A85DF16BA4}" destId="{914AD0A7-4BB5-49EC-8C63-9909E2274B95}" srcOrd="1" destOrd="0" presId="urn:microsoft.com/office/officeart/2005/8/layout/process1"/>
    <dgm:cxn modelId="{36993C73-EF82-4CA0-8B2A-3728EBCA49D1}" type="presParOf" srcId="{914AD0A7-4BB5-49EC-8C63-9909E2274B95}" destId="{8E4B6954-9F1F-49AE-8731-3B978D80D1BA}" srcOrd="0" destOrd="0" presId="urn:microsoft.com/office/officeart/2005/8/layout/process1"/>
    <dgm:cxn modelId="{BE7607B4-4B13-475C-A718-591032B3756F}" type="presParOf" srcId="{ABA27866-8946-4466-A018-90A85DF16BA4}" destId="{83C03E33-7D3C-4466-ADE5-598ADA6E12B5}" srcOrd="2" destOrd="0" presId="urn:microsoft.com/office/officeart/2005/8/layout/process1"/>
    <dgm:cxn modelId="{6235B109-F2F7-47B3-8B41-C479B6317B8F}" type="presParOf" srcId="{ABA27866-8946-4466-A018-90A85DF16BA4}" destId="{69BFDB79-F901-45CC-8BD8-38D2BE59218F}" srcOrd="3" destOrd="0" presId="urn:microsoft.com/office/officeart/2005/8/layout/process1"/>
    <dgm:cxn modelId="{E91A93B3-15B0-4023-971D-194B4221D342}" type="presParOf" srcId="{69BFDB79-F901-45CC-8BD8-38D2BE59218F}" destId="{CF3BA07E-73F9-4A45-8F5F-16A96271B372}" srcOrd="0" destOrd="0" presId="urn:microsoft.com/office/officeart/2005/8/layout/process1"/>
    <dgm:cxn modelId="{6DB11788-ACEF-42F9-8EC3-864DFF0A247D}" type="presParOf" srcId="{ABA27866-8946-4466-A018-90A85DF16BA4}" destId="{34CF8A83-9650-4365-9F0A-AD59FECF03F7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37CCA1-BC8A-437E-A909-ACC2CD0894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075097-65C7-401E-97C6-68C4F3286BC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Были захвачены Гавайские                 и Филиппинские острова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E175B5-1F32-412E-8070-989540C1A5A5}" type="parTrans" cxnId="{D1546A32-5728-40C4-B84C-B6834D43B855}">
      <dgm:prSet/>
      <dgm:spPr/>
      <dgm:t>
        <a:bodyPr/>
        <a:lstStyle/>
        <a:p>
          <a:endParaRPr lang="ru-RU"/>
        </a:p>
      </dgm:t>
    </dgm:pt>
    <dgm:pt modelId="{5CFDD0A1-6A32-4F57-9A6D-5E212C405B92}" type="sibTrans" cxnId="{D1546A32-5728-40C4-B84C-B6834D43B855}">
      <dgm:prSet/>
      <dgm:spPr/>
      <dgm:t>
        <a:bodyPr/>
        <a:lstStyle/>
        <a:p>
          <a:endParaRPr lang="ru-RU"/>
        </a:p>
      </dgm:t>
    </dgm:pt>
    <dgm:pt modelId="{8D6A8BD7-8A5D-48EE-BF7C-C141AF2FF6AD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Усилилась торговля                со странами, расположенными на берегах Тихого океана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A5E03C8-B8AE-4EC0-8182-5B2B29EE7421}" type="parTrans" cxnId="{7437A2EC-8E59-45A4-8044-D863C4E33DE7}">
      <dgm:prSet/>
      <dgm:spPr/>
      <dgm:t>
        <a:bodyPr/>
        <a:lstStyle/>
        <a:p>
          <a:endParaRPr lang="ru-RU"/>
        </a:p>
      </dgm:t>
    </dgm:pt>
    <dgm:pt modelId="{5EF868DA-BA29-4A16-83A5-6BD1A8586A3F}" type="sibTrans" cxnId="{7437A2EC-8E59-45A4-8044-D863C4E33DE7}">
      <dgm:prSet/>
      <dgm:spPr/>
      <dgm:t>
        <a:bodyPr/>
        <a:lstStyle/>
        <a:p>
          <a:endParaRPr lang="ru-RU"/>
        </a:p>
      </dgm:t>
    </dgm:pt>
    <dgm:pt modelId="{1DE35B72-8DF8-46EC-A8B0-882ECFCFFE5E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Особое значение придавалось строительству канала между Тихим                   и Атлантическим океанами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FCB5A1E-FA9C-4892-8D2D-8FA273538757}" type="parTrans" cxnId="{887E4C64-E20D-4B27-A4A2-5D85A0DCF89B}">
      <dgm:prSet/>
      <dgm:spPr/>
      <dgm:t>
        <a:bodyPr/>
        <a:lstStyle/>
        <a:p>
          <a:endParaRPr lang="ru-RU"/>
        </a:p>
      </dgm:t>
    </dgm:pt>
    <dgm:pt modelId="{49C0EB59-15E4-42E1-B6F9-FA8932AF621C}" type="sibTrans" cxnId="{887E4C64-E20D-4B27-A4A2-5D85A0DCF89B}">
      <dgm:prSet/>
      <dgm:spPr/>
      <dgm:t>
        <a:bodyPr/>
        <a:lstStyle/>
        <a:p>
          <a:endParaRPr lang="ru-RU"/>
        </a:p>
      </dgm:t>
    </dgm:pt>
    <dgm:pt modelId="{ABABA084-7E0E-4FE3-8D0E-1EB55EED400E}" type="pres">
      <dgm:prSet presAssocID="{3537CCA1-BC8A-437E-A909-ACC2CD0894EB}" presName="CompostProcess" presStyleCnt="0">
        <dgm:presLayoutVars>
          <dgm:dir/>
          <dgm:resizeHandles val="exact"/>
        </dgm:presLayoutVars>
      </dgm:prSet>
      <dgm:spPr/>
    </dgm:pt>
    <dgm:pt modelId="{88F841FD-46A0-4C56-B5E0-024F856F5851}" type="pres">
      <dgm:prSet presAssocID="{3537CCA1-BC8A-437E-A909-ACC2CD0894EB}" presName="arrow" presStyleLbl="bgShp" presStyleIdx="0" presStyleCnt="1"/>
      <dgm:spPr>
        <a:solidFill>
          <a:schemeClr val="accent3">
            <a:lumMod val="60000"/>
            <a:lumOff val="40000"/>
          </a:schemeClr>
        </a:solidFill>
      </dgm:spPr>
    </dgm:pt>
    <dgm:pt modelId="{3743EE68-76E8-48F6-864A-E70BA15E9327}" type="pres">
      <dgm:prSet presAssocID="{3537CCA1-BC8A-437E-A909-ACC2CD0894EB}" presName="linearProcess" presStyleCnt="0"/>
      <dgm:spPr/>
    </dgm:pt>
    <dgm:pt modelId="{7D8712F7-9294-4671-89B6-F87931B10210}" type="pres">
      <dgm:prSet presAssocID="{B8075097-65C7-401E-97C6-68C4F3286BC8}" presName="textNode" presStyleLbl="node1" presStyleIdx="0" presStyleCnt="3" custScaleX="113087" custScaleY="123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9D837-54FC-4802-8509-DECF71A640B2}" type="pres">
      <dgm:prSet presAssocID="{5CFDD0A1-6A32-4F57-9A6D-5E212C405B92}" presName="sibTrans" presStyleCnt="0"/>
      <dgm:spPr/>
    </dgm:pt>
    <dgm:pt modelId="{A93262C1-6FFA-4AF9-A05E-41D4CADC6BCD}" type="pres">
      <dgm:prSet presAssocID="{8D6A8BD7-8A5D-48EE-BF7C-C141AF2FF6AD}" presName="textNode" presStyleLbl="node1" presStyleIdx="1" presStyleCnt="3" custScaleX="111914" custScaleY="123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D767-821A-447F-94C2-A7F8052C341D}" type="pres">
      <dgm:prSet presAssocID="{5EF868DA-BA29-4A16-83A5-6BD1A8586A3F}" presName="sibTrans" presStyleCnt="0"/>
      <dgm:spPr/>
    </dgm:pt>
    <dgm:pt modelId="{2F80CB4B-970F-462A-9040-851BB9FE902F}" type="pres">
      <dgm:prSet presAssocID="{1DE35B72-8DF8-46EC-A8B0-882ECFCFFE5E}" presName="textNode" presStyleLbl="node1" presStyleIdx="2" presStyleCnt="3" custScaleY="123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46A32-5728-40C4-B84C-B6834D43B855}" srcId="{3537CCA1-BC8A-437E-A909-ACC2CD0894EB}" destId="{B8075097-65C7-401E-97C6-68C4F3286BC8}" srcOrd="0" destOrd="0" parTransId="{BFE175B5-1F32-412E-8070-989540C1A5A5}" sibTransId="{5CFDD0A1-6A32-4F57-9A6D-5E212C405B92}"/>
    <dgm:cxn modelId="{CA6EBFCC-7E6B-4E8F-B6B8-CC736E7C2A55}" type="presOf" srcId="{1DE35B72-8DF8-46EC-A8B0-882ECFCFFE5E}" destId="{2F80CB4B-970F-462A-9040-851BB9FE902F}" srcOrd="0" destOrd="0" presId="urn:microsoft.com/office/officeart/2005/8/layout/hProcess9"/>
    <dgm:cxn modelId="{0E8DFB49-BD00-4B9A-849F-0B451B91392F}" type="presOf" srcId="{8D6A8BD7-8A5D-48EE-BF7C-C141AF2FF6AD}" destId="{A93262C1-6FFA-4AF9-A05E-41D4CADC6BCD}" srcOrd="0" destOrd="0" presId="urn:microsoft.com/office/officeart/2005/8/layout/hProcess9"/>
    <dgm:cxn modelId="{1A5AB953-219B-443F-A1A2-6BE5D09F7BC4}" type="presOf" srcId="{B8075097-65C7-401E-97C6-68C4F3286BC8}" destId="{7D8712F7-9294-4671-89B6-F87931B10210}" srcOrd="0" destOrd="0" presId="urn:microsoft.com/office/officeart/2005/8/layout/hProcess9"/>
    <dgm:cxn modelId="{ACE9618D-0456-4F71-B200-E41FEAE30B7C}" type="presOf" srcId="{3537CCA1-BC8A-437E-A909-ACC2CD0894EB}" destId="{ABABA084-7E0E-4FE3-8D0E-1EB55EED400E}" srcOrd="0" destOrd="0" presId="urn:microsoft.com/office/officeart/2005/8/layout/hProcess9"/>
    <dgm:cxn modelId="{7437A2EC-8E59-45A4-8044-D863C4E33DE7}" srcId="{3537CCA1-BC8A-437E-A909-ACC2CD0894EB}" destId="{8D6A8BD7-8A5D-48EE-BF7C-C141AF2FF6AD}" srcOrd="1" destOrd="0" parTransId="{1A5E03C8-B8AE-4EC0-8182-5B2B29EE7421}" sibTransId="{5EF868DA-BA29-4A16-83A5-6BD1A8586A3F}"/>
    <dgm:cxn modelId="{887E4C64-E20D-4B27-A4A2-5D85A0DCF89B}" srcId="{3537CCA1-BC8A-437E-A909-ACC2CD0894EB}" destId="{1DE35B72-8DF8-46EC-A8B0-882ECFCFFE5E}" srcOrd="2" destOrd="0" parTransId="{FFCB5A1E-FA9C-4892-8D2D-8FA273538757}" sibTransId="{49C0EB59-15E4-42E1-B6F9-FA8932AF621C}"/>
    <dgm:cxn modelId="{55659A3B-C47B-4C28-AC2D-1B2624CAA8DA}" type="presParOf" srcId="{ABABA084-7E0E-4FE3-8D0E-1EB55EED400E}" destId="{88F841FD-46A0-4C56-B5E0-024F856F5851}" srcOrd="0" destOrd="0" presId="urn:microsoft.com/office/officeart/2005/8/layout/hProcess9"/>
    <dgm:cxn modelId="{19DA3BAA-8A4A-4D71-9E89-9783A68029EB}" type="presParOf" srcId="{ABABA084-7E0E-4FE3-8D0E-1EB55EED400E}" destId="{3743EE68-76E8-48F6-864A-E70BA15E9327}" srcOrd="1" destOrd="0" presId="urn:microsoft.com/office/officeart/2005/8/layout/hProcess9"/>
    <dgm:cxn modelId="{47431E28-DFE8-4A26-B86C-290E7E4D09CF}" type="presParOf" srcId="{3743EE68-76E8-48F6-864A-E70BA15E9327}" destId="{7D8712F7-9294-4671-89B6-F87931B10210}" srcOrd="0" destOrd="0" presId="urn:microsoft.com/office/officeart/2005/8/layout/hProcess9"/>
    <dgm:cxn modelId="{E9E1A407-7BCC-4931-B325-A096F5ACB7DE}" type="presParOf" srcId="{3743EE68-76E8-48F6-864A-E70BA15E9327}" destId="{A149D837-54FC-4802-8509-DECF71A640B2}" srcOrd="1" destOrd="0" presId="urn:microsoft.com/office/officeart/2005/8/layout/hProcess9"/>
    <dgm:cxn modelId="{E95C0BFF-7CC3-464C-AFEB-C2A2D793FECC}" type="presParOf" srcId="{3743EE68-76E8-48F6-864A-E70BA15E9327}" destId="{A93262C1-6FFA-4AF9-A05E-41D4CADC6BCD}" srcOrd="2" destOrd="0" presId="urn:microsoft.com/office/officeart/2005/8/layout/hProcess9"/>
    <dgm:cxn modelId="{44B39A11-6664-41DA-B1AF-4E257F06BFD5}" type="presParOf" srcId="{3743EE68-76E8-48F6-864A-E70BA15E9327}" destId="{9C9DD767-821A-447F-94C2-A7F8052C341D}" srcOrd="3" destOrd="0" presId="urn:microsoft.com/office/officeart/2005/8/layout/hProcess9"/>
    <dgm:cxn modelId="{421698C6-696B-4FFF-B0ED-067C6673BFD3}" type="presParOf" srcId="{3743EE68-76E8-48F6-864A-E70BA15E9327}" destId="{2F80CB4B-970F-462A-9040-851BB9FE902F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47D615-72BC-41B7-BFB1-19E6DF65A628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C0185A8-1BC0-473A-844C-6AE2842182D0}">
      <dgm:prSet/>
      <dgm:spPr/>
      <dgm:t>
        <a:bodyPr/>
        <a:lstStyle/>
        <a:p>
          <a:pPr rtl="0"/>
          <a:r>
            <a:rPr lang="ru-RU" b="1" smtClean="0"/>
            <a:t>3 ноября 1903 г. США организовали в Панаме бунт против Колумбии</a:t>
          </a:r>
          <a:endParaRPr lang="ru-RU"/>
        </a:p>
      </dgm:t>
    </dgm:pt>
    <dgm:pt modelId="{4D52F314-3E92-43D8-98F9-FC8A64C941EF}" type="parTrans" cxnId="{166CBEE2-1E66-44BC-B0D6-390B8FBF1FB8}">
      <dgm:prSet/>
      <dgm:spPr/>
      <dgm:t>
        <a:bodyPr/>
        <a:lstStyle/>
        <a:p>
          <a:endParaRPr lang="ru-RU"/>
        </a:p>
      </dgm:t>
    </dgm:pt>
    <dgm:pt modelId="{FB4EC92E-C08A-4426-B10E-41339931D8EF}" type="sibTrans" cxnId="{166CBEE2-1E66-44BC-B0D6-390B8FBF1FB8}">
      <dgm:prSet/>
      <dgm:spPr/>
      <dgm:t>
        <a:bodyPr/>
        <a:lstStyle/>
        <a:p>
          <a:endParaRPr lang="ru-RU"/>
        </a:p>
      </dgm:t>
    </dgm:pt>
    <dgm:pt modelId="{24FD7C90-358C-457B-B6B3-EFD09E4CA65B}">
      <dgm:prSet/>
      <dgm:spPr/>
      <dgm:t>
        <a:bodyPr/>
        <a:lstStyle/>
        <a:p>
          <a:pPr rtl="0"/>
          <a:r>
            <a:rPr lang="ru-RU" b="1" smtClean="0"/>
            <a:t>Там было создано марионеточное государство</a:t>
          </a:r>
          <a:endParaRPr lang="ru-RU"/>
        </a:p>
      </dgm:t>
    </dgm:pt>
    <dgm:pt modelId="{7EF743B5-152F-4EB8-8573-A5D8C72AE710}" type="parTrans" cxnId="{56635AD2-21D4-46A6-8029-4E39CBFFB5E3}">
      <dgm:prSet/>
      <dgm:spPr/>
      <dgm:t>
        <a:bodyPr/>
        <a:lstStyle/>
        <a:p>
          <a:endParaRPr lang="ru-RU"/>
        </a:p>
      </dgm:t>
    </dgm:pt>
    <dgm:pt modelId="{C6DA7DF8-037F-4000-A505-3829663AACF8}" type="sibTrans" cxnId="{56635AD2-21D4-46A6-8029-4E39CBFFB5E3}">
      <dgm:prSet/>
      <dgm:spPr/>
      <dgm:t>
        <a:bodyPr/>
        <a:lstStyle/>
        <a:p>
          <a:endParaRPr lang="ru-RU"/>
        </a:p>
      </dgm:t>
    </dgm:pt>
    <dgm:pt modelId="{1957AA3C-4E9A-43E0-9663-B7A0B75314E7}">
      <dgm:prSet/>
      <dgm:spPr/>
      <dgm:t>
        <a:bodyPr/>
        <a:lstStyle/>
        <a:p>
          <a:pPr rtl="0"/>
          <a:r>
            <a:rPr lang="ru-RU" b="1" smtClean="0"/>
            <a:t>Панама была объявлена «независимой» республикой</a:t>
          </a:r>
          <a:endParaRPr lang="ru-RU"/>
        </a:p>
      </dgm:t>
    </dgm:pt>
    <dgm:pt modelId="{D5F02AF5-4D0F-4690-A3F2-107AACB349BC}" type="parTrans" cxnId="{F4B8011D-513E-4A21-872C-5BCE084390EF}">
      <dgm:prSet/>
      <dgm:spPr/>
      <dgm:t>
        <a:bodyPr/>
        <a:lstStyle/>
        <a:p>
          <a:endParaRPr lang="ru-RU"/>
        </a:p>
      </dgm:t>
    </dgm:pt>
    <dgm:pt modelId="{42D8D3EC-E247-4BA9-8395-EC2BFE7113D5}" type="sibTrans" cxnId="{F4B8011D-513E-4A21-872C-5BCE084390EF}">
      <dgm:prSet/>
      <dgm:spPr/>
      <dgm:t>
        <a:bodyPr/>
        <a:lstStyle/>
        <a:p>
          <a:endParaRPr lang="ru-RU"/>
        </a:p>
      </dgm:t>
    </dgm:pt>
    <dgm:pt modelId="{738005FC-9A2C-46BB-801B-2F64922B1A12}">
      <dgm:prSet/>
      <dgm:spPr/>
      <dgm:t>
        <a:bodyPr/>
        <a:lstStyle/>
        <a:p>
          <a:pPr rtl="0"/>
          <a:r>
            <a:rPr lang="ru-RU" b="1" smtClean="0"/>
            <a:t>США признали «независимость» Панамской Республики</a:t>
          </a:r>
          <a:endParaRPr lang="ru-RU"/>
        </a:p>
      </dgm:t>
    </dgm:pt>
    <dgm:pt modelId="{E9AFB088-86CB-4899-BB78-E7519786B26B}" type="parTrans" cxnId="{66742CDE-F63C-48E9-A9F3-348B9766ECC2}">
      <dgm:prSet/>
      <dgm:spPr/>
      <dgm:t>
        <a:bodyPr/>
        <a:lstStyle/>
        <a:p>
          <a:endParaRPr lang="ru-RU"/>
        </a:p>
      </dgm:t>
    </dgm:pt>
    <dgm:pt modelId="{72733EC6-D182-4480-AC8B-79DCE03C33C5}" type="sibTrans" cxnId="{66742CDE-F63C-48E9-A9F3-348B9766ECC2}">
      <dgm:prSet/>
      <dgm:spPr/>
      <dgm:t>
        <a:bodyPr/>
        <a:lstStyle/>
        <a:p>
          <a:endParaRPr lang="ru-RU"/>
        </a:p>
      </dgm:t>
    </dgm:pt>
    <dgm:pt modelId="{582F261A-2FEB-44D1-BA4A-84C4E6E8CF87}" type="pres">
      <dgm:prSet presAssocID="{8947D615-72BC-41B7-BFB1-19E6DF65A628}" presName="vert0" presStyleCnt="0">
        <dgm:presLayoutVars>
          <dgm:dir/>
          <dgm:animOne val="branch"/>
          <dgm:animLvl val="lvl"/>
        </dgm:presLayoutVars>
      </dgm:prSet>
      <dgm:spPr/>
    </dgm:pt>
    <dgm:pt modelId="{DF5A12D8-EDF3-4D70-A692-99C75B8C9DE6}" type="pres">
      <dgm:prSet presAssocID="{EC0185A8-1BC0-473A-844C-6AE2842182D0}" presName="thickLine" presStyleLbl="alignNode1" presStyleIdx="0" presStyleCnt="4"/>
      <dgm:spPr/>
    </dgm:pt>
    <dgm:pt modelId="{9E54F0D6-2269-4800-B256-58273F604D1C}" type="pres">
      <dgm:prSet presAssocID="{EC0185A8-1BC0-473A-844C-6AE2842182D0}" presName="horz1" presStyleCnt="0"/>
      <dgm:spPr/>
    </dgm:pt>
    <dgm:pt modelId="{240F3E0F-B5A0-4141-8DFE-4524C58C58AF}" type="pres">
      <dgm:prSet presAssocID="{EC0185A8-1BC0-473A-844C-6AE2842182D0}" presName="tx1" presStyleLbl="revTx" presStyleIdx="0" presStyleCnt="4"/>
      <dgm:spPr/>
    </dgm:pt>
    <dgm:pt modelId="{1F38907C-E60E-4174-B96C-A9349EBC7EB7}" type="pres">
      <dgm:prSet presAssocID="{EC0185A8-1BC0-473A-844C-6AE2842182D0}" presName="vert1" presStyleCnt="0"/>
      <dgm:spPr/>
    </dgm:pt>
    <dgm:pt modelId="{1129835B-922A-4C8F-9825-A4FACE144DFB}" type="pres">
      <dgm:prSet presAssocID="{24FD7C90-358C-457B-B6B3-EFD09E4CA65B}" presName="thickLine" presStyleLbl="alignNode1" presStyleIdx="1" presStyleCnt="4"/>
      <dgm:spPr/>
    </dgm:pt>
    <dgm:pt modelId="{2AD29256-0D56-498B-BE7E-6E3803369F46}" type="pres">
      <dgm:prSet presAssocID="{24FD7C90-358C-457B-B6B3-EFD09E4CA65B}" presName="horz1" presStyleCnt="0"/>
      <dgm:spPr/>
    </dgm:pt>
    <dgm:pt modelId="{A6C763C8-FFA4-423A-8CF1-724E56C17E0E}" type="pres">
      <dgm:prSet presAssocID="{24FD7C90-358C-457B-B6B3-EFD09E4CA65B}" presName="tx1" presStyleLbl="revTx" presStyleIdx="1" presStyleCnt="4"/>
      <dgm:spPr/>
    </dgm:pt>
    <dgm:pt modelId="{1E8286D9-3D72-4CAD-9386-24BE912F415C}" type="pres">
      <dgm:prSet presAssocID="{24FD7C90-358C-457B-B6B3-EFD09E4CA65B}" presName="vert1" presStyleCnt="0"/>
      <dgm:spPr/>
    </dgm:pt>
    <dgm:pt modelId="{D605A57D-9329-499F-BCB0-0CB30FADADDD}" type="pres">
      <dgm:prSet presAssocID="{1957AA3C-4E9A-43E0-9663-B7A0B75314E7}" presName="thickLine" presStyleLbl="alignNode1" presStyleIdx="2" presStyleCnt="4"/>
      <dgm:spPr/>
    </dgm:pt>
    <dgm:pt modelId="{15F05F0B-4BA9-4E42-BC33-FD763E88A6E2}" type="pres">
      <dgm:prSet presAssocID="{1957AA3C-4E9A-43E0-9663-B7A0B75314E7}" presName="horz1" presStyleCnt="0"/>
      <dgm:spPr/>
    </dgm:pt>
    <dgm:pt modelId="{801378FD-9DD1-46EF-89E2-982D607B1F7A}" type="pres">
      <dgm:prSet presAssocID="{1957AA3C-4E9A-43E0-9663-B7A0B75314E7}" presName="tx1" presStyleLbl="revTx" presStyleIdx="2" presStyleCnt="4"/>
      <dgm:spPr/>
    </dgm:pt>
    <dgm:pt modelId="{40211E2F-460D-4023-8002-07BE42231BAA}" type="pres">
      <dgm:prSet presAssocID="{1957AA3C-4E9A-43E0-9663-B7A0B75314E7}" presName="vert1" presStyleCnt="0"/>
      <dgm:spPr/>
    </dgm:pt>
    <dgm:pt modelId="{57DDDF90-3F65-43D0-BCDD-526E28B61D1A}" type="pres">
      <dgm:prSet presAssocID="{738005FC-9A2C-46BB-801B-2F64922B1A12}" presName="thickLine" presStyleLbl="alignNode1" presStyleIdx="3" presStyleCnt="4"/>
      <dgm:spPr/>
    </dgm:pt>
    <dgm:pt modelId="{72D0329C-6BDD-40F4-ACA2-08C2D78A49BA}" type="pres">
      <dgm:prSet presAssocID="{738005FC-9A2C-46BB-801B-2F64922B1A12}" presName="horz1" presStyleCnt="0"/>
      <dgm:spPr/>
    </dgm:pt>
    <dgm:pt modelId="{273D349A-654A-43BF-8B58-2597987D48DE}" type="pres">
      <dgm:prSet presAssocID="{738005FC-9A2C-46BB-801B-2F64922B1A12}" presName="tx1" presStyleLbl="revTx" presStyleIdx="3" presStyleCnt="4"/>
      <dgm:spPr/>
    </dgm:pt>
    <dgm:pt modelId="{EA3081AC-6C37-48A1-8630-8775CCB583A9}" type="pres">
      <dgm:prSet presAssocID="{738005FC-9A2C-46BB-801B-2F64922B1A12}" presName="vert1" presStyleCnt="0"/>
      <dgm:spPr/>
    </dgm:pt>
  </dgm:ptLst>
  <dgm:cxnLst>
    <dgm:cxn modelId="{F4B8011D-513E-4A21-872C-5BCE084390EF}" srcId="{8947D615-72BC-41B7-BFB1-19E6DF65A628}" destId="{1957AA3C-4E9A-43E0-9663-B7A0B75314E7}" srcOrd="2" destOrd="0" parTransId="{D5F02AF5-4D0F-4690-A3F2-107AACB349BC}" sibTransId="{42D8D3EC-E247-4BA9-8395-EC2BFE7113D5}"/>
    <dgm:cxn modelId="{15752711-3543-4601-B978-DBC227DD9708}" type="presOf" srcId="{1957AA3C-4E9A-43E0-9663-B7A0B75314E7}" destId="{801378FD-9DD1-46EF-89E2-982D607B1F7A}" srcOrd="0" destOrd="0" presId="urn:microsoft.com/office/officeart/2008/layout/LinedList"/>
    <dgm:cxn modelId="{B25DA3BC-61E1-45E1-8607-34EEBBC1E0C4}" type="presOf" srcId="{24FD7C90-358C-457B-B6B3-EFD09E4CA65B}" destId="{A6C763C8-FFA4-423A-8CF1-724E56C17E0E}" srcOrd="0" destOrd="0" presId="urn:microsoft.com/office/officeart/2008/layout/LinedList"/>
    <dgm:cxn modelId="{741ED380-D49B-4013-97E9-654B78D4F5CB}" type="presOf" srcId="{EC0185A8-1BC0-473A-844C-6AE2842182D0}" destId="{240F3E0F-B5A0-4141-8DFE-4524C58C58AF}" srcOrd="0" destOrd="0" presId="urn:microsoft.com/office/officeart/2008/layout/LinedList"/>
    <dgm:cxn modelId="{66742CDE-F63C-48E9-A9F3-348B9766ECC2}" srcId="{8947D615-72BC-41B7-BFB1-19E6DF65A628}" destId="{738005FC-9A2C-46BB-801B-2F64922B1A12}" srcOrd="3" destOrd="0" parTransId="{E9AFB088-86CB-4899-BB78-E7519786B26B}" sibTransId="{72733EC6-D182-4480-AC8B-79DCE03C33C5}"/>
    <dgm:cxn modelId="{166CBEE2-1E66-44BC-B0D6-390B8FBF1FB8}" srcId="{8947D615-72BC-41B7-BFB1-19E6DF65A628}" destId="{EC0185A8-1BC0-473A-844C-6AE2842182D0}" srcOrd="0" destOrd="0" parTransId="{4D52F314-3E92-43D8-98F9-FC8A64C941EF}" sibTransId="{FB4EC92E-C08A-4426-B10E-41339931D8EF}"/>
    <dgm:cxn modelId="{100E5D10-AE9B-4A6D-8FCF-479F14C1AC68}" type="presOf" srcId="{8947D615-72BC-41B7-BFB1-19E6DF65A628}" destId="{582F261A-2FEB-44D1-BA4A-84C4E6E8CF87}" srcOrd="0" destOrd="0" presId="urn:microsoft.com/office/officeart/2008/layout/LinedList"/>
    <dgm:cxn modelId="{56635AD2-21D4-46A6-8029-4E39CBFFB5E3}" srcId="{8947D615-72BC-41B7-BFB1-19E6DF65A628}" destId="{24FD7C90-358C-457B-B6B3-EFD09E4CA65B}" srcOrd="1" destOrd="0" parTransId="{7EF743B5-152F-4EB8-8573-A5D8C72AE710}" sibTransId="{C6DA7DF8-037F-4000-A505-3829663AACF8}"/>
    <dgm:cxn modelId="{B6C381FA-C6B7-4FE5-857E-6900D12FAAEB}" type="presOf" srcId="{738005FC-9A2C-46BB-801B-2F64922B1A12}" destId="{273D349A-654A-43BF-8B58-2597987D48DE}" srcOrd="0" destOrd="0" presId="urn:microsoft.com/office/officeart/2008/layout/LinedList"/>
    <dgm:cxn modelId="{30ECA71D-82FD-4F13-91C7-E91B000B9AA8}" type="presParOf" srcId="{582F261A-2FEB-44D1-BA4A-84C4E6E8CF87}" destId="{DF5A12D8-EDF3-4D70-A692-99C75B8C9DE6}" srcOrd="0" destOrd="0" presId="urn:microsoft.com/office/officeart/2008/layout/LinedList"/>
    <dgm:cxn modelId="{9CE67B9E-649A-4F3B-A0BE-A85CF8B1A1B6}" type="presParOf" srcId="{582F261A-2FEB-44D1-BA4A-84C4E6E8CF87}" destId="{9E54F0D6-2269-4800-B256-58273F604D1C}" srcOrd="1" destOrd="0" presId="urn:microsoft.com/office/officeart/2008/layout/LinedList"/>
    <dgm:cxn modelId="{24D05227-43D4-4001-B8DB-FE88250FBFA5}" type="presParOf" srcId="{9E54F0D6-2269-4800-B256-58273F604D1C}" destId="{240F3E0F-B5A0-4141-8DFE-4524C58C58AF}" srcOrd="0" destOrd="0" presId="urn:microsoft.com/office/officeart/2008/layout/LinedList"/>
    <dgm:cxn modelId="{472804FF-3578-408B-860B-53C66DAAF24E}" type="presParOf" srcId="{9E54F0D6-2269-4800-B256-58273F604D1C}" destId="{1F38907C-E60E-4174-B96C-A9349EBC7EB7}" srcOrd="1" destOrd="0" presId="urn:microsoft.com/office/officeart/2008/layout/LinedList"/>
    <dgm:cxn modelId="{6D4EA890-E6BB-49E5-A71F-84A4A9E1AA02}" type="presParOf" srcId="{582F261A-2FEB-44D1-BA4A-84C4E6E8CF87}" destId="{1129835B-922A-4C8F-9825-A4FACE144DFB}" srcOrd="2" destOrd="0" presId="urn:microsoft.com/office/officeart/2008/layout/LinedList"/>
    <dgm:cxn modelId="{E8D842FC-6A78-401A-AFD4-03CB67B66960}" type="presParOf" srcId="{582F261A-2FEB-44D1-BA4A-84C4E6E8CF87}" destId="{2AD29256-0D56-498B-BE7E-6E3803369F46}" srcOrd="3" destOrd="0" presId="urn:microsoft.com/office/officeart/2008/layout/LinedList"/>
    <dgm:cxn modelId="{CC42ECA0-23CB-4410-8EC6-20885F4EF512}" type="presParOf" srcId="{2AD29256-0D56-498B-BE7E-6E3803369F46}" destId="{A6C763C8-FFA4-423A-8CF1-724E56C17E0E}" srcOrd="0" destOrd="0" presId="urn:microsoft.com/office/officeart/2008/layout/LinedList"/>
    <dgm:cxn modelId="{525EE71E-35E7-42F9-8CBC-F7F7B05FF2B0}" type="presParOf" srcId="{2AD29256-0D56-498B-BE7E-6E3803369F46}" destId="{1E8286D9-3D72-4CAD-9386-24BE912F415C}" srcOrd="1" destOrd="0" presId="urn:microsoft.com/office/officeart/2008/layout/LinedList"/>
    <dgm:cxn modelId="{0E6C9A3B-940A-4D52-A518-BE14AE44FCE7}" type="presParOf" srcId="{582F261A-2FEB-44D1-BA4A-84C4E6E8CF87}" destId="{D605A57D-9329-499F-BCB0-0CB30FADADDD}" srcOrd="4" destOrd="0" presId="urn:microsoft.com/office/officeart/2008/layout/LinedList"/>
    <dgm:cxn modelId="{B223E4C1-78DC-413B-810E-4DB03F03DD50}" type="presParOf" srcId="{582F261A-2FEB-44D1-BA4A-84C4E6E8CF87}" destId="{15F05F0B-4BA9-4E42-BC33-FD763E88A6E2}" srcOrd="5" destOrd="0" presId="urn:microsoft.com/office/officeart/2008/layout/LinedList"/>
    <dgm:cxn modelId="{F7E18D0C-EC6E-4343-9098-DE48B32C4E9A}" type="presParOf" srcId="{15F05F0B-4BA9-4E42-BC33-FD763E88A6E2}" destId="{801378FD-9DD1-46EF-89E2-982D607B1F7A}" srcOrd="0" destOrd="0" presId="urn:microsoft.com/office/officeart/2008/layout/LinedList"/>
    <dgm:cxn modelId="{E92C6CBB-3BCB-4516-B137-4C95A5AD509A}" type="presParOf" srcId="{15F05F0B-4BA9-4E42-BC33-FD763E88A6E2}" destId="{40211E2F-460D-4023-8002-07BE42231BAA}" srcOrd="1" destOrd="0" presId="urn:microsoft.com/office/officeart/2008/layout/LinedList"/>
    <dgm:cxn modelId="{F5A65AF1-6858-4353-B01E-BAEE997472C0}" type="presParOf" srcId="{582F261A-2FEB-44D1-BA4A-84C4E6E8CF87}" destId="{57DDDF90-3F65-43D0-BCDD-526E28B61D1A}" srcOrd="6" destOrd="0" presId="urn:microsoft.com/office/officeart/2008/layout/LinedList"/>
    <dgm:cxn modelId="{6AD3F06F-3DFF-4EB2-80BB-B758C04B2BBA}" type="presParOf" srcId="{582F261A-2FEB-44D1-BA4A-84C4E6E8CF87}" destId="{72D0329C-6BDD-40F4-ACA2-08C2D78A49BA}" srcOrd="7" destOrd="0" presId="urn:microsoft.com/office/officeart/2008/layout/LinedList"/>
    <dgm:cxn modelId="{E85E15E0-9D42-4D44-8573-9DA7F287373C}" type="presParOf" srcId="{72D0329C-6BDD-40F4-ACA2-08C2D78A49BA}" destId="{273D349A-654A-43BF-8B58-2597987D48DE}" srcOrd="0" destOrd="0" presId="urn:microsoft.com/office/officeart/2008/layout/LinedList"/>
    <dgm:cxn modelId="{AECF0AAF-E708-4894-8719-FD07E18C8B50}" type="presParOf" srcId="{72D0329C-6BDD-40F4-ACA2-08C2D78A49BA}" destId="{EA3081AC-6C37-48A1-8630-8775CCB583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B33AB-C46D-437E-BEBB-5A80C84C60F7}">
      <dsp:nvSpPr>
        <dsp:cNvPr id="0" name=""/>
        <dsp:cNvSpPr/>
      </dsp:nvSpPr>
      <dsp:spPr>
        <a:xfrm>
          <a:off x="0" y="169289"/>
          <a:ext cx="1696652" cy="1017991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США, занятые освоением очень больших ресурсов страны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169289"/>
        <a:ext cx="1696652" cy="1017991"/>
      </dsp:txXfrm>
    </dsp:sp>
    <dsp:sp modelId="{CC8689CC-02F6-44B5-B6EF-27B13AC62FDA}">
      <dsp:nvSpPr>
        <dsp:cNvPr id="0" name=""/>
        <dsp:cNvSpPr/>
      </dsp:nvSpPr>
      <dsp:spPr>
        <a:xfrm>
          <a:off x="1866317" y="169289"/>
          <a:ext cx="1696652" cy="1017991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купленной              у России Аляски, позже, чем страны Европы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866317" y="169289"/>
        <a:ext cx="1696652" cy="1017991"/>
      </dsp:txXfrm>
    </dsp:sp>
    <dsp:sp modelId="{F0B5C01F-3E88-460E-9BF7-5DF61A732184}">
      <dsp:nvSpPr>
        <dsp:cNvPr id="0" name=""/>
        <dsp:cNvSpPr/>
      </dsp:nvSpPr>
      <dsp:spPr>
        <a:xfrm>
          <a:off x="3732634" y="169289"/>
          <a:ext cx="1696652" cy="1017991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Взялись                   за приобретение колоний                     и расширение сферы влияния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732634" y="169289"/>
        <a:ext cx="1696652" cy="1017991"/>
      </dsp:txXfrm>
    </dsp:sp>
    <dsp:sp modelId="{B0CBBB3D-B303-4082-B582-63A5A78C91E1}">
      <dsp:nvSpPr>
        <dsp:cNvPr id="0" name=""/>
        <dsp:cNvSpPr/>
      </dsp:nvSpPr>
      <dsp:spPr>
        <a:xfrm>
          <a:off x="933158" y="1356945"/>
          <a:ext cx="1696652" cy="1017991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первую очередь, их внимание было обращено                 на страны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933158" y="1356945"/>
        <a:ext cx="1696652" cy="1017991"/>
      </dsp:txXfrm>
    </dsp:sp>
    <dsp:sp modelId="{761CA40E-168F-424D-8330-91B410EFD633}">
      <dsp:nvSpPr>
        <dsp:cNvPr id="0" name=""/>
        <dsp:cNvSpPr/>
      </dsp:nvSpPr>
      <dsp:spPr>
        <a:xfrm>
          <a:off x="2799476" y="1356945"/>
          <a:ext cx="1696652" cy="1017991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Расположенные       в Латинской Америке,                  на прибрежьях Карибского моря      и Тихого океана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799476" y="1356945"/>
        <a:ext cx="1696652" cy="10179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F4347-DC23-4C97-B677-3BAF3899136C}">
      <dsp:nvSpPr>
        <dsp:cNvPr id="0" name=""/>
        <dsp:cNvSpPr/>
      </dsp:nvSpPr>
      <dsp:spPr>
        <a:xfrm>
          <a:off x="2428" y="214718"/>
          <a:ext cx="1676297" cy="86089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Правительство Панамы подписало договор с США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7643" y="239933"/>
        <a:ext cx="1625867" cy="810466"/>
      </dsp:txXfrm>
    </dsp:sp>
    <dsp:sp modelId="{C1B45560-7009-4922-84B4-6254A1CA9613}">
      <dsp:nvSpPr>
        <dsp:cNvPr id="0" name=""/>
        <dsp:cNvSpPr/>
      </dsp:nvSpPr>
      <dsp:spPr>
        <a:xfrm>
          <a:off x="1758044" y="533399"/>
          <a:ext cx="191085" cy="22353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758044" y="578106"/>
        <a:ext cx="133760" cy="134119"/>
      </dsp:txXfrm>
    </dsp:sp>
    <dsp:sp modelId="{935E566C-2617-451B-85E6-FA2C1A507A58}">
      <dsp:nvSpPr>
        <dsp:cNvPr id="0" name=""/>
        <dsp:cNvSpPr/>
      </dsp:nvSpPr>
      <dsp:spPr>
        <a:xfrm>
          <a:off x="2039264" y="224274"/>
          <a:ext cx="1552758" cy="84178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Дающий Америке большие права для постройки канала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063919" y="248929"/>
        <a:ext cx="1503448" cy="792473"/>
      </dsp:txXfrm>
    </dsp:sp>
    <dsp:sp modelId="{9C7D78F0-7AFC-4387-8F71-4E1EBD8F9526}">
      <dsp:nvSpPr>
        <dsp:cNvPr id="0" name=""/>
        <dsp:cNvSpPr/>
      </dsp:nvSpPr>
      <dsp:spPr>
        <a:xfrm>
          <a:off x="3671342" y="533399"/>
          <a:ext cx="191085" cy="22353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671342" y="578106"/>
        <a:ext cx="133760" cy="134119"/>
      </dsp:txXfrm>
    </dsp:sp>
    <dsp:sp modelId="{541E2A69-37B4-465F-A4EE-9F0D476E22C6}">
      <dsp:nvSpPr>
        <dsp:cNvPr id="0" name=""/>
        <dsp:cNvSpPr/>
      </dsp:nvSpPr>
      <dsp:spPr>
        <a:xfrm>
          <a:off x="3952562" y="224274"/>
          <a:ext cx="1474296" cy="84178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Железных дорог    и оборонительных сооружений         на берегу Панамского канала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77217" y="248929"/>
        <a:ext cx="1424986" cy="792473"/>
      </dsp:txXfrm>
    </dsp:sp>
    <dsp:sp modelId="{FFCDC096-77B1-45D5-999D-28AD41CFECF6}">
      <dsp:nvSpPr>
        <dsp:cNvPr id="0" name=""/>
        <dsp:cNvSpPr/>
      </dsp:nvSpPr>
      <dsp:spPr>
        <a:xfrm rot="6948879">
          <a:off x="4290120" y="1133984"/>
          <a:ext cx="218133" cy="22353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4346375" y="1139949"/>
        <a:ext cx="134119" cy="152693"/>
      </dsp:txXfrm>
    </dsp:sp>
    <dsp:sp modelId="{299B642D-8DE1-4161-9260-12BFAA733F89}">
      <dsp:nvSpPr>
        <dsp:cNvPr id="0" name=""/>
        <dsp:cNvSpPr/>
      </dsp:nvSpPr>
      <dsp:spPr>
        <a:xfrm>
          <a:off x="2752459" y="1436559"/>
          <a:ext cx="2676828" cy="89310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Взамен этого Панама получила 10 млн. 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долларов 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ежегодную ренту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778617" y="1462717"/>
        <a:ext cx="2624512" cy="840790"/>
      </dsp:txXfrm>
    </dsp:sp>
    <dsp:sp modelId="{FE21A452-1F4B-4080-8D60-EA4961106AD2}">
      <dsp:nvSpPr>
        <dsp:cNvPr id="0" name=""/>
        <dsp:cNvSpPr/>
      </dsp:nvSpPr>
      <dsp:spPr>
        <a:xfrm rot="10766261">
          <a:off x="1918100" y="1789776"/>
          <a:ext cx="589631" cy="22353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1985158" y="1834154"/>
        <a:ext cx="522571" cy="134119"/>
      </dsp:txXfrm>
    </dsp:sp>
    <dsp:sp modelId="{109C2627-E925-4B9E-AC03-10E872964E6B}">
      <dsp:nvSpPr>
        <dsp:cNvPr id="0" name=""/>
        <dsp:cNvSpPr/>
      </dsp:nvSpPr>
      <dsp:spPr>
        <a:xfrm>
          <a:off x="0" y="1475827"/>
          <a:ext cx="1640000" cy="8787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Строительство закончилось в 1914 году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5738" y="1501565"/>
        <a:ext cx="1588524" cy="8272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C8036-B0CF-44E7-8A2B-807EA2B4D2EF}">
      <dsp:nvSpPr>
        <dsp:cNvPr id="0" name=""/>
        <dsp:cNvSpPr/>
      </dsp:nvSpPr>
      <dsp:spPr>
        <a:xfrm>
          <a:off x="0" y="0"/>
          <a:ext cx="4614878" cy="76342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1910 г. в Буэнос-Айресе была проведена                      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IV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Панамериканская конференция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360" y="22360"/>
        <a:ext cx="3791079" cy="718708"/>
      </dsp:txXfrm>
    </dsp:sp>
    <dsp:sp modelId="{28ADD2A2-B50D-45D3-AAE0-C035D5DD3B12}">
      <dsp:nvSpPr>
        <dsp:cNvPr id="0" name=""/>
        <dsp:cNvSpPr/>
      </dsp:nvSpPr>
      <dsp:spPr>
        <a:xfrm>
          <a:off x="407195" y="890666"/>
          <a:ext cx="4614878" cy="76342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ней организация союза американских республик была названа Панамериканским союзом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29555" y="913026"/>
        <a:ext cx="3666734" cy="718708"/>
      </dsp:txXfrm>
    </dsp:sp>
    <dsp:sp modelId="{740E2EA5-7776-42D2-A51A-94749F1202DC}">
      <dsp:nvSpPr>
        <dsp:cNvPr id="0" name=""/>
        <dsp:cNvSpPr/>
      </dsp:nvSpPr>
      <dsp:spPr>
        <a:xfrm>
          <a:off x="814390" y="1781333"/>
          <a:ext cx="4614878" cy="76342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стала прикрытием для интересов Америки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36750" y="1803693"/>
        <a:ext cx="3666734" cy="718708"/>
      </dsp:txXfrm>
    </dsp:sp>
    <dsp:sp modelId="{03C6173B-A846-4AFB-8E65-6265DA79815D}">
      <dsp:nvSpPr>
        <dsp:cNvPr id="0" name=""/>
        <dsp:cNvSpPr/>
      </dsp:nvSpPr>
      <dsp:spPr>
        <a:xfrm>
          <a:off x="4118650" y="578933"/>
          <a:ext cx="496228" cy="496228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20000"/>
            <a:lumOff val="80000"/>
            <a:alpha val="90000"/>
          </a:schemeClr>
        </a:solidFill>
        <a:ln w="25400" cap="flat" cmpd="sng" algn="ctr">
          <a:solidFill>
            <a:schemeClr val="tx1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230301" y="578933"/>
        <a:ext cx="272926" cy="373412"/>
      </dsp:txXfrm>
    </dsp:sp>
    <dsp:sp modelId="{DA30A0A5-64E6-419D-9B2D-0A81EBE8D13D}">
      <dsp:nvSpPr>
        <dsp:cNvPr id="0" name=""/>
        <dsp:cNvSpPr/>
      </dsp:nvSpPr>
      <dsp:spPr>
        <a:xfrm>
          <a:off x="4525845" y="1464510"/>
          <a:ext cx="496228" cy="496228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20000"/>
            <a:lumOff val="80000"/>
            <a:alpha val="90000"/>
          </a:schemeClr>
        </a:solidFill>
        <a:ln w="25400" cap="flat" cmpd="sng" algn="ctr">
          <a:solidFill>
            <a:schemeClr val="tx1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637496" y="1464510"/>
        <a:ext cx="272926" cy="3734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A21BE-3617-4260-8814-05B210141E57}">
      <dsp:nvSpPr>
        <dsp:cNvPr id="0" name=""/>
        <dsp:cNvSpPr/>
      </dsp:nvSpPr>
      <dsp:spPr>
        <a:xfrm>
          <a:off x="0" y="1242"/>
          <a:ext cx="31527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C048C-B2DF-4BBA-8233-9A5C844BFCA1}">
      <dsp:nvSpPr>
        <dsp:cNvPr id="0" name=""/>
        <dsp:cNvSpPr/>
      </dsp:nvSpPr>
      <dsp:spPr>
        <a:xfrm>
          <a:off x="0" y="1242"/>
          <a:ext cx="3152776" cy="84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1912 г. президент Тафт объявил политику «дипломатии доллара»</a:t>
          </a:r>
          <a:endParaRPr lang="ru-RU" sz="1400" kern="1200" dirty="0"/>
        </a:p>
      </dsp:txBody>
      <dsp:txXfrm>
        <a:off x="0" y="1242"/>
        <a:ext cx="3152776" cy="847247"/>
      </dsp:txXfrm>
    </dsp:sp>
    <dsp:sp modelId="{9B28D295-7A51-48D1-8AF9-942E5FDE3BB0}">
      <dsp:nvSpPr>
        <dsp:cNvPr id="0" name=""/>
        <dsp:cNvSpPr/>
      </dsp:nvSpPr>
      <dsp:spPr>
        <a:xfrm>
          <a:off x="0" y="848489"/>
          <a:ext cx="31527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C5982-ABFB-465A-A070-B60A84925D68}">
      <dsp:nvSpPr>
        <dsp:cNvPr id="0" name=""/>
        <dsp:cNvSpPr/>
      </dsp:nvSpPr>
      <dsp:spPr>
        <a:xfrm>
          <a:off x="0" y="848489"/>
          <a:ext cx="3152776" cy="84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Эта политика в основном начала применяться в отношении государств Латинской Америки</a:t>
          </a:r>
          <a:endParaRPr lang="ru-RU" sz="1400" kern="1200" dirty="0"/>
        </a:p>
      </dsp:txBody>
      <dsp:txXfrm>
        <a:off x="0" y="848489"/>
        <a:ext cx="3152776" cy="847247"/>
      </dsp:txXfrm>
    </dsp:sp>
    <dsp:sp modelId="{8BDAF888-2B58-4091-8D32-0BF68574B6A5}">
      <dsp:nvSpPr>
        <dsp:cNvPr id="0" name=""/>
        <dsp:cNvSpPr/>
      </dsp:nvSpPr>
      <dsp:spPr>
        <a:xfrm>
          <a:off x="0" y="1695736"/>
          <a:ext cx="31527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56EA8-7C6F-4D5B-A67C-E26C5C085FD7}">
      <dsp:nvSpPr>
        <dsp:cNvPr id="0" name=""/>
        <dsp:cNvSpPr/>
      </dsp:nvSpPr>
      <dsp:spPr>
        <a:xfrm>
          <a:off x="0" y="1695736"/>
          <a:ext cx="3152776" cy="84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Подкуп, организация государственных переворотов под предлогом «оказания помощи» стали обычным делом</a:t>
          </a:r>
          <a:endParaRPr lang="ru-RU" sz="1400" kern="1200" dirty="0"/>
        </a:p>
      </dsp:txBody>
      <dsp:txXfrm>
        <a:off x="0" y="1695736"/>
        <a:ext cx="3152776" cy="8472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841FD-46A0-4C56-B5E0-024F856F5851}">
      <dsp:nvSpPr>
        <dsp:cNvPr id="0" name=""/>
        <dsp:cNvSpPr/>
      </dsp:nvSpPr>
      <dsp:spPr>
        <a:xfrm>
          <a:off x="407195" y="0"/>
          <a:ext cx="4614878" cy="2544762"/>
        </a:xfrm>
        <a:prstGeom prst="rightArrow">
          <a:avLst/>
        </a:prstGeom>
        <a:solidFill>
          <a:schemeClr val="bg1"/>
        </a:solidFill>
        <a:ln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712F7-9294-4671-89B6-F87931B10210}">
      <dsp:nvSpPr>
        <dsp:cNvPr id="0" name=""/>
        <dsp:cNvSpPr/>
      </dsp:nvSpPr>
      <dsp:spPr>
        <a:xfrm>
          <a:off x="483" y="763428"/>
          <a:ext cx="1605683" cy="10179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целях подчинения государств Латинской Америки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0173" y="813118"/>
        <a:ext cx="1506303" cy="918524"/>
      </dsp:txXfrm>
    </dsp:sp>
    <dsp:sp modelId="{A93262C1-6FFA-4AF9-A05E-41D4CADC6BCD}">
      <dsp:nvSpPr>
        <dsp:cNvPr id="0" name=""/>
        <dsp:cNvSpPr/>
      </dsp:nvSpPr>
      <dsp:spPr>
        <a:xfrm>
          <a:off x="1839721" y="763428"/>
          <a:ext cx="1605683" cy="10179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США в борьбе против других государств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889411" y="813118"/>
        <a:ext cx="1506303" cy="918524"/>
      </dsp:txXfrm>
    </dsp:sp>
    <dsp:sp modelId="{2F80CB4B-970F-462A-9040-851BB9FE902F}">
      <dsp:nvSpPr>
        <dsp:cNvPr id="0" name=""/>
        <dsp:cNvSpPr/>
      </dsp:nvSpPr>
      <dsp:spPr>
        <a:xfrm>
          <a:off x="3678959" y="763428"/>
          <a:ext cx="1749826" cy="10179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Вели деятельность, опираясь                 на «доктрину Монро» (девиз «Америка для американцев»)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728649" y="813118"/>
        <a:ext cx="1650446" cy="9185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D8BA7-E7FF-4A86-8ACB-017B98D76ED0}">
      <dsp:nvSpPr>
        <dsp:cNvPr id="0" name=""/>
        <dsp:cNvSpPr/>
      </dsp:nvSpPr>
      <dsp:spPr>
        <a:xfrm rot="16200000">
          <a:off x="-2409" y="977"/>
          <a:ext cx="2542023" cy="254202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начале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США усилили экспансию          в Китай. Но так как другие государства уже распределили Китай         в своих сферах влияния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-2409" y="636483"/>
        <a:ext cx="2097169" cy="1271011"/>
      </dsp:txXfrm>
    </dsp:sp>
    <dsp:sp modelId="{E454B369-7662-4D82-BC56-8DB55D9222A0}">
      <dsp:nvSpPr>
        <dsp:cNvPr id="0" name=""/>
        <dsp:cNvSpPr/>
      </dsp:nvSpPr>
      <dsp:spPr>
        <a:xfrm rot="5400000">
          <a:off x="2889673" y="977"/>
          <a:ext cx="2542023" cy="254202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То для США было необходимо найти доктрину, дающую возможность ввозить  товары в эти «сферы влияния» и установить единое господство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334527" y="636483"/>
        <a:ext cx="2097169" cy="12710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DB0B5-10FF-4ABC-B3F4-6BAC69FC5EA3}">
      <dsp:nvSpPr>
        <dsp:cNvPr id="0" name=""/>
        <dsp:cNvSpPr/>
      </dsp:nvSpPr>
      <dsp:spPr>
        <a:xfrm>
          <a:off x="0" y="0"/>
          <a:ext cx="2938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5C4ED-7E88-4663-A961-2B90BE0D54CD}">
      <dsp:nvSpPr>
        <dsp:cNvPr id="0" name=""/>
        <dsp:cNvSpPr/>
      </dsp:nvSpPr>
      <dsp:spPr>
        <a:xfrm>
          <a:off x="0" y="0"/>
          <a:ext cx="2938463" cy="1214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1899 г. государственный секретарь США </a:t>
          </a:r>
          <a:r>
            <a:rPr lang="ru-RU" sz="1400" b="1" kern="1200" dirty="0" err="1" smtClean="0"/>
            <a:t>Хей</a:t>
          </a:r>
          <a:r>
            <a:rPr lang="ru-RU" sz="1400" b="1" kern="1200" dirty="0" smtClean="0"/>
            <a:t> отправил   в Англию, Германию, Россию, Японию, Францию и Италию ноты, которые были по содержанию одинаковы</a:t>
          </a:r>
          <a:endParaRPr lang="ru-RU" sz="1400" kern="1200" dirty="0"/>
        </a:p>
      </dsp:txBody>
      <dsp:txXfrm>
        <a:off x="0" y="0"/>
        <a:ext cx="2938463" cy="1214446"/>
      </dsp:txXfrm>
    </dsp:sp>
    <dsp:sp modelId="{EB38BAA0-FF71-4FA9-9827-0F1D70CCB660}">
      <dsp:nvSpPr>
        <dsp:cNvPr id="0" name=""/>
        <dsp:cNvSpPr/>
      </dsp:nvSpPr>
      <dsp:spPr>
        <a:xfrm>
          <a:off x="0" y="1214446"/>
          <a:ext cx="2938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63C5D-0E59-4D86-A8E1-786446EA6C81}">
      <dsp:nvSpPr>
        <dsp:cNvPr id="0" name=""/>
        <dsp:cNvSpPr/>
      </dsp:nvSpPr>
      <dsp:spPr>
        <a:xfrm>
          <a:off x="0" y="1214446"/>
          <a:ext cx="2938463" cy="1214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них нашла своё отражение доктрина, вошедшая                   в историю под названием «Открытые двери и равные возможности»</a:t>
          </a:r>
          <a:endParaRPr lang="ru-RU" sz="1400" kern="1200" dirty="0"/>
        </a:p>
      </dsp:txBody>
      <dsp:txXfrm>
        <a:off x="0" y="1214446"/>
        <a:ext cx="2938463" cy="12144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7C6AC-886E-4CB0-9A2A-B002841ECD4B}">
      <dsp:nvSpPr>
        <dsp:cNvPr id="0" name=""/>
        <dsp:cNvSpPr/>
      </dsp:nvSpPr>
      <dsp:spPr>
        <a:xfrm>
          <a:off x="4771" y="73447"/>
          <a:ext cx="1426248" cy="85574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США                      не отказались признавать «сферы влияния»            в Китае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835" y="98511"/>
        <a:ext cx="1376120" cy="805620"/>
      </dsp:txXfrm>
    </dsp:sp>
    <dsp:sp modelId="{FD1EADE9-2513-475E-9B5C-A4EF28869AF2}">
      <dsp:nvSpPr>
        <dsp:cNvPr id="0" name=""/>
        <dsp:cNvSpPr/>
      </dsp:nvSpPr>
      <dsp:spPr>
        <a:xfrm>
          <a:off x="1556529" y="324467"/>
          <a:ext cx="302364" cy="35370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556529" y="395209"/>
        <a:ext cx="211655" cy="212225"/>
      </dsp:txXfrm>
    </dsp:sp>
    <dsp:sp modelId="{67D4757E-BC45-4599-97F8-D2B9ED3E22C6}">
      <dsp:nvSpPr>
        <dsp:cNvPr id="0" name=""/>
        <dsp:cNvSpPr/>
      </dsp:nvSpPr>
      <dsp:spPr>
        <a:xfrm>
          <a:off x="2001519" y="73447"/>
          <a:ext cx="1426248" cy="85574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Но потребовали открыть эти «сферы» для американских товаров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026583" y="98511"/>
        <a:ext cx="1376120" cy="805620"/>
      </dsp:txXfrm>
    </dsp:sp>
    <dsp:sp modelId="{FBEA7ED7-BD25-4E51-B6B2-1EF5F83DC1C6}">
      <dsp:nvSpPr>
        <dsp:cNvPr id="0" name=""/>
        <dsp:cNvSpPr/>
      </dsp:nvSpPr>
      <dsp:spPr>
        <a:xfrm>
          <a:off x="3553277" y="324467"/>
          <a:ext cx="302364" cy="35370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553277" y="395209"/>
        <a:ext cx="211655" cy="212225"/>
      </dsp:txXfrm>
    </dsp:sp>
    <dsp:sp modelId="{661B86DD-BB2D-4BAB-B29D-02012BBA0DA0}">
      <dsp:nvSpPr>
        <dsp:cNvPr id="0" name=""/>
        <dsp:cNvSpPr/>
      </dsp:nvSpPr>
      <dsp:spPr>
        <a:xfrm>
          <a:off x="3998266" y="73447"/>
          <a:ext cx="1426248" cy="85574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То есть сохранить свободную торговлю               и политику «равных возможностей»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23330" y="98511"/>
        <a:ext cx="1376120" cy="805620"/>
      </dsp:txXfrm>
    </dsp:sp>
    <dsp:sp modelId="{D35A51B0-B310-4822-B407-05CCF6C6FF69}">
      <dsp:nvSpPr>
        <dsp:cNvPr id="0" name=""/>
        <dsp:cNvSpPr/>
      </dsp:nvSpPr>
      <dsp:spPr>
        <a:xfrm rot="5400000">
          <a:off x="4560208" y="1029033"/>
          <a:ext cx="302364" cy="35370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4605278" y="1054706"/>
        <a:ext cx="212225" cy="211655"/>
      </dsp:txXfrm>
    </dsp:sp>
    <dsp:sp modelId="{DD250DB0-35D0-4241-9A48-307E068D30C9}">
      <dsp:nvSpPr>
        <dsp:cNvPr id="0" name=""/>
        <dsp:cNvSpPr/>
      </dsp:nvSpPr>
      <dsp:spPr>
        <a:xfrm>
          <a:off x="3998266" y="1499695"/>
          <a:ext cx="1426248" cy="85574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Согласно ноте,  ни одно государство        не должно получить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23330" y="1524759"/>
        <a:ext cx="1376120" cy="805620"/>
      </dsp:txXfrm>
    </dsp:sp>
    <dsp:sp modelId="{CAB3A588-0BC7-4CEB-8823-FD2F5B61F2AF}">
      <dsp:nvSpPr>
        <dsp:cNvPr id="0" name=""/>
        <dsp:cNvSpPr/>
      </dsp:nvSpPr>
      <dsp:spPr>
        <a:xfrm rot="10800000">
          <a:off x="3570392" y="1750715"/>
          <a:ext cx="302364" cy="35370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661101" y="1821457"/>
        <a:ext cx="211655" cy="212225"/>
      </dsp:txXfrm>
    </dsp:sp>
    <dsp:sp modelId="{4C44A71A-4002-4C7E-AD59-7571049FA112}">
      <dsp:nvSpPr>
        <dsp:cNvPr id="0" name=""/>
        <dsp:cNvSpPr/>
      </dsp:nvSpPr>
      <dsp:spPr>
        <a:xfrm>
          <a:off x="2001519" y="1499695"/>
          <a:ext cx="1426248" cy="85574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Никаких льгот для торговли в Китае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026583" y="1524759"/>
        <a:ext cx="1376120" cy="8056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173168" y="1922"/>
          <a:ext cx="3610476" cy="1055052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24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параграф       № 16</a:t>
          </a:r>
          <a:endParaRPr lang="ru-RU" sz="20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436931" y="1922"/>
        <a:ext cx="3346713" cy="1055052"/>
      </dsp:txXfrm>
    </dsp:sp>
    <dsp:sp modelId="{0695C490-E4F3-44F9-95D3-DCB4ADA8C6F8}">
      <dsp:nvSpPr>
        <dsp:cNvPr id="0" name=""/>
        <dsp:cNvSpPr/>
      </dsp:nvSpPr>
      <dsp:spPr>
        <a:xfrm>
          <a:off x="645642" y="1922"/>
          <a:ext cx="1055052" cy="10550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173168" y="1371916"/>
          <a:ext cx="3610476" cy="1055052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24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Найдите информацию     о строительстве, размерах и значении Панамского канала</a:t>
          </a:r>
          <a:endParaRPr lang="ru-RU" sz="18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436931" y="1371916"/>
        <a:ext cx="3346713" cy="1055052"/>
      </dsp:txXfrm>
    </dsp:sp>
    <dsp:sp modelId="{0A426044-E8F7-487B-91EF-34DFC983F853}">
      <dsp:nvSpPr>
        <dsp:cNvPr id="0" name=""/>
        <dsp:cNvSpPr/>
      </dsp:nvSpPr>
      <dsp:spPr>
        <a:xfrm>
          <a:off x="645642" y="1371916"/>
          <a:ext cx="1055052" cy="10550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510CB-2B57-4439-A8B6-D8E17645D145}">
      <dsp:nvSpPr>
        <dsp:cNvPr id="0" name=""/>
        <dsp:cNvSpPr/>
      </dsp:nvSpPr>
      <dsp:spPr>
        <a:xfrm>
          <a:off x="0" y="11989"/>
          <a:ext cx="5429287" cy="2520000"/>
        </a:xfrm>
        <a:prstGeom prst="rightArrow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3C0F9-8238-4850-A13F-0A92FA37D926}">
      <dsp:nvSpPr>
        <dsp:cNvPr id="0" name=""/>
        <dsp:cNvSpPr/>
      </dsp:nvSpPr>
      <dsp:spPr>
        <a:xfrm>
          <a:off x="3648332" y="641989"/>
          <a:ext cx="1238025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«Интересы всех стран Америки одинаковы»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648332" y="641989"/>
        <a:ext cx="1238025" cy="1260000"/>
      </dsp:txXfrm>
    </dsp:sp>
    <dsp:sp modelId="{7571E028-D172-4558-B448-665A2286BA6D}">
      <dsp:nvSpPr>
        <dsp:cNvPr id="0" name=""/>
        <dsp:cNvSpPr/>
      </dsp:nvSpPr>
      <dsp:spPr>
        <a:xfrm>
          <a:off x="1922920" y="641989"/>
          <a:ext cx="1477806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с лицемерием популяризировали идею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22920" y="641989"/>
        <a:ext cx="1477806" cy="1260000"/>
      </dsp:txXfrm>
    </dsp:sp>
    <dsp:sp modelId="{51FE5CED-F95D-47C2-AF24-9744862630E1}">
      <dsp:nvSpPr>
        <dsp:cNvPr id="0" name=""/>
        <dsp:cNvSpPr/>
      </dsp:nvSpPr>
      <dsp:spPr>
        <a:xfrm>
          <a:off x="437289" y="641989"/>
          <a:ext cx="1238025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США боролись         за господство    в Латинской Америке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37289" y="641989"/>
        <a:ext cx="1238025" cy="126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B371-D90D-4BF3-9A8C-F30C7D0BC8DB}">
      <dsp:nvSpPr>
        <dsp:cNvPr id="0" name=""/>
        <dsp:cNvSpPr/>
      </dsp:nvSpPr>
      <dsp:spPr>
        <a:xfrm>
          <a:off x="0" y="0"/>
          <a:ext cx="4675617" cy="76319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1889 г. по инициативе Государственного департамента США в Вашингтоне была созвана  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Панамериканская конференция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353" y="22353"/>
        <a:ext cx="3852071" cy="718488"/>
      </dsp:txXfrm>
    </dsp:sp>
    <dsp:sp modelId="{E214CC58-8EB2-4CA5-8D9F-CCA16F0276E8}">
      <dsp:nvSpPr>
        <dsp:cNvPr id="0" name=""/>
        <dsp:cNvSpPr/>
      </dsp:nvSpPr>
      <dsp:spPr>
        <a:xfrm>
          <a:off x="412554" y="890393"/>
          <a:ext cx="4675617" cy="76319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Единственным конкретным результатом             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Панамериканской конференции было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34907" y="912746"/>
        <a:ext cx="3722280" cy="718487"/>
      </dsp:txXfrm>
    </dsp:sp>
    <dsp:sp modelId="{C1DB65B5-07D2-4A2F-B23D-A2A308A7475A}">
      <dsp:nvSpPr>
        <dsp:cNvPr id="0" name=""/>
        <dsp:cNvSpPr/>
      </dsp:nvSpPr>
      <dsp:spPr>
        <a:xfrm>
          <a:off x="825108" y="1780786"/>
          <a:ext cx="4675617" cy="76319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Создание  международной ассоциации     «Съезд американских республик»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47461" y="1803139"/>
        <a:ext cx="3722280" cy="718487"/>
      </dsp:txXfrm>
    </dsp:sp>
    <dsp:sp modelId="{7F9E4E9C-EC7E-4058-B53F-BF0DFB37E027}">
      <dsp:nvSpPr>
        <dsp:cNvPr id="0" name=""/>
        <dsp:cNvSpPr/>
      </dsp:nvSpPr>
      <dsp:spPr>
        <a:xfrm>
          <a:off x="4179541" y="578755"/>
          <a:ext cx="496076" cy="49607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tx1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291158" y="578755"/>
        <a:ext cx="272842" cy="373297"/>
      </dsp:txXfrm>
    </dsp:sp>
    <dsp:sp modelId="{937148DB-CF44-443A-9593-2AE3731C77B2}">
      <dsp:nvSpPr>
        <dsp:cNvPr id="0" name=""/>
        <dsp:cNvSpPr/>
      </dsp:nvSpPr>
      <dsp:spPr>
        <a:xfrm>
          <a:off x="4592095" y="1464060"/>
          <a:ext cx="496076" cy="49607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tx1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703712" y="1464060"/>
        <a:ext cx="272842" cy="373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4C660-86E8-49B1-BA89-7D75117DC128}">
      <dsp:nvSpPr>
        <dsp:cNvPr id="0" name=""/>
        <dsp:cNvSpPr/>
      </dsp:nvSpPr>
      <dsp:spPr>
        <a:xfrm>
          <a:off x="4834" y="576859"/>
          <a:ext cx="1445014" cy="127595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концу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США превратились   в мощную мировую державу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2206" y="614231"/>
        <a:ext cx="1370270" cy="1201215"/>
      </dsp:txXfrm>
    </dsp:sp>
    <dsp:sp modelId="{5263C33D-56C0-4911-9E12-DFF7E82828EF}">
      <dsp:nvSpPr>
        <dsp:cNvPr id="0" name=""/>
        <dsp:cNvSpPr/>
      </dsp:nvSpPr>
      <dsp:spPr>
        <a:xfrm>
          <a:off x="1594351" y="1035657"/>
          <a:ext cx="306343" cy="35836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594351" y="1107330"/>
        <a:ext cx="214440" cy="215017"/>
      </dsp:txXfrm>
    </dsp:sp>
    <dsp:sp modelId="{E4926F88-E1C6-4C57-AA56-A7E0A3F5D78D}">
      <dsp:nvSpPr>
        <dsp:cNvPr id="0" name=""/>
        <dsp:cNvSpPr/>
      </dsp:nvSpPr>
      <dsp:spPr>
        <a:xfrm>
          <a:off x="2027855" y="576859"/>
          <a:ext cx="1445014" cy="127595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центре внимания правящих кругов был остров Куба, относящийся     к Испании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065227" y="614231"/>
        <a:ext cx="1370270" cy="1201215"/>
      </dsp:txXfrm>
    </dsp:sp>
    <dsp:sp modelId="{7E7EDB22-2A51-465A-8945-950C7F28D784}">
      <dsp:nvSpPr>
        <dsp:cNvPr id="0" name=""/>
        <dsp:cNvSpPr/>
      </dsp:nvSpPr>
      <dsp:spPr>
        <a:xfrm>
          <a:off x="3617371" y="1035657"/>
          <a:ext cx="306343" cy="35836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617371" y="1107330"/>
        <a:ext cx="214440" cy="215017"/>
      </dsp:txXfrm>
    </dsp:sp>
    <dsp:sp modelId="{FA60D3F9-9CBB-4F81-8CFC-F708818BAAAF}">
      <dsp:nvSpPr>
        <dsp:cNvPr id="0" name=""/>
        <dsp:cNvSpPr/>
      </dsp:nvSpPr>
      <dsp:spPr>
        <a:xfrm>
          <a:off x="4050876" y="576859"/>
          <a:ext cx="1445014" cy="127595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США начали подготовку         к войне против Испании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88248" y="614231"/>
        <a:ext cx="1370270" cy="12012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F4347-DC23-4C97-B677-3BAF3899136C}">
      <dsp:nvSpPr>
        <dsp:cNvPr id="0" name=""/>
        <dsp:cNvSpPr/>
      </dsp:nvSpPr>
      <dsp:spPr>
        <a:xfrm>
          <a:off x="2205" y="210008"/>
          <a:ext cx="1662126" cy="86949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Война продолжалась 3 месяца. Испания проиграла                   и попросила перемирия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7672" y="235475"/>
        <a:ext cx="1611192" cy="818557"/>
      </dsp:txXfrm>
    </dsp:sp>
    <dsp:sp modelId="{C1B45560-7009-4922-84B4-6254A1CA9613}">
      <dsp:nvSpPr>
        <dsp:cNvPr id="0" name=""/>
        <dsp:cNvSpPr/>
      </dsp:nvSpPr>
      <dsp:spPr>
        <a:xfrm>
          <a:off x="1746917" y="528384"/>
          <a:ext cx="198953" cy="23273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746917" y="574932"/>
        <a:ext cx="139267" cy="139642"/>
      </dsp:txXfrm>
    </dsp:sp>
    <dsp:sp modelId="{935E566C-2617-451B-85E6-FA2C1A507A58}">
      <dsp:nvSpPr>
        <dsp:cNvPr id="0" name=""/>
        <dsp:cNvSpPr/>
      </dsp:nvSpPr>
      <dsp:spPr>
        <a:xfrm>
          <a:off x="2039716" y="210008"/>
          <a:ext cx="1458077" cy="86949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10 декабря 1898 г. в Париже был подписан мирный договор США - Испания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65183" y="235475"/>
        <a:ext cx="1407143" cy="818557"/>
      </dsp:txXfrm>
    </dsp:sp>
    <dsp:sp modelId="{9C7D78F0-7AFC-4387-8F71-4E1EBD8F9526}">
      <dsp:nvSpPr>
        <dsp:cNvPr id="0" name=""/>
        <dsp:cNvSpPr/>
      </dsp:nvSpPr>
      <dsp:spPr>
        <a:xfrm>
          <a:off x="3580378" y="528384"/>
          <a:ext cx="198953" cy="23273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580378" y="574932"/>
        <a:ext cx="139267" cy="139642"/>
      </dsp:txXfrm>
    </dsp:sp>
    <dsp:sp modelId="{541E2A69-37B4-465F-A4EE-9F0D476E22C6}">
      <dsp:nvSpPr>
        <dsp:cNvPr id="0" name=""/>
        <dsp:cNvSpPr/>
      </dsp:nvSpPr>
      <dsp:spPr>
        <a:xfrm>
          <a:off x="3873178" y="210008"/>
          <a:ext cx="1553903" cy="86949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США отходили острова Пуэрто-Рико и Гуам, а также Филиппины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98645" y="235475"/>
        <a:ext cx="1502969" cy="818557"/>
      </dsp:txXfrm>
    </dsp:sp>
    <dsp:sp modelId="{FFCDC096-77B1-45D5-999D-28AD41CFECF6}">
      <dsp:nvSpPr>
        <dsp:cNvPr id="0" name=""/>
        <dsp:cNvSpPr/>
      </dsp:nvSpPr>
      <dsp:spPr>
        <a:xfrm rot="5511113">
          <a:off x="4530658" y="1145192"/>
          <a:ext cx="199057" cy="23273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4561330" y="1162048"/>
        <a:ext cx="139642" cy="139340"/>
      </dsp:txXfrm>
    </dsp:sp>
    <dsp:sp modelId="{299B642D-8DE1-4161-9260-12BFAA733F89}">
      <dsp:nvSpPr>
        <dsp:cNvPr id="0" name=""/>
        <dsp:cNvSpPr/>
      </dsp:nvSpPr>
      <dsp:spPr>
        <a:xfrm>
          <a:off x="3792367" y="1454884"/>
          <a:ext cx="1634714" cy="87908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Испания уступила Филиппины за 20 млн.долларов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18115" y="1480632"/>
        <a:ext cx="1583218" cy="827590"/>
      </dsp:txXfrm>
    </dsp:sp>
    <dsp:sp modelId="{FE21A452-1F4B-4080-8D60-EA4961106AD2}">
      <dsp:nvSpPr>
        <dsp:cNvPr id="0" name=""/>
        <dsp:cNvSpPr/>
      </dsp:nvSpPr>
      <dsp:spPr>
        <a:xfrm rot="10800000">
          <a:off x="3510829" y="1778058"/>
          <a:ext cx="198953" cy="23273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570515" y="1824606"/>
        <a:ext cx="139267" cy="139642"/>
      </dsp:txXfrm>
    </dsp:sp>
    <dsp:sp modelId="{109C2627-E925-4B9E-AC03-10E872964E6B}">
      <dsp:nvSpPr>
        <dsp:cNvPr id="0" name=""/>
        <dsp:cNvSpPr/>
      </dsp:nvSpPr>
      <dsp:spPr>
        <a:xfrm>
          <a:off x="1810976" y="1454884"/>
          <a:ext cx="1606006" cy="87908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Куба чисто символически получила  независимость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836724" y="1480632"/>
        <a:ext cx="1554510" cy="827590"/>
      </dsp:txXfrm>
    </dsp:sp>
    <dsp:sp modelId="{C7FEBF41-4860-4F2E-BB0F-6467BBBB4507}">
      <dsp:nvSpPr>
        <dsp:cNvPr id="0" name=""/>
        <dsp:cNvSpPr/>
      </dsp:nvSpPr>
      <dsp:spPr>
        <a:xfrm rot="10800000">
          <a:off x="1529438" y="1778058"/>
          <a:ext cx="198953" cy="23273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1589124" y="1824606"/>
        <a:ext cx="139267" cy="139642"/>
      </dsp:txXfrm>
    </dsp:sp>
    <dsp:sp modelId="{3C49595E-1004-4679-831C-D8A88C8C985C}">
      <dsp:nvSpPr>
        <dsp:cNvPr id="0" name=""/>
        <dsp:cNvSpPr/>
      </dsp:nvSpPr>
      <dsp:spPr>
        <a:xfrm>
          <a:off x="142843" y="1454884"/>
          <a:ext cx="1292748" cy="87908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 самом деле она продолжала зависеть </a:t>
          </a:r>
          <a:r>
            <a:rPr lang="en-US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        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 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США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68591" y="1480632"/>
        <a:ext cx="1241252" cy="8275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F6C20-78DC-4668-80F7-A763E8E7F41D}">
      <dsp:nvSpPr>
        <dsp:cNvPr id="0" name=""/>
        <dsp:cNvSpPr/>
      </dsp:nvSpPr>
      <dsp:spPr>
        <a:xfrm>
          <a:off x="0" y="0"/>
          <a:ext cx="4675616" cy="7286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США вели агрессивную политику и в прибрежьях Карибского моря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342" y="21342"/>
        <a:ext cx="3889326" cy="685983"/>
      </dsp:txXfrm>
    </dsp:sp>
    <dsp:sp modelId="{D659F631-4377-4262-BD65-1B56805D683D}">
      <dsp:nvSpPr>
        <dsp:cNvPr id="0" name=""/>
        <dsp:cNvSpPr/>
      </dsp:nvSpPr>
      <dsp:spPr>
        <a:xfrm>
          <a:off x="412554" y="850112"/>
          <a:ext cx="4675616" cy="7286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1903 году они принудили Кубу подписать договор. Согласно ему, она была лишена права создать союз с каким-либо государством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33896" y="871454"/>
        <a:ext cx="3746743" cy="685983"/>
      </dsp:txXfrm>
    </dsp:sp>
    <dsp:sp modelId="{C147E772-F9AF-4027-9C3F-DBA0EAC1FACE}">
      <dsp:nvSpPr>
        <dsp:cNvPr id="0" name=""/>
        <dsp:cNvSpPr/>
      </dsp:nvSpPr>
      <dsp:spPr>
        <a:xfrm>
          <a:off x="825108" y="1700224"/>
          <a:ext cx="4675616" cy="7286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Без согласия США или вносить какую-либо поправку в свою внутреннюю политику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46450" y="1721566"/>
        <a:ext cx="3746743" cy="685983"/>
      </dsp:txXfrm>
    </dsp:sp>
    <dsp:sp modelId="{DDA5EE42-EE80-44B7-B03E-7D3D2768E3F5}">
      <dsp:nvSpPr>
        <dsp:cNvPr id="0" name=""/>
        <dsp:cNvSpPr/>
      </dsp:nvSpPr>
      <dsp:spPr>
        <a:xfrm>
          <a:off x="4201982" y="552572"/>
          <a:ext cx="473633" cy="4736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308549" y="552572"/>
        <a:ext cx="260499" cy="356409"/>
      </dsp:txXfrm>
    </dsp:sp>
    <dsp:sp modelId="{CB2577A3-A9B9-4AFA-8D41-4DFA618DD2C8}">
      <dsp:nvSpPr>
        <dsp:cNvPr id="0" name=""/>
        <dsp:cNvSpPr/>
      </dsp:nvSpPr>
      <dsp:spPr>
        <a:xfrm>
          <a:off x="4614536" y="1397827"/>
          <a:ext cx="473633" cy="4736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721103" y="1397827"/>
        <a:ext cx="260499" cy="3564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05709-9D2F-4DAD-BB7A-8FE9577449A3}">
      <dsp:nvSpPr>
        <dsp:cNvPr id="0" name=""/>
        <dsp:cNvSpPr/>
      </dsp:nvSpPr>
      <dsp:spPr>
        <a:xfrm>
          <a:off x="3287" y="634965"/>
          <a:ext cx="1559182" cy="127404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Капитал , израсходованный в Мексике,              к концу 1911 г. составил             1,5 млрд.долл.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603" y="672281"/>
        <a:ext cx="1484550" cy="1199416"/>
      </dsp:txXfrm>
    </dsp:sp>
    <dsp:sp modelId="{914AD0A7-4BB5-49EC-8C63-9909E2274B95}">
      <dsp:nvSpPr>
        <dsp:cNvPr id="0" name=""/>
        <dsp:cNvSpPr/>
      </dsp:nvSpPr>
      <dsp:spPr>
        <a:xfrm>
          <a:off x="1700453" y="1100890"/>
          <a:ext cx="292524" cy="34219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700453" y="1169330"/>
        <a:ext cx="204767" cy="205318"/>
      </dsp:txXfrm>
    </dsp:sp>
    <dsp:sp modelId="{83C03E33-7D3C-4466-ADE5-598ADA6E12B5}">
      <dsp:nvSpPr>
        <dsp:cNvPr id="0" name=""/>
        <dsp:cNvSpPr/>
      </dsp:nvSpPr>
      <dsp:spPr>
        <a:xfrm>
          <a:off x="2114403" y="634965"/>
          <a:ext cx="1379832" cy="127404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Больше половины основного производства перешло в руки монополистов США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51719" y="672281"/>
        <a:ext cx="1305200" cy="1199416"/>
      </dsp:txXfrm>
    </dsp:sp>
    <dsp:sp modelId="{69BFDB79-F901-45CC-8BD8-38D2BE59218F}">
      <dsp:nvSpPr>
        <dsp:cNvPr id="0" name=""/>
        <dsp:cNvSpPr/>
      </dsp:nvSpPr>
      <dsp:spPr>
        <a:xfrm>
          <a:off x="3632218" y="1100890"/>
          <a:ext cx="292524" cy="34219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632218" y="1169330"/>
        <a:ext cx="204767" cy="205318"/>
      </dsp:txXfrm>
    </dsp:sp>
    <dsp:sp modelId="{34CF8A83-9650-4365-9F0A-AD59FECF03F7}">
      <dsp:nvSpPr>
        <dsp:cNvPr id="0" name=""/>
        <dsp:cNvSpPr/>
      </dsp:nvSpPr>
      <dsp:spPr>
        <a:xfrm>
          <a:off x="4046168" y="634965"/>
          <a:ext cx="1379832" cy="127404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Предоставили кабальные займы Гватемале, Коста-Рике        и Никарагуа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83484" y="672281"/>
        <a:ext cx="1305200" cy="11994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841FD-46A0-4C56-B5E0-024F856F5851}">
      <dsp:nvSpPr>
        <dsp:cNvPr id="0" name=""/>
        <dsp:cNvSpPr/>
      </dsp:nvSpPr>
      <dsp:spPr>
        <a:xfrm>
          <a:off x="407195" y="0"/>
          <a:ext cx="4614878" cy="2544762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712F7-9294-4671-89B6-F87931B10210}">
      <dsp:nvSpPr>
        <dsp:cNvPr id="0" name=""/>
        <dsp:cNvSpPr/>
      </dsp:nvSpPr>
      <dsp:spPr>
        <a:xfrm>
          <a:off x="2640" y="643722"/>
          <a:ext cx="1731985" cy="125731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Были захвачены Гавайские                 и Филиппинские острова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4017" y="705099"/>
        <a:ext cx="1609231" cy="1134562"/>
      </dsp:txXfrm>
    </dsp:sp>
    <dsp:sp modelId="{A93262C1-6FFA-4AF9-A05E-41D4CADC6BCD}">
      <dsp:nvSpPr>
        <dsp:cNvPr id="0" name=""/>
        <dsp:cNvSpPr/>
      </dsp:nvSpPr>
      <dsp:spPr>
        <a:xfrm>
          <a:off x="1957841" y="643722"/>
          <a:ext cx="1714020" cy="125731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Усилилась торговля                со странами, расположенными на берегах Тихого океана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19218" y="705099"/>
        <a:ext cx="1591266" cy="1134562"/>
      </dsp:txXfrm>
    </dsp:sp>
    <dsp:sp modelId="{2F80CB4B-970F-462A-9040-851BB9FE902F}">
      <dsp:nvSpPr>
        <dsp:cNvPr id="0" name=""/>
        <dsp:cNvSpPr/>
      </dsp:nvSpPr>
      <dsp:spPr>
        <a:xfrm>
          <a:off x="3895077" y="643722"/>
          <a:ext cx="1531551" cy="125731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Особое значение придавалось строительству канала между Тихим                   и Атлантическим океанами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56454" y="705099"/>
        <a:ext cx="1408797" cy="11345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A12D8-EDF3-4D70-A692-99C75B8C9DE6}">
      <dsp:nvSpPr>
        <dsp:cNvPr id="0" name=""/>
        <dsp:cNvSpPr/>
      </dsp:nvSpPr>
      <dsp:spPr>
        <a:xfrm>
          <a:off x="0" y="0"/>
          <a:ext cx="2724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0F3E0F-B5A0-4141-8DFE-4524C58C58AF}">
      <dsp:nvSpPr>
        <dsp:cNvPr id="0" name=""/>
        <dsp:cNvSpPr/>
      </dsp:nvSpPr>
      <dsp:spPr>
        <a:xfrm>
          <a:off x="0" y="0"/>
          <a:ext cx="2724150" cy="63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3 ноября 1903 г. США организовали в Панаме бунт против Колумбии</a:t>
          </a:r>
          <a:endParaRPr lang="ru-RU" sz="1300" kern="1200"/>
        </a:p>
      </dsp:txBody>
      <dsp:txXfrm>
        <a:off x="0" y="0"/>
        <a:ext cx="2724150" cy="636056"/>
      </dsp:txXfrm>
    </dsp:sp>
    <dsp:sp modelId="{1129835B-922A-4C8F-9825-A4FACE144DFB}">
      <dsp:nvSpPr>
        <dsp:cNvPr id="0" name=""/>
        <dsp:cNvSpPr/>
      </dsp:nvSpPr>
      <dsp:spPr>
        <a:xfrm>
          <a:off x="0" y="636056"/>
          <a:ext cx="2724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C763C8-FFA4-423A-8CF1-724E56C17E0E}">
      <dsp:nvSpPr>
        <dsp:cNvPr id="0" name=""/>
        <dsp:cNvSpPr/>
      </dsp:nvSpPr>
      <dsp:spPr>
        <a:xfrm>
          <a:off x="0" y="636056"/>
          <a:ext cx="2724150" cy="63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Там было создано марионеточное государство</a:t>
          </a:r>
          <a:endParaRPr lang="ru-RU" sz="1300" kern="1200"/>
        </a:p>
      </dsp:txBody>
      <dsp:txXfrm>
        <a:off x="0" y="636056"/>
        <a:ext cx="2724150" cy="636056"/>
      </dsp:txXfrm>
    </dsp:sp>
    <dsp:sp modelId="{D605A57D-9329-499F-BCB0-0CB30FADADDD}">
      <dsp:nvSpPr>
        <dsp:cNvPr id="0" name=""/>
        <dsp:cNvSpPr/>
      </dsp:nvSpPr>
      <dsp:spPr>
        <a:xfrm>
          <a:off x="0" y="1272112"/>
          <a:ext cx="2724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1378FD-9DD1-46EF-89E2-982D607B1F7A}">
      <dsp:nvSpPr>
        <dsp:cNvPr id="0" name=""/>
        <dsp:cNvSpPr/>
      </dsp:nvSpPr>
      <dsp:spPr>
        <a:xfrm>
          <a:off x="0" y="1272112"/>
          <a:ext cx="2724150" cy="63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Панама была объявлена «независимой» республикой</a:t>
          </a:r>
          <a:endParaRPr lang="ru-RU" sz="1300" kern="1200"/>
        </a:p>
      </dsp:txBody>
      <dsp:txXfrm>
        <a:off x="0" y="1272112"/>
        <a:ext cx="2724150" cy="636056"/>
      </dsp:txXfrm>
    </dsp:sp>
    <dsp:sp modelId="{57DDDF90-3F65-43D0-BCDD-526E28B61D1A}">
      <dsp:nvSpPr>
        <dsp:cNvPr id="0" name=""/>
        <dsp:cNvSpPr/>
      </dsp:nvSpPr>
      <dsp:spPr>
        <a:xfrm>
          <a:off x="0" y="1908169"/>
          <a:ext cx="2724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3D349A-654A-43BF-8B58-2597987D48DE}">
      <dsp:nvSpPr>
        <dsp:cNvPr id="0" name=""/>
        <dsp:cNvSpPr/>
      </dsp:nvSpPr>
      <dsp:spPr>
        <a:xfrm>
          <a:off x="0" y="1908169"/>
          <a:ext cx="2724150" cy="63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США признали «независимость» Панамской Республики</a:t>
          </a:r>
          <a:endParaRPr lang="ru-RU" sz="1300" kern="1200"/>
        </a:p>
      </dsp:txBody>
      <dsp:txXfrm>
        <a:off x="0" y="1908169"/>
        <a:ext cx="2724150" cy="636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Layout" Target="../diagrams/layout17.xml"/><Relationship Id="rId7" Type="http://schemas.openxmlformats.org/officeDocument/2006/relationships/image" Target="../media/image17.gi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93710" y="1061162"/>
            <a:ext cx="2857519" cy="246090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18387">
              <a:spcBef>
                <a:spcPts val="1200"/>
              </a:spcBef>
            </a:pP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Внешняя 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политика США</a:t>
            </a:r>
          </a:p>
          <a:p>
            <a:pPr marL="18387">
              <a:spcBef>
                <a:spcPts val="110"/>
              </a:spcBef>
            </a:pPr>
            <a:endParaRPr sz="24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5576" y="1548606"/>
            <a:ext cx="304799" cy="6429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237047" y="1548606"/>
            <a:ext cx="1357322" cy="1428760"/>
          </a:xfrm>
        </p:spPr>
      </p:sp>
      <p:pic>
        <p:nvPicPr>
          <p:cNvPr id="29698" name="Picture 2" descr="Фото штатов США на карте | Фото карты США | Штаты США на карте | Турист в  Америке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1119978"/>
            <a:ext cx="2286016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7626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НАЧАЛО ВОЙНЫ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3643" y="691350"/>
            <a:ext cx="2928957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США обвинили Испанию   в этой диверсии,                  и Конгресс принял решение о развязывании военных действий против Испании.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Это была первая война    на пути передела мира.</a:t>
            </a:r>
          </a:p>
        </p:txBody>
      </p:sp>
      <p:pic>
        <p:nvPicPr>
          <p:cNvPr id="575490" name="Picture 2" descr="Испано-американская война (189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477" y="691350"/>
            <a:ext cx="2357454" cy="242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Итоги войны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512542"/>
              </p:ext>
            </p:extLst>
          </p:nvPr>
        </p:nvGraphicFramePr>
        <p:xfrm>
          <a:off x="165081" y="576263"/>
          <a:ext cx="5429288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Договор с Кубой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3643" y="691350"/>
          <a:ext cx="5500725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Займы Латинской Америке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5081" y="576263"/>
          <a:ext cx="5429288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Захваты в Тихом океане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5100" y="576263"/>
          <a:ext cx="5429269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США и Колумбия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93643" y="619912"/>
            <a:ext cx="300039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США выкупили по дешёвке все акции акционерного общества обанкротившейся Франции, строящей Панамский канал.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Канал находился на территории Колумбии.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Сенат Колумбии воспротивился тому, что США полностью завладеет правом постройки канала и пользования им.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18434" name="Picture 2" descr="Карта Панамского Канала политическая Иллюстрация вектора - иллюстрации  насчитывающей политическая, панамского: 41342017"/>
          <p:cNvPicPr>
            <a:picLocks noChangeAspect="1" noChangeArrowheads="1"/>
          </p:cNvPicPr>
          <p:nvPr/>
        </p:nvPicPr>
        <p:blipFill>
          <a:blip r:embed="rId2"/>
          <a:srcRect r="9677" b="20933"/>
          <a:stretch>
            <a:fillRect/>
          </a:stretch>
        </p:blipFill>
        <p:spPr bwMode="auto">
          <a:xfrm>
            <a:off x="3236915" y="619912"/>
            <a:ext cx="235745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Независимость Панамы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218293"/>
              </p:ext>
            </p:extLst>
          </p:nvPr>
        </p:nvGraphicFramePr>
        <p:xfrm>
          <a:off x="155576" y="576016"/>
          <a:ext cx="2724150" cy="254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AutoShape 4" descr="Регистрация компании в Панаме - Company for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Panama offshore company formation | sgcs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Panama offshore, Panama Company, offshore panama, panama offshore company -  Panama Company Formation, Panama offshore company forma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4039" y="576016"/>
            <a:ext cx="2500330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Панамский канал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0370" name="AutoShape 2" descr="Марианские остров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Гриффит, Артур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31960" y="576016"/>
            <a:ext cx="2376327" cy="21863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Canal de Pa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6849" y="548474"/>
            <a:ext cx="2857520" cy="2571768"/>
          </a:xfrm>
          <a:prstGeom prst="rect">
            <a:avLst/>
          </a:prstGeom>
          <a:noFill/>
        </p:spPr>
      </p:pic>
      <p:sp>
        <p:nvSpPr>
          <p:cNvPr id="16386" name="AutoShape 2" descr="https://upload.wikimedia.org/wikipedia/commons/thumb/d/d6/Pan_can_1911.JPG/220px-Pan_can_19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Users\Вилена\Desktop\220px-Pan_can_1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6" y="548474"/>
            <a:ext cx="2438398" cy="257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Договор США и Панамы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088242"/>
              </p:ext>
            </p:extLst>
          </p:nvPr>
        </p:nvGraphicFramePr>
        <p:xfrm>
          <a:off x="165081" y="576263"/>
          <a:ext cx="5429288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643" y="576016"/>
            <a:ext cx="2714645" cy="26156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Канал сократил морской путь США, идущий         от берегов Атлантического океана                 к берегам Тихого океана, и имел огромное стратегическое                 и экономическое значение для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США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7538" name="Picture 2" descr="Панамский канал: история одной аф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25" y="576016"/>
            <a:ext cx="2714644" cy="2615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3862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5429" y="755948"/>
            <a:ext cx="5400600" cy="237626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1) Проявление военной мощи США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2) Панамский канал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3) Панамериканский союз</a:t>
            </a:r>
          </a:p>
          <a:p>
            <a:pPr marL="449263" indent="-449263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4) Доктрина «открытых дверей и равных возможностей»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Панамериканский союз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5100" y="576263"/>
          <a:ext cx="5429269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8" y="-27788"/>
            <a:ext cx="5759450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«Дипломатия доллара»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224080"/>
              </p:ext>
            </p:extLst>
          </p:nvPr>
        </p:nvGraphicFramePr>
        <p:xfrm>
          <a:off x="155575" y="576016"/>
          <a:ext cx="3152777" cy="254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4" name="AutoShape 2" descr="Президентские выборы в США (190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Уильям Говард Тафт - &quot;ДИПЛОМАТИЯ ДОЛЛАРА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1229" y="576016"/>
            <a:ext cx="2143139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«Доктрина Монро»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5100" y="576263"/>
          <a:ext cx="5429269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Интересы США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5082" y="576016"/>
            <a:ext cx="3071834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«Доктрину Монро» Теодор Рузвельт приспосабливал            к интересам США.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Согласно его трактовке,              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 случае возникновения постоянных беспорядков             в одном из американских государств долгом США является играть роль международной полиции».</a:t>
            </a:r>
          </a:p>
        </p:txBody>
      </p:sp>
      <p:pic>
        <p:nvPicPr>
          <p:cNvPr id="12290" name="Picture 2" descr="Рождении Доктрины Монро, картина Клайда Делан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9791" y="576016"/>
            <a:ext cx="2214577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5081" y="576016"/>
            <a:ext cx="2786083" cy="266407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Таким образом, появился термин «большая дубинка».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Политика «большой дубинки» превратила США в «полицию западного полушария».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C:\Users\Вилена\Desktop\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9" y="576015"/>
            <a:ext cx="2500330" cy="2538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Доктрина для Китая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65081" y="576263"/>
          <a:ext cx="5429287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760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«Открытые двери и равные возможности»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916896"/>
              </p:ext>
            </p:extLst>
          </p:nvPr>
        </p:nvGraphicFramePr>
        <p:xfrm>
          <a:off x="155575" y="691350"/>
          <a:ext cx="2938463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2" name="AutoShape 2" descr="John Hay, bw photo portrait, 18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John Hay (IL) - American Biographi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6915" y="691350"/>
            <a:ext cx="235745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57626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СОДЕРЖАНИЕ НОТЫ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5081" y="691350"/>
          <a:ext cx="5429287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030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В.ВИЛЬСОН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65081" y="576016"/>
            <a:ext cx="3286148" cy="254422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Президент В.Вильсон              во внешней политике боролся, как и его предшественники, за обладание могущественным влиянием в мире.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Например, он писал так:     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«Мы стоим на колеснице новой эпохи, это будет эпоха господства Америки в мире».</a:t>
            </a:r>
          </a:p>
          <a:p>
            <a:pPr>
              <a:buFontTx/>
              <a:buChar char="-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4466" name="AutoShape 2" descr="Первая мировая война 1914–1918 гг. — причины, суть конфликта, хронология,  итоги - RuBaltic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Вудро Вильсон — Викицитат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Вилена\Desktop\President_Woodrow_Wil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5543" y="576016"/>
            <a:ext cx="1928826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Определите соответствие!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286698"/>
              </p:ext>
            </p:extLst>
          </p:nvPr>
        </p:nvGraphicFramePr>
        <p:xfrm>
          <a:off x="165080" y="576262"/>
          <a:ext cx="5429288" cy="2579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</a:tblGrid>
              <a:tr h="54360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Даты, термины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Что произошло, определение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0094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1) Панама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Война между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США и Испанией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0094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2)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1898 год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политики США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0094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3) «большая дубинка»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Завершилось строительство Панамского канала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0094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4) 1914 год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Государство в Латинской Америке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28" name="Прямая со стрелкой 27"/>
          <p:cNvCxnSpPr/>
          <p:nvPr/>
        </p:nvCxnSpPr>
        <p:spPr>
          <a:xfrm>
            <a:off x="1332963" y="1429555"/>
            <a:ext cx="1832514" cy="1333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268569" y="1405730"/>
            <a:ext cx="1968346" cy="532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324637" y="1905796"/>
            <a:ext cx="983716" cy="444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1435994" y="2405862"/>
            <a:ext cx="1729483" cy="453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Проявление военной мощи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93709" y="576016"/>
            <a:ext cx="3022601" cy="2401350"/>
          </a:xfrm>
          <a:solidFill>
            <a:srgbClr val="FFFFFF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65081" y="576016"/>
          <a:ext cx="5429287" cy="254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ЗАДАНИЕ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65082" y="691350"/>
          <a:ext cx="542928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024" y="691349"/>
            <a:ext cx="1071569" cy="1071571"/>
          </a:xfrm>
          <a:prstGeom prst="rect">
            <a:avLst/>
          </a:prstGeom>
          <a:noFill/>
        </p:spPr>
      </p:pic>
      <p:pic>
        <p:nvPicPr>
          <p:cNvPr id="3074" name="Picture 2" descr="C:\Users\Вилена\Desktop\LastingBigDrafthorse-size_restricted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024" y="1977234"/>
            <a:ext cx="1071569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Латинская Америка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65081" y="576262"/>
          <a:ext cx="5429287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Панамериканская конференция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93643" y="576262"/>
          <a:ext cx="5500726" cy="254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Панамериканская политика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5082" y="576016"/>
            <a:ext cx="2857520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Таким образом, возникла панамериканская политика США, обращённая на единое господство над странами Западного полушария.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Опираясь на доктрину Монро, штаты немного погодя осуществили аннексию            и островов Самоа.</a:t>
            </a:r>
          </a:p>
        </p:txBody>
      </p:sp>
      <p:sp>
        <p:nvSpPr>
          <p:cNvPr id="4" name="AutoShape 2" descr="Чарльз Стюарт Парнел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Парнелл, Чарльз Стюар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Тихоокеанские государства и Новая Зеландия встретили 2020 год - Наблюда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9" y="576016"/>
            <a:ext cx="2500330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Гавайские острова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9137" y="851875"/>
            <a:ext cx="2700588" cy="233980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1898 г. были захвачены Гавайские острова, расположенные            в самом центре Тихого океана на перекрёстке стратегически важных морских путей, ведущих к Азии.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Гавайские остр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321" y="548474"/>
            <a:ext cx="2794486" cy="1214446"/>
          </a:xfrm>
          <a:prstGeom prst="rect">
            <a:avLst/>
          </a:prstGeom>
          <a:noFill/>
        </p:spPr>
      </p:pic>
      <p:pic>
        <p:nvPicPr>
          <p:cNvPr id="23556" name="Picture 4" descr="Гавайи на карте ми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9725" y="1766680"/>
            <a:ext cx="2786082" cy="14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7626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Остров Куба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3643" y="690562"/>
          <a:ext cx="5500726" cy="242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7626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Повод к войне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3643" y="691350"/>
            <a:ext cx="2928957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1898 г. США, под предлогом защиты интересов своих граждан, отправили свой военный корабль к берегам Кубы.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Этот военный корабль, стоявший на рейде у Гаваны, по неизвестной причине взорвался.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Корабли С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477" y="69135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5b18dc64dbd94e978f47dff33f1123827abf8b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154171</TotalTime>
  <Words>1050</Words>
  <Application>Microsoft Office PowerPoint</Application>
  <PresentationFormat>Произвольный</PresentationFormat>
  <Paragraphs>126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Проявление военной мощи</vt:lpstr>
      <vt:lpstr>Латинская Америка</vt:lpstr>
      <vt:lpstr>Панамериканская конференция</vt:lpstr>
      <vt:lpstr>Панамериканская политика</vt:lpstr>
      <vt:lpstr>Гавайские острова</vt:lpstr>
      <vt:lpstr>Остров Куба</vt:lpstr>
      <vt:lpstr>Повод к войне</vt:lpstr>
      <vt:lpstr>НАЧАЛО ВОЙНЫ</vt:lpstr>
      <vt:lpstr>Итоги войны</vt:lpstr>
      <vt:lpstr>Договор с Кубой</vt:lpstr>
      <vt:lpstr>Займы Латинской Америке</vt:lpstr>
      <vt:lpstr>Захваты в Тихом океане</vt:lpstr>
      <vt:lpstr>США и Колумбия</vt:lpstr>
      <vt:lpstr>Независимость Панамы</vt:lpstr>
      <vt:lpstr>Панамский канал</vt:lpstr>
      <vt:lpstr>Договор США и Панамы</vt:lpstr>
      <vt:lpstr>ВЫВОД</vt:lpstr>
      <vt:lpstr>Панамериканский союз</vt:lpstr>
      <vt:lpstr>«Дипломатия доллара»</vt:lpstr>
      <vt:lpstr>«Доктрина Монро»</vt:lpstr>
      <vt:lpstr>Интересы США</vt:lpstr>
      <vt:lpstr>ВЫВОД</vt:lpstr>
      <vt:lpstr>Доктрина для Китая</vt:lpstr>
      <vt:lpstr>«Открытые двери и равные возможности»</vt:lpstr>
      <vt:lpstr>СОДЕРЖАНИЕ НОТЫ</vt:lpstr>
      <vt:lpstr>В.ВИЛЬСОН</vt:lpstr>
      <vt:lpstr>Определите соответствие!</vt:lpstr>
      <vt:lpstr> 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1799</cp:revision>
  <dcterms:created xsi:type="dcterms:W3CDTF">2014-10-08T23:03:32Z</dcterms:created>
  <dcterms:modified xsi:type="dcterms:W3CDTF">2020-10-29T12:11:50Z</dcterms:modified>
</cp:coreProperties>
</file>