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8"/>
  </p:notesMasterIdLst>
  <p:sldIdLst>
    <p:sldId id="1356" r:id="rId10"/>
    <p:sldId id="1414" r:id="rId11"/>
    <p:sldId id="1415" r:id="rId12"/>
    <p:sldId id="1448" r:id="rId13"/>
    <p:sldId id="1449" r:id="rId14"/>
    <p:sldId id="1450" r:id="rId15"/>
    <p:sldId id="1417" r:id="rId16"/>
    <p:sldId id="1418" r:id="rId17"/>
    <p:sldId id="1468" r:id="rId18"/>
    <p:sldId id="1461" r:id="rId19"/>
    <p:sldId id="1467" r:id="rId20"/>
    <p:sldId id="1469" r:id="rId21"/>
    <p:sldId id="1470" r:id="rId22"/>
    <p:sldId id="1462" r:id="rId23"/>
    <p:sldId id="1419" r:id="rId24"/>
    <p:sldId id="1471" r:id="rId25"/>
    <p:sldId id="1453" r:id="rId26"/>
    <p:sldId id="1454" r:id="rId27"/>
    <p:sldId id="1464" r:id="rId28"/>
    <p:sldId id="1420" r:id="rId29"/>
    <p:sldId id="1421" r:id="rId30"/>
    <p:sldId id="1455" r:id="rId31"/>
    <p:sldId id="1472" r:id="rId32"/>
    <p:sldId id="1456" r:id="rId33"/>
    <p:sldId id="1473" r:id="rId34"/>
    <p:sldId id="1465" r:id="rId35"/>
    <p:sldId id="1439" r:id="rId36"/>
    <p:sldId id="1447" r:id="rId37"/>
  </p:sldIdLst>
  <p:sldSz cx="5759450" cy="3240088"/>
  <p:notesSz cx="6858000" cy="9144000"/>
  <p:custDataLst>
    <p:tags r:id="rId39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48"/>
            <p14:sldId id="1449"/>
            <p14:sldId id="1450"/>
            <p14:sldId id="1417"/>
            <p14:sldId id="1418"/>
            <p14:sldId id="1468"/>
            <p14:sldId id="1461"/>
            <p14:sldId id="1467"/>
            <p14:sldId id="1469"/>
            <p14:sldId id="1470"/>
            <p14:sldId id="1462"/>
            <p14:sldId id="1419"/>
            <p14:sldId id="1471"/>
            <p14:sldId id="1453"/>
            <p14:sldId id="1454"/>
            <p14:sldId id="1464"/>
            <p14:sldId id="1420"/>
            <p14:sldId id="1421"/>
            <p14:sldId id="1455"/>
            <p14:sldId id="1472"/>
            <p14:sldId id="1456"/>
            <p14:sldId id="1473"/>
            <p14:sldId id="1465"/>
            <p14:sldId id="143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AC97D-0BD3-49FA-87C1-726406F29D1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5954-4B3E-4F2C-AF90-BEE42697A20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Экономическое развитие США                и превращение                в первое государство мира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D10720-2DBD-4C51-A06A-4CA26837D12B}" type="parTrans" cxnId="{639C1EC3-8967-467B-BCF3-63744B3A9A58}">
      <dgm:prSet/>
      <dgm:spPr/>
      <dgm:t>
        <a:bodyPr/>
        <a:lstStyle/>
        <a:p>
          <a:endParaRPr lang="ru-RU"/>
        </a:p>
      </dgm:t>
    </dgm:pt>
    <dgm:pt modelId="{D407D246-D097-479F-9289-7177305A53F1}" type="sibTrans" cxnId="{639C1EC3-8967-467B-BCF3-63744B3A9A58}">
      <dgm:prSet/>
      <dgm:spPr/>
      <dgm:t>
        <a:bodyPr/>
        <a:lstStyle/>
        <a:p>
          <a:endParaRPr lang="ru-RU"/>
        </a:p>
      </dgm:t>
    </dgm:pt>
    <dgm:pt modelId="{91160242-6261-420C-8943-A3B09FC0F5A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привело                      к устранению всех социальных проблем                    в общественной жизни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E3AB04-623D-41A3-9D7F-71A1D502D293}" type="parTrans" cxnId="{9537C3E8-27DA-4137-BB74-BDD904CEEBD3}">
      <dgm:prSet/>
      <dgm:spPr/>
      <dgm:t>
        <a:bodyPr/>
        <a:lstStyle/>
        <a:p>
          <a:endParaRPr lang="ru-RU"/>
        </a:p>
      </dgm:t>
    </dgm:pt>
    <dgm:pt modelId="{43CE8758-61F6-4846-B42B-964D0CAF4F77}" type="sibTrans" cxnId="{9537C3E8-27DA-4137-BB74-BDD904CEEBD3}">
      <dgm:prSet/>
      <dgm:spPr/>
      <dgm:t>
        <a:bodyPr/>
        <a:lstStyle/>
        <a:p>
          <a:endParaRPr lang="ru-RU"/>
        </a:p>
      </dgm:t>
    </dgm:pt>
    <dgm:pt modelId="{FA2F2101-9C52-4B0C-8CC8-D7501D1BE67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в США рабочий класс вёл упорную борьбу    за свои права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099B8C-0109-4208-8F13-386957470358}" type="parTrans" cxnId="{5D0096D2-7A7B-422B-B9F1-94FC0BC10A6E}">
      <dgm:prSet/>
      <dgm:spPr/>
      <dgm:t>
        <a:bodyPr/>
        <a:lstStyle/>
        <a:p>
          <a:endParaRPr lang="ru-RU"/>
        </a:p>
      </dgm:t>
    </dgm:pt>
    <dgm:pt modelId="{788E73D7-E3CA-472E-8D2B-13797A9B966A}" type="sibTrans" cxnId="{5D0096D2-7A7B-422B-B9F1-94FC0BC10A6E}">
      <dgm:prSet/>
      <dgm:spPr/>
      <dgm:t>
        <a:bodyPr/>
        <a:lstStyle/>
        <a:p>
          <a:endParaRPr lang="ru-RU"/>
        </a:p>
      </dgm:t>
    </dgm:pt>
    <dgm:pt modelId="{79A73555-953B-4B6E-9870-1FB90C16EC0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Основное требование – сокращение рабочего дня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8A9AAE-CBA8-4A59-BFB4-E07CE68B194C}" type="parTrans" cxnId="{56C3529B-DB81-49D0-9D2E-9CAFF9C8BD2B}">
      <dgm:prSet/>
      <dgm:spPr/>
      <dgm:t>
        <a:bodyPr/>
        <a:lstStyle/>
        <a:p>
          <a:endParaRPr lang="ru-RU"/>
        </a:p>
      </dgm:t>
    </dgm:pt>
    <dgm:pt modelId="{4C3A9F29-8292-45CA-A99D-E125A84C7863}" type="sibTrans" cxnId="{56C3529B-DB81-49D0-9D2E-9CAFF9C8BD2B}">
      <dgm:prSet/>
      <dgm:spPr/>
      <dgm:t>
        <a:bodyPr/>
        <a:lstStyle/>
        <a:p>
          <a:endParaRPr lang="ru-RU"/>
        </a:p>
      </dgm:t>
    </dgm:pt>
    <dgm:pt modelId="{1C2415D0-8283-4731-9121-EB232FE249A2}" type="pres">
      <dgm:prSet presAssocID="{870AC97D-0BD3-49FA-87C1-726406F29D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B33AB-C46D-437E-BEBB-5A80C84C60F7}" type="pres">
      <dgm:prSet presAssocID="{E5535954-4B3E-4F2C-AF90-BEE42697A2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07B4C-FBFF-444E-958D-EDE1C6B8AC72}" type="pres">
      <dgm:prSet presAssocID="{D407D246-D097-479F-9289-7177305A53F1}" presName="sibTrans" presStyleCnt="0"/>
      <dgm:spPr/>
    </dgm:pt>
    <dgm:pt modelId="{CC8689CC-02F6-44B5-B6EF-27B13AC62FDA}" type="pres">
      <dgm:prSet presAssocID="{91160242-6261-420C-8943-A3B09FC0F5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4007-F1BF-43A6-A7F6-4E4472F029DB}" type="pres">
      <dgm:prSet presAssocID="{43CE8758-61F6-4846-B42B-964D0CAF4F77}" presName="sibTrans" presStyleCnt="0"/>
      <dgm:spPr/>
    </dgm:pt>
    <dgm:pt modelId="{F0B5C01F-3E88-460E-9BF7-5DF61A732184}" type="pres">
      <dgm:prSet presAssocID="{FA2F2101-9C52-4B0C-8CC8-D7501D1BE6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66CB-86CB-4771-AF14-4763DC74267A}" type="pres">
      <dgm:prSet presAssocID="{788E73D7-E3CA-472E-8D2B-13797A9B966A}" presName="sibTrans" presStyleCnt="0"/>
      <dgm:spPr/>
    </dgm:pt>
    <dgm:pt modelId="{761CA40E-168F-424D-8330-91B410EFD633}" type="pres">
      <dgm:prSet presAssocID="{79A73555-953B-4B6E-9870-1FB90C16EC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C1EC3-8967-467B-BCF3-63744B3A9A58}" srcId="{870AC97D-0BD3-49FA-87C1-726406F29D16}" destId="{E5535954-4B3E-4F2C-AF90-BEE42697A208}" srcOrd="0" destOrd="0" parTransId="{D9D10720-2DBD-4C51-A06A-4CA26837D12B}" sibTransId="{D407D246-D097-479F-9289-7177305A53F1}"/>
    <dgm:cxn modelId="{513199AB-96BE-4A33-9D29-D06DC13E5014}" type="presOf" srcId="{E5535954-4B3E-4F2C-AF90-BEE42697A208}" destId="{554B33AB-C46D-437E-BEBB-5A80C84C60F7}" srcOrd="0" destOrd="0" presId="urn:microsoft.com/office/officeart/2005/8/layout/default#1"/>
    <dgm:cxn modelId="{85523704-D93D-4B7A-94DF-DEE6E9791419}" type="presOf" srcId="{79A73555-953B-4B6E-9870-1FB90C16EC07}" destId="{761CA40E-168F-424D-8330-91B410EFD633}" srcOrd="0" destOrd="0" presId="urn:microsoft.com/office/officeart/2005/8/layout/default#1"/>
    <dgm:cxn modelId="{D2202766-837C-49A7-9CCA-E89CB02B3EBF}" type="presOf" srcId="{870AC97D-0BD3-49FA-87C1-726406F29D16}" destId="{1C2415D0-8283-4731-9121-EB232FE249A2}" srcOrd="0" destOrd="0" presId="urn:microsoft.com/office/officeart/2005/8/layout/default#1"/>
    <dgm:cxn modelId="{F848269F-9A9F-4EFA-A557-13EF85818239}" type="presOf" srcId="{FA2F2101-9C52-4B0C-8CC8-D7501D1BE670}" destId="{F0B5C01F-3E88-460E-9BF7-5DF61A732184}" srcOrd="0" destOrd="0" presId="urn:microsoft.com/office/officeart/2005/8/layout/default#1"/>
    <dgm:cxn modelId="{5D0096D2-7A7B-422B-B9F1-94FC0BC10A6E}" srcId="{870AC97D-0BD3-49FA-87C1-726406F29D16}" destId="{FA2F2101-9C52-4B0C-8CC8-D7501D1BE670}" srcOrd="2" destOrd="0" parTransId="{0D099B8C-0109-4208-8F13-386957470358}" sibTransId="{788E73D7-E3CA-472E-8D2B-13797A9B966A}"/>
    <dgm:cxn modelId="{9537C3E8-27DA-4137-BB74-BDD904CEEBD3}" srcId="{870AC97D-0BD3-49FA-87C1-726406F29D16}" destId="{91160242-6261-420C-8943-A3B09FC0F5A2}" srcOrd="1" destOrd="0" parTransId="{F4E3AB04-623D-41A3-9D7F-71A1D502D293}" sibTransId="{43CE8758-61F6-4846-B42B-964D0CAF4F77}"/>
    <dgm:cxn modelId="{DBEE5333-03EF-4EF9-A61C-2BE121CC6509}" type="presOf" srcId="{91160242-6261-420C-8943-A3B09FC0F5A2}" destId="{CC8689CC-02F6-44B5-B6EF-27B13AC62FDA}" srcOrd="0" destOrd="0" presId="urn:microsoft.com/office/officeart/2005/8/layout/default#1"/>
    <dgm:cxn modelId="{56C3529B-DB81-49D0-9D2E-9CAFF9C8BD2B}" srcId="{870AC97D-0BD3-49FA-87C1-726406F29D16}" destId="{79A73555-953B-4B6E-9870-1FB90C16EC07}" srcOrd="3" destOrd="0" parTransId="{3B8A9AAE-CBA8-4A59-BFB4-E07CE68B194C}" sibTransId="{4C3A9F29-8292-45CA-A99D-E125A84C7863}"/>
    <dgm:cxn modelId="{D8EC5057-920D-44AE-BE80-ED4335CEBB6B}" type="presParOf" srcId="{1C2415D0-8283-4731-9121-EB232FE249A2}" destId="{554B33AB-C46D-437E-BEBB-5A80C84C60F7}" srcOrd="0" destOrd="0" presId="urn:microsoft.com/office/officeart/2005/8/layout/default#1"/>
    <dgm:cxn modelId="{C9B17D30-2783-406F-936A-38CAABB5D361}" type="presParOf" srcId="{1C2415D0-8283-4731-9121-EB232FE249A2}" destId="{51007B4C-FBFF-444E-958D-EDE1C6B8AC72}" srcOrd="1" destOrd="0" presId="urn:microsoft.com/office/officeart/2005/8/layout/default#1"/>
    <dgm:cxn modelId="{24EFD1F8-1EAC-4CD5-9719-24331A947FA6}" type="presParOf" srcId="{1C2415D0-8283-4731-9121-EB232FE249A2}" destId="{CC8689CC-02F6-44B5-B6EF-27B13AC62FDA}" srcOrd="2" destOrd="0" presId="urn:microsoft.com/office/officeart/2005/8/layout/default#1"/>
    <dgm:cxn modelId="{52F4325C-2EBB-44D7-82C9-EC83C07A18B1}" type="presParOf" srcId="{1C2415D0-8283-4731-9121-EB232FE249A2}" destId="{D3DE4007-F1BF-43A6-A7F6-4E4472F029DB}" srcOrd="3" destOrd="0" presId="urn:microsoft.com/office/officeart/2005/8/layout/default#1"/>
    <dgm:cxn modelId="{19D72EF1-50A7-4F31-B782-3CBEEE6496FF}" type="presParOf" srcId="{1C2415D0-8283-4731-9121-EB232FE249A2}" destId="{F0B5C01F-3E88-460E-9BF7-5DF61A732184}" srcOrd="4" destOrd="0" presId="urn:microsoft.com/office/officeart/2005/8/layout/default#1"/>
    <dgm:cxn modelId="{6A704EB5-AEE6-4548-80A5-C114699C7D14}" type="presParOf" srcId="{1C2415D0-8283-4731-9121-EB232FE249A2}" destId="{C7D966CB-86CB-4771-AF14-4763DC74267A}" srcOrd="5" destOrd="0" presId="urn:microsoft.com/office/officeart/2005/8/layout/default#1"/>
    <dgm:cxn modelId="{AA8C8D1A-B72E-4F06-AAE4-CD1331E90541}" type="presParOf" srcId="{1C2415D0-8283-4731-9121-EB232FE249A2}" destId="{761CA40E-168F-424D-8330-91B410EFD63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943B3B-040F-4CBD-AB74-7E54954A91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DBBD3-A08C-4E97-A548-22709A5A62B5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1912 г. – победил демократ В.Вильсон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03E44C-90F1-4285-992A-3AFDAD68F2AC}" type="parTrans" cxnId="{9232FC31-2364-458F-9C64-ADF89CDA0FF8}">
      <dgm:prSet/>
      <dgm:spPr/>
      <dgm:t>
        <a:bodyPr/>
        <a:lstStyle/>
        <a:p>
          <a:endParaRPr lang="ru-RU"/>
        </a:p>
      </dgm:t>
    </dgm:pt>
    <dgm:pt modelId="{EDD9A663-B748-43D8-8304-F609E7084603}" type="sibTrans" cxnId="{9232FC31-2364-458F-9C64-ADF89CDA0FF8}">
      <dgm:prSet/>
      <dgm:spPr/>
      <dgm:t>
        <a:bodyPr/>
        <a:lstStyle/>
        <a:p>
          <a:endParaRPr lang="ru-RU"/>
        </a:p>
      </dgm:t>
    </dgm:pt>
    <dgm:pt modelId="{072868E9-FD39-4813-A223-351A447B3991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Накануне </a:t>
          </a:r>
          <a:endParaRPr lang="ru-RU" sz="12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мировой войны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 принят закон </a:t>
          </a:r>
          <a:endParaRPr lang="ru-RU" sz="12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таможенных тарифах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66D5185-3D4D-45FF-836C-CE8678405A72}" type="parTrans" cxnId="{B91CCA12-B3FA-4D13-9BDD-FEF6E1437C5F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6E5E0371-D2AE-42A0-AAB3-63F24E6DE1D7}" type="sibTrans" cxnId="{B91CCA12-B3FA-4D13-9BDD-FEF6E1437C5F}">
      <dgm:prSet/>
      <dgm:spPr/>
      <dgm:t>
        <a:bodyPr/>
        <a:lstStyle/>
        <a:p>
          <a:endParaRPr lang="ru-RU"/>
        </a:p>
      </dgm:t>
    </dgm:pt>
    <dgm:pt modelId="{8AA446D5-5066-4F96-B134-9596D1C59715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Тарифная ставка была уменьшена на 10%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776DBA7-570F-40FF-96C5-4BBEDD5725AD}" type="parTrans" cxnId="{16397741-3F16-4175-A9A9-2F85437D217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A45445F6-3362-45E0-9DEA-2363C02FB7DA}" type="sibTrans" cxnId="{16397741-3F16-4175-A9A9-2F85437D2173}">
      <dgm:prSet/>
      <dgm:spPr/>
      <dgm:t>
        <a:bodyPr/>
        <a:lstStyle/>
        <a:p>
          <a:endParaRPr lang="ru-RU"/>
        </a:p>
      </dgm:t>
    </dgm:pt>
    <dgm:pt modelId="{90CEBB5A-F13A-4456-8DFC-EF705AC1AA31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 применяться прогрессирующий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налог на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прибыль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54BEB8-C9EA-4765-961A-3CFC431EE267}" type="parTrans" cxnId="{8E30A2DE-91D9-43CF-8445-00A8A64034CA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E2143DED-3395-490B-B7F1-D0216BA78AC5}" type="sibTrans" cxnId="{8E30A2DE-91D9-43CF-8445-00A8A64034CA}">
      <dgm:prSet/>
      <dgm:spPr/>
      <dgm:t>
        <a:bodyPr/>
        <a:lstStyle/>
        <a:p>
          <a:endParaRPr lang="ru-RU"/>
        </a:p>
      </dgm:t>
    </dgm:pt>
    <dgm:pt modelId="{F5966673-9361-4D31-96FC-4E62DB6F601A}">
      <dgm:prSet phldrT="[Текст]" phldr="1"/>
      <dgm:spPr/>
      <dgm:t>
        <a:bodyPr/>
        <a:lstStyle/>
        <a:p>
          <a:endParaRPr lang="ru-RU"/>
        </a:p>
      </dgm:t>
    </dgm:pt>
    <dgm:pt modelId="{A0146F9C-55A2-4ED5-9F64-2D604A061A55}" type="parTrans" cxnId="{955B0149-8CA4-4123-B3DD-994F54505884}">
      <dgm:prSet/>
      <dgm:spPr/>
      <dgm:t>
        <a:bodyPr/>
        <a:lstStyle/>
        <a:p>
          <a:endParaRPr lang="ru-RU"/>
        </a:p>
      </dgm:t>
    </dgm:pt>
    <dgm:pt modelId="{30F95E02-545B-4B7D-A9EB-D3675F75C082}" type="sibTrans" cxnId="{955B0149-8CA4-4123-B3DD-994F54505884}">
      <dgm:prSet/>
      <dgm:spPr/>
      <dgm:t>
        <a:bodyPr/>
        <a:lstStyle/>
        <a:p>
          <a:endParaRPr lang="ru-RU"/>
        </a:p>
      </dgm:t>
    </dgm:pt>
    <dgm:pt modelId="{E09161FB-94D1-4B53-9F40-9A829F21BF73}">
      <dgm:prSet phldrT="[Текст]" phldr="1"/>
      <dgm:spPr/>
      <dgm:t>
        <a:bodyPr/>
        <a:lstStyle/>
        <a:p>
          <a:endParaRPr lang="ru-RU" dirty="0"/>
        </a:p>
      </dgm:t>
    </dgm:pt>
    <dgm:pt modelId="{0765BA19-89F9-4B0C-9EF4-44FEC00DD314}" type="parTrans" cxnId="{8FFD62FF-3732-41B8-902D-239D2430D3A0}">
      <dgm:prSet/>
      <dgm:spPr/>
      <dgm:t>
        <a:bodyPr/>
        <a:lstStyle/>
        <a:p>
          <a:endParaRPr lang="ru-RU"/>
        </a:p>
      </dgm:t>
    </dgm:pt>
    <dgm:pt modelId="{BC3F911A-2550-4347-A7CB-A75898B76CE6}" type="sibTrans" cxnId="{8FFD62FF-3732-41B8-902D-239D2430D3A0}">
      <dgm:prSet/>
      <dgm:spPr/>
      <dgm:t>
        <a:bodyPr/>
        <a:lstStyle/>
        <a:p>
          <a:endParaRPr lang="ru-RU"/>
        </a:p>
      </dgm:t>
    </dgm:pt>
    <dgm:pt modelId="{FFF0CC9C-49CA-4DD9-A0C7-8F3B0715988A}" type="pres">
      <dgm:prSet presAssocID="{40943B3B-040F-4CBD-AB74-7E54954A91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F05AA-DD66-44E3-B8CB-AA94461263E2}" type="pres">
      <dgm:prSet presAssocID="{3D1DBBD3-A08C-4E97-A548-22709A5A62B5}" presName="centerShape" presStyleLbl="node0" presStyleIdx="0" presStyleCnt="1" custScaleX="189316"/>
      <dgm:spPr/>
      <dgm:t>
        <a:bodyPr/>
        <a:lstStyle/>
        <a:p>
          <a:endParaRPr lang="ru-RU"/>
        </a:p>
      </dgm:t>
    </dgm:pt>
    <dgm:pt modelId="{9165B5AC-7560-40E7-A3DD-C5362F79DCE5}" type="pres">
      <dgm:prSet presAssocID="{466D5185-3D4D-45FF-836C-CE8678405A7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D53A858-D359-42D0-952D-EDA32BC2E927}" type="pres">
      <dgm:prSet presAssocID="{072868E9-FD39-4813-A223-351A447B3991}" presName="node" presStyleLbl="node1" presStyleIdx="0" presStyleCnt="3" custScaleX="151138" custRadScaleRad="142183" custRadScaleInc="-1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C668-2A86-42FA-A733-B637AECF4680}" type="pres">
      <dgm:prSet presAssocID="{4776DBA7-570F-40FF-96C5-4BBEDD5725A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A2EEEB4-E847-4A23-B457-72733512F3C6}" type="pres">
      <dgm:prSet presAssocID="{8AA446D5-5066-4F96-B134-9596D1C59715}" presName="node" presStyleLbl="node1" presStyleIdx="1" presStyleCnt="3" custScaleX="13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7BC5-9A9F-4055-B417-22E6CA238158}" type="pres">
      <dgm:prSet presAssocID="{8854BEB8-C9EA-4765-961A-3CFC431EE26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97A28A8-724A-4BC4-8686-DF9D6DC2DB65}" type="pres">
      <dgm:prSet presAssocID="{90CEBB5A-F13A-4456-8DFC-EF705AC1AA31}" presName="node" presStyleLbl="node1" presStyleIdx="2" presStyleCnt="3" custScaleX="151138" custScaleY="96238" custRadScaleRad="142183" custRadScaleInc="1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0A2DE-91D9-43CF-8445-00A8A64034CA}" srcId="{3D1DBBD3-A08C-4E97-A548-22709A5A62B5}" destId="{90CEBB5A-F13A-4456-8DFC-EF705AC1AA31}" srcOrd="2" destOrd="0" parTransId="{8854BEB8-C9EA-4765-961A-3CFC431EE267}" sibTransId="{E2143DED-3395-490B-B7F1-D0216BA78AC5}"/>
    <dgm:cxn modelId="{9232FC31-2364-458F-9C64-ADF89CDA0FF8}" srcId="{40943B3B-040F-4CBD-AB74-7E54954A9141}" destId="{3D1DBBD3-A08C-4E97-A548-22709A5A62B5}" srcOrd="0" destOrd="0" parTransId="{2003E44C-90F1-4285-992A-3AFDAD68F2AC}" sibTransId="{EDD9A663-B748-43D8-8304-F609E7084603}"/>
    <dgm:cxn modelId="{16397741-3F16-4175-A9A9-2F85437D2173}" srcId="{3D1DBBD3-A08C-4E97-A548-22709A5A62B5}" destId="{8AA446D5-5066-4F96-B134-9596D1C59715}" srcOrd="1" destOrd="0" parTransId="{4776DBA7-570F-40FF-96C5-4BBEDD5725AD}" sibTransId="{A45445F6-3362-45E0-9DEA-2363C02FB7DA}"/>
    <dgm:cxn modelId="{6493D05E-7EEB-49E4-A377-39F34D585C7E}" type="presOf" srcId="{90CEBB5A-F13A-4456-8DFC-EF705AC1AA31}" destId="{E97A28A8-724A-4BC4-8686-DF9D6DC2DB65}" srcOrd="0" destOrd="0" presId="urn:microsoft.com/office/officeart/2005/8/layout/radial4"/>
    <dgm:cxn modelId="{9B9F9A6A-E453-4A52-A359-4E4C9D4A5EC7}" type="presOf" srcId="{3D1DBBD3-A08C-4E97-A548-22709A5A62B5}" destId="{FE5F05AA-DD66-44E3-B8CB-AA94461263E2}" srcOrd="0" destOrd="0" presId="urn:microsoft.com/office/officeart/2005/8/layout/radial4"/>
    <dgm:cxn modelId="{7C378A58-4BE3-40F6-A5ED-6418D65F4BB7}" type="presOf" srcId="{4776DBA7-570F-40FF-96C5-4BBEDD5725AD}" destId="{39BFC668-2A86-42FA-A733-B637AECF4680}" srcOrd="0" destOrd="0" presId="urn:microsoft.com/office/officeart/2005/8/layout/radial4"/>
    <dgm:cxn modelId="{AD1B24C7-2DBC-41FE-A504-3509FC190150}" type="presOf" srcId="{40943B3B-040F-4CBD-AB74-7E54954A9141}" destId="{FFF0CC9C-49CA-4DD9-A0C7-8F3B0715988A}" srcOrd="0" destOrd="0" presId="urn:microsoft.com/office/officeart/2005/8/layout/radial4"/>
    <dgm:cxn modelId="{D5C6F164-E05C-4EC7-BB28-52ED8FCB50B9}" type="presOf" srcId="{072868E9-FD39-4813-A223-351A447B3991}" destId="{4D53A858-D359-42D0-952D-EDA32BC2E927}" srcOrd="0" destOrd="0" presId="urn:microsoft.com/office/officeart/2005/8/layout/radial4"/>
    <dgm:cxn modelId="{D5F0C361-64D1-4F4B-8265-C9670286DEF1}" type="presOf" srcId="{8854BEB8-C9EA-4765-961A-3CFC431EE267}" destId="{914E7BC5-9A9F-4055-B417-22E6CA238158}" srcOrd="0" destOrd="0" presId="urn:microsoft.com/office/officeart/2005/8/layout/radial4"/>
    <dgm:cxn modelId="{B91CCA12-B3FA-4D13-9BDD-FEF6E1437C5F}" srcId="{3D1DBBD3-A08C-4E97-A548-22709A5A62B5}" destId="{072868E9-FD39-4813-A223-351A447B3991}" srcOrd="0" destOrd="0" parTransId="{466D5185-3D4D-45FF-836C-CE8678405A72}" sibTransId="{6E5E0371-D2AE-42A0-AAB3-63F24E6DE1D7}"/>
    <dgm:cxn modelId="{955B0149-8CA4-4123-B3DD-994F54505884}" srcId="{40943B3B-040F-4CBD-AB74-7E54954A9141}" destId="{F5966673-9361-4D31-96FC-4E62DB6F601A}" srcOrd="1" destOrd="0" parTransId="{A0146F9C-55A2-4ED5-9F64-2D604A061A55}" sibTransId="{30F95E02-545B-4B7D-A9EB-D3675F75C082}"/>
    <dgm:cxn modelId="{4749AEA6-5428-4085-96F7-C0E34A60AC4C}" type="presOf" srcId="{8AA446D5-5066-4F96-B134-9596D1C59715}" destId="{7A2EEEB4-E847-4A23-B457-72733512F3C6}" srcOrd="0" destOrd="0" presId="urn:microsoft.com/office/officeart/2005/8/layout/radial4"/>
    <dgm:cxn modelId="{8FFD62FF-3732-41B8-902D-239D2430D3A0}" srcId="{40943B3B-040F-4CBD-AB74-7E54954A9141}" destId="{E09161FB-94D1-4B53-9F40-9A829F21BF73}" srcOrd="2" destOrd="0" parTransId="{0765BA19-89F9-4B0C-9EF4-44FEC00DD314}" sibTransId="{BC3F911A-2550-4347-A7CB-A75898B76CE6}"/>
    <dgm:cxn modelId="{81C05621-A8DD-42DE-A7DB-8F7AE748DCD9}" type="presOf" srcId="{466D5185-3D4D-45FF-836C-CE8678405A72}" destId="{9165B5AC-7560-40E7-A3DD-C5362F79DCE5}" srcOrd="0" destOrd="0" presId="urn:microsoft.com/office/officeart/2005/8/layout/radial4"/>
    <dgm:cxn modelId="{70CE8253-8767-4152-BC76-426A5E3C8993}" type="presParOf" srcId="{FFF0CC9C-49CA-4DD9-A0C7-8F3B0715988A}" destId="{FE5F05AA-DD66-44E3-B8CB-AA94461263E2}" srcOrd="0" destOrd="0" presId="urn:microsoft.com/office/officeart/2005/8/layout/radial4"/>
    <dgm:cxn modelId="{15F13268-BB08-428F-8E59-1AE483F4AFDD}" type="presParOf" srcId="{FFF0CC9C-49CA-4DD9-A0C7-8F3B0715988A}" destId="{9165B5AC-7560-40E7-A3DD-C5362F79DCE5}" srcOrd="1" destOrd="0" presId="urn:microsoft.com/office/officeart/2005/8/layout/radial4"/>
    <dgm:cxn modelId="{DAC6E7E0-5B9E-4029-B771-32A94B4D399F}" type="presParOf" srcId="{FFF0CC9C-49CA-4DD9-A0C7-8F3B0715988A}" destId="{4D53A858-D359-42D0-952D-EDA32BC2E927}" srcOrd="2" destOrd="0" presId="urn:microsoft.com/office/officeart/2005/8/layout/radial4"/>
    <dgm:cxn modelId="{6684E6BD-FA59-44AD-A509-32CA2748E1B3}" type="presParOf" srcId="{FFF0CC9C-49CA-4DD9-A0C7-8F3B0715988A}" destId="{39BFC668-2A86-42FA-A733-B637AECF4680}" srcOrd="3" destOrd="0" presId="urn:microsoft.com/office/officeart/2005/8/layout/radial4"/>
    <dgm:cxn modelId="{719C7DF5-CBE0-4A5E-A2EE-242495E7CAFC}" type="presParOf" srcId="{FFF0CC9C-49CA-4DD9-A0C7-8F3B0715988A}" destId="{7A2EEEB4-E847-4A23-B457-72733512F3C6}" srcOrd="4" destOrd="0" presId="urn:microsoft.com/office/officeart/2005/8/layout/radial4"/>
    <dgm:cxn modelId="{11E947B6-9554-4F0F-B1F0-11DB52B975DD}" type="presParOf" srcId="{FFF0CC9C-49CA-4DD9-A0C7-8F3B0715988A}" destId="{914E7BC5-9A9F-4055-B417-22E6CA238158}" srcOrd="5" destOrd="0" presId="urn:microsoft.com/office/officeart/2005/8/layout/radial4"/>
    <dgm:cxn modelId="{D081C578-30D0-4AF0-961E-A8800F90FCB0}" type="presParOf" srcId="{FFF0CC9C-49CA-4DD9-A0C7-8F3B0715988A}" destId="{E97A28A8-724A-4BC4-8686-DF9D6DC2DB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B9BDEC-D057-4E84-8E25-C067F541AC0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9B004B4-B688-4FFC-8715-5A6F63E280A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1914 г. Конгресс принял закон против трестов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FD83D96-F81C-4832-88DC-380FA1EFB92C}" type="parTrans" cxnId="{F3221C4B-F4EF-4368-92DB-81515A07C18A}">
      <dgm:prSet/>
      <dgm:spPr/>
      <dgm:t>
        <a:bodyPr/>
        <a:lstStyle/>
        <a:p>
          <a:endParaRPr lang="ru-RU"/>
        </a:p>
      </dgm:t>
    </dgm:pt>
    <dgm:pt modelId="{14493360-0E45-4D79-8F17-F19D0B8C7B2C}" type="sibTrans" cxnId="{F3221C4B-F4EF-4368-92DB-81515A07C18A}">
      <dgm:prSet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A9A2252-DEFB-46FC-AC4B-7355342F0999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отменил права взимания ущерба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3BA194F-F5BE-4597-A427-44FF99E18BC8}" type="parTrans" cxnId="{1854B302-063E-4B09-9AF2-C58F25538CF3}">
      <dgm:prSet/>
      <dgm:spPr/>
      <dgm:t>
        <a:bodyPr/>
        <a:lstStyle/>
        <a:p>
          <a:endParaRPr lang="ru-RU"/>
        </a:p>
      </dgm:t>
    </dgm:pt>
    <dgm:pt modelId="{3176CBF1-20DE-44E9-BD89-BA92CAF5DFC2}" type="sibTrans" cxnId="{1854B302-063E-4B09-9AF2-C58F25538CF3}">
      <dgm:prSet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ECDB83A-FCA4-4A33-961C-8E8EC5E3F766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Нанесённого трестам во время забастовок, с профсоюзов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8EBECE-7345-4091-8DD0-C6930B821AE9}" type="parTrans" cxnId="{8808B82E-39A9-4D89-941B-94CCC91835E7}">
      <dgm:prSet/>
      <dgm:spPr/>
      <dgm:t>
        <a:bodyPr/>
        <a:lstStyle/>
        <a:p>
          <a:endParaRPr lang="ru-RU"/>
        </a:p>
      </dgm:t>
    </dgm:pt>
    <dgm:pt modelId="{52D2B23C-4D6C-49FD-9545-F2E511F7D693}" type="sibTrans" cxnId="{8808B82E-39A9-4D89-941B-94CCC91835E7}">
      <dgm:prSet/>
      <dgm:spPr/>
      <dgm:t>
        <a:bodyPr/>
        <a:lstStyle/>
        <a:p>
          <a:endParaRPr lang="ru-RU"/>
        </a:p>
      </dgm:t>
    </dgm:pt>
    <dgm:pt modelId="{644F90A7-B6D4-40BB-B258-E9D6F7DDDC62}" type="pres">
      <dgm:prSet presAssocID="{04B9BDEC-D057-4E84-8E25-C067F541AC09}" presName="linearFlow" presStyleCnt="0">
        <dgm:presLayoutVars>
          <dgm:resizeHandles val="exact"/>
        </dgm:presLayoutVars>
      </dgm:prSet>
      <dgm:spPr/>
    </dgm:pt>
    <dgm:pt modelId="{2829CBB9-1682-4CFA-840B-8ED24F13A677}" type="pres">
      <dgm:prSet presAssocID="{69B004B4-B688-4FFC-8715-5A6F63E280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9457-362E-4E77-8A5A-583BB23824F3}" type="pres">
      <dgm:prSet presAssocID="{14493360-0E45-4D79-8F17-F19D0B8C7B2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99F7D0D-6064-44A9-A89B-74883FF74F3D}" type="pres">
      <dgm:prSet presAssocID="{14493360-0E45-4D79-8F17-F19D0B8C7B2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12D06B6-F461-437C-ABB3-9F867476B016}" type="pres">
      <dgm:prSet presAssocID="{9A9A2252-DEFB-46FC-AC4B-7355342F09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3BAEE-B6C4-48A4-86C9-29A9F0CAB5BA}" type="pres">
      <dgm:prSet presAssocID="{3176CBF1-20DE-44E9-BD89-BA92CAF5DFC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57D1DF4-6180-4743-AF74-395D79B08B2B}" type="pres">
      <dgm:prSet presAssocID="{3176CBF1-20DE-44E9-BD89-BA92CAF5DFC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18A6910-4E51-4444-9C15-62B283AFE033}" type="pres">
      <dgm:prSet presAssocID="{BECDB83A-FCA4-4A33-961C-8E8EC5E3F7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9EEFF-9BD4-4732-86E8-E00B82E83C6E}" type="presOf" srcId="{69B004B4-B688-4FFC-8715-5A6F63E280A4}" destId="{2829CBB9-1682-4CFA-840B-8ED24F13A677}" srcOrd="0" destOrd="0" presId="urn:microsoft.com/office/officeart/2005/8/layout/process2"/>
    <dgm:cxn modelId="{5C31548D-CB9E-417D-9849-E878B4E3A568}" type="presOf" srcId="{14493360-0E45-4D79-8F17-F19D0B8C7B2C}" destId="{071B9457-362E-4E77-8A5A-583BB23824F3}" srcOrd="0" destOrd="0" presId="urn:microsoft.com/office/officeart/2005/8/layout/process2"/>
    <dgm:cxn modelId="{1854B302-063E-4B09-9AF2-C58F25538CF3}" srcId="{04B9BDEC-D057-4E84-8E25-C067F541AC09}" destId="{9A9A2252-DEFB-46FC-AC4B-7355342F0999}" srcOrd="1" destOrd="0" parTransId="{23BA194F-F5BE-4597-A427-44FF99E18BC8}" sibTransId="{3176CBF1-20DE-44E9-BD89-BA92CAF5DFC2}"/>
    <dgm:cxn modelId="{108678D4-5683-4E74-877F-1485E0DEB117}" type="presOf" srcId="{BECDB83A-FCA4-4A33-961C-8E8EC5E3F766}" destId="{F18A6910-4E51-4444-9C15-62B283AFE033}" srcOrd="0" destOrd="0" presId="urn:microsoft.com/office/officeart/2005/8/layout/process2"/>
    <dgm:cxn modelId="{2F8F4BF4-9A00-4FF8-9E39-F3147FAD12FC}" type="presOf" srcId="{04B9BDEC-D057-4E84-8E25-C067F541AC09}" destId="{644F90A7-B6D4-40BB-B258-E9D6F7DDDC62}" srcOrd="0" destOrd="0" presId="urn:microsoft.com/office/officeart/2005/8/layout/process2"/>
    <dgm:cxn modelId="{FDEBC09E-D208-442A-AE7D-9BF0988C46FF}" type="presOf" srcId="{9A9A2252-DEFB-46FC-AC4B-7355342F0999}" destId="{512D06B6-F461-437C-ABB3-9F867476B016}" srcOrd="0" destOrd="0" presId="urn:microsoft.com/office/officeart/2005/8/layout/process2"/>
    <dgm:cxn modelId="{8950E201-CCBD-4B83-A833-B5ACF1A9F14A}" type="presOf" srcId="{3176CBF1-20DE-44E9-BD89-BA92CAF5DFC2}" destId="{BE43BAEE-B6C4-48A4-86C9-29A9F0CAB5BA}" srcOrd="0" destOrd="0" presId="urn:microsoft.com/office/officeart/2005/8/layout/process2"/>
    <dgm:cxn modelId="{8808B82E-39A9-4D89-941B-94CCC91835E7}" srcId="{04B9BDEC-D057-4E84-8E25-C067F541AC09}" destId="{BECDB83A-FCA4-4A33-961C-8E8EC5E3F766}" srcOrd="2" destOrd="0" parTransId="{5C8EBECE-7345-4091-8DD0-C6930B821AE9}" sibTransId="{52D2B23C-4D6C-49FD-9545-F2E511F7D693}"/>
    <dgm:cxn modelId="{5980118A-7490-4872-BDB0-C9974C90ACB6}" type="presOf" srcId="{3176CBF1-20DE-44E9-BD89-BA92CAF5DFC2}" destId="{A57D1DF4-6180-4743-AF74-395D79B08B2B}" srcOrd="1" destOrd="0" presId="urn:microsoft.com/office/officeart/2005/8/layout/process2"/>
    <dgm:cxn modelId="{F3221C4B-F4EF-4368-92DB-81515A07C18A}" srcId="{04B9BDEC-D057-4E84-8E25-C067F541AC09}" destId="{69B004B4-B688-4FFC-8715-5A6F63E280A4}" srcOrd="0" destOrd="0" parTransId="{AFD83D96-F81C-4832-88DC-380FA1EFB92C}" sibTransId="{14493360-0E45-4D79-8F17-F19D0B8C7B2C}"/>
    <dgm:cxn modelId="{8240D307-A9E8-4B21-A318-2FC19D8CFFDD}" type="presOf" srcId="{14493360-0E45-4D79-8F17-F19D0B8C7B2C}" destId="{D99F7D0D-6064-44A9-A89B-74883FF74F3D}" srcOrd="1" destOrd="0" presId="urn:microsoft.com/office/officeart/2005/8/layout/process2"/>
    <dgm:cxn modelId="{732F14F1-68F1-4667-83F3-EF57C49AF332}" type="presParOf" srcId="{644F90A7-B6D4-40BB-B258-E9D6F7DDDC62}" destId="{2829CBB9-1682-4CFA-840B-8ED24F13A677}" srcOrd="0" destOrd="0" presId="urn:microsoft.com/office/officeart/2005/8/layout/process2"/>
    <dgm:cxn modelId="{E5D64D1F-C0C4-4D7E-92EA-7F06681D27AA}" type="presParOf" srcId="{644F90A7-B6D4-40BB-B258-E9D6F7DDDC62}" destId="{071B9457-362E-4E77-8A5A-583BB23824F3}" srcOrd="1" destOrd="0" presId="urn:microsoft.com/office/officeart/2005/8/layout/process2"/>
    <dgm:cxn modelId="{21B600DE-4274-4474-A4C0-1650F8630A05}" type="presParOf" srcId="{071B9457-362E-4E77-8A5A-583BB23824F3}" destId="{D99F7D0D-6064-44A9-A89B-74883FF74F3D}" srcOrd="0" destOrd="0" presId="urn:microsoft.com/office/officeart/2005/8/layout/process2"/>
    <dgm:cxn modelId="{CCDE16A7-4A7D-45FB-9E3B-B0AD5ED0C3EF}" type="presParOf" srcId="{644F90A7-B6D4-40BB-B258-E9D6F7DDDC62}" destId="{512D06B6-F461-437C-ABB3-9F867476B016}" srcOrd="2" destOrd="0" presId="urn:microsoft.com/office/officeart/2005/8/layout/process2"/>
    <dgm:cxn modelId="{18B17240-6AC2-45B3-8502-15258C38BCC8}" type="presParOf" srcId="{644F90A7-B6D4-40BB-B258-E9D6F7DDDC62}" destId="{BE43BAEE-B6C4-48A4-86C9-29A9F0CAB5BA}" srcOrd="3" destOrd="0" presId="urn:microsoft.com/office/officeart/2005/8/layout/process2"/>
    <dgm:cxn modelId="{0144EA2D-7212-4DAB-8D4A-756C2875E775}" type="presParOf" srcId="{BE43BAEE-B6C4-48A4-86C9-29A9F0CAB5BA}" destId="{A57D1DF4-6180-4743-AF74-395D79B08B2B}" srcOrd="0" destOrd="0" presId="urn:microsoft.com/office/officeart/2005/8/layout/process2"/>
    <dgm:cxn modelId="{2FDB4F40-2D02-48D2-AB49-5B1358B0CCDF}" type="presParOf" srcId="{644F90A7-B6D4-40BB-B258-E9D6F7DDDC62}" destId="{F18A6910-4E51-4444-9C15-62B283AFE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Прочитайте</a:t>
          </a:r>
          <a:r>
            <a: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15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Заполните таблицу.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10800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Движение за 8-часовой рабочий день, начавшееся в Чикаго, резко обострилось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 время массового митинга 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городе </a:t>
          </a:r>
          <a:endParaRPr lang="en-US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площади Сенно полиция начала стрелять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забастовщиков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10800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шестеро были убиты и многие рабочие были ранены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LinFactNeighborX="-874" custLinFactNeighborY="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91159-2DA8-4BC3-A550-2D5E01CF346A}" type="presOf" srcId="{56FE8D87-39CE-41F1-87D9-392A1C255D46}" destId="{A67FB371-D90D-4BF3-9A8C-F30C7D0BC8DB}" srcOrd="0" destOrd="0" presId="urn:microsoft.com/office/officeart/2005/8/layout/vProcess5"/>
    <dgm:cxn modelId="{30300B2D-C838-4DFE-857C-DB1D638C0D6A}" type="presOf" srcId="{883DE7BE-3C68-4D55-BEC4-B941D7846B48}" destId="{CCE3BA5E-8475-4697-811E-3F644C2E0E6C}" srcOrd="1" destOrd="0" presId="urn:microsoft.com/office/officeart/2005/8/layout/vProcess5"/>
    <dgm:cxn modelId="{6781387C-C071-4990-9B39-29D5A32EACBC}" type="presOf" srcId="{A6EC1901-BC33-4332-B69B-83F8E964FBAF}" destId="{7F9E4E9C-EC7E-4058-B53F-BF0DFB37E027}" srcOrd="0" destOrd="0" presId="urn:microsoft.com/office/officeart/2005/8/layout/vProcess5"/>
    <dgm:cxn modelId="{30ECD25E-6BBB-47BA-A1AA-24ADFDBB59A9}" type="presOf" srcId="{A331B21F-936C-4B3B-9515-78C681043560}" destId="{7A15114F-1CB0-49C7-90DD-8B1B55403AB0}" srcOrd="1" destOrd="0" presId="urn:microsoft.com/office/officeart/2005/8/layout/vProcess5"/>
    <dgm:cxn modelId="{3C673F55-BCD3-46A1-9510-23B8C0F0F2A9}" type="presOf" srcId="{8395FFDA-7526-41ED-A229-953DE6B8F4B1}" destId="{17CF5FD0-0B3A-460E-93AF-F57C5B28AABD}" srcOrd="0" destOrd="0" presId="urn:microsoft.com/office/officeart/2005/8/layout/vProcess5"/>
    <dgm:cxn modelId="{1B3BEF86-3A3E-4E58-A177-17CB330140D0}" type="presOf" srcId="{56FE8D87-39CE-41F1-87D9-392A1C255D46}" destId="{8EAE5B84-9FF0-41CC-BA67-3EDC4D94B65B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6276C601-A2FD-483C-82AE-9A38B3134D03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E4093FB7-4E36-4174-B6D0-4B2D429F32DA}" type="presOf" srcId="{883DE7BE-3C68-4D55-BEC4-B941D7846B48}" destId="{C1DB65B5-07D2-4A2F-B23D-A2A308A7475A}" srcOrd="0" destOrd="0" presId="urn:microsoft.com/office/officeart/2005/8/layout/vProcess5"/>
    <dgm:cxn modelId="{25459534-4F14-42B1-B5AB-0C098C3EEFC5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223F5E0E-1817-492D-9351-42351233922D}" type="presParOf" srcId="{17CF5FD0-0B3A-460E-93AF-F57C5B28AABD}" destId="{03305C64-0B5E-4F05-96C1-80CDB5C85C21}" srcOrd="0" destOrd="0" presId="urn:microsoft.com/office/officeart/2005/8/layout/vProcess5"/>
    <dgm:cxn modelId="{3F620A22-8E92-4F82-B0F5-28F837D589C5}" type="presParOf" srcId="{17CF5FD0-0B3A-460E-93AF-F57C5B28AABD}" destId="{A67FB371-D90D-4BF3-9A8C-F30C7D0BC8DB}" srcOrd="1" destOrd="0" presId="urn:microsoft.com/office/officeart/2005/8/layout/vProcess5"/>
    <dgm:cxn modelId="{7BC5F639-687A-438E-8E3C-E54613F78C21}" type="presParOf" srcId="{17CF5FD0-0B3A-460E-93AF-F57C5B28AABD}" destId="{E214CC58-8EB2-4CA5-8D9F-CCA16F0276E8}" srcOrd="2" destOrd="0" presId="urn:microsoft.com/office/officeart/2005/8/layout/vProcess5"/>
    <dgm:cxn modelId="{945E2410-7EBB-4473-9446-9C8FB50DE3F4}" type="presParOf" srcId="{17CF5FD0-0B3A-460E-93AF-F57C5B28AABD}" destId="{C1DB65B5-07D2-4A2F-B23D-A2A308A7475A}" srcOrd="3" destOrd="0" presId="urn:microsoft.com/office/officeart/2005/8/layout/vProcess5"/>
    <dgm:cxn modelId="{563CD01F-CB3F-4B97-9101-E52CF5793DD4}" type="presParOf" srcId="{17CF5FD0-0B3A-460E-93AF-F57C5B28AABD}" destId="{7F9E4E9C-EC7E-4058-B53F-BF0DFB37E027}" srcOrd="4" destOrd="0" presId="urn:microsoft.com/office/officeart/2005/8/layout/vProcess5"/>
    <dgm:cxn modelId="{5B64F83C-8143-48EF-80D1-1205F57FFB1B}" type="presParOf" srcId="{17CF5FD0-0B3A-460E-93AF-F57C5B28AABD}" destId="{937148DB-CF44-443A-9593-2AE3731C77B2}" srcOrd="5" destOrd="0" presId="urn:microsoft.com/office/officeart/2005/8/layout/vProcess5"/>
    <dgm:cxn modelId="{3395DC31-F94A-433E-9668-D8A84B140AC0}" type="presParOf" srcId="{17CF5FD0-0B3A-460E-93AF-F57C5B28AABD}" destId="{8EAE5B84-9FF0-41CC-BA67-3EDC4D94B65B}" srcOrd="6" destOrd="0" presId="urn:microsoft.com/office/officeart/2005/8/layout/vProcess5"/>
    <dgm:cxn modelId="{7B61B132-9CD0-4E6B-AA78-A0167D10CD78}" type="presParOf" srcId="{17CF5FD0-0B3A-460E-93AF-F57C5B28AABD}" destId="{7A15114F-1CB0-49C7-90DD-8B1B55403AB0}" srcOrd="7" destOrd="0" presId="urn:microsoft.com/office/officeart/2005/8/layout/vProcess5"/>
    <dgm:cxn modelId="{7595D99A-6065-4A52-98A3-90EE8210325A}" type="presParOf" srcId="{17CF5FD0-0B3A-460E-93AF-F57C5B28AABD}" destId="{CCE3BA5E-8475-4697-811E-3F644C2E0E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A5138-0976-458D-88D9-35890E7201A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CAEF2-9E96-4BF5-92AD-71386376533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руководство социальным движением перешло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064E952-B103-48EA-9DC3-FF0BFB8DD9C9}" type="parTrans" cxnId="{E1DA0E2A-E983-453D-9CE4-EBA123B5ADA3}">
      <dgm:prSet/>
      <dgm:spPr/>
      <dgm:t>
        <a:bodyPr/>
        <a:lstStyle/>
        <a:p>
          <a:endParaRPr lang="ru-RU"/>
        </a:p>
      </dgm:t>
    </dgm:pt>
    <dgm:pt modelId="{9CDADD37-DA29-45D1-A87D-5BF9148C8133}" type="sibTrans" cxnId="{E1DA0E2A-E983-453D-9CE4-EBA123B5ADA3}">
      <dgm:prSet/>
      <dgm:spPr/>
      <dgm:t>
        <a:bodyPr/>
        <a:lstStyle/>
        <a:p>
          <a:endParaRPr lang="ru-RU"/>
        </a:p>
      </dgm:t>
    </dgm:pt>
    <dgm:pt modelId="{BA59F379-60D5-4E5E-BF6D-C7631132BD71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Федерации соединённых тред-юнионов и рабочего союза Соединённых Штатов и Канады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5C626E6-C24C-4F6F-86AF-19FC5872EF7E}" type="parTrans" cxnId="{C4E55996-35A9-4AFA-BEE6-9C44E99CA0EF}">
      <dgm:prSet/>
      <dgm:spPr/>
      <dgm:t>
        <a:bodyPr/>
        <a:lstStyle/>
        <a:p>
          <a:endParaRPr lang="ru-RU"/>
        </a:p>
      </dgm:t>
    </dgm:pt>
    <dgm:pt modelId="{E37242ED-C634-42C2-99A3-0702B1494C31}" type="sibTrans" cxnId="{C4E55996-35A9-4AFA-BEE6-9C44E99CA0EF}">
      <dgm:prSet/>
      <dgm:spPr/>
      <dgm:t>
        <a:bodyPr/>
        <a:lstStyle/>
        <a:p>
          <a:endParaRPr lang="ru-RU"/>
        </a:p>
      </dgm:t>
    </dgm:pt>
    <dgm:pt modelId="{01FBFCD4-8B62-4BAD-B1F2-DFA1920DE1F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1886 г. она стала называться Американской трудовой федерацией (АТФ)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559A937-DE44-4351-9FFE-093D05A0A931}" type="parTrans" cxnId="{CF1C508E-10BE-48D2-BC7B-153F1D878095}">
      <dgm:prSet/>
      <dgm:spPr/>
      <dgm:t>
        <a:bodyPr/>
        <a:lstStyle/>
        <a:p>
          <a:endParaRPr lang="ru-RU"/>
        </a:p>
      </dgm:t>
    </dgm:pt>
    <dgm:pt modelId="{33AAF500-1D30-4EBE-81FF-05C596D12100}" type="sibTrans" cxnId="{CF1C508E-10BE-48D2-BC7B-153F1D878095}">
      <dgm:prSet/>
      <dgm:spPr/>
      <dgm:t>
        <a:bodyPr/>
        <a:lstStyle/>
        <a:p>
          <a:endParaRPr lang="ru-RU"/>
        </a:p>
      </dgm:t>
    </dgm:pt>
    <dgm:pt modelId="{AABDD247-7C1E-4CAF-9998-24656E9523A7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АТФ в основном защищала интересы высококвалифицированных рабочих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0804230-1572-4963-83B7-C493A2A2EF95}" type="parTrans" cxnId="{628EFA99-AAFF-413F-98EB-F10AE3AB5A70}">
      <dgm:prSet/>
      <dgm:spPr/>
      <dgm:t>
        <a:bodyPr/>
        <a:lstStyle/>
        <a:p>
          <a:endParaRPr lang="ru-RU"/>
        </a:p>
      </dgm:t>
    </dgm:pt>
    <dgm:pt modelId="{F2812137-80F5-4548-8701-861170C6AA5D}" type="sibTrans" cxnId="{628EFA99-AAFF-413F-98EB-F10AE3AB5A70}">
      <dgm:prSet/>
      <dgm:spPr/>
      <dgm:t>
        <a:bodyPr/>
        <a:lstStyle/>
        <a:p>
          <a:endParaRPr lang="ru-RU"/>
        </a:p>
      </dgm:t>
    </dgm:pt>
    <dgm:pt modelId="{4F6573DD-9192-4771-B88F-3E6A0123291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Год за годом росло количество её членов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CC4654C-D6C1-4104-B5F7-C9DF626F415D}" type="parTrans" cxnId="{DF63234E-AB19-400D-879D-F20F72E04919}">
      <dgm:prSet/>
      <dgm:spPr/>
      <dgm:t>
        <a:bodyPr/>
        <a:lstStyle/>
        <a:p>
          <a:endParaRPr lang="ru-RU"/>
        </a:p>
      </dgm:t>
    </dgm:pt>
    <dgm:pt modelId="{7105C9A9-F3E4-40B5-90E4-D716ACF0DA98}" type="sibTrans" cxnId="{DF63234E-AB19-400D-879D-F20F72E04919}">
      <dgm:prSet/>
      <dgm:spPr/>
      <dgm:t>
        <a:bodyPr/>
        <a:lstStyle/>
        <a:p>
          <a:endParaRPr lang="ru-RU"/>
        </a:p>
      </dgm:t>
    </dgm:pt>
    <dgm:pt modelId="{80760EED-FB2A-4255-AE4B-32AEFA2D9E66}" type="pres">
      <dgm:prSet presAssocID="{D73A5138-0976-458D-88D9-35890E7201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2000A9-EE55-4637-A6DD-4EFC46BC05E4}" type="pres">
      <dgm:prSet presAssocID="{918CAEF2-9E96-4BF5-92AD-713863765335}" presName="node" presStyleLbl="node1" presStyleIdx="0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9EA64-9A07-41E5-A76F-7BE97BBB370F}" type="pres">
      <dgm:prSet presAssocID="{9CDADD37-DA29-45D1-A87D-5BF9148C8133}" presName="sibTrans" presStyleCnt="0"/>
      <dgm:spPr/>
    </dgm:pt>
    <dgm:pt modelId="{84465397-672F-4255-93C4-9BF3579664CC}" type="pres">
      <dgm:prSet presAssocID="{BA59F379-60D5-4E5E-BF6D-C7631132BD71}" presName="node" presStyleLbl="node1" presStyleIdx="1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99561-F214-4402-9365-F110A0BB6C03}" type="pres">
      <dgm:prSet presAssocID="{E37242ED-C634-42C2-99A3-0702B1494C31}" presName="sibTrans" presStyleCnt="0"/>
      <dgm:spPr/>
    </dgm:pt>
    <dgm:pt modelId="{2EEA26E2-FDE2-48E6-B096-F602500A5E7A}" type="pres">
      <dgm:prSet presAssocID="{01FBFCD4-8B62-4BAD-B1F2-DFA1920DE1FA}" presName="node" presStyleLbl="node1" presStyleIdx="2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E20EB-CB76-4D73-B7BC-90ED015FC4D5}" type="pres">
      <dgm:prSet presAssocID="{33AAF500-1D30-4EBE-81FF-05C596D12100}" presName="sibTrans" presStyleCnt="0"/>
      <dgm:spPr/>
    </dgm:pt>
    <dgm:pt modelId="{E8A4E773-C7C7-4A2F-B4D9-A53DA01CB3CD}" type="pres">
      <dgm:prSet presAssocID="{AABDD247-7C1E-4CAF-9998-24656E9523A7}" presName="node" presStyleLbl="node1" presStyleIdx="3" presStyleCnt="5" custScaleX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AF0B-BFFA-49DA-9849-5016A57ABC75}" type="pres">
      <dgm:prSet presAssocID="{F2812137-80F5-4548-8701-861170C6AA5D}" presName="sibTrans" presStyleCnt="0"/>
      <dgm:spPr/>
    </dgm:pt>
    <dgm:pt modelId="{583C416A-4E07-42C1-B62A-33358D8930F9}" type="pres">
      <dgm:prSet presAssocID="{4F6573DD-9192-4771-B88F-3E6A012329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151AE-2DBA-447C-8C66-335BB7304298}" type="presOf" srcId="{BA59F379-60D5-4E5E-BF6D-C7631132BD71}" destId="{84465397-672F-4255-93C4-9BF3579664CC}" srcOrd="0" destOrd="0" presId="urn:microsoft.com/office/officeart/2005/8/layout/default#2"/>
    <dgm:cxn modelId="{AFBBE85C-B659-4251-8412-3BA368DEB264}" type="presOf" srcId="{AABDD247-7C1E-4CAF-9998-24656E9523A7}" destId="{E8A4E773-C7C7-4A2F-B4D9-A53DA01CB3CD}" srcOrd="0" destOrd="0" presId="urn:microsoft.com/office/officeart/2005/8/layout/default#2"/>
    <dgm:cxn modelId="{C4E55996-35A9-4AFA-BEE6-9C44E99CA0EF}" srcId="{D73A5138-0976-458D-88D9-35890E7201AB}" destId="{BA59F379-60D5-4E5E-BF6D-C7631132BD71}" srcOrd="1" destOrd="0" parTransId="{C5C626E6-C24C-4F6F-86AF-19FC5872EF7E}" sibTransId="{E37242ED-C634-42C2-99A3-0702B1494C31}"/>
    <dgm:cxn modelId="{91349F4D-45B2-4A5E-8D41-8BEF7E3303AC}" type="presOf" srcId="{4F6573DD-9192-4771-B88F-3E6A01232915}" destId="{583C416A-4E07-42C1-B62A-33358D8930F9}" srcOrd="0" destOrd="0" presId="urn:microsoft.com/office/officeart/2005/8/layout/default#2"/>
    <dgm:cxn modelId="{C216DFF6-6EB6-4A3F-B3B9-910EFE6E2349}" type="presOf" srcId="{D73A5138-0976-458D-88D9-35890E7201AB}" destId="{80760EED-FB2A-4255-AE4B-32AEFA2D9E66}" srcOrd="0" destOrd="0" presId="urn:microsoft.com/office/officeart/2005/8/layout/default#2"/>
    <dgm:cxn modelId="{920D189D-78B9-40D4-A027-48ED82325C34}" type="presOf" srcId="{918CAEF2-9E96-4BF5-92AD-713863765335}" destId="{272000A9-EE55-4637-A6DD-4EFC46BC05E4}" srcOrd="0" destOrd="0" presId="urn:microsoft.com/office/officeart/2005/8/layout/default#2"/>
    <dgm:cxn modelId="{CF1C508E-10BE-48D2-BC7B-153F1D878095}" srcId="{D73A5138-0976-458D-88D9-35890E7201AB}" destId="{01FBFCD4-8B62-4BAD-B1F2-DFA1920DE1FA}" srcOrd="2" destOrd="0" parTransId="{0559A937-DE44-4351-9FFE-093D05A0A931}" sibTransId="{33AAF500-1D30-4EBE-81FF-05C596D12100}"/>
    <dgm:cxn modelId="{E1DA0E2A-E983-453D-9CE4-EBA123B5ADA3}" srcId="{D73A5138-0976-458D-88D9-35890E7201AB}" destId="{918CAEF2-9E96-4BF5-92AD-713863765335}" srcOrd="0" destOrd="0" parTransId="{F064E952-B103-48EA-9DC3-FF0BFB8DD9C9}" sibTransId="{9CDADD37-DA29-45D1-A87D-5BF9148C8133}"/>
    <dgm:cxn modelId="{EFC903CA-85A9-429F-99EA-93144A7D5DF7}" type="presOf" srcId="{01FBFCD4-8B62-4BAD-B1F2-DFA1920DE1FA}" destId="{2EEA26E2-FDE2-48E6-B096-F602500A5E7A}" srcOrd="0" destOrd="0" presId="urn:microsoft.com/office/officeart/2005/8/layout/default#2"/>
    <dgm:cxn modelId="{628EFA99-AAFF-413F-98EB-F10AE3AB5A70}" srcId="{D73A5138-0976-458D-88D9-35890E7201AB}" destId="{AABDD247-7C1E-4CAF-9998-24656E9523A7}" srcOrd="3" destOrd="0" parTransId="{30804230-1572-4963-83B7-C493A2A2EF95}" sibTransId="{F2812137-80F5-4548-8701-861170C6AA5D}"/>
    <dgm:cxn modelId="{DF63234E-AB19-400D-879D-F20F72E04919}" srcId="{D73A5138-0976-458D-88D9-35890E7201AB}" destId="{4F6573DD-9192-4771-B88F-3E6A01232915}" srcOrd="4" destOrd="0" parTransId="{ECC4654C-D6C1-4104-B5F7-C9DF626F415D}" sibTransId="{7105C9A9-F3E4-40B5-90E4-D716ACF0DA98}"/>
    <dgm:cxn modelId="{F6FB23ED-250C-4530-A363-DC9CDA7C96DE}" type="presParOf" srcId="{80760EED-FB2A-4255-AE4B-32AEFA2D9E66}" destId="{272000A9-EE55-4637-A6DD-4EFC46BC05E4}" srcOrd="0" destOrd="0" presId="urn:microsoft.com/office/officeart/2005/8/layout/default#2"/>
    <dgm:cxn modelId="{F7562DA7-C6A7-4294-B57B-EAFBE875B7B8}" type="presParOf" srcId="{80760EED-FB2A-4255-AE4B-32AEFA2D9E66}" destId="{6BF9EA64-9A07-41E5-A76F-7BE97BBB370F}" srcOrd="1" destOrd="0" presId="urn:microsoft.com/office/officeart/2005/8/layout/default#2"/>
    <dgm:cxn modelId="{12A5AB93-780B-423D-93CD-EEF6066996FC}" type="presParOf" srcId="{80760EED-FB2A-4255-AE4B-32AEFA2D9E66}" destId="{84465397-672F-4255-93C4-9BF3579664CC}" srcOrd="2" destOrd="0" presId="urn:microsoft.com/office/officeart/2005/8/layout/default#2"/>
    <dgm:cxn modelId="{79A37586-9093-41C5-98D0-0A9C2484E0A1}" type="presParOf" srcId="{80760EED-FB2A-4255-AE4B-32AEFA2D9E66}" destId="{B4C99561-F214-4402-9365-F110A0BB6C03}" srcOrd="3" destOrd="0" presId="urn:microsoft.com/office/officeart/2005/8/layout/default#2"/>
    <dgm:cxn modelId="{A0BB7B19-A5A3-4B24-9869-28C94EBB8ECB}" type="presParOf" srcId="{80760EED-FB2A-4255-AE4B-32AEFA2D9E66}" destId="{2EEA26E2-FDE2-48E6-B096-F602500A5E7A}" srcOrd="4" destOrd="0" presId="urn:microsoft.com/office/officeart/2005/8/layout/default#2"/>
    <dgm:cxn modelId="{E743BFE8-284C-455B-8800-5AD47A4664DC}" type="presParOf" srcId="{80760EED-FB2A-4255-AE4B-32AEFA2D9E66}" destId="{A98E20EB-CB76-4D73-B7BC-90ED015FC4D5}" srcOrd="5" destOrd="0" presId="urn:microsoft.com/office/officeart/2005/8/layout/default#2"/>
    <dgm:cxn modelId="{0041A56E-04CB-4667-8C38-EBEC3E75DFCA}" type="presParOf" srcId="{80760EED-FB2A-4255-AE4B-32AEFA2D9E66}" destId="{E8A4E773-C7C7-4A2F-B4D9-A53DA01CB3CD}" srcOrd="6" destOrd="0" presId="urn:microsoft.com/office/officeart/2005/8/layout/default#2"/>
    <dgm:cxn modelId="{A3730337-AC9C-4C29-AE14-245866183F96}" type="presParOf" srcId="{80760EED-FB2A-4255-AE4B-32AEFA2D9E66}" destId="{21B6AF0B-BFFA-49DA-9849-5016A57ABC75}" srcOrd="7" destOrd="0" presId="urn:microsoft.com/office/officeart/2005/8/layout/default#2"/>
    <dgm:cxn modelId="{ED3463D1-671A-4030-855C-799D9BC17EA1}" type="presParOf" srcId="{80760EED-FB2A-4255-AE4B-32AEFA2D9E66}" destId="{583C416A-4E07-42C1-B62A-33358D8930F9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сентябре рабочие шахт бастовали против тяжёлых условий труда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Требовали            8-часового рабочего дня        и повышения зарплаты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применило силу против рабочих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всему штату Колорадо было объявлено военное положение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Руководители забастовок были расстреляны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Рабочие вынуждены были вернуться в шахты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6" custScaleX="177112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6" custScaleX="155369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6" custScaleX="16558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6" custScaleX="174191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6" custScaleX="171132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5" presStyleCnt="6" custScaleX="137752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6B24F14E-D1E3-4FA7-A957-8502D380C546}" type="presOf" srcId="{1C100149-A484-4F65-ACE6-4C6A0E29669D}" destId="{299B642D-8DE1-4161-9260-12BFAA733F89}" srcOrd="0" destOrd="0" presId="urn:microsoft.com/office/officeart/2005/8/layout/process5"/>
    <dgm:cxn modelId="{F99E0C36-AED2-4A98-9217-AAFDA5389B29}" type="presOf" srcId="{42B62E80-1036-4895-9E51-7F8C2A99D396}" destId="{AD5BDE1D-5814-461F-8980-1FDCEC4A67FE}" srcOrd="1" destOrd="0" presId="urn:microsoft.com/office/officeart/2005/8/layout/process5"/>
    <dgm:cxn modelId="{42D299AA-98B3-4F39-98C4-F172D1C46174}" type="presOf" srcId="{3B6E7A80-EED3-4FA8-8363-A4A32D201324}" destId="{541E2A69-37B4-465F-A4EE-9F0D476E22C6}" srcOrd="0" destOrd="0" presId="urn:microsoft.com/office/officeart/2005/8/layout/process5"/>
    <dgm:cxn modelId="{2E25AE15-0F36-403E-B3F0-524600D808A8}" type="presOf" srcId="{42B62E80-1036-4895-9E51-7F8C2A99D396}" destId="{C7FEBF41-4860-4F2E-BB0F-6467BBBB4507}" srcOrd="0" destOrd="0" presId="urn:microsoft.com/office/officeart/2005/8/layout/process5"/>
    <dgm:cxn modelId="{E3DC6981-3D50-4CA2-B9F0-8F1BD0830045}" type="presOf" srcId="{F6AFD28B-B0E3-4C9D-BEF7-B50F14F1B92F}" destId="{9C7D78F0-7AFC-4387-8F71-4E1EBD8F9526}" srcOrd="0" destOrd="0" presId="urn:microsoft.com/office/officeart/2005/8/layout/process5"/>
    <dgm:cxn modelId="{863F8DB4-8F49-409E-9D80-D259EF7D1079}" type="presOf" srcId="{F6AFD28B-B0E3-4C9D-BEF7-B50F14F1B92F}" destId="{EA5F40B7-D78B-4EBF-A631-C220C2DFBFCA}" srcOrd="1" destOrd="0" presId="urn:microsoft.com/office/officeart/2005/8/layout/process5"/>
    <dgm:cxn modelId="{1997FF2C-15A7-4E02-BCE7-3FE139EC3197}" type="presOf" srcId="{263E1823-BC36-4A5D-B409-3784851A0F1A}" destId="{C1B45560-7009-4922-84B4-6254A1CA9613}" srcOrd="0" destOrd="0" presId="urn:microsoft.com/office/officeart/2005/8/layout/process5"/>
    <dgm:cxn modelId="{7008A8EE-A9A1-4C3C-B560-B67E76B85C19}" type="presOf" srcId="{C765E951-C0C1-48C4-BD38-20FCF70BFFEE}" destId="{C2E6466B-1398-4B78-BCDA-A5000D807583}" srcOrd="0" destOrd="0" presId="urn:microsoft.com/office/officeart/2005/8/layout/process5"/>
    <dgm:cxn modelId="{067AB703-F0DF-45A3-813B-7C96EA5CADB7}" type="presOf" srcId="{8115E337-AEDD-4BF0-91F1-FFCC8A55931D}" destId="{109C2627-E925-4B9E-AC03-10E872964E6B}" srcOrd="0" destOrd="0" presId="urn:microsoft.com/office/officeart/2005/8/layout/process5"/>
    <dgm:cxn modelId="{D463BB4B-9BBF-4F27-A1DA-52690D124535}" type="presOf" srcId="{263E1823-BC36-4A5D-B409-3784851A0F1A}" destId="{B56B1B39-A85C-4B56-975F-46AB60F4A099}" srcOrd="1" destOrd="0" presId="urn:microsoft.com/office/officeart/2005/8/layout/process5"/>
    <dgm:cxn modelId="{5978B61E-574A-45B9-A191-18853FE016B6}" type="presOf" srcId="{ED425082-28CC-491D-936E-FD26DCC04496}" destId="{FE21A452-1F4B-4080-8D60-EA4961106AD2}" srcOrd="0" destOrd="0" presId="urn:microsoft.com/office/officeart/2005/8/layout/process5"/>
    <dgm:cxn modelId="{13CFEEB4-85F9-4B97-836C-EE1695D3596C}" type="presOf" srcId="{F460C0C7-8028-41A6-8F42-EB2046CED06A}" destId="{A4DF4347-DC23-4C97-B677-3BAF3899136C}" srcOrd="0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1E6F36C7-2985-4129-BADD-6BE93F481A6A}" srcId="{C765E951-C0C1-48C4-BD38-20FCF70BFFEE}" destId="{79689FEC-C6E1-4640-A7FF-CD337E4BA279}" srcOrd="5" destOrd="0" parTransId="{B7F0A43E-EF22-426E-B721-81D6C4BE1436}" sibTransId="{D9DE3CF0-89BC-4587-8FCA-5593F7D7CABE}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3500345E-0EA3-4D2B-9181-AE59F6B4A480}" type="presOf" srcId="{C9661951-0DFB-4EF0-A0FC-3CB0B688032A}" destId="{935E566C-2617-451B-85E6-FA2C1A507A58}" srcOrd="0" destOrd="0" presId="urn:microsoft.com/office/officeart/2005/8/layout/process5"/>
    <dgm:cxn modelId="{58E25330-1D21-43CF-A19B-E2834618F03B}" type="presOf" srcId="{A83AF2D9-ADD1-43C2-845B-F7BFF2BC2F6D}" destId="{FFCDC096-77B1-45D5-999D-28AD41CFECF6}" srcOrd="0" destOrd="0" presId="urn:microsoft.com/office/officeart/2005/8/layout/process5"/>
    <dgm:cxn modelId="{D112D400-26AF-4677-94C3-0E05D5801B0C}" type="presOf" srcId="{A83AF2D9-ADD1-43C2-845B-F7BFF2BC2F6D}" destId="{CB84A8F2-1613-4F9C-8C97-2812BDFDF05F}" srcOrd="1" destOrd="0" presId="urn:microsoft.com/office/officeart/2005/8/layout/process5"/>
    <dgm:cxn modelId="{45F55757-F0F8-4939-AED2-5E5EB06ECBC6}" type="presOf" srcId="{ED425082-28CC-491D-936E-FD26DCC04496}" destId="{E91BFF16-EC2D-4DF8-A2A3-21BEB8B0A45E}" srcOrd="1" destOrd="0" presId="urn:microsoft.com/office/officeart/2005/8/layout/process5"/>
    <dgm:cxn modelId="{F85500B5-EE1E-4C93-A003-06E96102FA38}" type="presOf" srcId="{79689FEC-C6E1-4640-A7FF-CD337E4BA279}" destId="{3C49595E-1004-4679-831C-D8A88C8C985C}" srcOrd="0" destOrd="0" presId="urn:microsoft.com/office/officeart/2005/8/layout/process5"/>
    <dgm:cxn modelId="{29893885-99B7-4272-BBEC-67771FBCE893}" type="presParOf" srcId="{C2E6466B-1398-4B78-BCDA-A5000D807583}" destId="{A4DF4347-DC23-4C97-B677-3BAF3899136C}" srcOrd="0" destOrd="0" presId="urn:microsoft.com/office/officeart/2005/8/layout/process5"/>
    <dgm:cxn modelId="{172CC3F4-3A2F-4BD5-9DC4-416C126D7721}" type="presParOf" srcId="{C2E6466B-1398-4B78-BCDA-A5000D807583}" destId="{C1B45560-7009-4922-84B4-6254A1CA9613}" srcOrd="1" destOrd="0" presId="urn:microsoft.com/office/officeart/2005/8/layout/process5"/>
    <dgm:cxn modelId="{78704199-BDAB-48BD-AC6A-FE898210BED0}" type="presParOf" srcId="{C1B45560-7009-4922-84B4-6254A1CA9613}" destId="{B56B1B39-A85C-4B56-975F-46AB60F4A099}" srcOrd="0" destOrd="0" presId="urn:microsoft.com/office/officeart/2005/8/layout/process5"/>
    <dgm:cxn modelId="{C74804DE-D013-43FB-96F8-0E638FD99568}" type="presParOf" srcId="{C2E6466B-1398-4B78-BCDA-A5000D807583}" destId="{935E566C-2617-451B-85E6-FA2C1A507A58}" srcOrd="2" destOrd="0" presId="urn:microsoft.com/office/officeart/2005/8/layout/process5"/>
    <dgm:cxn modelId="{1F7216AF-1889-4F08-83B4-D21E0C1C59A1}" type="presParOf" srcId="{C2E6466B-1398-4B78-BCDA-A5000D807583}" destId="{9C7D78F0-7AFC-4387-8F71-4E1EBD8F9526}" srcOrd="3" destOrd="0" presId="urn:microsoft.com/office/officeart/2005/8/layout/process5"/>
    <dgm:cxn modelId="{E5B937E1-B4B2-4891-B05C-2AD79FE8D213}" type="presParOf" srcId="{9C7D78F0-7AFC-4387-8F71-4E1EBD8F9526}" destId="{EA5F40B7-D78B-4EBF-A631-C220C2DFBFCA}" srcOrd="0" destOrd="0" presId="urn:microsoft.com/office/officeart/2005/8/layout/process5"/>
    <dgm:cxn modelId="{252F6CE1-5D9C-43FE-AF01-CA6FFE68236C}" type="presParOf" srcId="{C2E6466B-1398-4B78-BCDA-A5000D807583}" destId="{541E2A69-37B4-465F-A4EE-9F0D476E22C6}" srcOrd="4" destOrd="0" presId="urn:microsoft.com/office/officeart/2005/8/layout/process5"/>
    <dgm:cxn modelId="{E666A7D2-0803-4FBF-8EC2-A7B60D348B5B}" type="presParOf" srcId="{C2E6466B-1398-4B78-BCDA-A5000D807583}" destId="{FFCDC096-77B1-45D5-999D-28AD41CFECF6}" srcOrd="5" destOrd="0" presId="urn:microsoft.com/office/officeart/2005/8/layout/process5"/>
    <dgm:cxn modelId="{BDB26898-5645-425D-969E-32C503A5C952}" type="presParOf" srcId="{FFCDC096-77B1-45D5-999D-28AD41CFECF6}" destId="{CB84A8F2-1613-4F9C-8C97-2812BDFDF05F}" srcOrd="0" destOrd="0" presId="urn:microsoft.com/office/officeart/2005/8/layout/process5"/>
    <dgm:cxn modelId="{C36681D7-E091-4944-AE42-2235A3EA06AC}" type="presParOf" srcId="{C2E6466B-1398-4B78-BCDA-A5000D807583}" destId="{299B642D-8DE1-4161-9260-12BFAA733F89}" srcOrd="6" destOrd="0" presId="urn:microsoft.com/office/officeart/2005/8/layout/process5"/>
    <dgm:cxn modelId="{AC5D5C5C-9315-4267-84F6-37E141B7027E}" type="presParOf" srcId="{C2E6466B-1398-4B78-BCDA-A5000D807583}" destId="{FE21A452-1F4B-4080-8D60-EA4961106AD2}" srcOrd="7" destOrd="0" presId="urn:microsoft.com/office/officeart/2005/8/layout/process5"/>
    <dgm:cxn modelId="{AD1AD100-BD46-458C-BAA9-8FDD44428D48}" type="presParOf" srcId="{FE21A452-1F4B-4080-8D60-EA4961106AD2}" destId="{E91BFF16-EC2D-4DF8-A2A3-21BEB8B0A45E}" srcOrd="0" destOrd="0" presId="urn:microsoft.com/office/officeart/2005/8/layout/process5"/>
    <dgm:cxn modelId="{B4D84E07-10CD-4D87-A738-4CD97DDFFCEE}" type="presParOf" srcId="{C2E6466B-1398-4B78-BCDA-A5000D807583}" destId="{109C2627-E925-4B9E-AC03-10E872964E6B}" srcOrd="8" destOrd="0" presId="urn:microsoft.com/office/officeart/2005/8/layout/process5"/>
    <dgm:cxn modelId="{6D899AF5-AA59-4FF7-8438-6C0FF1C73D00}" type="presParOf" srcId="{C2E6466B-1398-4B78-BCDA-A5000D807583}" destId="{C7FEBF41-4860-4F2E-BB0F-6467BBBB4507}" srcOrd="9" destOrd="0" presId="urn:microsoft.com/office/officeart/2005/8/layout/process5"/>
    <dgm:cxn modelId="{3C7F833D-4377-427A-8D20-88F97B41C9C1}" type="presParOf" srcId="{C7FEBF41-4860-4F2E-BB0F-6467BBBB4507}" destId="{AD5BDE1D-5814-461F-8980-1FDCEC4A67FE}" srcOrd="0" destOrd="0" presId="urn:microsoft.com/office/officeart/2005/8/layout/process5"/>
    <dgm:cxn modelId="{829510F6-2040-4D2E-B505-B8BCFD9F63E5}" type="presParOf" srcId="{C2E6466B-1398-4B78-BCDA-A5000D807583}" destId="{3C49595E-1004-4679-831C-D8A88C8C985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гражданской войны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негры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добились свободы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они              не добились равноправия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установился режим сегрегации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58822-3042-46D5-A411-95CD2AEA8611}" type="presOf" srcId="{B2BFE2A0-AB63-46CA-B4D6-5F0A1ABC82F4}" destId="{83C03E33-7D3C-4466-ADE5-598ADA6E12B5}" srcOrd="0" destOrd="0" presId="urn:microsoft.com/office/officeart/2005/8/layout/process1"/>
    <dgm:cxn modelId="{F0E245E1-69AF-46BD-98FF-6BC013A22193}" type="presOf" srcId="{9B77AAB6-A987-4B2A-98F9-2554FA471449}" destId="{ABA27866-8946-4466-A018-90A85DF16BA4}" srcOrd="0" destOrd="0" presId="urn:microsoft.com/office/officeart/2005/8/layout/process1"/>
    <dgm:cxn modelId="{D4E4085B-10D0-4286-A612-E7BD21151770}" type="presOf" srcId="{7048DEE9-A43A-4B08-BA3C-8701747E789B}" destId="{914AD0A7-4BB5-49EC-8C63-9909E2274B95}" srcOrd="0" destOrd="0" presId="urn:microsoft.com/office/officeart/2005/8/layout/process1"/>
    <dgm:cxn modelId="{5C821F81-4758-4E8C-9A5C-DACC71E89E8A}" type="presOf" srcId="{A6B4EE8F-83FC-4A1E-BB3B-83DA2B333D1C}" destId="{04F05709-9D2F-4DAD-BB7A-8FE9577449A3}" srcOrd="0" destOrd="0" presId="urn:microsoft.com/office/officeart/2005/8/layout/process1"/>
    <dgm:cxn modelId="{0F872C27-CDF9-4298-8570-CEDC16EC81FF}" type="presOf" srcId="{2361A3B0-3FC2-437C-B7E6-B39DF7E27F42}" destId="{CF3BA07E-73F9-4A45-8F5F-16A96271B372}" srcOrd="1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59F41369-DEEC-44CC-AD6F-C8DF684B39E9}" type="presOf" srcId="{EEE307A1-5533-4AF1-8974-0A7AA096B4C9}" destId="{34CF8A83-9650-4365-9F0A-AD59FECF03F7}" srcOrd="0" destOrd="0" presId="urn:microsoft.com/office/officeart/2005/8/layout/process1"/>
    <dgm:cxn modelId="{A3C6C680-94EB-409A-B081-93C47879ABBD}" type="presOf" srcId="{7048DEE9-A43A-4B08-BA3C-8701747E789B}" destId="{8E4B6954-9F1F-49AE-8731-3B978D80D1BA}" srcOrd="1" destOrd="0" presId="urn:microsoft.com/office/officeart/2005/8/layout/process1"/>
    <dgm:cxn modelId="{38E22BB8-778D-424A-A99A-9852B7FE991A}" type="presOf" srcId="{2361A3B0-3FC2-437C-B7E6-B39DF7E27F42}" destId="{69BFDB79-F901-45CC-8BD8-38D2BE59218F}" srcOrd="0" destOrd="0" presId="urn:microsoft.com/office/officeart/2005/8/layout/process1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0800716F-876F-42F8-9BF9-7D1361109983}" type="presParOf" srcId="{ABA27866-8946-4466-A018-90A85DF16BA4}" destId="{04F05709-9D2F-4DAD-BB7A-8FE9577449A3}" srcOrd="0" destOrd="0" presId="urn:microsoft.com/office/officeart/2005/8/layout/process1"/>
    <dgm:cxn modelId="{4E4E8443-9FD8-4D6B-9F87-2BA6E3F91F5D}" type="presParOf" srcId="{ABA27866-8946-4466-A018-90A85DF16BA4}" destId="{914AD0A7-4BB5-49EC-8C63-9909E2274B95}" srcOrd="1" destOrd="0" presId="urn:microsoft.com/office/officeart/2005/8/layout/process1"/>
    <dgm:cxn modelId="{36993C73-EF82-4CA0-8B2A-3728EBCA49D1}" type="presParOf" srcId="{914AD0A7-4BB5-49EC-8C63-9909E2274B95}" destId="{8E4B6954-9F1F-49AE-8731-3B978D80D1BA}" srcOrd="0" destOrd="0" presId="urn:microsoft.com/office/officeart/2005/8/layout/process1"/>
    <dgm:cxn modelId="{BE7607B4-4B13-475C-A718-591032B3756F}" type="presParOf" srcId="{ABA27866-8946-4466-A018-90A85DF16BA4}" destId="{83C03E33-7D3C-4466-ADE5-598ADA6E12B5}" srcOrd="2" destOrd="0" presId="urn:microsoft.com/office/officeart/2005/8/layout/process1"/>
    <dgm:cxn modelId="{6235B109-F2F7-47B3-8B41-C479B6317B8F}" type="presParOf" srcId="{ABA27866-8946-4466-A018-90A85DF16BA4}" destId="{69BFDB79-F901-45CC-8BD8-38D2BE59218F}" srcOrd="3" destOrd="0" presId="urn:microsoft.com/office/officeart/2005/8/layout/process1"/>
    <dgm:cxn modelId="{E91A93B3-15B0-4023-971D-194B4221D342}" type="presParOf" srcId="{69BFDB79-F901-45CC-8BD8-38D2BE59218F}" destId="{CF3BA07E-73F9-4A45-8F5F-16A96271B372}" srcOrd="0" destOrd="0" presId="urn:microsoft.com/office/officeart/2005/8/layout/process1"/>
    <dgm:cxn modelId="{6DB11788-ACEF-42F9-8EC3-864DFF0A247D}" type="presParOf" srcId="{ABA27866-8946-4466-A018-90A85DF16BA4}" destId="{34CF8A83-9650-4365-9F0A-AD59FECF03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стране был сильно развит расизм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Особенно тяжёлым было положение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 Юге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Перебегавшие    на Север вынуждены жить                    на отдельной территории (кварталы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B0F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ScaleX="113087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ScaleX="111914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CA6EBFCC-7E6B-4E8F-B6B8-CC736E7C2A55}" type="presOf" srcId="{1DE35B72-8DF8-46EC-A8B0-882ECFCFFE5E}" destId="{2F80CB4B-970F-462A-9040-851BB9FE902F}" srcOrd="0" destOrd="0" presId="urn:microsoft.com/office/officeart/2005/8/layout/hProcess9"/>
    <dgm:cxn modelId="{0E8DFB49-BD00-4B9A-849F-0B451B91392F}" type="presOf" srcId="{8D6A8BD7-8A5D-48EE-BF7C-C141AF2FF6AD}" destId="{A93262C1-6FFA-4AF9-A05E-41D4CADC6BCD}" srcOrd="0" destOrd="0" presId="urn:microsoft.com/office/officeart/2005/8/layout/hProcess9"/>
    <dgm:cxn modelId="{1A5AB953-219B-443F-A1A2-6BE5D09F7BC4}" type="presOf" srcId="{B8075097-65C7-401E-97C6-68C4F3286BC8}" destId="{7D8712F7-9294-4671-89B6-F87931B10210}" srcOrd="0" destOrd="0" presId="urn:microsoft.com/office/officeart/2005/8/layout/hProcess9"/>
    <dgm:cxn modelId="{ACE9618D-0456-4F71-B200-E41FEAE30B7C}" type="presOf" srcId="{3537CCA1-BC8A-437E-A909-ACC2CD0894EB}" destId="{ABABA084-7E0E-4FE3-8D0E-1EB55EED400E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55659A3B-C47B-4C28-AC2D-1B2624CAA8DA}" type="presParOf" srcId="{ABABA084-7E0E-4FE3-8D0E-1EB55EED400E}" destId="{88F841FD-46A0-4C56-B5E0-024F856F5851}" srcOrd="0" destOrd="0" presId="urn:microsoft.com/office/officeart/2005/8/layout/hProcess9"/>
    <dgm:cxn modelId="{19DA3BAA-8A4A-4D71-9E89-9783A68029EB}" type="presParOf" srcId="{ABABA084-7E0E-4FE3-8D0E-1EB55EED400E}" destId="{3743EE68-76E8-48F6-864A-E70BA15E9327}" srcOrd="1" destOrd="0" presId="urn:microsoft.com/office/officeart/2005/8/layout/hProcess9"/>
    <dgm:cxn modelId="{47431E28-DFE8-4A26-B86C-290E7E4D09CF}" type="presParOf" srcId="{3743EE68-76E8-48F6-864A-E70BA15E9327}" destId="{7D8712F7-9294-4671-89B6-F87931B10210}" srcOrd="0" destOrd="0" presId="urn:microsoft.com/office/officeart/2005/8/layout/hProcess9"/>
    <dgm:cxn modelId="{E9E1A407-7BCC-4931-B325-A096F5ACB7DE}" type="presParOf" srcId="{3743EE68-76E8-48F6-864A-E70BA15E9327}" destId="{A149D837-54FC-4802-8509-DECF71A640B2}" srcOrd="1" destOrd="0" presId="urn:microsoft.com/office/officeart/2005/8/layout/hProcess9"/>
    <dgm:cxn modelId="{E95C0BFF-7CC3-464C-AFEB-C2A2D793FECC}" type="presParOf" srcId="{3743EE68-76E8-48F6-864A-E70BA15E9327}" destId="{A93262C1-6FFA-4AF9-A05E-41D4CADC6BCD}" srcOrd="2" destOrd="0" presId="urn:microsoft.com/office/officeart/2005/8/layout/hProcess9"/>
    <dgm:cxn modelId="{44B39A11-6664-41DA-B1AF-4E257F06BFD5}" type="presParOf" srcId="{3743EE68-76E8-48F6-864A-E70BA15E9327}" destId="{9C9DD767-821A-447F-94C2-A7F8052C341D}" srcOrd="3" destOrd="0" presId="urn:microsoft.com/office/officeart/2005/8/layout/hProcess9"/>
    <dgm:cxn modelId="{421698C6-696B-4FFF-B0ED-067C6673BFD3}" type="presParOf" srcId="{3743EE68-76E8-48F6-864A-E70BA15E9327}" destId="{2F80CB4B-970F-462A-9040-851BB9FE90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56F02-A2FD-43CC-884C-0CDE35A5EC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EE145-7500-49FB-95F0-30B1C343685D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позволял индейцам заниматься фермерской деятельностью. Но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</a:t>
          </a:r>
          <a:endParaRPr lang="en-US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 и не вступил в силу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F302920-C761-473F-81D3-3C4B9ADE2FCD}" type="parTrans" cxnId="{8FC04A1F-6C41-49B5-8F57-4CFDBD0116A6}">
      <dgm:prSet/>
      <dgm:spPr/>
      <dgm:t>
        <a:bodyPr/>
        <a:lstStyle/>
        <a:p>
          <a:endParaRPr lang="ru-RU"/>
        </a:p>
      </dgm:t>
    </dgm:pt>
    <dgm:pt modelId="{816011D1-5D7C-4604-802C-2E46A8932999}" type="sibTrans" cxnId="{8FC04A1F-6C41-49B5-8F57-4CFDBD0116A6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F4E094A0-0136-463B-A8E7-ACA14739E776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108000">
            <a:spcAft>
              <a:spcPts val="0"/>
            </a:spcAft>
          </a:pP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Причины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: 1) неплодородность выделенных земельных участков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8E0ADA6-1AD2-40D0-8302-68D659FE30F4}" type="parTrans" cxnId="{F57A2435-B62A-4BD1-9C46-2EBABCDE540D}">
      <dgm:prSet/>
      <dgm:spPr/>
      <dgm:t>
        <a:bodyPr/>
        <a:lstStyle/>
        <a:p>
          <a:endParaRPr lang="ru-RU"/>
        </a:p>
      </dgm:t>
    </dgm:pt>
    <dgm:pt modelId="{334A3FB2-5A47-4B41-8AEB-E8922A6C0894}" type="sibTrans" cxnId="{F57A2435-B62A-4BD1-9C46-2EBABCDE540D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5B4E04F-043F-43D2-9C04-1C4E03A4F000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 индейцы жили племенами и кочевали, </a:t>
          </a:r>
          <a:endParaRPr lang="en-US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мешало развитию фермерского хозяйства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F197C8F-1564-4218-AE0A-623C2717373B}" type="parTrans" cxnId="{B9EDDA50-5277-4D54-A77F-7B6B1C64B7A1}">
      <dgm:prSet/>
      <dgm:spPr/>
      <dgm:t>
        <a:bodyPr/>
        <a:lstStyle/>
        <a:p>
          <a:endParaRPr lang="ru-RU"/>
        </a:p>
      </dgm:t>
    </dgm:pt>
    <dgm:pt modelId="{6CEDAF4C-F3D2-49E2-BFB3-DD5A373CAF81}" type="sibTrans" cxnId="{B9EDDA50-5277-4D54-A77F-7B6B1C64B7A1}">
      <dgm:prSet/>
      <dgm:spPr/>
      <dgm:t>
        <a:bodyPr/>
        <a:lstStyle/>
        <a:p>
          <a:endParaRPr lang="ru-RU"/>
        </a:p>
      </dgm:t>
    </dgm:pt>
    <dgm:pt modelId="{BB44CCA0-2AAC-458B-9A9B-B056193A065B}" type="pres">
      <dgm:prSet presAssocID="{18956F02-A2FD-43CC-884C-0CDE35A5EC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42B2D-9CFC-46E4-8775-A54AF621E620}" type="pres">
      <dgm:prSet presAssocID="{18956F02-A2FD-43CC-884C-0CDE35A5ECC4}" presName="dummyMaxCanvas" presStyleCnt="0">
        <dgm:presLayoutVars/>
      </dgm:prSet>
      <dgm:spPr/>
    </dgm:pt>
    <dgm:pt modelId="{059C8036-B0CF-44E7-8A2B-807EA2B4D2EF}" type="pres">
      <dgm:prSet presAssocID="{18956F02-A2FD-43CC-884C-0CDE35A5ECC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D2A2-B50D-45D3-AAE0-C035D5DD3B12}" type="pres">
      <dgm:prSet presAssocID="{18956F02-A2FD-43CC-884C-0CDE35A5ECC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2EA5-7776-42D2-A51A-94749F1202DC}" type="pres">
      <dgm:prSet presAssocID="{18956F02-A2FD-43CC-884C-0CDE35A5ECC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173B-A846-4AFB-8E65-6265DA79815D}" type="pres">
      <dgm:prSet presAssocID="{18956F02-A2FD-43CC-884C-0CDE35A5EC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A0A5-64E6-419D-9B2D-0A81EBE8D13D}" type="pres">
      <dgm:prSet presAssocID="{18956F02-A2FD-43CC-884C-0CDE35A5EC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0D96-7516-422C-BF94-37C6753B1861}" type="pres">
      <dgm:prSet presAssocID="{18956F02-A2FD-43CC-884C-0CDE35A5EC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1F800-2016-4F8F-A83E-0FAE96A141EC}" type="pres">
      <dgm:prSet presAssocID="{18956F02-A2FD-43CC-884C-0CDE35A5EC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32B4-6CDE-42C1-8B74-4C8DB6D6624F}" type="pres">
      <dgm:prSet presAssocID="{18956F02-A2FD-43CC-884C-0CDE35A5EC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F5B43-0826-4C3C-AE08-41DF72E27398}" type="presOf" srcId="{F4E094A0-0136-463B-A8E7-ACA14739E776}" destId="{28ADD2A2-B50D-45D3-AAE0-C035D5DD3B12}" srcOrd="0" destOrd="0" presId="urn:microsoft.com/office/officeart/2005/8/layout/vProcess5"/>
    <dgm:cxn modelId="{54DF91F7-068C-4C21-ACAD-1A7B8A53F2BB}" type="presOf" srcId="{F4E094A0-0136-463B-A8E7-ACA14739E776}" destId="{3C91F800-2016-4F8F-A83E-0FAE96A141EC}" srcOrd="1" destOrd="0" presId="urn:microsoft.com/office/officeart/2005/8/layout/vProcess5"/>
    <dgm:cxn modelId="{40E16044-2A47-4804-A053-95AB7DAD8A6C}" type="presOf" srcId="{D52EE145-7500-49FB-95F0-30B1C343685D}" destId="{059C8036-B0CF-44E7-8A2B-807EA2B4D2EF}" srcOrd="0" destOrd="0" presId="urn:microsoft.com/office/officeart/2005/8/layout/vProcess5"/>
    <dgm:cxn modelId="{EB7E71EF-290C-4987-AAC5-D0CD662E5653}" type="presOf" srcId="{816011D1-5D7C-4604-802C-2E46A8932999}" destId="{03C6173B-A846-4AFB-8E65-6265DA79815D}" srcOrd="0" destOrd="0" presId="urn:microsoft.com/office/officeart/2005/8/layout/vProcess5"/>
    <dgm:cxn modelId="{F57A2435-B62A-4BD1-9C46-2EBABCDE540D}" srcId="{18956F02-A2FD-43CC-884C-0CDE35A5ECC4}" destId="{F4E094A0-0136-463B-A8E7-ACA14739E776}" srcOrd="1" destOrd="0" parTransId="{58E0ADA6-1AD2-40D0-8302-68D659FE30F4}" sibTransId="{334A3FB2-5A47-4B41-8AEB-E8922A6C0894}"/>
    <dgm:cxn modelId="{B9EDDA50-5277-4D54-A77F-7B6B1C64B7A1}" srcId="{18956F02-A2FD-43CC-884C-0CDE35A5ECC4}" destId="{85B4E04F-043F-43D2-9C04-1C4E03A4F000}" srcOrd="2" destOrd="0" parTransId="{CF197C8F-1564-4218-AE0A-623C2717373B}" sibTransId="{6CEDAF4C-F3D2-49E2-BFB3-DD5A373CAF81}"/>
    <dgm:cxn modelId="{8FC04A1F-6C41-49B5-8F57-4CFDBD0116A6}" srcId="{18956F02-A2FD-43CC-884C-0CDE35A5ECC4}" destId="{D52EE145-7500-49FB-95F0-30B1C343685D}" srcOrd="0" destOrd="0" parTransId="{6F302920-C761-473F-81D3-3C4B9ADE2FCD}" sibTransId="{816011D1-5D7C-4604-802C-2E46A8932999}"/>
    <dgm:cxn modelId="{3527FA93-0430-4844-9ECE-98EB166FA172}" type="presOf" srcId="{18956F02-A2FD-43CC-884C-0CDE35A5ECC4}" destId="{BB44CCA0-2AAC-458B-9A9B-B056193A065B}" srcOrd="0" destOrd="0" presId="urn:microsoft.com/office/officeart/2005/8/layout/vProcess5"/>
    <dgm:cxn modelId="{7B7C62ED-C303-46F7-B2C4-51B116BAED2F}" type="presOf" srcId="{334A3FB2-5A47-4B41-8AEB-E8922A6C0894}" destId="{DA30A0A5-64E6-419D-9B2D-0A81EBE8D13D}" srcOrd="0" destOrd="0" presId="urn:microsoft.com/office/officeart/2005/8/layout/vProcess5"/>
    <dgm:cxn modelId="{146D79D3-2F99-4F3D-9E56-C4182A023659}" type="presOf" srcId="{D52EE145-7500-49FB-95F0-30B1C343685D}" destId="{C5210D96-7516-422C-BF94-37C6753B1861}" srcOrd="1" destOrd="0" presId="urn:microsoft.com/office/officeart/2005/8/layout/vProcess5"/>
    <dgm:cxn modelId="{D302281C-FC0D-4A1E-936D-1C858447345D}" type="presOf" srcId="{85B4E04F-043F-43D2-9C04-1C4E03A4F000}" destId="{523832B4-6CDE-42C1-8B74-4C8DB6D6624F}" srcOrd="1" destOrd="0" presId="urn:microsoft.com/office/officeart/2005/8/layout/vProcess5"/>
    <dgm:cxn modelId="{BD177004-32A1-4B1E-AD7C-25BC599288C5}" type="presOf" srcId="{85B4E04F-043F-43D2-9C04-1C4E03A4F000}" destId="{740E2EA5-7776-42D2-A51A-94749F1202DC}" srcOrd="0" destOrd="0" presId="urn:microsoft.com/office/officeart/2005/8/layout/vProcess5"/>
    <dgm:cxn modelId="{801BD062-927A-4E05-B083-CECC0ADF02BC}" type="presParOf" srcId="{BB44CCA0-2AAC-458B-9A9B-B056193A065B}" destId="{EC142B2D-9CFC-46E4-8775-A54AF621E620}" srcOrd="0" destOrd="0" presId="urn:microsoft.com/office/officeart/2005/8/layout/vProcess5"/>
    <dgm:cxn modelId="{72911FD6-6649-4167-ABDA-5A3D865E93D5}" type="presParOf" srcId="{BB44CCA0-2AAC-458B-9A9B-B056193A065B}" destId="{059C8036-B0CF-44E7-8A2B-807EA2B4D2EF}" srcOrd="1" destOrd="0" presId="urn:microsoft.com/office/officeart/2005/8/layout/vProcess5"/>
    <dgm:cxn modelId="{EEB9645D-B657-4E55-90BC-6A22FD584917}" type="presParOf" srcId="{BB44CCA0-2AAC-458B-9A9B-B056193A065B}" destId="{28ADD2A2-B50D-45D3-AAE0-C035D5DD3B12}" srcOrd="2" destOrd="0" presId="urn:microsoft.com/office/officeart/2005/8/layout/vProcess5"/>
    <dgm:cxn modelId="{7AE67BD0-B6C2-4456-A9DE-D1B2403673B1}" type="presParOf" srcId="{BB44CCA0-2AAC-458B-9A9B-B056193A065B}" destId="{740E2EA5-7776-42D2-A51A-94749F1202DC}" srcOrd="3" destOrd="0" presId="urn:microsoft.com/office/officeart/2005/8/layout/vProcess5"/>
    <dgm:cxn modelId="{CA7ED063-25CA-4AE1-BF38-7E277A91E51D}" type="presParOf" srcId="{BB44CCA0-2AAC-458B-9A9B-B056193A065B}" destId="{03C6173B-A846-4AFB-8E65-6265DA79815D}" srcOrd="4" destOrd="0" presId="urn:microsoft.com/office/officeart/2005/8/layout/vProcess5"/>
    <dgm:cxn modelId="{D29F84B0-6473-43F8-932E-63A58EA1E32D}" type="presParOf" srcId="{BB44CCA0-2AAC-458B-9A9B-B056193A065B}" destId="{DA30A0A5-64E6-419D-9B2D-0A81EBE8D13D}" srcOrd="5" destOrd="0" presId="urn:microsoft.com/office/officeart/2005/8/layout/vProcess5"/>
    <dgm:cxn modelId="{72F72510-39AC-4BF5-9755-2077C465DAC0}" type="presParOf" srcId="{BB44CCA0-2AAC-458B-9A9B-B056193A065B}" destId="{C5210D96-7516-422C-BF94-37C6753B1861}" srcOrd="6" destOrd="0" presId="urn:microsoft.com/office/officeart/2005/8/layout/vProcess5"/>
    <dgm:cxn modelId="{FA4D2DD0-4D66-4D91-938B-30F609BA598A}" type="presParOf" srcId="{BB44CCA0-2AAC-458B-9A9B-B056193A065B}" destId="{3C91F800-2016-4F8F-A83E-0FAE96A141EC}" srcOrd="7" destOrd="0" presId="urn:microsoft.com/office/officeart/2005/8/layout/vProcess5"/>
    <dgm:cxn modelId="{2C460A81-705A-47D1-A687-FD92F82BFC59}" type="presParOf" srcId="{BB44CCA0-2AAC-458B-9A9B-B056193A065B}" destId="{523832B4-6CDE-42C1-8B74-4C8DB6D662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4D8067-69F5-43D4-A8E4-6E7A13C9A47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386DB7-9F9B-48F0-A942-0C1BA0D4D11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1900 – 1914 годы вошли в историю США           под названием «прогрессивного периода»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E7A8A56-863E-4700-B7D2-4EF5235F1097}" type="parTrans" cxnId="{85C79A51-FB81-4026-8530-521C38DA28FC}">
      <dgm:prSet/>
      <dgm:spPr/>
      <dgm:t>
        <a:bodyPr/>
        <a:lstStyle/>
        <a:p>
          <a:endParaRPr lang="ru-RU"/>
        </a:p>
      </dgm:t>
    </dgm:pt>
    <dgm:pt modelId="{3A4E6BB6-4965-4394-A9B7-53FA4AC65B58}" type="sibTrans" cxnId="{85C79A51-FB81-4026-8530-521C38DA28FC}">
      <dgm:prSet/>
      <dgm:spPr/>
      <dgm:t>
        <a:bodyPr/>
        <a:lstStyle/>
        <a:p>
          <a:endParaRPr lang="ru-RU"/>
        </a:p>
      </dgm:t>
    </dgm:pt>
    <dgm:pt modelId="{F8D56EF6-C902-4D3F-8ED9-BC8D5AC2BE3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Причиной этого стала борьба президентов США против монополий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C4CA7FA-9E62-42C1-A008-251B7D925FD5}" type="parTrans" cxnId="{2862CD62-5349-4D75-BDA1-A066B441E84F}">
      <dgm:prSet/>
      <dgm:spPr/>
      <dgm:t>
        <a:bodyPr/>
        <a:lstStyle/>
        <a:p>
          <a:endParaRPr lang="ru-RU"/>
        </a:p>
      </dgm:t>
    </dgm:pt>
    <dgm:pt modelId="{A6DE05BB-8F91-4408-B78A-DC976CE7FD7B}" type="sibTrans" cxnId="{2862CD62-5349-4D75-BDA1-A066B441E84F}">
      <dgm:prSet/>
      <dgm:spPr/>
      <dgm:t>
        <a:bodyPr/>
        <a:lstStyle/>
        <a:p>
          <a:endParaRPr lang="ru-RU"/>
        </a:p>
      </dgm:t>
    </dgm:pt>
    <dgm:pt modelId="{07140B54-8881-4D2C-B32D-3E7D2F908679}" type="pres">
      <dgm:prSet presAssocID="{424D8067-69F5-43D4-A8E4-6E7A13C9A4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49D1D-BC38-4D58-8297-B0CD9ADFD01F}" type="pres">
      <dgm:prSet presAssocID="{3A386DB7-9F9B-48F0-A942-0C1BA0D4D11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3C532-C5EF-4678-AC7A-C3A19EBE7654}" type="pres">
      <dgm:prSet presAssocID="{F8D56EF6-C902-4D3F-8ED9-BC8D5AC2BE3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5B12D-6001-43EB-ADD3-F26F1A5D8FB0}" type="presOf" srcId="{F8D56EF6-C902-4D3F-8ED9-BC8D5AC2BE32}" destId="{0353C532-C5EF-4678-AC7A-C3A19EBE7654}" srcOrd="0" destOrd="0" presId="urn:microsoft.com/office/officeart/2005/8/layout/arrow5"/>
    <dgm:cxn modelId="{CE297F35-296F-4216-94F6-4C1E7E2BDE3D}" type="presOf" srcId="{3A386DB7-9F9B-48F0-A942-0C1BA0D4D112}" destId="{33649D1D-BC38-4D58-8297-B0CD9ADFD01F}" srcOrd="0" destOrd="0" presId="urn:microsoft.com/office/officeart/2005/8/layout/arrow5"/>
    <dgm:cxn modelId="{85C79A51-FB81-4026-8530-521C38DA28FC}" srcId="{424D8067-69F5-43D4-A8E4-6E7A13C9A47E}" destId="{3A386DB7-9F9B-48F0-A942-0C1BA0D4D112}" srcOrd="0" destOrd="0" parTransId="{0E7A8A56-863E-4700-B7D2-4EF5235F1097}" sibTransId="{3A4E6BB6-4965-4394-A9B7-53FA4AC65B58}"/>
    <dgm:cxn modelId="{2862CD62-5349-4D75-BDA1-A066B441E84F}" srcId="{424D8067-69F5-43D4-A8E4-6E7A13C9A47E}" destId="{F8D56EF6-C902-4D3F-8ED9-BC8D5AC2BE32}" srcOrd="1" destOrd="0" parTransId="{EC4CA7FA-9E62-42C1-A008-251B7D925FD5}" sibTransId="{A6DE05BB-8F91-4408-B78A-DC976CE7FD7B}"/>
    <dgm:cxn modelId="{7119E409-3F21-4256-AC57-B46316EDCF0C}" type="presOf" srcId="{424D8067-69F5-43D4-A8E4-6E7A13C9A47E}" destId="{07140B54-8881-4D2C-B32D-3E7D2F908679}" srcOrd="0" destOrd="0" presId="urn:microsoft.com/office/officeart/2005/8/layout/arrow5"/>
    <dgm:cxn modelId="{C3009783-0CBE-4413-AC79-68D296F20175}" type="presParOf" srcId="{07140B54-8881-4D2C-B32D-3E7D2F908679}" destId="{33649D1D-BC38-4D58-8297-B0CD9ADFD01F}" srcOrd="0" destOrd="0" presId="urn:microsoft.com/office/officeart/2005/8/layout/arrow5"/>
    <dgm:cxn modelId="{977ADA3F-F8D1-461D-8726-043DB593E4ED}" type="presParOf" srcId="{07140B54-8881-4D2C-B32D-3E7D2F908679}" destId="{0353C532-C5EF-4678-AC7A-C3A19EBE765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788AC9-EDF6-4794-9505-07E50C611B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A99CF09-6649-49AB-9F71-BD1A6231C60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Цель борьбы – защита интересов средних слоёв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A3A0683-B517-4E4A-9D6A-74F4DF42CDA3}" type="parTrans" cxnId="{9BD14A90-4E33-44C2-ABA7-1F4CC2F94979}">
      <dgm:prSet/>
      <dgm:spPr/>
      <dgm:t>
        <a:bodyPr/>
        <a:lstStyle/>
        <a:p>
          <a:endParaRPr lang="ru-RU"/>
        </a:p>
      </dgm:t>
    </dgm:pt>
    <dgm:pt modelId="{4B184358-ECA7-4181-AC5B-21C2E306A95D}" type="sibTrans" cxnId="{9BD14A90-4E33-44C2-ABA7-1F4CC2F94979}">
      <dgm:prSet/>
      <dgm:spPr/>
      <dgm:t>
        <a:bodyPr/>
        <a:lstStyle/>
        <a:p>
          <a:endParaRPr lang="ru-RU"/>
        </a:p>
      </dgm:t>
    </dgm:pt>
    <dgm:pt modelId="{D1E56BE6-5840-43F7-8B15-8BE7B916677B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Сторонники назывались </a:t>
          </a:r>
          <a:r>
            <a:rPr lang="ru-RU" sz="12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поборниками прогресса</a:t>
          </a:r>
          <a:endParaRPr lang="ru-RU" sz="12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36832EC-0017-48EF-8142-5228C750EE6A}" type="parTrans" cxnId="{B5392D16-2FF7-4C7C-9C9C-6F452D25B26F}">
      <dgm:prSet/>
      <dgm:spPr/>
      <dgm:t>
        <a:bodyPr/>
        <a:lstStyle/>
        <a:p>
          <a:endParaRPr lang="ru-RU"/>
        </a:p>
      </dgm:t>
    </dgm:pt>
    <dgm:pt modelId="{0BDDC486-5D6E-426C-8757-AB5BF8F7673C}" type="sibTrans" cxnId="{B5392D16-2FF7-4C7C-9C9C-6F452D25B26F}">
      <dgm:prSet/>
      <dgm:spPr/>
      <dgm:t>
        <a:bodyPr/>
        <a:lstStyle/>
        <a:p>
          <a:endParaRPr lang="ru-RU"/>
        </a:p>
      </dgm:t>
    </dgm:pt>
    <dgm:pt modelId="{4197D4E1-59B9-4083-93A6-B197D8E44968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1901 г. в их ряду был Т.Рузвельт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D7FD678-8057-4C46-9D1C-9A7DBF823B40}" type="parTrans" cxnId="{2212C6CA-6781-4C7A-AEAD-554635802B08}">
      <dgm:prSet/>
      <dgm:spPr/>
      <dgm:t>
        <a:bodyPr/>
        <a:lstStyle/>
        <a:p>
          <a:endParaRPr lang="ru-RU"/>
        </a:p>
      </dgm:t>
    </dgm:pt>
    <dgm:pt modelId="{B1C7A3D6-B93A-4899-9A9C-DF3C1B3C7316}" type="sibTrans" cxnId="{2212C6CA-6781-4C7A-AEAD-554635802B08}">
      <dgm:prSet/>
      <dgm:spPr/>
      <dgm:t>
        <a:bodyPr/>
        <a:lstStyle/>
        <a:p>
          <a:endParaRPr lang="ru-RU"/>
        </a:p>
      </dgm:t>
    </dgm:pt>
    <dgm:pt modelId="{27D5B862-01F0-42BF-BAC6-37C4A7C0C456}" type="pres">
      <dgm:prSet presAssocID="{9A788AC9-EDF6-4794-9505-07E50C611B24}" presName="Name0" presStyleCnt="0">
        <dgm:presLayoutVars>
          <dgm:dir/>
          <dgm:resizeHandles val="exact"/>
        </dgm:presLayoutVars>
      </dgm:prSet>
      <dgm:spPr/>
    </dgm:pt>
    <dgm:pt modelId="{6FCFFB80-7BAB-4677-8306-3041D8A8FB7D}" type="pres">
      <dgm:prSet presAssocID="{BA99CF09-6649-49AB-9F71-BD1A6231C6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55CE-143D-4F3E-9ACB-11F7E7B4BA5D}" type="pres">
      <dgm:prSet presAssocID="{4B184358-ECA7-4181-AC5B-21C2E306A95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2BE689C-8327-4371-81B0-2A97D354B596}" type="pres">
      <dgm:prSet presAssocID="{4B184358-ECA7-4181-AC5B-21C2E306A95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7418B6-600B-4230-9EAB-00A3BEB71A2E}" type="pres">
      <dgm:prSet presAssocID="{D1E56BE6-5840-43F7-8B15-8BE7B91667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D5EEA-E9CF-43D7-BD95-5D4B4E838710}" type="pres">
      <dgm:prSet presAssocID="{0BDDC486-5D6E-426C-8757-AB5BF8F7673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CA57C72-BB23-47C9-AC57-47A13A08396B}" type="pres">
      <dgm:prSet presAssocID="{0BDDC486-5D6E-426C-8757-AB5BF8F7673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047C24E-7A0F-4B7E-9D0B-AED51AE493DF}" type="pres">
      <dgm:prSet presAssocID="{4197D4E1-59B9-4083-93A6-B197D8E449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4DA17-3C0D-4EE9-BCB3-F80A137F0D04}" type="presOf" srcId="{4B184358-ECA7-4181-AC5B-21C2E306A95D}" destId="{C2BE689C-8327-4371-81B0-2A97D354B596}" srcOrd="1" destOrd="0" presId="urn:microsoft.com/office/officeart/2005/8/layout/process1"/>
    <dgm:cxn modelId="{E960FCEB-B21F-4122-8C30-6FC2174F2847}" type="presOf" srcId="{4197D4E1-59B9-4083-93A6-B197D8E44968}" destId="{6047C24E-7A0F-4B7E-9D0B-AED51AE493DF}" srcOrd="0" destOrd="0" presId="urn:microsoft.com/office/officeart/2005/8/layout/process1"/>
    <dgm:cxn modelId="{A45E42F3-2686-47BA-8B5B-0A3DED4678DA}" type="presOf" srcId="{BA99CF09-6649-49AB-9F71-BD1A6231C605}" destId="{6FCFFB80-7BAB-4677-8306-3041D8A8FB7D}" srcOrd="0" destOrd="0" presId="urn:microsoft.com/office/officeart/2005/8/layout/process1"/>
    <dgm:cxn modelId="{74A6463E-BD1A-4DFD-8B15-F15DDB2D904A}" type="presOf" srcId="{D1E56BE6-5840-43F7-8B15-8BE7B916677B}" destId="{117418B6-600B-4230-9EAB-00A3BEB71A2E}" srcOrd="0" destOrd="0" presId="urn:microsoft.com/office/officeart/2005/8/layout/process1"/>
    <dgm:cxn modelId="{9D5D9631-A817-483B-BF65-5AAC21D58239}" type="presOf" srcId="{9A788AC9-EDF6-4794-9505-07E50C611B24}" destId="{27D5B862-01F0-42BF-BAC6-37C4A7C0C456}" srcOrd="0" destOrd="0" presId="urn:microsoft.com/office/officeart/2005/8/layout/process1"/>
    <dgm:cxn modelId="{9BD14A90-4E33-44C2-ABA7-1F4CC2F94979}" srcId="{9A788AC9-EDF6-4794-9505-07E50C611B24}" destId="{BA99CF09-6649-49AB-9F71-BD1A6231C605}" srcOrd="0" destOrd="0" parTransId="{4A3A0683-B517-4E4A-9D6A-74F4DF42CDA3}" sibTransId="{4B184358-ECA7-4181-AC5B-21C2E306A95D}"/>
    <dgm:cxn modelId="{985F3E2A-AB72-4B3A-9525-5C0F3780F099}" type="presOf" srcId="{0BDDC486-5D6E-426C-8757-AB5BF8F7673C}" destId="{B62D5EEA-E9CF-43D7-BD95-5D4B4E838710}" srcOrd="0" destOrd="0" presId="urn:microsoft.com/office/officeart/2005/8/layout/process1"/>
    <dgm:cxn modelId="{E5D0D07A-2661-4CF9-A728-500EDB51E7BC}" type="presOf" srcId="{0BDDC486-5D6E-426C-8757-AB5BF8F7673C}" destId="{BCA57C72-BB23-47C9-AC57-47A13A08396B}" srcOrd="1" destOrd="0" presId="urn:microsoft.com/office/officeart/2005/8/layout/process1"/>
    <dgm:cxn modelId="{2212C6CA-6781-4C7A-AEAD-554635802B08}" srcId="{9A788AC9-EDF6-4794-9505-07E50C611B24}" destId="{4197D4E1-59B9-4083-93A6-B197D8E44968}" srcOrd="2" destOrd="0" parTransId="{7D7FD678-8057-4C46-9D1C-9A7DBF823B40}" sibTransId="{B1C7A3D6-B93A-4899-9A9C-DF3C1B3C7316}"/>
    <dgm:cxn modelId="{CF1BF19E-A2D8-48D9-8BF4-477EB0D7F13E}" type="presOf" srcId="{4B184358-ECA7-4181-AC5B-21C2E306A95D}" destId="{398755CE-143D-4F3E-9ACB-11F7E7B4BA5D}" srcOrd="0" destOrd="0" presId="urn:microsoft.com/office/officeart/2005/8/layout/process1"/>
    <dgm:cxn modelId="{B5392D16-2FF7-4C7C-9C9C-6F452D25B26F}" srcId="{9A788AC9-EDF6-4794-9505-07E50C611B24}" destId="{D1E56BE6-5840-43F7-8B15-8BE7B916677B}" srcOrd="1" destOrd="0" parTransId="{D36832EC-0017-48EF-8142-5228C750EE6A}" sibTransId="{0BDDC486-5D6E-426C-8757-AB5BF8F7673C}"/>
    <dgm:cxn modelId="{8AA30BB7-8EB4-4CB7-B96F-BEC187D511F7}" type="presParOf" srcId="{27D5B862-01F0-42BF-BAC6-37C4A7C0C456}" destId="{6FCFFB80-7BAB-4677-8306-3041D8A8FB7D}" srcOrd="0" destOrd="0" presId="urn:microsoft.com/office/officeart/2005/8/layout/process1"/>
    <dgm:cxn modelId="{09CA8CC6-E8C9-47F4-A43D-51A8B2F2DF1A}" type="presParOf" srcId="{27D5B862-01F0-42BF-BAC6-37C4A7C0C456}" destId="{398755CE-143D-4F3E-9ACB-11F7E7B4BA5D}" srcOrd="1" destOrd="0" presId="urn:microsoft.com/office/officeart/2005/8/layout/process1"/>
    <dgm:cxn modelId="{DD5E9727-BE58-4A45-8602-61E9EA112209}" type="presParOf" srcId="{398755CE-143D-4F3E-9ACB-11F7E7B4BA5D}" destId="{C2BE689C-8327-4371-81B0-2A97D354B596}" srcOrd="0" destOrd="0" presId="urn:microsoft.com/office/officeart/2005/8/layout/process1"/>
    <dgm:cxn modelId="{62221A57-79BE-4702-BF79-CFB577DBC4AA}" type="presParOf" srcId="{27D5B862-01F0-42BF-BAC6-37C4A7C0C456}" destId="{117418B6-600B-4230-9EAB-00A3BEB71A2E}" srcOrd="2" destOrd="0" presId="urn:microsoft.com/office/officeart/2005/8/layout/process1"/>
    <dgm:cxn modelId="{67C572A6-B679-40BB-ACFD-303B010582EE}" type="presParOf" srcId="{27D5B862-01F0-42BF-BAC6-37C4A7C0C456}" destId="{B62D5EEA-E9CF-43D7-BD95-5D4B4E838710}" srcOrd="3" destOrd="0" presId="urn:microsoft.com/office/officeart/2005/8/layout/process1"/>
    <dgm:cxn modelId="{62D6A6E6-3F82-4029-B52F-3021AC13371A}" type="presParOf" srcId="{B62D5EEA-E9CF-43D7-BD95-5D4B4E838710}" destId="{BCA57C72-BB23-47C9-AC57-47A13A08396B}" srcOrd="0" destOrd="0" presId="urn:microsoft.com/office/officeart/2005/8/layout/process1"/>
    <dgm:cxn modelId="{C068F4EF-D288-4C26-BE3B-1357BD8897AF}" type="presParOf" srcId="{27D5B862-01F0-42BF-BAC6-37C4A7C0C456}" destId="{6047C24E-7A0F-4B7E-9D0B-AED51AE493DF}" srcOrd="4" destOrd="0" presId="urn:microsoft.com/office/officeart/2005/8/layout/process1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33AB-C46D-437E-BEBB-5A80C84C60F7}">
      <dsp:nvSpPr>
        <dsp:cNvPr id="0" name=""/>
        <dsp:cNvSpPr/>
      </dsp:nvSpPr>
      <dsp:spPr>
        <a:xfrm>
          <a:off x="588784" y="328"/>
          <a:ext cx="1956591" cy="117395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Экономическое развитие США                и превращение                в первое государство мира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8784" y="328"/>
        <a:ext cx="1956591" cy="1173954"/>
      </dsp:txXfrm>
    </dsp:sp>
    <dsp:sp modelId="{CC8689CC-02F6-44B5-B6EF-27B13AC62FDA}">
      <dsp:nvSpPr>
        <dsp:cNvPr id="0" name=""/>
        <dsp:cNvSpPr/>
      </dsp:nvSpPr>
      <dsp:spPr>
        <a:xfrm>
          <a:off x="2741035" y="328"/>
          <a:ext cx="1956591" cy="117395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привело                      к устранению всех социальных проблем                    в общественной жизни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41035" y="328"/>
        <a:ext cx="1956591" cy="1173954"/>
      </dsp:txXfrm>
    </dsp:sp>
    <dsp:sp modelId="{F0B5C01F-3E88-460E-9BF7-5DF61A732184}">
      <dsp:nvSpPr>
        <dsp:cNvPr id="0" name=""/>
        <dsp:cNvSpPr/>
      </dsp:nvSpPr>
      <dsp:spPr>
        <a:xfrm>
          <a:off x="588784" y="1369942"/>
          <a:ext cx="1956591" cy="117395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в США рабочий класс вёл упорную борьбу    за свои права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8784" y="1369942"/>
        <a:ext cx="1956591" cy="1173954"/>
      </dsp:txXfrm>
    </dsp:sp>
    <dsp:sp modelId="{761CA40E-168F-424D-8330-91B410EFD633}">
      <dsp:nvSpPr>
        <dsp:cNvPr id="0" name=""/>
        <dsp:cNvSpPr/>
      </dsp:nvSpPr>
      <dsp:spPr>
        <a:xfrm>
          <a:off x="2741035" y="1369942"/>
          <a:ext cx="1956591" cy="117395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Основное требование – сокращение рабочего дня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41035" y="1369942"/>
        <a:ext cx="1956591" cy="11739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F05AA-DD66-44E3-B8CB-AA94461263E2}">
      <dsp:nvSpPr>
        <dsp:cNvPr id="0" name=""/>
        <dsp:cNvSpPr/>
      </dsp:nvSpPr>
      <dsp:spPr>
        <a:xfrm>
          <a:off x="1667997" y="1345025"/>
          <a:ext cx="2136018" cy="112828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1912 г. – победил демократ В.Вильсон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80810" y="1510258"/>
        <a:ext cx="1510392" cy="797816"/>
      </dsp:txXfrm>
    </dsp:sp>
    <dsp:sp modelId="{9165B5AC-7560-40E7-A3DD-C5362F79DCE5}">
      <dsp:nvSpPr>
        <dsp:cNvPr id="0" name=""/>
        <dsp:cNvSpPr/>
      </dsp:nvSpPr>
      <dsp:spPr>
        <a:xfrm rot="12227485">
          <a:off x="761463" y="1129669"/>
          <a:ext cx="1142307" cy="32156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3A858-D359-42D0-952D-EDA32BC2E927}">
      <dsp:nvSpPr>
        <dsp:cNvPr id="0" name=""/>
        <dsp:cNvSpPr/>
      </dsp:nvSpPr>
      <dsp:spPr>
        <a:xfrm>
          <a:off x="0" y="631294"/>
          <a:ext cx="1619999" cy="8574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Накануне </a:t>
          </a:r>
          <a:endParaRPr lang="ru-RU" sz="12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мировой войны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 принят закон </a:t>
          </a:r>
          <a:endParaRPr lang="ru-RU" sz="12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таможенных тарифах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5115" y="656409"/>
        <a:ext cx="1569769" cy="807264"/>
      </dsp:txXfrm>
    </dsp:sp>
    <dsp:sp modelId="{39BFC668-2A86-42FA-A733-B637AECF4680}">
      <dsp:nvSpPr>
        <dsp:cNvPr id="0" name=""/>
        <dsp:cNvSpPr/>
      </dsp:nvSpPr>
      <dsp:spPr>
        <a:xfrm rot="16200000">
          <a:off x="2303073" y="700917"/>
          <a:ext cx="865866" cy="32156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EEEB4-E847-4A23-B457-72733512F3C6}">
      <dsp:nvSpPr>
        <dsp:cNvPr id="0" name=""/>
        <dsp:cNvSpPr/>
      </dsp:nvSpPr>
      <dsp:spPr>
        <a:xfrm>
          <a:off x="2016005" y="17"/>
          <a:ext cx="1440001" cy="8574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Тарифная ставка была уменьшена на 10%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41120" y="25132"/>
        <a:ext cx="1389771" cy="807264"/>
      </dsp:txXfrm>
    </dsp:sp>
    <dsp:sp modelId="{914E7BC5-9A9F-4055-B417-22E6CA238158}">
      <dsp:nvSpPr>
        <dsp:cNvPr id="0" name=""/>
        <dsp:cNvSpPr/>
      </dsp:nvSpPr>
      <dsp:spPr>
        <a:xfrm rot="20172515">
          <a:off x="3568242" y="1129669"/>
          <a:ext cx="1142307" cy="32156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A28A8-724A-4BC4-8686-DF9D6DC2DB65}">
      <dsp:nvSpPr>
        <dsp:cNvPr id="0" name=""/>
        <dsp:cNvSpPr/>
      </dsp:nvSpPr>
      <dsp:spPr>
        <a:xfrm>
          <a:off x="3852013" y="647423"/>
          <a:ext cx="1619999" cy="8252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 применяться прогрессирующий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налог на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прибыль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76183" y="671593"/>
        <a:ext cx="1571659" cy="7768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9CBB9-1682-4CFA-840B-8ED24F13A677}">
      <dsp:nvSpPr>
        <dsp:cNvPr id="0" name=""/>
        <dsp:cNvSpPr/>
      </dsp:nvSpPr>
      <dsp:spPr>
        <a:xfrm>
          <a:off x="1758818" y="0"/>
          <a:ext cx="1768774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1914 г. Конгресс принял закон против трестов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76603" y="17785"/>
        <a:ext cx="1733204" cy="571653"/>
      </dsp:txXfrm>
    </dsp:sp>
    <dsp:sp modelId="{071B9457-362E-4E77-8A5A-583BB23824F3}">
      <dsp:nvSpPr>
        <dsp:cNvPr id="0" name=""/>
        <dsp:cNvSpPr/>
      </dsp:nvSpPr>
      <dsp:spPr>
        <a:xfrm rot="5400000">
          <a:off x="2529351" y="622403"/>
          <a:ext cx="227708" cy="2732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561230" y="645174"/>
        <a:ext cx="163950" cy="159396"/>
      </dsp:txXfrm>
    </dsp:sp>
    <dsp:sp modelId="{512D06B6-F461-437C-ABB3-9F867476B016}">
      <dsp:nvSpPr>
        <dsp:cNvPr id="0" name=""/>
        <dsp:cNvSpPr/>
      </dsp:nvSpPr>
      <dsp:spPr>
        <a:xfrm>
          <a:off x="1758818" y="910834"/>
          <a:ext cx="1768774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отменил права взимания ущерба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76603" y="928619"/>
        <a:ext cx="1733204" cy="571653"/>
      </dsp:txXfrm>
    </dsp:sp>
    <dsp:sp modelId="{BE43BAEE-B6C4-48A4-86C9-29A9F0CAB5BA}">
      <dsp:nvSpPr>
        <dsp:cNvPr id="0" name=""/>
        <dsp:cNvSpPr/>
      </dsp:nvSpPr>
      <dsp:spPr>
        <a:xfrm rot="5400000">
          <a:off x="2529351" y="1533238"/>
          <a:ext cx="227708" cy="2732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561230" y="1556009"/>
        <a:ext cx="163950" cy="159396"/>
      </dsp:txXfrm>
    </dsp:sp>
    <dsp:sp modelId="{F18A6910-4E51-4444-9C15-62B283AFE033}">
      <dsp:nvSpPr>
        <dsp:cNvPr id="0" name=""/>
        <dsp:cNvSpPr/>
      </dsp:nvSpPr>
      <dsp:spPr>
        <a:xfrm>
          <a:off x="1758818" y="1821669"/>
          <a:ext cx="1768774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Нанесённого трестам во время забастовок, с профсоюзов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76603" y="1839454"/>
        <a:ext cx="1733204" cy="571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165620" y="905"/>
          <a:ext cx="3610476" cy="10248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Прочитайте</a:t>
          </a:r>
          <a:r>
            <a:rPr lang="ru-RU" sz="20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15</a:t>
          </a:r>
          <a:endParaRPr lang="ru-RU" sz="20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21834" y="905"/>
        <a:ext cx="3354262" cy="1024857"/>
      </dsp:txXfrm>
    </dsp:sp>
    <dsp:sp modelId="{0695C490-E4F3-44F9-95D3-DCB4ADA8C6F8}">
      <dsp:nvSpPr>
        <dsp:cNvPr id="0" name=""/>
        <dsp:cNvSpPr/>
      </dsp:nvSpPr>
      <dsp:spPr>
        <a:xfrm>
          <a:off x="653191" y="905"/>
          <a:ext cx="1024857" cy="10248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65620" y="1331690"/>
          <a:ext cx="3610476" cy="10248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Заполните таблицу.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21834" y="1331690"/>
        <a:ext cx="3354262" cy="1024857"/>
      </dsp:txXfrm>
    </dsp:sp>
    <dsp:sp modelId="{0A426044-E8F7-487B-91EF-34DFC983F853}">
      <dsp:nvSpPr>
        <dsp:cNvPr id="0" name=""/>
        <dsp:cNvSpPr/>
      </dsp:nvSpPr>
      <dsp:spPr>
        <a:xfrm>
          <a:off x="653191" y="1331690"/>
          <a:ext cx="1024857" cy="10248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449344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Движение за 8-часовой рабочий день, начавшееся в Чикаго, резко обострилось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342" y="21342"/>
        <a:ext cx="3707160" cy="685983"/>
      </dsp:txXfrm>
    </dsp:sp>
    <dsp:sp modelId="{E214CC58-8EB2-4CA5-8D9F-CCA16F0276E8}">
      <dsp:nvSpPr>
        <dsp:cNvPr id="0" name=""/>
        <dsp:cNvSpPr/>
      </dsp:nvSpPr>
      <dsp:spPr>
        <a:xfrm>
          <a:off x="357208" y="885000"/>
          <a:ext cx="449344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 время массового митинга 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городе </a:t>
          </a:r>
          <a:endParaRPr lang="en-US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площади Сенно полиция начала стрелять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забастовщиков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8550" y="906342"/>
        <a:ext cx="3580650" cy="685983"/>
      </dsp:txXfrm>
    </dsp:sp>
    <dsp:sp modelId="{C1DB65B5-07D2-4A2F-B23D-A2A308A7475A}">
      <dsp:nvSpPr>
        <dsp:cNvPr id="0" name=""/>
        <dsp:cNvSpPr/>
      </dsp:nvSpPr>
      <dsp:spPr>
        <a:xfrm>
          <a:off x="792961" y="1700224"/>
          <a:ext cx="449344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шестеро были убиты и многие рабочие были ранены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14303" y="1721566"/>
        <a:ext cx="3580650" cy="685983"/>
      </dsp:txXfrm>
    </dsp:sp>
    <dsp:sp modelId="{7F9E4E9C-EC7E-4058-B53F-BF0DFB37E027}">
      <dsp:nvSpPr>
        <dsp:cNvPr id="0" name=""/>
        <dsp:cNvSpPr/>
      </dsp:nvSpPr>
      <dsp:spPr>
        <a:xfrm>
          <a:off x="4019815" y="552572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126382" y="552572"/>
        <a:ext cx="260499" cy="356409"/>
      </dsp:txXfrm>
    </dsp:sp>
    <dsp:sp modelId="{937148DB-CF44-443A-9593-2AE3731C77B2}">
      <dsp:nvSpPr>
        <dsp:cNvPr id="0" name=""/>
        <dsp:cNvSpPr/>
      </dsp:nvSpPr>
      <dsp:spPr>
        <a:xfrm>
          <a:off x="4416296" y="1397827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22863" y="1397827"/>
        <a:ext cx="260499" cy="356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000A9-EE55-4637-A6DD-4EFC46BC05E4}">
      <dsp:nvSpPr>
        <dsp:cNvPr id="0" name=""/>
        <dsp:cNvSpPr/>
      </dsp:nvSpPr>
      <dsp:spPr>
        <a:xfrm>
          <a:off x="0" y="7647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руководство социальным движением перешло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0" y="76479"/>
        <a:ext cx="1696652" cy="1131925"/>
      </dsp:txXfrm>
    </dsp:sp>
    <dsp:sp modelId="{84465397-672F-4255-93C4-9BF3579664CC}">
      <dsp:nvSpPr>
        <dsp:cNvPr id="0" name=""/>
        <dsp:cNvSpPr/>
      </dsp:nvSpPr>
      <dsp:spPr>
        <a:xfrm>
          <a:off x="1866317" y="7647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Федерации соединённых тред-юнионов и рабочего союза Соединённых Штатов и Канады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66317" y="76479"/>
        <a:ext cx="1696652" cy="1131925"/>
      </dsp:txXfrm>
    </dsp:sp>
    <dsp:sp modelId="{2EEA26E2-FDE2-48E6-B096-F602500A5E7A}">
      <dsp:nvSpPr>
        <dsp:cNvPr id="0" name=""/>
        <dsp:cNvSpPr/>
      </dsp:nvSpPr>
      <dsp:spPr>
        <a:xfrm>
          <a:off x="3732635" y="7647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1886 г. она стала называться Американской трудовой федерацией (АТФ)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32635" y="76479"/>
        <a:ext cx="1696652" cy="1131925"/>
      </dsp:txXfrm>
    </dsp:sp>
    <dsp:sp modelId="{E8A4E773-C7C7-4A2F-B4D9-A53DA01CB3CD}">
      <dsp:nvSpPr>
        <dsp:cNvPr id="0" name=""/>
        <dsp:cNvSpPr/>
      </dsp:nvSpPr>
      <dsp:spPr>
        <a:xfrm>
          <a:off x="642946" y="1378069"/>
          <a:ext cx="2277077" cy="10179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АТФ в основном защищала интересы высококвалифицированных рабочих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2946" y="1378069"/>
        <a:ext cx="2277077" cy="1017991"/>
      </dsp:txXfrm>
    </dsp:sp>
    <dsp:sp modelId="{583C416A-4E07-42C1-B62A-33358D8930F9}">
      <dsp:nvSpPr>
        <dsp:cNvPr id="0" name=""/>
        <dsp:cNvSpPr/>
      </dsp:nvSpPr>
      <dsp:spPr>
        <a:xfrm>
          <a:off x="3089689" y="1378069"/>
          <a:ext cx="1696652" cy="10179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Год за годом росло количество её членов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089689" y="1378069"/>
        <a:ext cx="1696652" cy="1017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2205" y="174289"/>
          <a:ext cx="1662126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сентябре рабочие шахт бастовали против тяжёлых условий труда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672" y="199756"/>
        <a:ext cx="1611192" cy="818557"/>
      </dsp:txXfrm>
    </dsp:sp>
    <dsp:sp modelId="{C1B45560-7009-4922-84B4-6254A1CA9613}">
      <dsp:nvSpPr>
        <dsp:cNvPr id="0" name=""/>
        <dsp:cNvSpPr/>
      </dsp:nvSpPr>
      <dsp:spPr>
        <a:xfrm>
          <a:off x="1746917" y="492665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46917" y="539213"/>
        <a:ext cx="139267" cy="139642"/>
      </dsp:txXfrm>
    </dsp:sp>
    <dsp:sp modelId="{935E566C-2617-451B-85E6-FA2C1A507A58}">
      <dsp:nvSpPr>
        <dsp:cNvPr id="0" name=""/>
        <dsp:cNvSpPr/>
      </dsp:nvSpPr>
      <dsp:spPr>
        <a:xfrm>
          <a:off x="2039716" y="174289"/>
          <a:ext cx="1458077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Требовали            8-часового рабочего дня        и повышения зарплаты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65183" y="199756"/>
        <a:ext cx="1407143" cy="818557"/>
      </dsp:txXfrm>
    </dsp:sp>
    <dsp:sp modelId="{9C7D78F0-7AFC-4387-8F71-4E1EBD8F9526}">
      <dsp:nvSpPr>
        <dsp:cNvPr id="0" name=""/>
        <dsp:cNvSpPr/>
      </dsp:nvSpPr>
      <dsp:spPr>
        <a:xfrm>
          <a:off x="3580378" y="492665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80378" y="539213"/>
        <a:ext cx="139267" cy="139642"/>
      </dsp:txXfrm>
    </dsp:sp>
    <dsp:sp modelId="{541E2A69-37B4-465F-A4EE-9F0D476E22C6}">
      <dsp:nvSpPr>
        <dsp:cNvPr id="0" name=""/>
        <dsp:cNvSpPr/>
      </dsp:nvSpPr>
      <dsp:spPr>
        <a:xfrm>
          <a:off x="3873178" y="174289"/>
          <a:ext cx="1553903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применило силу против рабочих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98645" y="199756"/>
        <a:ext cx="1502969" cy="818557"/>
      </dsp:txXfrm>
    </dsp:sp>
    <dsp:sp modelId="{FFCDC096-77B1-45D5-999D-28AD41CFECF6}">
      <dsp:nvSpPr>
        <dsp:cNvPr id="0" name=""/>
        <dsp:cNvSpPr/>
      </dsp:nvSpPr>
      <dsp:spPr>
        <a:xfrm rot="5511113">
          <a:off x="4530658" y="1109473"/>
          <a:ext cx="199057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4561330" y="1126329"/>
        <a:ext cx="139642" cy="139340"/>
      </dsp:txXfrm>
    </dsp:sp>
    <dsp:sp modelId="{299B642D-8DE1-4161-9260-12BFAA733F89}">
      <dsp:nvSpPr>
        <dsp:cNvPr id="0" name=""/>
        <dsp:cNvSpPr/>
      </dsp:nvSpPr>
      <dsp:spPr>
        <a:xfrm>
          <a:off x="3792367" y="1419165"/>
          <a:ext cx="1634714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всему штату Колорадо было объявлено военное положение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18115" y="1444913"/>
        <a:ext cx="1583218" cy="827590"/>
      </dsp:txXfrm>
    </dsp:sp>
    <dsp:sp modelId="{FE21A452-1F4B-4080-8D60-EA4961106AD2}">
      <dsp:nvSpPr>
        <dsp:cNvPr id="0" name=""/>
        <dsp:cNvSpPr/>
      </dsp:nvSpPr>
      <dsp:spPr>
        <a:xfrm rot="10800000">
          <a:off x="3510829" y="1742339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570515" y="1788887"/>
        <a:ext cx="139267" cy="139642"/>
      </dsp:txXfrm>
    </dsp:sp>
    <dsp:sp modelId="{109C2627-E925-4B9E-AC03-10E872964E6B}">
      <dsp:nvSpPr>
        <dsp:cNvPr id="0" name=""/>
        <dsp:cNvSpPr/>
      </dsp:nvSpPr>
      <dsp:spPr>
        <a:xfrm>
          <a:off x="1810976" y="1419165"/>
          <a:ext cx="1606006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Руководители забастовок были расстреляны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36724" y="1444913"/>
        <a:ext cx="1554510" cy="827590"/>
      </dsp:txXfrm>
    </dsp:sp>
    <dsp:sp modelId="{C7FEBF41-4860-4F2E-BB0F-6467BBBB4507}">
      <dsp:nvSpPr>
        <dsp:cNvPr id="0" name=""/>
        <dsp:cNvSpPr/>
      </dsp:nvSpPr>
      <dsp:spPr>
        <a:xfrm rot="10800000">
          <a:off x="1529438" y="1742339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589124" y="1788887"/>
        <a:ext cx="139267" cy="139642"/>
      </dsp:txXfrm>
    </dsp:sp>
    <dsp:sp modelId="{3C49595E-1004-4679-831C-D8A88C8C985C}">
      <dsp:nvSpPr>
        <dsp:cNvPr id="0" name=""/>
        <dsp:cNvSpPr/>
      </dsp:nvSpPr>
      <dsp:spPr>
        <a:xfrm>
          <a:off x="142843" y="1419165"/>
          <a:ext cx="1292748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Рабочие вынуждены были вернуться в шахты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8591" y="1444913"/>
        <a:ext cx="1241252" cy="827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4771" y="768282"/>
          <a:ext cx="1426248" cy="935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гражданской войны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негры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добились свободы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185" y="795696"/>
        <a:ext cx="1371420" cy="881147"/>
      </dsp:txXfrm>
    </dsp:sp>
    <dsp:sp modelId="{914AD0A7-4BB5-49EC-8C63-9909E2274B95}">
      <dsp:nvSpPr>
        <dsp:cNvPr id="0" name=""/>
        <dsp:cNvSpPr/>
      </dsp:nvSpPr>
      <dsp:spPr>
        <a:xfrm>
          <a:off x="1573645" y="1059415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73645" y="1130157"/>
        <a:ext cx="211655" cy="212225"/>
      </dsp:txXfrm>
    </dsp:sp>
    <dsp:sp modelId="{83C03E33-7D3C-4466-ADE5-598ADA6E12B5}">
      <dsp:nvSpPr>
        <dsp:cNvPr id="0" name=""/>
        <dsp:cNvSpPr/>
      </dsp:nvSpPr>
      <dsp:spPr>
        <a:xfrm>
          <a:off x="2001519" y="768282"/>
          <a:ext cx="1426248" cy="935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они              не добились равноправия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28933" y="795696"/>
        <a:ext cx="1371420" cy="881147"/>
      </dsp:txXfrm>
    </dsp:sp>
    <dsp:sp modelId="{69BFDB79-F901-45CC-8BD8-38D2BE59218F}">
      <dsp:nvSpPr>
        <dsp:cNvPr id="0" name=""/>
        <dsp:cNvSpPr/>
      </dsp:nvSpPr>
      <dsp:spPr>
        <a:xfrm>
          <a:off x="3570393" y="1059415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70393" y="1130157"/>
        <a:ext cx="211655" cy="212225"/>
      </dsp:txXfrm>
    </dsp:sp>
    <dsp:sp modelId="{34CF8A83-9650-4365-9F0A-AD59FECF03F7}">
      <dsp:nvSpPr>
        <dsp:cNvPr id="0" name=""/>
        <dsp:cNvSpPr/>
      </dsp:nvSpPr>
      <dsp:spPr>
        <a:xfrm>
          <a:off x="3998267" y="768282"/>
          <a:ext cx="1426248" cy="935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установился режим сегрегации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25681" y="795696"/>
        <a:ext cx="1371420" cy="881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544762"/>
        </a:xfrm>
        <a:prstGeom prst="rightArrow">
          <a:avLst/>
        </a:prstGeom>
        <a:solidFill>
          <a:schemeClr val="bg1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1419" y="643722"/>
          <a:ext cx="1723426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стране был сильно развит расизм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2796" y="705099"/>
        <a:ext cx="1600672" cy="1134562"/>
      </dsp:txXfrm>
    </dsp:sp>
    <dsp:sp modelId="{A93262C1-6FFA-4AF9-A05E-41D4CADC6BCD}">
      <dsp:nvSpPr>
        <dsp:cNvPr id="0" name=""/>
        <dsp:cNvSpPr/>
      </dsp:nvSpPr>
      <dsp:spPr>
        <a:xfrm>
          <a:off x="1961581" y="643722"/>
          <a:ext cx="1705550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Особенно тяжёлым было положение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 Юге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22958" y="705099"/>
        <a:ext cx="1582796" cy="1134562"/>
      </dsp:txXfrm>
    </dsp:sp>
    <dsp:sp modelId="{2F80CB4B-970F-462A-9040-851BB9FE902F}">
      <dsp:nvSpPr>
        <dsp:cNvPr id="0" name=""/>
        <dsp:cNvSpPr/>
      </dsp:nvSpPr>
      <dsp:spPr>
        <a:xfrm>
          <a:off x="3903866" y="643722"/>
          <a:ext cx="1523982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Перебегавшие    на Север вынуждены жить                    на отдельной территории (кварталы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65243" y="705099"/>
        <a:ext cx="1401228" cy="1134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8036-B0CF-44E7-8A2B-807EA2B4D2EF}">
      <dsp:nvSpPr>
        <dsp:cNvPr id="0" name=""/>
        <dsp:cNvSpPr/>
      </dsp:nvSpPr>
      <dsp:spPr>
        <a:xfrm>
          <a:off x="0" y="0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позволял индейцам заниматься фермерской деятельностью. Но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</a:t>
          </a:r>
          <a:endParaRPr lang="en-US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 и не вступил в силу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60" y="22360"/>
        <a:ext cx="3791079" cy="718708"/>
      </dsp:txXfrm>
    </dsp:sp>
    <dsp:sp modelId="{28ADD2A2-B50D-45D3-AAE0-C035D5DD3B12}">
      <dsp:nvSpPr>
        <dsp:cNvPr id="0" name=""/>
        <dsp:cNvSpPr/>
      </dsp:nvSpPr>
      <dsp:spPr>
        <a:xfrm>
          <a:off x="407195" y="890666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Причины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: 1) неплодородность выделенных земельных участков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9555" y="913026"/>
        <a:ext cx="3666734" cy="718708"/>
      </dsp:txXfrm>
    </dsp:sp>
    <dsp:sp modelId="{740E2EA5-7776-42D2-A51A-94749F1202DC}">
      <dsp:nvSpPr>
        <dsp:cNvPr id="0" name=""/>
        <dsp:cNvSpPr/>
      </dsp:nvSpPr>
      <dsp:spPr>
        <a:xfrm>
          <a:off x="814390" y="1781333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 индейцы жили племенами и кочевали, </a:t>
          </a:r>
          <a:endParaRPr lang="en-US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мешало развитию фермерского хозяйства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750" y="1803693"/>
        <a:ext cx="3666734" cy="718708"/>
      </dsp:txXfrm>
    </dsp:sp>
    <dsp:sp modelId="{03C6173B-A846-4AFB-8E65-6265DA79815D}">
      <dsp:nvSpPr>
        <dsp:cNvPr id="0" name=""/>
        <dsp:cNvSpPr/>
      </dsp:nvSpPr>
      <dsp:spPr>
        <a:xfrm>
          <a:off x="4118650" y="578933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30301" y="578933"/>
        <a:ext cx="272926" cy="373412"/>
      </dsp:txXfrm>
    </dsp:sp>
    <dsp:sp modelId="{DA30A0A5-64E6-419D-9B2D-0A81EBE8D13D}">
      <dsp:nvSpPr>
        <dsp:cNvPr id="0" name=""/>
        <dsp:cNvSpPr/>
      </dsp:nvSpPr>
      <dsp:spPr>
        <a:xfrm>
          <a:off x="4525845" y="1464510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37496" y="1464510"/>
        <a:ext cx="272926" cy="373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9D1D-BC38-4D58-8297-B0CD9ADFD01F}">
      <dsp:nvSpPr>
        <dsp:cNvPr id="0" name=""/>
        <dsp:cNvSpPr/>
      </dsp:nvSpPr>
      <dsp:spPr>
        <a:xfrm rot="16200000">
          <a:off x="172" y="245"/>
          <a:ext cx="2472834" cy="247283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1900 – 1914 годы вошли в историю США           под названием «прогрессивного периода»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173" y="618452"/>
        <a:ext cx="2040088" cy="1236417"/>
      </dsp:txXfrm>
    </dsp:sp>
    <dsp:sp modelId="{0353C532-C5EF-4678-AC7A-C3A19EBE7654}">
      <dsp:nvSpPr>
        <dsp:cNvPr id="0" name=""/>
        <dsp:cNvSpPr/>
      </dsp:nvSpPr>
      <dsp:spPr>
        <a:xfrm rot="5400000">
          <a:off x="2813386" y="245"/>
          <a:ext cx="2472834" cy="247283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Причиной этого стала борьба президентов США против монополий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246133" y="618454"/>
        <a:ext cx="2040088" cy="12364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FB80-7BAB-4677-8306-3041D8A8FB7D}">
      <dsp:nvSpPr>
        <dsp:cNvPr id="0" name=""/>
        <dsp:cNvSpPr/>
      </dsp:nvSpPr>
      <dsp:spPr>
        <a:xfrm>
          <a:off x="4646" y="833941"/>
          <a:ext cx="1388715" cy="8332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Цель борьбы – защита интересов средних слоёв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050" y="858345"/>
        <a:ext cx="1339907" cy="784421"/>
      </dsp:txXfrm>
    </dsp:sp>
    <dsp:sp modelId="{398755CE-143D-4F3E-9ACB-11F7E7B4BA5D}">
      <dsp:nvSpPr>
        <dsp:cNvPr id="0" name=""/>
        <dsp:cNvSpPr/>
      </dsp:nvSpPr>
      <dsp:spPr>
        <a:xfrm>
          <a:off x="1532233" y="1078355"/>
          <a:ext cx="294407" cy="344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32233" y="1147235"/>
        <a:ext cx="206085" cy="206641"/>
      </dsp:txXfrm>
    </dsp:sp>
    <dsp:sp modelId="{117418B6-600B-4230-9EAB-00A3BEB71A2E}">
      <dsp:nvSpPr>
        <dsp:cNvPr id="0" name=""/>
        <dsp:cNvSpPr/>
      </dsp:nvSpPr>
      <dsp:spPr>
        <a:xfrm>
          <a:off x="1948847" y="833941"/>
          <a:ext cx="1388715" cy="8332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Сторонники назывались </a:t>
          </a:r>
          <a:r>
            <a:rPr lang="ru-RU" sz="12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поборниками прогресса</a:t>
          </a:r>
          <a:endParaRPr lang="ru-RU" sz="12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3251" y="858345"/>
        <a:ext cx="1339907" cy="784421"/>
      </dsp:txXfrm>
    </dsp:sp>
    <dsp:sp modelId="{B62D5EEA-E9CF-43D7-BD95-5D4B4E838710}">
      <dsp:nvSpPr>
        <dsp:cNvPr id="0" name=""/>
        <dsp:cNvSpPr/>
      </dsp:nvSpPr>
      <dsp:spPr>
        <a:xfrm>
          <a:off x="3476434" y="1078355"/>
          <a:ext cx="294407" cy="344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76434" y="1147235"/>
        <a:ext cx="206085" cy="206641"/>
      </dsp:txXfrm>
    </dsp:sp>
    <dsp:sp modelId="{6047C24E-7A0F-4B7E-9D0B-AED51AE493DF}">
      <dsp:nvSpPr>
        <dsp:cNvPr id="0" name=""/>
        <dsp:cNvSpPr/>
      </dsp:nvSpPr>
      <dsp:spPr>
        <a:xfrm>
          <a:off x="3893049" y="833941"/>
          <a:ext cx="1388715" cy="8332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1901 г. в их ряду был Т.Рузвельт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17453" y="858345"/>
        <a:ext cx="1339907" cy="7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1332012"/>
            <a:ext cx="3071833" cy="139908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20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20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Внутренняя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политика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США</a:t>
            </a: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6" y="1405730"/>
            <a:ext cx="304799" cy="10001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237047" y="1548606"/>
            <a:ext cx="1357322" cy="1428760"/>
          </a:xfrm>
        </p:spPr>
      </p:sp>
      <p:pic>
        <p:nvPicPr>
          <p:cNvPr id="2" name="Picture 2" descr="Участницы движения за предоставление женщинам избирательных пра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1191416"/>
            <a:ext cx="1928826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ЗАБАСТОВКА РАБОЧИХ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8" cy="247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НЕГРОВ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8" cy="247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СЕГРЕГАЦИИ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576016"/>
            <a:ext cx="2292101" cy="2544226"/>
          </a:xfrm>
        </p:spPr>
        <p:txBody>
          <a:bodyPr anchor="ctr">
            <a:normAutofit/>
          </a:bodyPr>
          <a:lstStyle/>
          <a:p>
            <a:pPr marL="180000" indent="0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принудительное разделение людей        на расовые, этнические или другие группы                     в повседневной жизни</a:t>
            </a:r>
          </a:p>
          <a:p>
            <a:pPr marL="180000" indent="0" algn="ctr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Отделение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белого населения                       от чернокожих               и индейцев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Виле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1693" y="576016"/>
            <a:ext cx="2071703" cy="1472656"/>
          </a:xfrm>
          <a:prstGeom prst="rect">
            <a:avLst/>
          </a:prstGeom>
          <a:noFill/>
        </p:spPr>
      </p:pic>
      <p:pic>
        <p:nvPicPr>
          <p:cNvPr id="1030" name="Picture 6" descr="C:\Users\Вилена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419" y="1834358"/>
            <a:ext cx="178595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СЕГРЕГАЦИЯ В США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7957" y="619912"/>
            <a:ext cx="2500330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Негры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имели права ходить в школу, где учились белые, не имели права ходить в церковь, куда ходили белые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имели права сесть в транспорт, в котором ездят белые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Даже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кладбища были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разные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6514" name="Picture 2" descr="Математическая сегрегация в школе | РВ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619912"/>
            <a:ext cx="242889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РАСИЗМ В США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ПРАВА НЕГРОВ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2426612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Задолжавший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негр мог быть передан любому человеку в качестве рабочего на основе контракта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южных штатах негры были лишены права участия в выборах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9458" name="Picture 2" descr="расовая сегрегация - Михаил Геф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1" y="619912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НЕГРОВ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264320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marL="18000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Передовая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интеллигенция негров руководила борьбой     за статус равноправных граждан своего народа, выбрав путь мирного решения вопроса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577538" name="Picture 2" descr="Civil rights marchers in the streets of Washington, D.C. August 28, 1963  Stock Photo - Alamy"/>
          <p:cNvPicPr>
            <a:picLocks noChangeAspect="1" noChangeArrowheads="1"/>
          </p:cNvPicPr>
          <p:nvPr/>
        </p:nvPicPr>
        <p:blipFill>
          <a:blip r:embed="rId2"/>
          <a:srcRect b="10224"/>
          <a:stretch>
            <a:fillRect/>
          </a:stretch>
        </p:blipFill>
        <p:spPr bwMode="auto">
          <a:xfrm>
            <a:off x="3022601" y="619912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ИНДЕЙЦЕВ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0370" name="AutoShape 2" descr="Марианские остро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Гриффит, Арту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6518" y="576016"/>
            <a:ext cx="2571769" cy="254422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Местное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население США – индейцы – было подвергнуто тяжёлым страданиям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Индейцы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боролись за свои права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потерпели поражение в неравной борьбе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www.winecask.ru/wp-content/uploads/wpid-plemja_oglala-siuks_progolosovalo_za_prekrashenie_suhogo_zakona-_dejstvovavshego_s_1889_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619912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РЕЗЕРВАЦИИ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6443" y="576016"/>
            <a:ext cx="2641274" cy="254422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Индейцы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потерпевшие поражение в последнем бою 1880 г., были вытеснены в отдельные резервации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этих резерваций были самые неплодородные, заброшенные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индейцы были взяты под «опеку» государства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Системная изоляция: сможет ли коренное население Северной Америки покинуть  резервации — РТ на рус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477036"/>
            <a:ext cx="2714644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КОНГРЕССА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560495"/>
              </p:ext>
            </p:extLst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3862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000" indent="-36000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Социальное движение</a:t>
            </a:r>
          </a:p>
          <a:p>
            <a:pPr marL="180000" indent="-360000"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2) Положение </a:t>
            </a: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негров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-360000"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3) Положение индейцев</a:t>
            </a:r>
          </a:p>
          <a:p>
            <a:pPr marL="358775" indent="-358775"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4) Внутренняя политика во времена Т.Рузвельта и В.Вильсона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" y="-27788"/>
            <a:ext cx="5759450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ВНУТРЕННЯЯ ПОЛИТИКА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6537" y="576263"/>
          <a:ext cx="5286393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против монополий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6519" y="619913"/>
          <a:ext cx="5286411" cy="250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ТЕОДОР РУЗВЕЛЬТ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6520" y="576016"/>
            <a:ext cx="2928958" cy="2472788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прославился, лично участвуя в Американо-испанской войне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 борьбы против монополий Т.Рузвельта получила название «Справедливый путь»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Правительство Т.Рузвельта стало выполнять и должность судьи в инцидентах между рабочими и работодателями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Рузвельт, Теодор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7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Деятельность правительства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519" y="576016"/>
            <a:ext cx="2857519" cy="2472788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Т.Рузвельта начинает многочисленные судебные процессы против трестов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решению суда контролируемая Морганом компания железной дороги разделилась на две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 г. был принят закон, регулирующий деятельность железных дорог</a:t>
            </a: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J.P. Morgan | Biography &amp; Facts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477036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ВУДРО ВИЛЬСОН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20505"/>
              </p:ext>
            </p:extLst>
          </p:nvPr>
        </p:nvGraphicFramePr>
        <p:xfrm>
          <a:off x="155575" y="597890"/>
          <a:ext cx="5472013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029"/>
            <a:ext cx="5759450" cy="42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РЕФОРМА ВЫБОРОВ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5081" y="576016"/>
            <a:ext cx="2786082" cy="2472788"/>
          </a:xfrm>
        </p:spPr>
        <p:txBody>
          <a:bodyPr anchor="ctr">
            <a:noAutofit/>
          </a:bodyPr>
          <a:lstStyle/>
          <a:p>
            <a:pPr marL="10800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системе выборов также была проведена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реформа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 ей, сенаторы, прежде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избираемые законодательными органами отдельных штатов, теперь стали избираться путём народного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голосования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4466" name="AutoShape 2" descr="Первая мировая война 1914–1918 гг. — причины, суть конфликта, хронология,  итоги - RuBalt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Псевдомонументальная планировка и застройка Вашингтона и ее влияние на  американскую градостроительную практику [1979 Бунин А.В., Саваренская Т.Ф.  - Градостроительство XX века в странах капиталистического мира. Том второй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ПРОТИВ ТРЕСТОВ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6519" y="619912"/>
          <a:ext cx="5286411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ЗАДАНИЕ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5520822"/>
              </p:ext>
            </p:extLst>
          </p:nvPr>
        </p:nvGraphicFramePr>
        <p:xfrm>
          <a:off x="165082" y="691350"/>
          <a:ext cx="542928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5759450" cy="47703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ТАБЛИЦА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292601"/>
              </p:ext>
            </p:extLst>
          </p:nvPr>
        </p:nvGraphicFramePr>
        <p:xfrm>
          <a:off x="165082" y="576263"/>
          <a:ext cx="5429286" cy="253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62"/>
                <a:gridCol w="1809762"/>
                <a:gridCol w="1809762"/>
              </a:tblGrid>
              <a:tr h="869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правительства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означает?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Ваше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отношение     Почему?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57237">
                <a:tc>
                  <a:txBody>
                    <a:bodyPr/>
                    <a:lstStyle/>
                    <a:p>
                      <a:pPr marL="228600" indent="-228600" algn="just">
                        <a:buAutoNum type="arabicParenR"/>
                      </a:pP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Поселение             в резервации</a:t>
                      </a:r>
                    </a:p>
                    <a:p>
                      <a:pPr marL="228600" indent="-228600" algn="just">
                        <a:buAutoNum type="arabicParenR"/>
                      </a:pP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Сегрегация</a:t>
                      </a:r>
                    </a:p>
                    <a:p>
                      <a:pPr marL="228600" indent="-228600" algn="just">
                        <a:buAutoNum type="arabicParenR"/>
                      </a:pP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Расизм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94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2294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140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СОЦИАЛЬНОЕ ДВИЖЕНИЕ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93709" y="576016"/>
            <a:ext cx="3022601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36520" y="576016"/>
          <a:ext cx="5286411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614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ЗАБАСТОВКА РАБОЧИХ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2" y="762787"/>
            <a:ext cx="2666650" cy="2357453"/>
          </a:xfrm>
        </p:spPr>
        <p:txBody>
          <a:bodyPr>
            <a:normAutofit fontScale="92500"/>
          </a:bodyPr>
          <a:lstStyle/>
          <a:p>
            <a:pPr marL="179388" indent="-179388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мая 1886 года в забастовках участвовало в общей сложности более 350 тысяч рабочих</a:t>
            </a:r>
          </a:p>
          <a:p>
            <a:pPr marL="179388" indent="-179388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результате этой забастовки около 200 тысяч рабочих добились утверждения 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8-часового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рабочего дня</a:t>
            </a:r>
          </a:p>
          <a:p>
            <a:pPr marL="179388" indent="-179388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последующие           2 года этот успех был сведён почти на нет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Чикаго бойз-1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69135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ДВИЖЕНИЕ В ЧИКАГО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0494285"/>
              </p:ext>
            </p:extLst>
          </p:nvPr>
        </p:nvGraphicFramePr>
        <p:xfrm>
          <a:off x="236519" y="691350"/>
          <a:ext cx="5286411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МИТИНГ РАБОЧИХ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082" y="576016"/>
            <a:ext cx="2786082" cy="2544226"/>
          </a:xfrm>
        </p:spPr>
        <p:txBody>
          <a:bodyPr anchor="ctr">
            <a:normAutofit/>
          </a:bodyPr>
          <a:lstStyle/>
          <a:p>
            <a:pPr marL="180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Разъярённые чикагские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рабочие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протестуя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против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этого кровопролития,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организовали общественный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митинг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Против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рабочих были отправлены вооружённые полицейские отряды</a:t>
            </a:r>
          </a:p>
        </p:txBody>
      </p:sp>
      <p:sp>
        <p:nvSpPr>
          <p:cNvPr id="4" name="AutoShape 2" descr="Чарльз Стюарт Парнел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Парнелл, Чарльз Стюар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1 мая В 1886 году в США прошли массовые демонстрации с требованием ввести  8-часовой рабочий 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576016"/>
            <a:ext cx="2643205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64116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ПОСЛЕДСТВИЯ МИТИНГА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5"/>
            <a:ext cx="2676156" cy="2544225"/>
          </a:xfrm>
        </p:spPr>
        <p:txBody>
          <a:bodyPr anchor="ctr">
            <a:normAutofit fontScale="92500"/>
          </a:bodyPr>
          <a:lstStyle/>
          <a:p>
            <a:pPr marL="465138" indent="-285750">
              <a:spcBef>
                <a:spcPts val="6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решению суда были повешены 4 человека          из руководителей общественного движения</a:t>
            </a:r>
          </a:p>
          <a:p>
            <a:pPr marL="465138" indent="-285750">
              <a:spcBef>
                <a:spcPts val="6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Август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Спис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один 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9263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приговорённых 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9263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повешению, в своём последнем слове сказал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9263" indent="0">
              <a:spcBef>
                <a:spcPts val="600"/>
              </a:spcBef>
              <a:buNone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Придёт день, когда наше молчание окажется мощнее ваших криков!»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Вилена\Desktop\274px-August-Spies-1886.jpg"/>
          <p:cNvPicPr>
            <a:picLocks noChangeAspect="1" noChangeArrowheads="1"/>
          </p:cNvPicPr>
          <p:nvPr/>
        </p:nvPicPr>
        <p:blipFill>
          <a:blip r:embed="rId2"/>
          <a:srcRect b="5616"/>
          <a:stretch>
            <a:fillRect/>
          </a:stretch>
        </p:blipFill>
        <p:spPr bwMode="auto">
          <a:xfrm>
            <a:off x="3094039" y="576016"/>
            <a:ext cx="2500329" cy="254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Американская трудовая федерация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65081" y="576262"/>
          <a:ext cx="5429288" cy="247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«ДЕНЬ ТРУДА»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7957" y="619912"/>
            <a:ext cx="2500330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marL="18000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1894 году правительство было вынуждено объявить первый понедельник сентября «Днём труда»</a:t>
            </a:r>
          </a:p>
          <a:p>
            <a:pPr marL="18000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праздник                  до сегодняшнего дня отмечается 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США 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4466" name="Picture 2" descr="В США отмечают День труда"/>
          <p:cNvPicPr>
            <a:picLocks noChangeAspect="1" noChangeArrowheads="1"/>
          </p:cNvPicPr>
          <p:nvPr/>
        </p:nvPicPr>
        <p:blipFill>
          <a:blip r:embed="rId2"/>
          <a:srcRect b="17143"/>
          <a:stretch>
            <a:fillRect/>
          </a:stretch>
        </p:blipFill>
        <p:spPr bwMode="auto">
          <a:xfrm>
            <a:off x="2951163" y="619912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5f1a29cedbc42c058887203268662df25d4184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154162</TotalTime>
  <Words>812</Words>
  <Application>Microsoft Office PowerPoint</Application>
  <PresentationFormat>Произвольный</PresentationFormat>
  <Paragraphs>127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СОЦИАЛЬНОЕ ДВИЖЕНИЕ</vt:lpstr>
      <vt:lpstr>ЗАБАСТОВКА РАБОЧИХ</vt:lpstr>
      <vt:lpstr>ДВИЖЕНИЕ В ЧИКАГО</vt:lpstr>
      <vt:lpstr>МИТИНГ РАБОЧИХ</vt:lpstr>
      <vt:lpstr>ПОСЛЕДСТВИЯ МИТИНГА</vt:lpstr>
      <vt:lpstr>Американская трудовая федерация</vt:lpstr>
      <vt:lpstr>«ДЕНЬ ТРУДА»</vt:lpstr>
      <vt:lpstr>ЗАБАСТОВКА РАБОЧИХ</vt:lpstr>
      <vt:lpstr>ПОЛОЖЕНИЕ НЕГРОВ</vt:lpstr>
      <vt:lpstr>О СЕГРЕГАЦИИ</vt:lpstr>
      <vt:lpstr>СЕГРЕГАЦИЯ В США</vt:lpstr>
      <vt:lpstr>РАСИЗМ В США</vt:lpstr>
      <vt:lpstr>ПРАВА НЕГРОВ</vt:lpstr>
      <vt:lpstr>БОРЬБА НЕГРОВ</vt:lpstr>
      <vt:lpstr>ПОЛОЖЕНИЕ ИНДЕЙЦЕВ</vt:lpstr>
      <vt:lpstr>РЕЗЕРВАЦИИ</vt:lpstr>
      <vt:lpstr>ЗАКОН КОНГРЕССА</vt:lpstr>
      <vt:lpstr>ВНУТРЕННЯЯ ПОЛИТИКА </vt:lpstr>
      <vt:lpstr>Борьба против монополий</vt:lpstr>
      <vt:lpstr>ТЕОДОР РУЗВЕЛЬТ</vt:lpstr>
      <vt:lpstr>Деятельность правительства</vt:lpstr>
      <vt:lpstr>ВУДРО ВИЛЬСОН</vt:lpstr>
      <vt:lpstr>РЕФОРМА ВЫБОРОВ</vt:lpstr>
      <vt:lpstr>ЗАКОН ПРОТИВ ТРЕСТОВ</vt:lpstr>
      <vt:lpstr> ЗАДАНИЕ ДЛЯ САМОСТОЯТЕЛЬНОЙ РАБОТЫ</vt:lpstr>
      <vt:lpstr>ТАБЛИЦА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1802</cp:revision>
  <dcterms:created xsi:type="dcterms:W3CDTF">2014-10-08T23:03:32Z</dcterms:created>
  <dcterms:modified xsi:type="dcterms:W3CDTF">2020-10-15T10:05:19Z</dcterms:modified>
</cp:coreProperties>
</file>