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3"/>
  </p:notesMasterIdLst>
  <p:sldIdLst>
    <p:sldId id="1356" r:id="rId10"/>
    <p:sldId id="1414" r:id="rId11"/>
    <p:sldId id="1453" r:id="rId12"/>
    <p:sldId id="1415" r:id="rId13"/>
    <p:sldId id="1456" r:id="rId14"/>
    <p:sldId id="1448" r:id="rId15"/>
    <p:sldId id="1449" r:id="rId16"/>
    <p:sldId id="1450" r:id="rId17"/>
    <p:sldId id="1417" r:id="rId18"/>
    <p:sldId id="1418" r:id="rId19"/>
    <p:sldId id="1457" r:id="rId20"/>
    <p:sldId id="1419" r:id="rId21"/>
    <p:sldId id="1458" r:id="rId22"/>
    <p:sldId id="1459" r:id="rId23"/>
    <p:sldId id="1460" r:id="rId24"/>
    <p:sldId id="1461" r:id="rId25"/>
    <p:sldId id="1462" r:id="rId26"/>
    <p:sldId id="1442" r:id="rId27"/>
    <p:sldId id="1423" r:id="rId28"/>
    <p:sldId id="1445" r:id="rId29"/>
    <p:sldId id="1451" r:id="rId30"/>
    <p:sldId id="1439" r:id="rId31"/>
    <p:sldId id="1447" r:id="rId32"/>
  </p:sldIdLst>
  <p:sldSz cx="5759450" cy="3240088"/>
  <p:notesSz cx="6858000" cy="9144000"/>
  <p:custDataLst>
    <p:tags r:id="rId34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53"/>
            <p14:sldId id="1415"/>
            <p14:sldId id="1456"/>
            <p14:sldId id="1448"/>
            <p14:sldId id="1449"/>
            <p14:sldId id="1450"/>
            <p14:sldId id="1417"/>
            <p14:sldId id="1418"/>
            <p14:sldId id="1457"/>
            <p14:sldId id="1419"/>
            <p14:sldId id="1458"/>
            <p14:sldId id="1459"/>
            <p14:sldId id="1460"/>
            <p14:sldId id="1461"/>
            <p14:sldId id="1462"/>
            <p14:sldId id="1442"/>
            <p14:sldId id="1423"/>
            <p14:sldId id="1445"/>
            <p14:sldId id="1451"/>
            <p14:sldId id="1439"/>
            <p14:sldId id="144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B2B2"/>
    <a:srgbClr val="5F5F5F"/>
    <a:srgbClr val="DDDDDD"/>
    <a:srgbClr val="80808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792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A7D7A-0A68-42EF-AD27-35C16679DD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A5A63-5527-45DB-87A3-F42311F202F5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1) Политическая система страны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BC79F92-710D-4E2D-B21F-F9DA705C284C}" type="parTrans" cxnId="{821795CD-E71B-4D1D-AD7C-24451037BF36}">
      <dgm:prSet/>
      <dgm:spPr/>
      <dgm:t>
        <a:bodyPr/>
        <a:lstStyle/>
        <a:p>
          <a:endParaRPr lang="ru-RU"/>
        </a:p>
      </dgm:t>
    </dgm:pt>
    <dgm:pt modelId="{9863BE5D-14B0-441B-A43D-35B8739D4012}" type="sibTrans" cxnId="{821795CD-E71B-4D1D-AD7C-24451037BF36}">
      <dgm:prSet/>
      <dgm:spPr/>
      <dgm:t>
        <a:bodyPr/>
        <a:lstStyle/>
        <a:p>
          <a:endParaRPr lang="ru-RU"/>
        </a:p>
      </dgm:t>
    </dgm:pt>
    <dgm:pt modelId="{3F2EA357-4455-4654-AE6F-B4723AD59027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2) Отставание в экономическом развитии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B12BE8A-426D-4FB7-92F1-04E9D3F59546}" type="parTrans" cxnId="{8C10DA79-2510-42DE-867F-6F68D3482F9E}">
      <dgm:prSet/>
      <dgm:spPr/>
      <dgm:t>
        <a:bodyPr/>
        <a:lstStyle/>
        <a:p>
          <a:endParaRPr lang="ru-RU"/>
        </a:p>
      </dgm:t>
    </dgm:pt>
    <dgm:pt modelId="{A6A3000E-43BD-4BE3-BD2D-1722D1004F40}" type="sibTrans" cxnId="{8C10DA79-2510-42DE-867F-6F68D3482F9E}">
      <dgm:prSet/>
      <dgm:spPr/>
      <dgm:t>
        <a:bodyPr/>
        <a:lstStyle/>
        <a:p>
          <a:endParaRPr lang="ru-RU"/>
        </a:p>
      </dgm:t>
    </dgm:pt>
    <dgm:pt modelId="{2E13C916-A83E-42DA-8865-1B8F2AE4F5DF}" type="pres">
      <dgm:prSet presAssocID="{5C0A7D7A-0A68-42EF-AD27-35C16679DD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7A4E1-639A-46A5-AD5A-8749E77CC59D}" type="pres">
      <dgm:prSet presAssocID="{F96A5A63-5527-45DB-87A3-F42311F202F5}" presName="parentLin" presStyleCnt="0"/>
      <dgm:spPr/>
    </dgm:pt>
    <dgm:pt modelId="{E4C1239C-9CB6-4A3B-ADDC-44C5FF2C7FB4}" type="pres">
      <dgm:prSet presAssocID="{F96A5A63-5527-45DB-87A3-F42311F202F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A057424-D5F7-4FF5-AD6A-C80BDED086E9}" type="pres">
      <dgm:prSet presAssocID="{F96A5A63-5527-45DB-87A3-F42311F202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3FF69-22A1-4BCA-B360-39B95B2C8547}" type="pres">
      <dgm:prSet presAssocID="{F96A5A63-5527-45DB-87A3-F42311F202F5}" presName="negativeSpace" presStyleCnt="0"/>
      <dgm:spPr/>
    </dgm:pt>
    <dgm:pt modelId="{383E6950-D8C4-4B3A-94B4-10266B1A3472}" type="pres">
      <dgm:prSet presAssocID="{F96A5A63-5527-45DB-87A3-F42311F202F5}" presName="childText" presStyleLbl="conFgAcc1" presStyleIdx="0" presStyleCnt="2">
        <dgm:presLayoutVars>
          <dgm:bulletEnabled val="1"/>
        </dgm:presLayoutVars>
      </dgm:prSet>
      <dgm:spPr/>
    </dgm:pt>
    <dgm:pt modelId="{E2931964-C6BD-4AF6-8734-7F3D1BD5789E}" type="pres">
      <dgm:prSet presAssocID="{9863BE5D-14B0-441B-A43D-35B8739D4012}" presName="spaceBetweenRectangles" presStyleCnt="0"/>
      <dgm:spPr/>
    </dgm:pt>
    <dgm:pt modelId="{416E81E1-2C9A-4795-AEC4-24C1FA1E967F}" type="pres">
      <dgm:prSet presAssocID="{3F2EA357-4455-4654-AE6F-B4723AD59027}" presName="parentLin" presStyleCnt="0"/>
      <dgm:spPr/>
    </dgm:pt>
    <dgm:pt modelId="{4CFBD244-A46C-4C85-878E-DB6406E0DF5A}" type="pres">
      <dgm:prSet presAssocID="{3F2EA357-4455-4654-AE6F-B4723AD5902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4CF5FE7-3146-4A02-9050-B797F88E52DE}" type="pres">
      <dgm:prSet presAssocID="{3F2EA357-4455-4654-AE6F-B4723AD590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90088-89CB-499E-B56C-6C4E4A98B015}" type="pres">
      <dgm:prSet presAssocID="{3F2EA357-4455-4654-AE6F-B4723AD59027}" presName="negativeSpace" presStyleCnt="0"/>
      <dgm:spPr/>
    </dgm:pt>
    <dgm:pt modelId="{1E28D7A1-B6AC-4C66-8D0C-6B98F35A4AC5}" type="pres">
      <dgm:prSet presAssocID="{3F2EA357-4455-4654-AE6F-B4723AD5902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317B396-9E56-48C7-B701-1FF43FC51AF0}" type="presOf" srcId="{F96A5A63-5527-45DB-87A3-F42311F202F5}" destId="{FA057424-D5F7-4FF5-AD6A-C80BDED086E9}" srcOrd="1" destOrd="0" presId="urn:microsoft.com/office/officeart/2005/8/layout/list1"/>
    <dgm:cxn modelId="{CBA83722-95A8-4715-8B77-2D74F6275023}" type="presOf" srcId="{F96A5A63-5527-45DB-87A3-F42311F202F5}" destId="{E4C1239C-9CB6-4A3B-ADDC-44C5FF2C7FB4}" srcOrd="0" destOrd="0" presId="urn:microsoft.com/office/officeart/2005/8/layout/list1"/>
    <dgm:cxn modelId="{8C10DA79-2510-42DE-867F-6F68D3482F9E}" srcId="{5C0A7D7A-0A68-42EF-AD27-35C16679DDEE}" destId="{3F2EA357-4455-4654-AE6F-B4723AD59027}" srcOrd="1" destOrd="0" parTransId="{9B12BE8A-426D-4FB7-92F1-04E9D3F59546}" sibTransId="{A6A3000E-43BD-4BE3-BD2D-1722D1004F40}"/>
    <dgm:cxn modelId="{C867CAE2-30E8-4955-AECC-F1A088A9C7A8}" type="presOf" srcId="{5C0A7D7A-0A68-42EF-AD27-35C16679DDEE}" destId="{2E13C916-A83E-42DA-8865-1B8F2AE4F5DF}" srcOrd="0" destOrd="0" presId="urn:microsoft.com/office/officeart/2005/8/layout/list1"/>
    <dgm:cxn modelId="{B1EB12C7-7B3C-4A38-9D7D-24926F991D5A}" type="presOf" srcId="{3F2EA357-4455-4654-AE6F-B4723AD59027}" destId="{54CF5FE7-3146-4A02-9050-B797F88E52DE}" srcOrd="1" destOrd="0" presId="urn:microsoft.com/office/officeart/2005/8/layout/list1"/>
    <dgm:cxn modelId="{3330C681-2378-43B0-A951-26ABFBAA4273}" type="presOf" srcId="{3F2EA357-4455-4654-AE6F-B4723AD59027}" destId="{4CFBD244-A46C-4C85-878E-DB6406E0DF5A}" srcOrd="0" destOrd="0" presId="urn:microsoft.com/office/officeart/2005/8/layout/list1"/>
    <dgm:cxn modelId="{821795CD-E71B-4D1D-AD7C-24451037BF36}" srcId="{5C0A7D7A-0A68-42EF-AD27-35C16679DDEE}" destId="{F96A5A63-5527-45DB-87A3-F42311F202F5}" srcOrd="0" destOrd="0" parTransId="{0BC79F92-710D-4E2D-B21F-F9DA705C284C}" sibTransId="{9863BE5D-14B0-441B-A43D-35B8739D4012}"/>
    <dgm:cxn modelId="{691969F9-1E52-43D7-9A5E-A5D2BE0C9384}" type="presParOf" srcId="{2E13C916-A83E-42DA-8865-1B8F2AE4F5DF}" destId="{A0F7A4E1-639A-46A5-AD5A-8749E77CC59D}" srcOrd="0" destOrd="0" presId="urn:microsoft.com/office/officeart/2005/8/layout/list1"/>
    <dgm:cxn modelId="{86221F5E-FAC7-4631-81F7-5EA44BCD62AC}" type="presParOf" srcId="{A0F7A4E1-639A-46A5-AD5A-8749E77CC59D}" destId="{E4C1239C-9CB6-4A3B-ADDC-44C5FF2C7FB4}" srcOrd="0" destOrd="0" presId="urn:microsoft.com/office/officeart/2005/8/layout/list1"/>
    <dgm:cxn modelId="{F5CA6BE4-34B4-4362-BA61-1214859135B0}" type="presParOf" srcId="{A0F7A4E1-639A-46A5-AD5A-8749E77CC59D}" destId="{FA057424-D5F7-4FF5-AD6A-C80BDED086E9}" srcOrd="1" destOrd="0" presId="urn:microsoft.com/office/officeart/2005/8/layout/list1"/>
    <dgm:cxn modelId="{B849EF42-CEBF-4417-BE1B-423702920A3E}" type="presParOf" srcId="{2E13C916-A83E-42DA-8865-1B8F2AE4F5DF}" destId="{F2E3FF69-22A1-4BCA-B360-39B95B2C8547}" srcOrd="1" destOrd="0" presId="urn:microsoft.com/office/officeart/2005/8/layout/list1"/>
    <dgm:cxn modelId="{B53F62B0-73E6-4371-9420-DEBCEDABF599}" type="presParOf" srcId="{2E13C916-A83E-42DA-8865-1B8F2AE4F5DF}" destId="{383E6950-D8C4-4B3A-94B4-10266B1A3472}" srcOrd="2" destOrd="0" presId="urn:microsoft.com/office/officeart/2005/8/layout/list1"/>
    <dgm:cxn modelId="{736F2B79-B72F-4B71-A5AF-A5E78372A8D8}" type="presParOf" srcId="{2E13C916-A83E-42DA-8865-1B8F2AE4F5DF}" destId="{E2931964-C6BD-4AF6-8734-7F3D1BD5789E}" srcOrd="3" destOrd="0" presId="urn:microsoft.com/office/officeart/2005/8/layout/list1"/>
    <dgm:cxn modelId="{B9FB10C6-3EC6-44AB-B50D-6E5BD554EBEF}" type="presParOf" srcId="{2E13C916-A83E-42DA-8865-1B8F2AE4F5DF}" destId="{416E81E1-2C9A-4795-AEC4-24C1FA1E967F}" srcOrd="4" destOrd="0" presId="urn:microsoft.com/office/officeart/2005/8/layout/list1"/>
    <dgm:cxn modelId="{02D67FE6-7FEA-437B-8C89-2E63D2559D12}" type="presParOf" srcId="{416E81E1-2C9A-4795-AEC4-24C1FA1E967F}" destId="{4CFBD244-A46C-4C85-878E-DB6406E0DF5A}" srcOrd="0" destOrd="0" presId="urn:microsoft.com/office/officeart/2005/8/layout/list1"/>
    <dgm:cxn modelId="{8C73AA15-E590-4691-8112-724975B88FB2}" type="presParOf" srcId="{416E81E1-2C9A-4795-AEC4-24C1FA1E967F}" destId="{54CF5FE7-3146-4A02-9050-B797F88E52DE}" srcOrd="1" destOrd="0" presId="urn:microsoft.com/office/officeart/2005/8/layout/list1"/>
    <dgm:cxn modelId="{8C1F7B34-3F34-4F86-AC4A-4B98435B0D9D}" type="presParOf" srcId="{2E13C916-A83E-42DA-8865-1B8F2AE4F5DF}" destId="{83990088-89CB-499E-B56C-6C4E4A98B015}" srcOrd="5" destOrd="0" presId="urn:microsoft.com/office/officeart/2005/8/layout/list1"/>
    <dgm:cxn modelId="{4FB204E4-F8EE-46D8-96BE-5F2C41A280CE}" type="presParOf" srcId="{2E13C916-A83E-42DA-8865-1B8F2AE4F5DF}" destId="{1E28D7A1-B6AC-4C66-8D0C-6B98F35A4AC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F4B099-4DA6-488E-B8D7-781FD53304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576573B-86E1-4B9D-8C64-885F8E0AA040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Англия всё ещё была сильной         в экономическом отношении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CB45EB5-5B29-4EA2-A397-2F047AB2BD1A}" type="parTrans" cxnId="{84B41944-AB80-4073-B310-57123CC2AE9B}">
      <dgm:prSet/>
      <dgm:spPr/>
      <dgm:t>
        <a:bodyPr/>
        <a:lstStyle/>
        <a:p>
          <a:endParaRPr lang="ru-RU"/>
        </a:p>
      </dgm:t>
    </dgm:pt>
    <dgm:pt modelId="{49113717-1369-4B23-A39B-1F20E2ED4976}" type="sibTrans" cxnId="{84B41944-AB80-4073-B310-57123CC2AE9B}">
      <dgm:prSet/>
      <dgm:spPr/>
      <dgm:t>
        <a:bodyPr/>
        <a:lstStyle/>
        <a:p>
          <a:endParaRPr lang="ru-RU"/>
        </a:p>
      </dgm:t>
    </dgm:pt>
    <dgm:pt modelId="{D795466A-4C2E-44EE-B03B-AE0DD39E95B6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Лондон - финансовый центр мира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16A7B06-7AC0-447B-B047-C3B3C5C65B7E}" type="parTrans" cxnId="{EBB0B85F-E637-4325-87C7-50304D399E17}">
      <dgm:prSet/>
      <dgm:spPr/>
      <dgm:t>
        <a:bodyPr/>
        <a:lstStyle/>
        <a:p>
          <a:endParaRPr lang="ru-RU"/>
        </a:p>
      </dgm:t>
    </dgm:pt>
    <dgm:pt modelId="{46EF8AA4-524D-496F-8AE7-E18B23F1FF7D}" type="sibTrans" cxnId="{EBB0B85F-E637-4325-87C7-50304D399E17}">
      <dgm:prSet/>
      <dgm:spPr/>
      <dgm:t>
        <a:bodyPr/>
        <a:lstStyle/>
        <a:p>
          <a:endParaRPr lang="ru-RU"/>
        </a:p>
      </dgm:t>
    </dgm:pt>
    <dgm:pt modelId="{B17F5556-775F-471D-9C39-FD2D512EC1B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мировой торговле расчёты    на основе фунта стерлингов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6DCD88C-2FF7-4F24-B83A-28C62BD2FFBC}" type="parTrans" cxnId="{56E02F6F-CBCA-4F13-A3D2-424C62177F5F}">
      <dgm:prSet/>
      <dgm:spPr/>
      <dgm:t>
        <a:bodyPr/>
        <a:lstStyle/>
        <a:p>
          <a:endParaRPr lang="ru-RU"/>
        </a:p>
      </dgm:t>
    </dgm:pt>
    <dgm:pt modelId="{DAF98AF8-9C80-4705-9CB8-B6948326EC4B}" type="sibTrans" cxnId="{56E02F6F-CBCA-4F13-A3D2-424C62177F5F}">
      <dgm:prSet/>
      <dgm:spPr/>
      <dgm:t>
        <a:bodyPr/>
        <a:lstStyle/>
        <a:p>
          <a:endParaRPr lang="ru-RU"/>
        </a:p>
      </dgm:t>
    </dgm:pt>
    <dgm:pt modelId="{C18D1AF7-3D8B-429C-80C1-443B4A27637C}" type="pres">
      <dgm:prSet presAssocID="{DAF4B099-4DA6-488E-B8D7-781FD5330435}" presName="Name0" presStyleCnt="0">
        <dgm:presLayoutVars>
          <dgm:dir/>
          <dgm:animLvl val="lvl"/>
          <dgm:resizeHandles val="exact"/>
        </dgm:presLayoutVars>
      </dgm:prSet>
      <dgm:spPr/>
    </dgm:pt>
    <dgm:pt modelId="{878A0921-02DC-4204-9B63-531E8554D1F9}" type="pres">
      <dgm:prSet presAssocID="{E576573B-86E1-4B9D-8C64-885F8E0AA040}" presName="parTxOnly" presStyleLbl="node1" presStyleIdx="0" presStyleCnt="3" custScaleX="140443" custScaleY="116282" custLinFactNeighborX="14963" custLinFactNeighborY="3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1B22D-E530-4834-BC63-F88DCF56FFF6}" type="pres">
      <dgm:prSet presAssocID="{49113717-1369-4B23-A39B-1F20E2ED4976}" presName="parTxOnlySpace" presStyleCnt="0"/>
      <dgm:spPr/>
    </dgm:pt>
    <dgm:pt modelId="{BC80746F-3F01-4E47-AEC9-27A9CA27173C}" type="pres">
      <dgm:prSet presAssocID="{D795466A-4C2E-44EE-B03B-AE0DD39E95B6}" presName="parTxOnly" presStyleLbl="node1" presStyleIdx="1" presStyleCnt="3" custScaleX="134807" custScaleY="116929" custLinFactNeighborX="14963" custLinFactNeighborY="3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77984-D29F-4096-A841-1094D8763A8C}" type="pres">
      <dgm:prSet presAssocID="{46EF8AA4-524D-496F-8AE7-E18B23F1FF7D}" presName="parTxOnlySpace" presStyleCnt="0"/>
      <dgm:spPr/>
    </dgm:pt>
    <dgm:pt modelId="{D1329132-F69B-4944-89AC-0B931580FF83}" type="pres">
      <dgm:prSet presAssocID="{B17F5556-775F-471D-9C39-FD2D512EC1B8}" presName="parTxOnly" presStyleLbl="node1" presStyleIdx="2" presStyleCnt="3" custScaleX="144388" custScaleY="113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2638C-2976-4D67-BE7C-84422AA00765}" type="presOf" srcId="{D795466A-4C2E-44EE-B03B-AE0DD39E95B6}" destId="{BC80746F-3F01-4E47-AEC9-27A9CA27173C}" srcOrd="0" destOrd="0" presId="urn:microsoft.com/office/officeart/2005/8/layout/chevron1"/>
    <dgm:cxn modelId="{56E02F6F-CBCA-4F13-A3D2-424C62177F5F}" srcId="{DAF4B099-4DA6-488E-B8D7-781FD5330435}" destId="{B17F5556-775F-471D-9C39-FD2D512EC1B8}" srcOrd="2" destOrd="0" parTransId="{16DCD88C-2FF7-4F24-B83A-28C62BD2FFBC}" sibTransId="{DAF98AF8-9C80-4705-9CB8-B6948326EC4B}"/>
    <dgm:cxn modelId="{84B41944-AB80-4073-B310-57123CC2AE9B}" srcId="{DAF4B099-4DA6-488E-B8D7-781FD5330435}" destId="{E576573B-86E1-4B9D-8C64-885F8E0AA040}" srcOrd="0" destOrd="0" parTransId="{4CB45EB5-5B29-4EA2-A397-2F047AB2BD1A}" sibTransId="{49113717-1369-4B23-A39B-1F20E2ED4976}"/>
    <dgm:cxn modelId="{03F47866-6643-4B68-9F4E-DDC82692EB3F}" type="presOf" srcId="{DAF4B099-4DA6-488E-B8D7-781FD5330435}" destId="{C18D1AF7-3D8B-429C-80C1-443B4A27637C}" srcOrd="0" destOrd="0" presId="urn:microsoft.com/office/officeart/2005/8/layout/chevron1"/>
    <dgm:cxn modelId="{EBB0B85F-E637-4325-87C7-50304D399E17}" srcId="{DAF4B099-4DA6-488E-B8D7-781FD5330435}" destId="{D795466A-4C2E-44EE-B03B-AE0DD39E95B6}" srcOrd="1" destOrd="0" parTransId="{D16A7B06-7AC0-447B-B047-C3B3C5C65B7E}" sibTransId="{46EF8AA4-524D-496F-8AE7-E18B23F1FF7D}"/>
    <dgm:cxn modelId="{F9F5FAA5-5651-46C7-ABAD-ED18B16B6098}" type="presOf" srcId="{E576573B-86E1-4B9D-8C64-885F8E0AA040}" destId="{878A0921-02DC-4204-9B63-531E8554D1F9}" srcOrd="0" destOrd="0" presId="urn:microsoft.com/office/officeart/2005/8/layout/chevron1"/>
    <dgm:cxn modelId="{147D23BB-DE94-479A-88D5-58DB27943CCC}" type="presOf" srcId="{B17F5556-775F-471D-9C39-FD2D512EC1B8}" destId="{D1329132-F69B-4944-89AC-0B931580FF83}" srcOrd="0" destOrd="0" presId="urn:microsoft.com/office/officeart/2005/8/layout/chevron1"/>
    <dgm:cxn modelId="{C5E1381B-0E1B-450E-9664-557556B57E39}" type="presParOf" srcId="{C18D1AF7-3D8B-429C-80C1-443B4A27637C}" destId="{878A0921-02DC-4204-9B63-531E8554D1F9}" srcOrd="0" destOrd="0" presId="urn:microsoft.com/office/officeart/2005/8/layout/chevron1"/>
    <dgm:cxn modelId="{AFCE4983-3505-400B-B374-776FEAC78DAC}" type="presParOf" srcId="{C18D1AF7-3D8B-429C-80C1-443B4A27637C}" destId="{2FA1B22D-E530-4834-BC63-F88DCF56FFF6}" srcOrd="1" destOrd="0" presId="urn:microsoft.com/office/officeart/2005/8/layout/chevron1"/>
    <dgm:cxn modelId="{72A8A372-86DD-4299-BD2F-648E72D3EC00}" type="presParOf" srcId="{C18D1AF7-3D8B-429C-80C1-443B4A27637C}" destId="{BC80746F-3F01-4E47-AEC9-27A9CA27173C}" srcOrd="2" destOrd="0" presId="urn:microsoft.com/office/officeart/2005/8/layout/chevron1"/>
    <dgm:cxn modelId="{6A88A4AA-6E52-4415-8F45-8E63B3803D67}" type="presParOf" srcId="{C18D1AF7-3D8B-429C-80C1-443B4A27637C}" destId="{85177984-D29F-4096-A841-1094D8763A8C}" srcOrd="3" destOrd="0" presId="urn:microsoft.com/office/officeart/2005/8/layout/chevron1"/>
    <dgm:cxn modelId="{F63013A0-ACC9-4935-BC11-40A14C82BA7F}" type="presParOf" srcId="{C18D1AF7-3D8B-429C-80C1-443B4A27637C}" destId="{D1329132-F69B-4944-89AC-0B931580FF83}" srcOrd="4" destOrd="0" presId="urn:microsoft.com/office/officeart/2005/8/layout/chevron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3785D4-5471-477C-8DF7-22E40FC64BE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83729-7E0E-4F24-BAC5-0E6ABC4C7492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Хотя английский капитализм лишился прежнего лидерства          в области промышленности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FE7D66F-FAFF-42B7-AABE-B926945BE662}" type="parTrans" cxnId="{ABCBBC7C-D97D-4EA5-893E-46503D2C095A}">
      <dgm:prSet/>
      <dgm:spPr/>
      <dgm:t>
        <a:bodyPr/>
        <a:lstStyle/>
        <a:p>
          <a:endParaRPr lang="ru-RU"/>
        </a:p>
      </dgm:t>
    </dgm:pt>
    <dgm:pt modelId="{A071DEE0-0AE4-4797-9C72-DC75F3F1A0B4}" type="sibTrans" cxnId="{ABCBBC7C-D97D-4EA5-893E-46503D2C095A}">
      <dgm:prSet/>
      <dgm:spPr/>
      <dgm:t>
        <a:bodyPr/>
        <a:lstStyle/>
        <a:p>
          <a:endParaRPr lang="ru-RU"/>
        </a:p>
      </dgm:t>
    </dgm:pt>
    <dgm:pt modelId="{4B86B81E-C075-4A60-BBD6-61C3C7CFA10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 сохранил возможность получения большой прибыли, путём сохранения больших рынков              в колониях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E9AE847-64F2-4D29-A4A2-96BFEE63322B}" type="parTrans" cxnId="{E94F56CD-9062-4CE3-A3ED-EF5A575B07C7}">
      <dgm:prSet/>
      <dgm:spPr/>
      <dgm:t>
        <a:bodyPr/>
        <a:lstStyle/>
        <a:p>
          <a:endParaRPr lang="ru-RU"/>
        </a:p>
      </dgm:t>
    </dgm:pt>
    <dgm:pt modelId="{FA8105AF-C2BD-48F6-B256-6BC5768E1155}" type="sibTrans" cxnId="{E94F56CD-9062-4CE3-A3ED-EF5A575B07C7}">
      <dgm:prSet/>
      <dgm:spPr/>
      <dgm:t>
        <a:bodyPr/>
        <a:lstStyle/>
        <a:p>
          <a:endParaRPr lang="ru-RU"/>
        </a:p>
      </dgm:t>
    </dgm:pt>
    <dgm:pt modelId="{348B2317-050D-4EC4-BC17-65DB29E14810}" type="pres">
      <dgm:prSet presAssocID="{D03785D4-5471-477C-8DF7-22E40FC64B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D8BA7-E7FF-4A86-8ACB-017B98D76ED0}" type="pres">
      <dgm:prSet presAssocID="{85183729-7E0E-4F24-BAC5-0E6ABC4C7492}" presName="arrow" presStyleLbl="node1" presStyleIdx="0" presStyleCnt="2" custScaleX="10019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B369-7662-4D82-BC56-8DB55D9222A0}" type="pres">
      <dgm:prSet presAssocID="{4B86B81E-C075-4A60-BBD6-61C3C7CFA103}" presName="arrow" presStyleLbl="node1" presStyleIdx="1" presStyleCnt="2" custScaleX="10019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F56CD-9062-4CE3-A3ED-EF5A575B07C7}" srcId="{D03785D4-5471-477C-8DF7-22E40FC64BEC}" destId="{4B86B81E-C075-4A60-BBD6-61C3C7CFA103}" srcOrd="1" destOrd="0" parTransId="{8E9AE847-64F2-4D29-A4A2-96BFEE63322B}" sibTransId="{FA8105AF-C2BD-48F6-B256-6BC5768E1155}"/>
    <dgm:cxn modelId="{ABCBBC7C-D97D-4EA5-893E-46503D2C095A}" srcId="{D03785D4-5471-477C-8DF7-22E40FC64BEC}" destId="{85183729-7E0E-4F24-BAC5-0E6ABC4C7492}" srcOrd="0" destOrd="0" parTransId="{0FE7D66F-FAFF-42B7-AABE-B926945BE662}" sibTransId="{A071DEE0-0AE4-4797-9C72-DC75F3F1A0B4}"/>
    <dgm:cxn modelId="{BD0A4940-1531-4638-9AF3-1B039958DE79}" type="presOf" srcId="{4B86B81E-C075-4A60-BBD6-61C3C7CFA103}" destId="{E454B369-7662-4D82-BC56-8DB55D9222A0}" srcOrd="0" destOrd="0" presId="urn:microsoft.com/office/officeart/2005/8/layout/arrow5"/>
    <dgm:cxn modelId="{AC70D56C-052B-40B8-9692-715923EEBC09}" type="presOf" srcId="{85183729-7E0E-4F24-BAC5-0E6ABC4C7492}" destId="{897D8BA7-E7FF-4A86-8ACB-017B98D76ED0}" srcOrd="0" destOrd="0" presId="urn:microsoft.com/office/officeart/2005/8/layout/arrow5"/>
    <dgm:cxn modelId="{BB60B8A5-169C-41AC-BF8C-AB6B16C1C185}" type="presOf" srcId="{D03785D4-5471-477C-8DF7-22E40FC64BEC}" destId="{348B2317-050D-4EC4-BC17-65DB29E14810}" srcOrd="0" destOrd="0" presId="urn:microsoft.com/office/officeart/2005/8/layout/arrow5"/>
    <dgm:cxn modelId="{7ABAAF59-F123-4EC3-81AB-A69E295862BD}" type="presParOf" srcId="{348B2317-050D-4EC4-BC17-65DB29E14810}" destId="{897D8BA7-E7FF-4A86-8ACB-017B98D76ED0}" srcOrd="0" destOrd="0" presId="urn:microsoft.com/office/officeart/2005/8/layout/arrow5"/>
    <dgm:cxn modelId="{81AF5143-BAFD-41BB-AE65-99A8DBFE2526}" type="presParOf" srcId="{348B2317-050D-4EC4-BC17-65DB29E14810}" destId="{E454B369-7662-4D82-BC56-8DB55D9222A0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030E16-B9AC-4DD2-B845-C7388DE7A05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3E5991C-2FE5-4380-B493-781C56A734C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Совокупность материальных, интеллектуальных и финансовых средств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B46443F-3E3C-4BE2-AEEB-0972056C6BA7}" type="parTrans" cxnId="{1DE75DE6-1994-42C3-8F5C-A6F93F59E246}">
      <dgm:prSet/>
      <dgm:spPr/>
      <dgm:t>
        <a:bodyPr/>
        <a:lstStyle/>
        <a:p>
          <a:endParaRPr lang="ru-RU"/>
        </a:p>
      </dgm:t>
    </dgm:pt>
    <dgm:pt modelId="{8C3B62E2-42F1-43D5-9ACB-BFE4D6461A47}" type="sibTrans" cxnId="{1DE75DE6-1994-42C3-8F5C-A6F93F59E24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FF74FCD-117A-4578-B2DA-0312F897CCE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Используемых для получения прибыли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08BC0B7-C060-4048-A4B8-394108E39351}" type="parTrans" cxnId="{75B3EEF7-D1D1-4E00-85EB-AC852FB068F7}">
      <dgm:prSet/>
      <dgm:spPr/>
      <dgm:t>
        <a:bodyPr/>
        <a:lstStyle/>
        <a:p>
          <a:endParaRPr lang="ru-RU"/>
        </a:p>
      </dgm:t>
    </dgm:pt>
    <dgm:pt modelId="{21A977CB-4852-4988-90AB-50FB0F149412}" type="sibTrans" cxnId="{75B3EEF7-D1D1-4E00-85EB-AC852FB068F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DECFFE2-5FC7-4CF7-A410-E6E786851C3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Дополнительных материальных благ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A60C79F-757D-4E93-8AB3-5935493D8604}" type="parTrans" cxnId="{468B9954-FCBE-4DE9-92EF-D2AD998D7FBE}">
      <dgm:prSet/>
      <dgm:spPr/>
      <dgm:t>
        <a:bodyPr/>
        <a:lstStyle/>
        <a:p>
          <a:endParaRPr lang="ru-RU"/>
        </a:p>
      </dgm:t>
    </dgm:pt>
    <dgm:pt modelId="{29BA606A-A70A-4031-B126-12CDA637BA19}" type="sibTrans" cxnId="{468B9954-FCBE-4DE9-92EF-D2AD998D7FBE}">
      <dgm:prSet/>
      <dgm:spPr/>
      <dgm:t>
        <a:bodyPr/>
        <a:lstStyle/>
        <a:p>
          <a:endParaRPr lang="ru-RU"/>
        </a:p>
      </dgm:t>
    </dgm:pt>
    <dgm:pt modelId="{445AB390-5ACA-4A09-8E43-C5EB6299BAA1}" type="pres">
      <dgm:prSet presAssocID="{7C030E16-B9AC-4DD2-B845-C7388DE7A059}" presName="linearFlow" presStyleCnt="0">
        <dgm:presLayoutVars>
          <dgm:resizeHandles val="exact"/>
        </dgm:presLayoutVars>
      </dgm:prSet>
      <dgm:spPr/>
    </dgm:pt>
    <dgm:pt modelId="{41CE834C-652D-4826-A06B-DA683B220FC6}" type="pres">
      <dgm:prSet presAssocID="{33E5991C-2FE5-4380-B493-781C56A734C7}" presName="node" presStyleLbl="node1" presStyleIdx="0" presStyleCnt="3" custScaleX="107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33D75-5B81-4465-95AD-F3A2DBB203D7}" type="pres">
      <dgm:prSet presAssocID="{8C3B62E2-42F1-43D5-9ACB-BFE4D6461A4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33A1653-6ED7-477C-A015-9595C1BFDF44}" type="pres">
      <dgm:prSet presAssocID="{8C3B62E2-42F1-43D5-9ACB-BFE4D6461A4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F46E41A-A40E-4854-9DC1-ECA726FD33B5}" type="pres">
      <dgm:prSet presAssocID="{1FF74FCD-117A-4578-B2DA-0312F897CC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BF3FC-4A30-4B53-B2AC-E861B1024D94}" type="pres">
      <dgm:prSet presAssocID="{21A977CB-4852-4988-90AB-50FB0F149412}" presName="sibTrans" presStyleLbl="sibTrans2D1" presStyleIdx="1" presStyleCnt="2" custLinFactNeighborX="-3471" custLinFactNeighborY="2089"/>
      <dgm:spPr/>
      <dgm:t>
        <a:bodyPr/>
        <a:lstStyle/>
        <a:p>
          <a:endParaRPr lang="ru-RU"/>
        </a:p>
      </dgm:t>
    </dgm:pt>
    <dgm:pt modelId="{FB0A3E41-087F-4CF0-A095-D7D10F4618C6}" type="pres">
      <dgm:prSet presAssocID="{21A977CB-4852-4988-90AB-50FB0F14941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EFAA112-E403-4154-BC10-D91F6ED549A5}" type="pres">
      <dgm:prSet presAssocID="{FDECFFE2-5FC7-4CF7-A410-E6E786851C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F5880-7F9D-4590-93FD-70FAC7B1BAE7}" type="presOf" srcId="{21A977CB-4852-4988-90AB-50FB0F149412}" destId="{050BF3FC-4A30-4B53-B2AC-E861B1024D94}" srcOrd="0" destOrd="0" presId="urn:microsoft.com/office/officeart/2005/8/layout/process2"/>
    <dgm:cxn modelId="{1DE75DE6-1994-42C3-8F5C-A6F93F59E246}" srcId="{7C030E16-B9AC-4DD2-B845-C7388DE7A059}" destId="{33E5991C-2FE5-4380-B493-781C56A734C7}" srcOrd="0" destOrd="0" parTransId="{2B46443F-3E3C-4BE2-AEEB-0972056C6BA7}" sibTransId="{8C3B62E2-42F1-43D5-9ACB-BFE4D6461A47}"/>
    <dgm:cxn modelId="{11C4C3B2-7F41-477A-96D6-63930A2A7B13}" type="presOf" srcId="{FDECFFE2-5FC7-4CF7-A410-E6E786851C31}" destId="{AEFAA112-E403-4154-BC10-D91F6ED549A5}" srcOrd="0" destOrd="0" presId="urn:microsoft.com/office/officeart/2005/8/layout/process2"/>
    <dgm:cxn modelId="{36BF89F9-6C22-4CBD-BDEE-321D9069702B}" type="presOf" srcId="{8C3B62E2-42F1-43D5-9ACB-BFE4D6461A47}" destId="{B33A1653-6ED7-477C-A015-9595C1BFDF44}" srcOrd="1" destOrd="0" presId="urn:microsoft.com/office/officeart/2005/8/layout/process2"/>
    <dgm:cxn modelId="{E2FFF758-225F-48C5-99E6-290392BBBA9A}" type="presOf" srcId="{1FF74FCD-117A-4578-B2DA-0312F897CCE2}" destId="{7F46E41A-A40E-4854-9DC1-ECA726FD33B5}" srcOrd="0" destOrd="0" presId="urn:microsoft.com/office/officeart/2005/8/layout/process2"/>
    <dgm:cxn modelId="{58BA5A1C-8B47-4490-8183-CF63B716B6C8}" type="presOf" srcId="{33E5991C-2FE5-4380-B493-781C56A734C7}" destId="{41CE834C-652D-4826-A06B-DA683B220FC6}" srcOrd="0" destOrd="0" presId="urn:microsoft.com/office/officeart/2005/8/layout/process2"/>
    <dgm:cxn modelId="{75B3EEF7-D1D1-4E00-85EB-AC852FB068F7}" srcId="{7C030E16-B9AC-4DD2-B845-C7388DE7A059}" destId="{1FF74FCD-117A-4578-B2DA-0312F897CCE2}" srcOrd="1" destOrd="0" parTransId="{808BC0B7-C060-4048-A4B8-394108E39351}" sibTransId="{21A977CB-4852-4988-90AB-50FB0F149412}"/>
    <dgm:cxn modelId="{DE01F791-364B-4356-BEE9-8EBDDF4F05F9}" type="presOf" srcId="{8C3B62E2-42F1-43D5-9ACB-BFE4D6461A47}" destId="{34133D75-5B81-4465-95AD-F3A2DBB203D7}" srcOrd="0" destOrd="0" presId="urn:microsoft.com/office/officeart/2005/8/layout/process2"/>
    <dgm:cxn modelId="{468B9954-FCBE-4DE9-92EF-D2AD998D7FBE}" srcId="{7C030E16-B9AC-4DD2-B845-C7388DE7A059}" destId="{FDECFFE2-5FC7-4CF7-A410-E6E786851C31}" srcOrd="2" destOrd="0" parTransId="{4A60C79F-757D-4E93-8AB3-5935493D8604}" sibTransId="{29BA606A-A70A-4031-B126-12CDA637BA19}"/>
    <dgm:cxn modelId="{C69E297C-D823-4AF2-88E2-3C53D395AB4B}" type="presOf" srcId="{21A977CB-4852-4988-90AB-50FB0F149412}" destId="{FB0A3E41-087F-4CF0-A095-D7D10F4618C6}" srcOrd="1" destOrd="0" presId="urn:microsoft.com/office/officeart/2005/8/layout/process2"/>
    <dgm:cxn modelId="{1D307DCA-A885-4623-8E6B-553DE05ACEE2}" type="presOf" srcId="{7C030E16-B9AC-4DD2-B845-C7388DE7A059}" destId="{445AB390-5ACA-4A09-8E43-C5EB6299BAA1}" srcOrd="0" destOrd="0" presId="urn:microsoft.com/office/officeart/2005/8/layout/process2"/>
    <dgm:cxn modelId="{611C50B9-6145-46B0-BDB2-EC649696F7B2}" type="presParOf" srcId="{445AB390-5ACA-4A09-8E43-C5EB6299BAA1}" destId="{41CE834C-652D-4826-A06B-DA683B220FC6}" srcOrd="0" destOrd="0" presId="urn:microsoft.com/office/officeart/2005/8/layout/process2"/>
    <dgm:cxn modelId="{B7C94CDC-E528-481D-9C47-A0EB22C19AC7}" type="presParOf" srcId="{445AB390-5ACA-4A09-8E43-C5EB6299BAA1}" destId="{34133D75-5B81-4465-95AD-F3A2DBB203D7}" srcOrd="1" destOrd="0" presId="urn:microsoft.com/office/officeart/2005/8/layout/process2"/>
    <dgm:cxn modelId="{0DF04405-1C86-4B45-A04A-30D921F1B64A}" type="presParOf" srcId="{34133D75-5B81-4465-95AD-F3A2DBB203D7}" destId="{B33A1653-6ED7-477C-A015-9595C1BFDF44}" srcOrd="0" destOrd="0" presId="urn:microsoft.com/office/officeart/2005/8/layout/process2"/>
    <dgm:cxn modelId="{95416FBE-222C-4781-954A-242DFE3DA084}" type="presParOf" srcId="{445AB390-5ACA-4A09-8E43-C5EB6299BAA1}" destId="{7F46E41A-A40E-4854-9DC1-ECA726FD33B5}" srcOrd="2" destOrd="0" presId="urn:microsoft.com/office/officeart/2005/8/layout/process2"/>
    <dgm:cxn modelId="{FD0B27F0-E656-40F2-B3F3-BCEBE96A407C}" type="presParOf" srcId="{445AB390-5ACA-4A09-8E43-C5EB6299BAA1}" destId="{050BF3FC-4A30-4B53-B2AC-E861B1024D94}" srcOrd="3" destOrd="0" presId="urn:microsoft.com/office/officeart/2005/8/layout/process2"/>
    <dgm:cxn modelId="{834E8BDB-6C0A-4093-8E6D-AE59B8CA6B7A}" type="presParOf" srcId="{050BF3FC-4A30-4B53-B2AC-E861B1024D94}" destId="{FB0A3E41-087F-4CF0-A095-D7D10F4618C6}" srcOrd="0" destOrd="0" presId="urn:microsoft.com/office/officeart/2005/8/layout/process2"/>
    <dgm:cxn modelId="{0EFD4E5F-D5E2-4D2E-8AC5-854CA3F7A746}" type="presParOf" srcId="{445AB390-5ACA-4A09-8E43-C5EB6299BAA1}" destId="{AEFAA112-E403-4154-BC10-D91F6ED549A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№ 11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Выпишите в тетрадь даты   и термины параграфа</a:t>
          </a:r>
          <a:endParaRPr lang="ru-RU" sz="1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Выполните работу              по методу «Рыбий скелет»</a:t>
          </a:r>
          <a:endParaRPr lang="ru-RU" sz="1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/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/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/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  <dgm:cxn modelId="{B229669E-663F-42B2-81E7-B7D97622C858}" type="presParOf" srcId="{3B94F073-D742-4212-A2A0-85C74E3E3138}" destId="{F3809121-478C-4D77-85BA-087F8D1F8BE1}" srcOrd="3" destOrd="0" presId="urn:microsoft.com/office/officeart/2005/8/layout/vList3#1"/>
    <dgm:cxn modelId="{918CD171-8A78-4D67-A3FF-E05008FD2234}" type="presParOf" srcId="{3B94F073-D742-4212-A2A0-85C74E3E3138}" destId="{0A5FDA91-6757-491B-9C9D-6B65379851F0}" srcOrd="4" destOrd="0" presId="urn:microsoft.com/office/officeart/2005/8/layout/vList3#1"/>
    <dgm:cxn modelId="{A1A25E3E-DF22-4BC1-AD5B-F700719EC841}" type="presParOf" srcId="{0A5FDA91-6757-491B-9C9D-6B65379851F0}" destId="{0CB44D7F-0C66-4497-B9EB-5134FE96849A}" srcOrd="0" destOrd="0" presId="urn:microsoft.com/office/officeart/2005/8/layout/vList3#1"/>
    <dgm:cxn modelId="{D91C1DD1-756B-42A5-9327-2B5429E5F204}" type="presParOf" srcId="{0A5FDA91-6757-491B-9C9D-6B65379851F0}" destId="{8C0F39A9-601B-4C81-B0FF-9C5C457FF622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0E548-EB13-47D1-B0DE-C08CD08726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1BF382-8002-43A5-A43D-A0CF206B2F83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Конституционная монархия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93C374B-1403-409E-A618-A51CCC0F1DE7}" type="parTrans" cxnId="{0367F7D7-959D-4972-8093-65A9D75E81C0}">
      <dgm:prSet/>
      <dgm:spPr/>
      <dgm:t>
        <a:bodyPr/>
        <a:lstStyle/>
        <a:p>
          <a:endParaRPr lang="ru-RU"/>
        </a:p>
      </dgm:t>
    </dgm:pt>
    <dgm:pt modelId="{EB66F612-969B-46D6-9290-E14AB40D5BD8}" type="sibTrans" cxnId="{0367F7D7-959D-4972-8093-65A9D75E81C0}">
      <dgm:prSet/>
      <dgm:spPr/>
      <dgm:t>
        <a:bodyPr/>
        <a:lstStyle/>
        <a:p>
          <a:endParaRPr lang="ru-RU"/>
        </a:p>
      </dgm:t>
    </dgm:pt>
    <dgm:pt modelId="{E9BB627A-3F74-4E33-A162-20979E14FB6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B8FD435-8B5A-4FD7-AAAA-4F81DB08C32F}" type="parTrans" cxnId="{7638A340-FB1B-4DEE-AFB3-E34077D02214}">
      <dgm:prSet/>
      <dgm:spPr/>
      <dgm:t>
        <a:bodyPr/>
        <a:lstStyle/>
        <a:p>
          <a:endParaRPr lang="ru-RU"/>
        </a:p>
      </dgm:t>
    </dgm:pt>
    <dgm:pt modelId="{2660DF6E-C193-46C4-B6F4-59C3A353A058}" type="sibTrans" cxnId="{7638A340-FB1B-4DEE-AFB3-E34077D02214}">
      <dgm:prSet/>
      <dgm:spPr/>
      <dgm:t>
        <a:bodyPr/>
        <a:lstStyle/>
        <a:p>
          <a:endParaRPr lang="ru-RU"/>
        </a:p>
      </dgm:t>
    </dgm:pt>
    <dgm:pt modelId="{C3CF74C7-A423-4E54-AB0A-2C5E099646C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Управление внутренней          и внешней политикой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7BFA7A6-5C0C-4306-8CBF-89F2FDFB2E43}" type="parTrans" cxnId="{94EF5299-D69B-4F31-88BF-9D57A94D6B2D}">
      <dgm:prSet/>
      <dgm:spPr/>
      <dgm:t>
        <a:bodyPr/>
        <a:lstStyle/>
        <a:p>
          <a:endParaRPr lang="ru-RU"/>
        </a:p>
      </dgm:t>
    </dgm:pt>
    <dgm:pt modelId="{467DE9F3-67A7-4445-A6F1-292FEE15C75D}" type="sibTrans" cxnId="{94EF5299-D69B-4F31-88BF-9D57A94D6B2D}">
      <dgm:prSet/>
      <dgm:spPr/>
      <dgm:t>
        <a:bodyPr/>
        <a:lstStyle/>
        <a:p>
          <a:endParaRPr lang="ru-RU"/>
        </a:p>
      </dgm:t>
    </dgm:pt>
    <dgm:pt modelId="{1D352AB3-CBDC-4739-AA9B-132E13DE0C72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Формирует парламент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9461104-0138-43CC-BAFF-D58944E841FE}" type="parTrans" cxnId="{8E30B4B5-14C2-4DB3-BD6D-3E68B7D193FF}">
      <dgm:prSet/>
      <dgm:spPr/>
      <dgm:t>
        <a:bodyPr/>
        <a:lstStyle/>
        <a:p>
          <a:endParaRPr lang="ru-RU"/>
        </a:p>
      </dgm:t>
    </dgm:pt>
    <dgm:pt modelId="{A8F822CA-D3F8-49BC-9078-A2B67E0D60FF}" type="sibTrans" cxnId="{8E30B4B5-14C2-4DB3-BD6D-3E68B7D193FF}">
      <dgm:prSet/>
      <dgm:spPr/>
      <dgm:t>
        <a:bodyPr/>
        <a:lstStyle/>
        <a:p>
          <a:endParaRPr lang="ru-RU"/>
        </a:p>
      </dgm:t>
    </dgm:pt>
    <dgm:pt modelId="{11F2B2CF-63BA-4413-87A5-FE95335D7104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Король – глава государства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2901851-7F2A-4F37-9354-3631622EABF9}" type="parTrans" cxnId="{420B4783-2ECF-4192-A73B-D0DA5BCD0ACD}">
      <dgm:prSet/>
      <dgm:spPr/>
      <dgm:t>
        <a:bodyPr/>
        <a:lstStyle/>
        <a:p>
          <a:endParaRPr lang="ru-RU"/>
        </a:p>
      </dgm:t>
    </dgm:pt>
    <dgm:pt modelId="{24C91E14-DBD8-48BC-A1F6-07A3DD678C5F}" type="sibTrans" cxnId="{420B4783-2ECF-4192-A73B-D0DA5BCD0ACD}">
      <dgm:prSet/>
      <dgm:spPr/>
      <dgm:t>
        <a:bodyPr/>
        <a:lstStyle/>
        <a:p>
          <a:endParaRPr lang="ru-RU"/>
        </a:p>
      </dgm:t>
    </dgm:pt>
    <dgm:pt modelId="{9DFDB37A-0018-4FC7-8D9C-53AECEA0BDD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участвовал   в управлении государством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59E95CD-63F7-4F33-AE43-2520F3A5CCB9}" type="parTrans" cxnId="{8CAC9065-4419-4256-8125-B8937000BD20}">
      <dgm:prSet/>
      <dgm:spPr/>
      <dgm:t>
        <a:bodyPr/>
        <a:lstStyle/>
        <a:p>
          <a:endParaRPr lang="ru-RU"/>
        </a:p>
      </dgm:t>
    </dgm:pt>
    <dgm:pt modelId="{796CBD12-C2D6-4D9D-8AEB-08239674A775}" type="sibTrans" cxnId="{8CAC9065-4419-4256-8125-B8937000BD20}">
      <dgm:prSet/>
      <dgm:spPr/>
      <dgm:t>
        <a:bodyPr/>
        <a:lstStyle/>
        <a:p>
          <a:endParaRPr lang="ru-RU"/>
        </a:p>
      </dgm:t>
    </dgm:pt>
    <dgm:pt modelId="{D98DBD88-62CA-43F6-A58A-6A66B7B2399D}" type="pres">
      <dgm:prSet presAssocID="{45B0E548-EB13-47D1-B0DE-C08CD08726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C87F40-F193-4022-9658-9E31B019D47D}" type="pres">
      <dgm:prSet presAssocID="{A81BF382-8002-43A5-A43D-A0CF206B2F83}" presName="hierRoot1" presStyleCnt="0"/>
      <dgm:spPr/>
    </dgm:pt>
    <dgm:pt modelId="{58C5EDBD-796F-47F8-AB70-0BEF795F57A2}" type="pres">
      <dgm:prSet presAssocID="{A81BF382-8002-43A5-A43D-A0CF206B2F83}" presName="composite" presStyleCnt="0"/>
      <dgm:spPr/>
    </dgm:pt>
    <dgm:pt modelId="{63A46702-BFD3-4E56-993C-E8546BAF782F}" type="pres">
      <dgm:prSet presAssocID="{A81BF382-8002-43A5-A43D-A0CF206B2F83}" presName="background" presStyleLbl="node0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76AA413-CBA9-4BE8-A641-26CAB0E4981B}" type="pres">
      <dgm:prSet presAssocID="{A81BF382-8002-43A5-A43D-A0CF206B2F83}" presName="text" presStyleLbl="fgAcc0" presStyleIdx="0" presStyleCnt="1" custScaleX="166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E0681B-78A2-46A9-8E4B-6E6B9F323164}" type="pres">
      <dgm:prSet presAssocID="{A81BF382-8002-43A5-A43D-A0CF206B2F83}" presName="hierChild2" presStyleCnt="0"/>
      <dgm:spPr/>
    </dgm:pt>
    <dgm:pt modelId="{0A147047-181F-468E-8846-A965B186F58B}" type="pres">
      <dgm:prSet presAssocID="{8B8FD435-8B5A-4FD7-AAAA-4F81DB08C32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E23500E-F982-4588-8071-D549DE028A5D}" type="pres">
      <dgm:prSet presAssocID="{E9BB627A-3F74-4E33-A162-20979E14FB66}" presName="hierRoot2" presStyleCnt="0"/>
      <dgm:spPr/>
    </dgm:pt>
    <dgm:pt modelId="{AEFF7311-9D40-47DB-B2B4-2436E853B906}" type="pres">
      <dgm:prSet presAssocID="{E9BB627A-3F74-4E33-A162-20979E14FB66}" presName="composite2" presStyleCnt="0"/>
      <dgm:spPr/>
    </dgm:pt>
    <dgm:pt modelId="{77D25E29-B5AE-4929-B67D-072C27B47201}" type="pres">
      <dgm:prSet presAssocID="{E9BB627A-3F74-4E33-A162-20979E14FB66}" presName="background2" presStyleLbl="node2" presStyleIdx="0" presStyleCnt="2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A7FDA8FD-389A-4A4C-ADE5-F80C1C7CDF62}" type="pres">
      <dgm:prSet presAssocID="{E9BB627A-3F74-4E33-A162-20979E14FB66}" presName="text2" presStyleLbl="fgAcc2" presStyleIdx="0" presStyleCnt="2" custScaleX="133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1F3D74-EAD0-4537-A789-2A17228CE948}" type="pres">
      <dgm:prSet presAssocID="{E9BB627A-3F74-4E33-A162-20979E14FB66}" presName="hierChild3" presStyleCnt="0"/>
      <dgm:spPr/>
    </dgm:pt>
    <dgm:pt modelId="{CDE2FB1D-E714-47D6-B789-E1EE4E6CB8F8}" type="pres">
      <dgm:prSet presAssocID="{07BFA7A6-5C0C-4306-8CBF-89F2FDFB2E4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FC58370-12CC-4C45-8170-48981EEFE5E1}" type="pres">
      <dgm:prSet presAssocID="{C3CF74C7-A423-4E54-AB0A-2C5E099646C9}" presName="hierRoot3" presStyleCnt="0"/>
      <dgm:spPr/>
    </dgm:pt>
    <dgm:pt modelId="{3E835D81-8CD7-494E-A268-BD6B833F028B}" type="pres">
      <dgm:prSet presAssocID="{C3CF74C7-A423-4E54-AB0A-2C5E099646C9}" presName="composite3" presStyleCnt="0"/>
      <dgm:spPr/>
    </dgm:pt>
    <dgm:pt modelId="{4B39C7E6-9399-4F0D-A753-7FAC97F49828}" type="pres">
      <dgm:prSet presAssocID="{C3CF74C7-A423-4E54-AB0A-2C5E099646C9}" presName="background3" presStyleLbl="node3" presStyleIdx="0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B980EF9-9E55-42F9-8741-926A531D56C7}" type="pres">
      <dgm:prSet presAssocID="{C3CF74C7-A423-4E54-AB0A-2C5E099646C9}" presName="text3" presStyleLbl="fgAcc3" presStyleIdx="0" presStyleCnt="3" custScaleX="126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061A6-BD58-4EBD-8EB6-B4DF5150B0BF}" type="pres">
      <dgm:prSet presAssocID="{C3CF74C7-A423-4E54-AB0A-2C5E099646C9}" presName="hierChild4" presStyleCnt="0"/>
      <dgm:spPr/>
    </dgm:pt>
    <dgm:pt modelId="{457A0ECE-3251-4A56-A017-A112DB9BB0D2}" type="pres">
      <dgm:prSet presAssocID="{A9461104-0138-43CC-BAFF-D58944E841F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0AC5973-7F0D-4C03-B2EF-D78EA86714EE}" type="pres">
      <dgm:prSet presAssocID="{1D352AB3-CBDC-4739-AA9B-132E13DE0C72}" presName="hierRoot3" presStyleCnt="0"/>
      <dgm:spPr/>
    </dgm:pt>
    <dgm:pt modelId="{EF1E5E7A-117B-4DF3-AD23-8B9349A0DBFA}" type="pres">
      <dgm:prSet presAssocID="{1D352AB3-CBDC-4739-AA9B-132E13DE0C72}" presName="composite3" presStyleCnt="0"/>
      <dgm:spPr/>
    </dgm:pt>
    <dgm:pt modelId="{2B2C4899-104B-41A3-929E-6EB2B0D60BF4}" type="pres">
      <dgm:prSet presAssocID="{1D352AB3-CBDC-4739-AA9B-132E13DE0C72}" presName="background3" presStyleLbl="node3" presStyleIdx="1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ED57B244-BAA2-4EA9-AEFC-C6C13EB0651E}" type="pres">
      <dgm:prSet presAssocID="{1D352AB3-CBDC-4739-AA9B-132E13DE0C72}" presName="text3" presStyleLbl="fgAcc3" presStyleIdx="1" presStyleCnt="3" custScaleX="127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E566D-DFD7-4CF9-A897-2E8F4492F70C}" type="pres">
      <dgm:prSet presAssocID="{1D352AB3-CBDC-4739-AA9B-132E13DE0C72}" presName="hierChild4" presStyleCnt="0"/>
      <dgm:spPr/>
    </dgm:pt>
    <dgm:pt modelId="{A22A0038-56A7-4A58-9C53-2F7FB345FCD0}" type="pres">
      <dgm:prSet presAssocID="{72901851-7F2A-4F37-9354-3631622EABF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5FB0928-1EB4-4035-A651-A4AB8D72BC51}" type="pres">
      <dgm:prSet presAssocID="{11F2B2CF-63BA-4413-87A5-FE95335D7104}" presName="hierRoot2" presStyleCnt="0"/>
      <dgm:spPr/>
    </dgm:pt>
    <dgm:pt modelId="{355CC7C4-398D-486C-9520-F61A7EBF8D19}" type="pres">
      <dgm:prSet presAssocID="{11F2B2CF-63BA-4413-87A5-FE95335D7104}" presName="composite2" presStyleCnt="0"/>
      <dgm:spPr/>
    </dgm:pt>
    <dgm:pt modelId="{5D849697-4E1E-49FF-99C4-0ED6D662B06B}" type="pres">
      <dgm:prSet presAssocID="{11F2B2CF-63BA-4413-87A5-FE95335D7104}" presName="background2" presStyleLbl="node2" presStyleIdx="1" presStyleCnt="2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098BAD2-8612-4B2F-959E-FE3A25798AAE}" type="pres">
      <dgm:prSet presAssocID="{11F2B2CF-63BA-4413-87A5-FE95335D7104}" presName="text2" presStyleLbl="fgAcc2" presStyleIdx="1" presStyleCnt="2" custScaleX="143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6D012E-6458-4DCD-8249-ED069447FC32}" type="pres">
      <dgm:prSet presAssocID="{11F2B2CF-63BA-4413-87A5-FE95335D7104}" presName="hierChild3" presStyleCnt="0"/>
      <dgm:spPr/>
    </dgm:pt>
    <dgm:pt modelId="{7BCBBF93-E518-4428-9687-9B217BC874E9}" type="pres">
      <dgm:prSet presAssocID="{A59E95CD-63F7-4F33-AE43-2520F3A5CCB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3C76B2F-EFE0-44F3-815D-57CC0ED019A6}" type="pres">
      <dgm:prSet presAssocID="{9DFDB37A-0018-4FC7-8D9C-53AECEA0BDDA}" presName="hierRoot3" presStyleCnt="0"/>
      <dgm:spPr/>
    </dgm:pt>
    <dgm:pt modelId="{4AE3E726-5D62-4D45-8662-B77776407E19}" type="pres">
      <dgm:prSet presAssocID="{9DFDB37A-0018-4FC7-8D9C-53AECEA0BDDA}" presName="composite3" presStyleCnt="0"/>
      <dgm:spPr/>
    </dgm:pt>
    <dgm:pt modelId="{A0F74A72-207B-494F-8311-38665CD8F49B}" type="pres">
      <dgm:prSet presAssocID="{9DFDB37A-0018-4FC7-8D9C-53AECEA0BDDA}" presName="background3" presStyleLbl="node3" presStyleIdx="2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E90E274-2C67-4BB5-B329-9F0FC549BAE3}" type="pres">
      <dgm:prSet presAssocID="{9DFDB37A-0018-4FC7-8D9C-53AECEA0BDDA}" presName="text3" presStyleLbl="fgAcc3" presStyleIdx="2" presStyleCnt="3" custScaleX="132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C7A72-607B-4042-B543-81A815C2E529}" type="pres">
      <dgm:prSet presAssocID="{9DFDB37A-0018-4FC7-8D9C-53AECEA0BDDA}" presName="hierChild4" presStyleCnt="0"/>
      <dgm:spPr/>
    </dgm:pt>
  </dgm:ptLst>
  <dgm:cxnLst>
    <dgm:cxn modelId="{9DB4D31A-2557-43F2-9A67-6D3FEA3C6467}" type="presOf" srcId="{A9461104-0138-43CC-BAFF-D58944E841FE}" destId="{457A0ECE-3251-4A56-A017-A112DB9BB0D2}" srcOrd="0" destOrd="0" presId="urn:microsoft.com/office/officeart/2005/8/layout/hierarchy1"/>
    <dgm:cxn modelId="{BEC76139-42DE-4AFA-9F95-81F6ED72223D}" type="presOf" srcId="{E9BB627A-3F74-4E33-A162-20979E14FB66}" destId="{A7FDA8FD-389A-4A4C-ADE5-F80C1C7CDF62}" srcOrd="0" destOrd="0" presId="urn:microsoft.com/office/officeart/2005/8/layout/hierarchy1"/>
    <dgm:cxn modelId="{420B4783-2ECF-4192-A73B-D0DA5BCD0ACD}" srcId="{A81BF382-8002-43A5-A43D-A0CF206B2F83}" destId="{11F2B2CF-63BA-4413-87A5-FE95335D7104}" srcOrd="1" destOrd="0" parTransId="{72901851-7F2A-4F37-9354-3631622EABF9}" sibTransId="{24C91E14-DBD8-48BC-A1F6-07A3DD678C5F}"/>
    <dgm:cxn modelId="{8CAC9065-4419-4256-8125-B8937000BD20}" srcId="{11F2B2CF-63BA-4413-87A5-FE95335D7104}" destId="{9DFDB37A-0018-4FC7-8D9C-53AECEA0BDDA}" srcOrd="0" destOrd="0" parTransId="{A59E95CD-63F7-4F33-AE43-2520F3A5CCB9}" sibTransId="{796CBD12-C2D6-4D9D-8AEB-08239674A775}"/>
    <dgm:cxn modelId="{DE57A137-6210-4970-AB21-FD4E33DD1F4E}" type="presOf" srcId="{A81BF382-8002-43A5-A43D-A0CF206B2F83}" destId="{376AA413-CBA9-4BE8-A641-26CAB0E4981B}" srcOrd="0" destOrd="0" presId="urn:microsoft.com/office/officeart/2005/8/layout/hierarchy1"/>
    <dgm:cxn modelId="{7638A340-FB1B-4DEE-AFB3-E34077D02214}" srcId="{A81BF382-8002-43A5-A43D-A0CF206B2F83}" destId="{E9BB627A-3F74-4E33-A162-20979E14FB66}" srcOrd="0" destOrd="0" parTransId="{8B8FD435-8B5A-4FD7-AAAA-4F81DB08C32F}" sibTransId="{2660DF6E-C193-46C4-B6F4-59C3A353A058}"/>
    <dgm:cxn modelId="{0367F7D7-959D-4972-8093-65A9D75E81C0}" srcId="{45B0E548-EB13-47D1-B0DE-C08CD08726CF}" destId="{A81BF382-8002-43A5-A43D-A0CF206B2F83}" srcOrd="0" destOrd="0" parTransId="{E93C374B-1403-409E-A618-A51CCC0F1DE7}" sibTransId="{EB66F612-969B-46D6-9290-E14AB40D5BD8}"/>
    <dgm:cxn modelId="{473DCA6B-02DE-460D-B774-99ED1A75CAC7}" type="presOf" srcId="{1D352AB3-CBDC-4739-AA9B-132E13DE0C72}" destId="{ED57B244-BAA2-4EA9-AEFC-C6C13EB0651E}" srcOrd="0" destOrd="0" presId="urn:microsoft.com/office/officeart/2005/8/layout/hierarchy1"/>
    <dgm:cxn modelId="{7EE5EBB2-A3BF-436B-B484-42B70D644550}" type="presOf" srcId="{9DFDB37A-0018-4FC7-8D9C-53AECEA0BDDA}" destId="{8E90E274-2C67-4BB5-B329-9F0FC549BAE3}" srcOrd="0" destOrd="0" presId="urn:microsoft.com/office/officeart/2005/8/layout/hierarchy1"/>
    <dgm:cxn modelId="{E32BF118-7075-4E3F-8E8E-A5611052CC46}" type="presOf" srcId="{07BFA7A6-5C0C-4306-8CBF-89F2FDFB2E43}" destId="{CDE2FB1D-E714-47D6-B789-E1EE4E6CB8F8}" srcOrd="0" destOrd="0" presId="urn:microsoft.com/office/officeart/2005/8/layout/hierarchy1"/>
    <dgm:cxn modelId="{8E30B4B5-14C2-4DB3-BD6D-3E68B7D193FF}" srcId="{E9BB627A-3F74-4E33-A162-20979E14FB66}" destId="{1D352AB3-CBDC-4739-AA9B-132E13DE0C72}" srcOrd="1" destOrd="0" parTransId="{A9461104-0138-43CC-BAFF-D58944E841FE}" sibTransId="{A8F822CA-D3F8-49BC-9078-A2B67E0D60FF}"/>
    <dgm:cxn modelId="{BCC977F8-217C-4228-86C0-65E511673BDF}" type="presOf" srcId="{11F2B2CF-63BA-4413-87A5-FE95335D7104}" destId="{B098BAD2-8612-4B2F-959E-FE3A25798AAE}" srcOrd="0" destOrd="0" presId="urn:microsoft.com/office/officeart/2005/8/layout/hierarchy1"/>
    <dgm:cxn modelId="{D7349D33-F600-4AB5-89ED-89EEEAE7AD02}" type="presOf" srcId="{45B0E548-EB13-47D1-B0DE-C08CD08726CF}" destId="{D98DBD88-62CA-43F6-A58A-6A66B7B2399D}" srcOrd="0" destOrd="0" presId="urn:microsoft.com/office/officeart/2005/8/layout/hierarchy1"/>
    <dgm:cxn modelId="{C8AB3501-FA54-4458-8AFC-EE6C3B484669}" type="presOf" srcId="{72901851-7F2A-4F37-9354-3631622EABF9}" destId="{A22A0038-56A7-4A58-9C53-2F7FB345FCD0}" srcOrd="0" destOrd="0" presId="urn:microsoft.com/office/officeart/2005/8/layout/hierarchy1"/>
    <dgm:cxn modelId="{21862695-4DE3-4F47-8CDB-9124063B07A5}" type="presOf" srcId="{8B8FD435-8B5A-4FD7-AAAA-4F81DB08C32F}" destId="{0A147047-181F-468E-8846-A965B186F58B}" srcOrd="0" destOrd="0" presId="urn:microsoft.com/office/officeart/2005/8/layout/hierarchy1"/>
    <dgm:cxn modelId="{94EF5299-D69B-4F31-88BF-9D57A94D6B2D}" srcId="{E9BB627A-3F74-4E33-A162-20979E14FB66}" destId="{C3CF74C7-A423-4E54-AB0A-2C5E099646C9}" srcOrd="0" destOrd="0" parTransId="{07BFA7A6-5C0C-4306-8CBF-89F2FDFB2E43}" sibTransId="{467DE9F3-67A7-4445-A6F1-292FEE15C75D}"/>
    <dgm:cxn modelId="{D80372E8-7E6A-4380-BBA9-BD6A6FC97E88}" type="presOf" srcId="{A59E95CD-63F7-4F33-AE43-2520F3A5CCB9}" destId="{7BCBBF93-E518-4428-9687-9B217BC874E9}" srcOrd="0" destOrd="0" presId="urn:microsoft.com/office/officeart/2005/8/layout/hierarchy1"/>
    <dgm:cxn modelId="{70F620BE-D41F-444C-ACC2-C730B6E405CF}" type="presOf" srcId="{C3CF74C7-A423-4E54-AB0A-2C5E099646C9}" destId="{8B980EF9-9E55-42F9-8741-926A531D56C7}" srcOrd="0" destOrd="0" presId="urn:microsoft.com/office/officeart/2005/8/layout/hierarchy1"/>
    <dgm:cxn modelId="{9C353F67-75FF-4825-8991-4B80DE5764C5}" type="presParOf" srcId="{D98DBD88-62CA-43F6-A58A-6A66B7B2399D}" destId="{E3C87F40-F193-4022-9658-9E31B019D47D}" srcOrd="0" destOrd="0" presId="urn:microsoft.com/office/officeart/2005/8/layout/hierarchy1"/>
    <dgm:cxn modelId="{E2937F88-DD77-4889-87CE-65819C6D977B}" type="presParOf" srcId="{E3C87F40-F193-4022-9658-9E31B019D47D}" destId="{58C5EDBD-796F-47F8-AB70-0BEF795F57A2}" srcOrd="0" destOrd="0" presId="urn:microsoft.com/office/officeart/2005/8/layout/hierarchy1"/>
    <dgm:cxn modelId="{AD2F6495-5929-46BF-9149-3254339EE8AD}" type="presParOf" srcId="{58C5EDBD-796F-47F8-AB70-0BEF795F57A2}" destId="{63A46702-BFD3-4E56-993C-E8546BAF782F}" srcOrd="0" destOrd="0" presId="urn:microsoft.com/office/officeart/2005/8/layout/hierarchy1"/>
    <dgm:cxn modelId="{97477D78-1A07-45F0-B83E-AFC718ABCD7D}" type="presParOf" srcId="{58C5EDBD-796F-47F8-AB70-0BEF795F57A2}" destId="{376AA413-CBA9-4BE8-A641-26CAB0E4981B}" srcOrd="1" destOrd="0" presId="urn:microsoft.com/office/officeart/2005/8/layout/hierarchy1"/>
    <dgm:cxn modelId="{FAB32B57-AC26-492C-A623-69AE8A024FB6}" type="presParOf" srcId="{E3C87F40-F193-4022-9658-9E31B019D47D}" destId="{9DE0681B-78A2-46A9-8E4B-6E6B9F323164}" srcOrd="1" destOrd="0" presId="urn:microsoft.com/office/officeart/2005/8/layout/hierarchy1"/>
    <dgm:cxn modelId="{88D41222-F449-41A6-8DC1-240EC0D68D36}" type="presParOf" srcId="{9DE0681B-78A2-46A9-8E4B-6E6B9F323164}" destId="{0A147047-181F-468E-8846-A965B186F58B}" srcOrd="0" destOrd="0" presId="urn:microsoft.com/office/officeart/2005/8/layout/hierarchy1"/>
    <dgm:cxn modelId="{FA1F3214-93D8-47E7-A7E0-A6D154B03BA9}" type="presParOf" srcId="{9DE0681B-78A2-46A9-8E4B-6E6B9F323164}" destId="{BE23500E-F982-4588-8071-D549DE028A5D}" srcOrd="1" destOrd="0" presId="urn:microsoft.com/office/officeart/2005/8/layout/hierarchy1"/>
    <dgm:cxn modelId="{CF2A06CB-A200-4FA5-BB1C-8752382042E8}" type="presParOf" srcId="{BE23500E-F982-4588-8071-D549DE028A5D}" destId="{AEFF7311-9D40-47DB-B2B4-2436E853B906}" srcOrd="0" destOrd="0" presId="urn:microsoft.com/office/officeart/2005/8/layout/hierarchy1"/>
    <dgm:cxn modelId="{28C9C7B3-6215-404C-A130-7998AB519B8D}" type="presParOf" srcId="{AEFF7311-9D40-47DB-B2B4-2436E853B906}" destId="{77D25E29-B5AE-4929-B67D-072C27B47201}" srcOrd="0" destOrd="0" presId="urn:microsoft.com/office/officeart/2005/8/layout/hierarchy1"/>
    <dgm:cxn modelId="{A7C52D5A-8E6F-4607-8226-DECDA6B152CB}" type="presParOf" srcId="{AEFF7311-9D40-47DB-B2B4-2436E853B906}" destId="{A7FDA8FD-389A-4A4C-ADE5-F80C1C7CDF62}" srcOrd="1" destOrd="0" presId="urn:microsoft.com/office/officeart/2005/8/layout/hierarchy1"/>
    <dgm:cxn modelId="{F45D34FC-54B0-4119-A771-E4C72701E0E2}" type="presParOf" srcId="{BE23500E-F982-4588-8071-D549DE028A5D}" destId="{5D1F3D74-EAD0-4537-A789-2A17228CE948}" srcOrd="1" destOrd="0" presId="urn:microsoft.com/office/officeart/2005/8/layout/hierarchy1"/>
    <dgm:cxn modelId="{B81272B8-1BD5-40F3-A2CB-10039795D4E8}" type="presParOf" srcId="{5D1F3D74-EAD0-4537-A789-2A17228CE948}" destId="{CDE2FB1D-E714-47D6-B789-E1EE4E6CB8F8}" srcOrd="0" destOrd="0" presId="urn:microsoft.com/office/officeart/2005/8/layout/hierarchy1"/>
    <dgm:cxn modelId="{FCECFC49-34AA-4A11-B0DD-3180B68C3E90}" type="presParOf" srcId="{5D1F3D74-EAD0-4537-A789-2A17228CE948}" destId="{0FC58370-12CC-4C45-8170-48981EEFE5E1}" srcOrd="1" destOrd="0" presId="urn:microsoft.com/office/officeart/2005/8/layout/hierarchy1"/>
    <dgm:cxn modelId="{F2C9555D-6039-4DF0-9388-3FEEE2ECBE18}" type="presParOf" srcId="{0FC58370-12CC-4C45-8170-48981EEFE5E1}" destId="{3E835D81-8CD7-494E-A268-BD6B833F028B}" srcOrd="0" destOrd="0" presId="urn:microsoft.com/office/officeart/2005/8/layout/hierarchy1"/>
    <dgm:cxn modelId="{059484DB-B6AB-47BB-9BF9-A5368CADC4E2}" type="presParOf" srcId="{3E835D81-8CD7-494E-A268-BD6B833F028B}" destId="{4B39C7E6-9399-4F0D-A753-7FAC97F49828}" srcOrd="0" destOrd="0" presId="urn:microsoft.com/office/officeart/2005/8/layout/hierarchy1"/>
    <dgm:cxn modelId="{5411ABCF-6C52-49BD-9234-FAB71BFF01E2}" type="presParOf" srcId="{3E835D81-8CD7-494E-A268-BD6B833F028B}" destId="{8B980EF9-9E55-42F9-8741-926A531D56C7}" srcOrd="1" destOrd="0" presId="urn:microsoft.com/office/officeart/2005/8/layout/hierarchy1"/>
    <dgm:cxn modelId="{FE70F800-CB98-45FC-8935-781A70F99737}" type="presParOf" srcId="{0FC58370-12CC-4C45-8170-48981EEFE5E1}" destId="{657061A6-BD58-4EBD-8EB6-B4DF5150B0BF}" srcOrd="1" destOrd="0" presId="urn:microsoft.com/office/officeart/2005/8/layout/hierarchy1"/>
    <dgm:cxn modelId="{A914B52A-037B-4332-A10D-00D8EA99CAC8}" type="presParOf" srcId="{5D1F3D74-EAD0-4537-A789-2A17228CE948}" destId="{457A0ECE-3251-4A56-A017-A112DB9BB0D2}" srcOrd="2" destOrd="0" presId="urn:microsoft.com/office/officeart/2005/8/layout/hierarchy1"/>
    <dgm:cxn modelId="{3321F77D-1464-4AF2-B1E9-FB637CDABB05}" type="presParOf" srcId="{5D1F3D74-EAD0-4537-A789-2A17228CE948}" destId="{70AC5973-7F0D-4C03-B2EF-D78EA86714EE}" srcOrd="3" destOrd="0" presId="urn:microsoft.com/office/officeart/2005/8/layout/hierarchy1"/>
    <dgm:cxn modelId="{6695F52E-176D-4E61-AE07-85F057545FB2}" type="presParOf" srcId="{70AC5973-7F0D-4C03-B2EF-D78EA86714EE}" destId="{EF1E5E7A-117B-4DF3-AD23-8B9349A0DBFA}" srcOrd="0" destOrd="0" presId="urn:microsoft.com/office/officeart/2005/8/layout/hierarchy1"/>
    <dgm:cxn modelId="{8F097A5C-2901-4878-900B-169CB20A6EEB}" type="presParOf" srcId="{EF1E5E7A-117B-4DF3-AD23-8B9349A0DBFA}" destId="{2B2C4899-104B-41A3-929E-6EB2B0D60BF4}" srcOrd="0" destOrd="0" presId="urn:microsoft.com/office/officeart/2005/8/layout/hierarchy1"/>
    <dgm:cxn modelId="{5D79367E-186A-4830-B810-613FA0C7BF59}" type="presParOf" srcId="{EF1E5E7A-117B-4DF3-AD23-8B9349A0DBFA}" destId="{ED57B244-BAA2-4EA9-AEFC-C6C13EB0651E}" srcOrd="1" destOrd="0" presId="urn:microsoft.com/office/officeart/2005/8/layout/hierarchy1"/>
    <dgm:cxn modelId="{CF98474F-6360-42AE-BE07-354E694900F3}" type="presParOf" srcId="{70AC5973-7F0D-4C03-B2EF-D78EA86714EE}" destId="{5FEE566D-DFD7-4CF9-A897-2E8F4492F70C}" srcOrd="1" destOrd="0" presId="urn:microsoft.com/office/officeart/2005/8/layout/hierarchy1"/>
    <dgm:cxn modelId="{AFD706A8-1A36-4B7D-B2CE-C76B62856DD4}" type="presParOf" srcId="{9DE0681B-78A2-46A9-8E4B-6E6B9F323164}" destId="{A22A0038-56A7-4A58-9C53-2F7FB345FCD0}" srcOrd="2" destOrd="0" presId="urn:microsoft.com/office/officeart/2005/8/layout/hierarchy1"/>
    <dgm:cxn modelId="{E353B089-F047-4A1C-A27B-B05730D18417}" type="presParOf" srcId="{9DE0681B-78A2-46A9-8E4B-6E6B9F323164}" destId="{75FB0928-1EB4-4035-A651-A4AB8D72BC51}" srcOrd="3" destOrd="0" presId="urn:microsoft.com/office/officeart/2005/8/layout/hierarchy1"/>
    <dgm:cxn modelId="{BE065F82-E857-4C96-9DBA-4427417B0543}" type="presParOf" srcId="{75FB0928-1EB4-4035-A651-A4AB8D72BC51}" destId="{355CC7C4-398D-486C-9520-F61A7EBF8D19}" srcOrd="0" destOrd="0" presId="urn:microsoft.com/office/officeart/2005/8/layout/hierarchy1"/>
    <dgm:cxn modelId="{72210DB6-8C56-46EA-A2B9-5A58A4011E4E}" type="presParOf" srcId="{355CC7C4-398D-486C-9520-F61A7EBF8D19}" destId="{5D849697-4E1E-49FF-99C4-0ED6D662B06B}" srcOrd="0" destOrd="0" presId="urn:microsoft.com/office/officeart/2005/8/layout/hierarchy1"/>
    <dgm:cxn modelId="{2C0C5D95-BAB4-4381-8E8F-B3FE8C604EE6}" type="presParOf" srcId="{355CC7C4-398D-486C-9520-F61A7EBF8D19}" destId="{B098BAD2-8612-4B2F-959E-FE3A25798AAE}" srcOrd="1" destOrd="0" presId="urn:microsoft.com/office/officeart/2005/8/layout/hierarchy1"/>
    <dgm:cxn modelId="{D72ACE45-798D-4FA5-834C-0710BFA8E3DF}" type="presParOf" srcId="{75FB0928-1EB4-4035-A651-A4AB8D72BC51}" destId="{806D012E-6458-4DCD-8249-ED069447FC32}" srcOrd="1" destOrd="0" presId="urn:microsoft.com/office/officeart/2005/8/layout/hierarchy1"/>
    <dgm:cxn modelId="{DA6C1EB2-5C3F-455B-93FE-C2E038EEA50D}" type="presParOf" srcId="{806D012E-6458-4DCD-8249-ED069447FC32}" destId="{7BCBBF93-E518-4428-9687-9B217BC874E9}" srcOrd="0" destOrd="0" presId="urn:microsoft.com/office/officeart/2005/8/layout/hierarchy1"/>
    <dgm:cxn modelId="{895FBA63-7709-4B56-A40B-547D6FF9D444}" type="presParOf" srcId="{806D012E-6458-4DCD-8249-ED069447FC32}" destId="{63C76B2F-EFE0-44F3-815D-57CC0ED019A6}" srcOrd="1" destOrd="0" presId="urn:microsoft.com/office/officeart/2005/8/layout/hierarchy1"/>
    <dgm:cxn modelId="{7C51D9E6-0A01-40A4-AE87-6F77CA796C42}" type="presParOf" srcId="{63C76B2F-EFE0-44F3-815D-57CC0ED019A6}" destId="{4AE3E726-5D62-4D45-8662-B77776407E19}" srcOrd="0" destOrd="0" presId="urn:microsoft.com/office/officeart/2005/8/layout/hierarchy1"/>
    <dgm:cxn modelId="{6DD65394-FBE1-403F-9A4F-01028609C0F5}" type="presParOf" srcId="{4AE3E726-5D62-4D45-8662-B77776407E19}" destId="{A0F74A72-207B-494F-8311-38665CD8F49B}" srcOrd="0" destOrd="0" presId="urn:microsoft.com/office/officeart/2005/8/layout/hierarchy1"/>
    <dgm:cxn modelId="{2FD00082-12DF-4C02-BAAF-02789AEFD5C0}" type="presParOf" srcId="{4AE3E726-5D62-4D45-8662-B77776407E19}" destId="{8E90E274-2C67-4BB5-B329-9F0FC549BAE3}" srcOrd="1" destOrd="0" presId="urn:microsoft.com/office/officeart/2005/8/layout/hierarchy1"/>
    <dgm:cxn modelId="{9A509248-E509-4DCB-83A5-F948D9C884B9}" type="presParOf" srcId="{63C76B2F-EFE0-44F3-815D-57CC0ED019A6}" destId="{4E9C7A72-607B-4042-B543-81A815C2E529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CA339A-9FB5-4EAC-BB4E-EBD560658E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944A36-55B9-454A-B0AB-9986AC9AF7DC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в Англии составляла партия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6AA1EE-26E1-44E7-B525-84A96F599BFA}" type="parTrans" cxnId="{97AF4DE7-8F17-41E0-A911-28057037B9FE}">
      <dgm:prSet/>
      <dgm:spPr/>
      <dgm:t>
        <a:bodyPr/>
        <a:lstStyle/>
        <a:p>
          <a:endParaRPr lang="ru-RU"/>
        </a:p>
      </dgm:t>
    </dgm:pt>
    <dgm:pt modelId="{BF003029-2696-4864-B723-8411E5695A02}" type="sibTrans" cxnId="{97AF4DE7-8F17-41E0-A911-28057037B9FE}">
      <dgm:prSet/>
      <dgm:spPr/>
      <dgm:t>
        <a:bodyPr/>
        <a:lstStyle/>
        <a:p>
          <a:endParaRPr lang="ru-RU"/>
        </a:p>
      </dgm:t>
    </dgm:pt>
    <dgm:pt modelId="{848371FE-40A0-4ADB-984C-08CC31E3F571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Победившая на парламентских выборах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9871C07-D98B-41B4-9BB5-632CA30D39CB}" type="parTrans" cxnId="{40F03FBC-E864-449C-A7E2-40919C57EF0B}">
      <dgm:prSet/>
      <dgm:spPr/>
      <dgm:t>
        <a:bodyPr/>
        <a:lstStyle/>
        <a:p>
          <a:endParaRPr lang="ru-RU"/>
        </a:p>
      </dgm:t>
    </dgm:pt>
    <dgm:pt modelId="{064BC2AB-9CB4-4759-B734-8C13DE13E5FE}" type="sibTrans" cxnId="{40F03FBC-E864-449C-A7E2-40919C57EF0B}">
      <dgm:prSet/>
      <dgm:spPr/>
      <dgm:t>
        <a:bodyPr/>
        <a:lstStyle/>
        <a:p>
          <a:endParaRPr lang="ru-RU"/>
        </a:p>
      </dgm:t>
    </dgm:pt>
    <dgm:pt modelId="{615652FC-94A5-4CB7-B2DB-F01A190D70FF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стране образовалась сильная двухпартийная система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551456-E743-413D-AFCB-72BDA5FAF950}" type="parTrans" cxnId="{06830E3B-239B-48E2-9EA9-78DE40F50E0E}">
      <dgm:prSet/>
      <dgm:spPr/>
      <dgm:t>
        <a:bodyPr/>
        <a:lstStyle/>
        <a:p>
          <a:endParaRPr lang="ru-RU"/>
        </a:p>
      </dgm:t>
    </dgm:pt>
    <dgm:pt modelId="{3B654321-085B-40E5-9209-ABC9B86CC3FB}" type="sibTrans" cxnId="{06830E3B-239B-48E2-9EA9-78DE40F50E0E}">
      <dgm:prSet/>
      <dgm:spPr/>
      <dgm:t>
        <a:bodyPr/>
        <a:lstStyle/>
        <a:p>
          <a:endParaRPr lang="ru-RU"/>
        </a:p>
      </dgm:t>
    </dgm:pt>
    <dgm:pt modelId="{E9084C5B-1E50-4379-8351-23B5A8C661BE}" type="pres">
      <dgm:prSet presAssocID="{93CA339A-9FB5-4EAC-BB4E-EBD560658EA6}" presName="CompostProcess" presStyleCnt="0">
        <dgm:presLayoutVars>
          <dgm:dir/>
          <dgm:resizeHandles val="exact"/>
        </dgm:presLayoutVars>
      </dgm:prSet>
      <dgm:spPr/>
    </dgm:pt>
    <dgm:pt modelId="{82B9157F-9DF1-476C-A109-44195C021934}" type="pres">
      <dgm:prSet presAssocID="{93CA339A-9FB5-4EAC-BB4E-EBD560658EA6}" presName="arrow" presStyleLbl="bgShp" presStyleIdx="0" presStyleCnt="1"/>
      <dgm:spPr/>
    </dgm:pt>
    <dgm:pt modelId="{079A48D3-CF59-4C54-B47F-5843FCEF6C97}" type="pres">
      <dgm:prSet presAssocID="{93CA339A-9FB5-4EAC-BB4E-EBD560658EA6}" presName="linearProcess" presStyleCnt="0"/>
      <dgm:spPr/>
    </dgm:pt>
    <dgm:pt modelId="{BFF338BC-0725-4585-B802-424011342398}" type="pres">
      <dgm:prSet presAssocID="{91944A36-55B9-454A-B0AB-9986AC9AF7DC}" presName="textNode" presStyleLbl="node1" presStyleIdx="0" presStyleCnt="3" custScaleX="101815" custScaleY="128379" custLinFactNeighborX="-5440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44CD-9F78-4FB6-87CA-B60A08126C1E}" type="pres">
      <dgm:prSet presAssocID="{BF003029-2696-4864-B723-8411E5695A02}" presName="sibTrans" presStyleCnt="0"/>
      <dgm:spPr/>
    </dgm:pt>
    <dgm:pt modelId="{BADAFC15-A46D-4475-B4CE-82DDCE2AAC46}" type="pres">
      <dgm:prSet presAssocID="{848371FE-40A0-4ADB-984C-08CC31E3F571}" presName="textNode" presStyleLbl="node1" presStyleIdx="1" presStyleCnt="3" custScaleX="100344" custScaleY="128379" custLinFactNeighborX="-2649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4CE7-F8FF-4BE3-A66C-576A41C8F06B}" type="pres">
      <dgm:prSet presAssocID="{064BC2AB-9CB4-4759-B734-8C13DE13E5FE}" presName="sibTrans" presStyleCnt="0"/>
      <dgm:spPr/>
    </dgm:pt>
    <dgm:pt modelId="{823D2D19-136B-4F08-BCA7-2ABF4BF3054D}" type="pres">
      <dgm:prSet presAssocID="{615652FC-94A5-4CB7-B2DB-F01A190D70FF}" presName="textNode" presStyleLbl="node1" presStyleIdx="2" presStyleCnt="3" custScaleX="100249" custScaleY="1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5727D-43BD-490C-9E37-073B888FEE2C}" type="presOf" srcId="{848371FE-40A0-4ADB-984C-08CC31E3F571}" destId="{BADAFC15-A46D-4475-B4CE-82DDCE2AAC46}" srcOrd="0" destOrd="0" presId="urn:microsoft.com/office/officeart/2005/8/layout/hProcess9"/>
    <dgm:cxn modelId="{6041F088-9FA1-47A3-AEAE-D5E6F8BE97A4}" type="presOf" srcId="{93CA339A-9FB5-4EAC-BB4E-EBD560658EA6}" destId="{E9084C5B-1E50-4379-8351-23B5A8C661BE}" srcOrd="0" destOrd="0" presId="urn:microsoft.com/office/officeart/2005/8/layout/hProcess9"/>
    <dgm:cxn modelId="{D4289A2C-CD54-4E60-89CA-5FFD6A1B72E5}" type="presOf" srcId="{615652FC-94A5-4CB7-B2DB-F01A190D70FF}" destId="{823D2D19-136B-4F08-BCA7-2ABF4BF3054D}" srcOrd="0" destOrd="0" presId="urn:microsoft.com/office/officeart/2005/8/layout/hProcess9"/>
    <dgm:cxn modelId="{40F03FBC-E864-449C-A7E2-40919C57EF0B}" srcId="{93CA339A-9FB5-4EAC-BB4E-EBD560658EA6}" destId="{848371FE-40A0-4ADB-984C-08CC31E3F571}" srcOrd="1" destOrd="0" parTransId="{49871C07-D98B-41B4-9BB5-632CA30D39CB}" sibTransId="{064BC2AB-9CB4-4759-B734-8C13DE13E5FE}"/>
    <dgm:cxn modelId="{97AF4DE7-8F17-41E0-A911-28057037B9FE}" srcId="{93CA339A-9FB5-4EAC-BB4E-EBD560658EA6}" destId="{91944A36-55B9-454A-B0AB-9986AC9AF7DC}" srcOrd="0" destOrd="0" parTransId="{E36AA1EE-26E1-44E7-B525-84A96F599BFA}" sibTransId="{BF003029-2696-4864-B723-8411E5695A02}"/>
    <dgm:cxn modelId="{06830E3B-239B-48E2-9EA9-78DE40F50E0E}" srcId="{93CA339A-9FB5-4EAC-BB4E-EBD560658EA6}" destId="{615652FC-94A5-4CB7-B2DB-F01A190D70FF}" srcOrd="2" destOrd="0" parTransId="{FA551456-E743-413D-AFCB-72BDA5FAF950}" sibTransId="{3B654321-085B-40E5-9209-ABC9B86CC3FB}"/>
    <dgm:cxn modelId="{D335F1B1-4739-4201-941F-01163ED6DF3C}" type="presOf" srcId="{91944A36-55B9-454A-B0AB-9986AC9AF7DC}" destId="{BFF338BC-0725-4585-B802-424011342398}" srcOrd="0" destOrd="0" presId="urn:microsoft.com/office/officeart/2005/8/layout/hProcess9"/>
    <dgm:cxn modelId="{7BFCB9BA-8C76-4526-B4A4-25AD1B9F9442}" type="presParOf" srcId="{E9084C5B-1E50-4379-8351-23B5A8C661BE}" destId="{82B9157F-9DF1-476C-A109-44195C021934}" srcOrd="0" destOrd="0" presId="urn:microsoft.com/office/officeart/2005/8/layout/hProcess9"/>
    <dgm:cxn modelId="{F5F4DF97-D98B-456C-895F-52BA9545CB49}" type="presParOf" srcId="{E9084C5B-1E50-4379-8351-23B5A8C661BE}" destId="{079A48D3-CF59-4C54-B47F-5843FCEF6C97}" srcOrd="1" destOrd="0" presId="urn:microsoft.com/office/officeart/2005/8/layout/hProcess9"/>
    <dgm:cxn modelId="{C29A8369-3CB0-4A88-A179-609147A564F7}" type="presParOf" srcId="{079A48D3-CF59-4C54-B47F-5843FCEF6C97}" destId="{BFF338BC-0725-4585-B802-424011342398}" srcOrd="0" destOrd="0" presId="urn:microsoft.com/office/officeart/2005/8/layout/hProcess9"/>
    <dgm:cxn modelId="{A7A8D211-24A4-4710-8BEE-B529A4D1B053}" type="presParOf" srcId="{079A48D3-CF59-4C54-B47F-5843FCEF6C97}" destId="{C9E944CD-9F78-4FB6-87CA-B60A08126C1E}" srcOrd="1" destOrd="0" presId="urn:microsoft.com/office/officeart/2005/8/layout/hProcess9"/>
    <dgm:cxn modelId="{DF5F947D-5FDA-4B4F-A59E-E1DF244324AD}" type="presParOf" srcId="{079A48D3-CF59-4C54-B47F-5843FCEF6C97}" destId="{BADAFC15-A46D-4475-B4CE-82DDCE2AAC46}" srcOrd="2" destOrd="0" presId="urn:microsoft.com/office/officeart/2005/8/layout/hProcess9"/>
    <dgm:cxn modelId="{424F4DAA-F8B1-47E8-A559-74B5F3135504}" type="presParOf" srcId="{079A48D3-CF59-4C54-B47F-5843FCEF6C97}" destId="{86B84CE7-F8FF-4BE3-A66C-576A41C8F06B}" srcOrd="3" destOrd="0" presId="urn:microsoft.com/office/officeart/2005/8/layout/hProcess9"/>
    <dgm:cxn modelId="{0A5E6E90-0BB2-40B5-BC2B-3C1EA53D1838}" type="presParOf" srcId="{079A48D3-CF59-4C54-B47F-5843FCEF6C97}" destId="{823D2D19-136B-4F08-BCA7-2ABF4BF3054D}" srcOrd="4" destOrd="0" presId="urn:microsoft.com/office/officeart/2005/8/layout/hProcess9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A9991A-14DA-4EC7-9390-90F6FDFEEAE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46CAF-AA29-4F05-BA8B-DB15889CB9A1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Консерваторы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7F2268A-6C84-499B-BF16-EC761332BEF6}" type="parTrans" cxnId="{50F34550-7677-40A7-9E21-BA4FAB74BBD0}">
      <dgm:prSet/>
      <dgm:spPr/>
      <dgm:t>
        <a:bodyPr/>
        <a:lstStyle/>
        <a:p>
          <a:endParaRPr lang="ru-RU"/>
        </a:p>
      </dgm:t>
    </dgm:pt>
    <dgm:pt modelId="{539E156F-839D-44E2-8476-B9B5F37AFF47}" type="sibTrans" cxnId="{50F34550-7677-40A7-9E21-BA4FAB74BBD0}">
      <dgm:prSet/>
      <dgm:spPr/>
      <dgm:t>
        <a:bodyPr/>
        <a:lstStyle/>
        <a:p>
          <a:endParaRPr lang="ru-RU"/>
        </a:p>
      </dgm:t>
    </dgm:pt>
    <dgm:pt modelId="{B7B0CF90-E831-4C7E-8596-81E9BBBBCF06}">
      <dgm:prSet phldrT="[Текст]"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Основная опора – крупные землевладельцы </a:t>
          </a:r>
          <a:endParaRPr lang="ru-RU" sz="11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англиканская церковь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40285B-DED6-4D38-AEBC-237C5F74774B}" type="parTrans" cxnId="{560C69B7-0D2D-4BD3-9530-1A486AEA9229}">
      <dgm:prSet/>
      <dgm:spPr/>
      <dgm:t>
        <a:bodyPr/>
        <a:lstStyle/>
        <a:p>
          <a:endParaRPr lang="ru-RU"/>
        </a:p>
      </dgm:t>
    </dgm:pt>
    <dgm:pt modelId="{0E5EE3BE-6D8D-4858-A206-2E0B199E3FD5}" type="sibTrans" cxnId="{560C69B7-0D2D-4BD3-9530-1A486AEA9229}">
      <dgm:prSet/>
      <dgm:spPr/>
      <dgm:t>
        <a:bodyPr/>
        <a:lstStyle/>
        <a:p>
          <a:endParaRPr lang="ru-RU"/>
        </a:p>
      </dgm:t>
    </dgm:pt>
    <dgm:pt modelId="{E9A055E2-861F-4A2A-BBE7-9250EF7C25CC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Отличалась преданностью традициям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776A9B8-2BBF-40DA-957F-BC35E321F873}" type="parTrans" cxnId="{40D7363C-AED8-4F1C-BB54-10AB7D3FE5E2}">
      <dgm:prSet/>
      <dgm:spPr/>
      <dgm:t>
        <a:bodyPr/>
        <a:lstStyle/>
        <a:p>
          <a:endParaRPr lang="ru-RU"/>
        </a:p>
      </dgm:t>
    </dgm:pt>
    <dgm:pt modelId="{57D0D8B5-39FA-4600-866F-73981641B174}" type="sibTrans" cxnId="{40D7363C-AED8-4F1C-BB54-10AB7D3FE5E2}">
      <dgm:prSet/>
      <dgm:spPr/>
      <dgm:t>
        <a:bodyPr/>
        <a:lstStyle/>
        <a:p>
          <a:endParaRPr lang="ru-RU"/>
        </a:p>
      </dgm:t>
    </dgm:pt>
    <dgm:pt modelId="{91FA24F3-93B2-414E-AB6A-DB7505A995A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Либералы </a:t>
          </a:r>
          <a:endParaRPr lang="ru-RU" sz="12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EC1D75B-8F75-4DE3-AFC8-0A6F95D9D31A}" type="parTrans" cxnId="{BB269616-55BC-4DE8-BDA7-68B0A453B87B}">
      <dgm:prSet/>
      <dgm:spPr/>
      <dgm:t>
        <a:bodyPr/>
        <a:lstStyle/>
        <a:p>
          <a:endParaRPr lang="ru-RU"/>
        </a:p>
      </dgm:t>
    </dgm:pt>
    <dgm:pt modelId="{45248079-3579-47C7-BE42-B443026FDCF3}" type="sibTrans" cxnId="{BB269616-55BC-4DE8-BDA7-68B0A453B87B}">
      <dgm:prSet/>
      <dgm:spPr/>
      <dgm:t>
        <a:bodyPr/>
        <a:lstStyle/>
        <a:p>
          <a:endParaRPr lang="ru-RU"/>
        </a:p>
      </dgm:t>
    </dgm:pt>
    <dgm:pt modelId="{C6EFD037-ADC2-40EF-8753-8F0F9E1C1BC2}">
      <dgm:prSet phldrT="[Текст]"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Основная опора – представители среднего класса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BF86DFE-4867-4EFF-950E-3B59F5A9C6FF}" type="parTrans" cxnId="{BE197D57-694F-4AF9-B62C-D7B89E8E4B7F}">
      <dgm:prSet/>
      <dgm:spPr/>
      <dgm:t>
        <a:bodyPr/>
        <a:lstStyle/>
        <a:p>
          <a:endParaRPr lang="ru-RU"/>
        </a:p>
      </dgm:t>
    </dgm:pt>
    <dgm:pt modelId="{B27E3AEE-ABAD-4FC4-9F32-23EFA3154FB5}" type="sibTrans" cxnId="{BE197D57-694F-4AF9-B62C-D7B89E8E4B7F}">
      <dgm:prSet/>
      <dgm:spPr/>
      <dgm:t>
        <a:bodyPr/>
        <a:lstStyle/>
        <a:p>
          <a:endParaRPr lang="ru-RU"/>
        </a:p>
      </dgm:t>
    </dgm:pt>
    <dgm:pt modelId="{DFBE3EEB-AA74-405C-9248-88FA063B8AFF}">
      <dgm:prSet phldrT="[Текст]"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Выделялась инициативностью проведения реформ в духе времени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0756403-2F17-445E-859F-80D7665D34CA}" type="parTrans" cxnId="{93132B0C-2967-4AFD-A631-83014863E99A}">
      <dgm:prSet/>
      <dgm:spPr/>
      <dgm:t>
        <a:bodyPr/>
        <a:lstStyle/>
        <a:p>
          <a:endParaRPr lang="ru-RU"/>
        </a:p>
      </dgm:t>
    </dgm:pt>
    <dgm:pt modelId="{C95723AB-122E-466E-8EAF-76087220C5E3}" type="sibTrans" cxnId="{93132B0C-2967-4AFD-A631-83014863E99A}">
      <dgm:prSet/>
      <dgm:spPr/>
      <dgm:t>
        <a:bodyPr/>
        <a:lstStyle/>
        <a:p>
          <a:endParaRPr lang="ru-RU"/>
        </a:p>
      </dgm:t>
    </dgm:pt>
    <dgm:pt modelId="{6DFBCD55-A61C-474F-894A-675DE66AEEB1}" type="pres">
      <dgm:prSet presAssocID="{22A9991A-14DA-4EC7-9390-90F6FDFEEA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8F4E74-141F-4F2D-B8E7-78036468AC5E}" type="pres">
      <dgm:prSet presAssocID="{43846CAF-AA29-4F05-BA8B-DB15889CB9A1}" presName="root" presStyleCnt="0"/>
      <dgm:spPr/>
    </dgm:pt>
    <dgm:pt modelId="{C91145CC-192C-44CB-9FCB-3E7929849400}" type="pres">
      <dgm:prSet presAssocID="{43846CAF-AA29-4F05-BA8B-DB15889CB9A1}" presName="rootComposite" presStyleCnt="0"/>
      <dgm:spPr/>
    </dgm:pt>
    <dgm:pt modelId="{EEBC696B-4F4C-4C79-A3F9-F961C2213A08}" type="pres">
      <dgm:prSet presAssocID="{43846CAF-AA29-4F05-BA8B-DB15889CB9A1}" presName="rootText" presStyleLbl="node1" presStyleIdx="0" presStyleCnt="2" custLinFactNeighborX="-26083"/>
      <dgm:spPr/>
      <dgm:t>
        <a:bodyPr/>
        <a:lstStyle/>
        <a:p>
          <a:endParaRPr lang="ru-RU"/>
        </a:p>
      </dgm:t>
    </dgm:pt>
    <dgm:pt modelId="{E214CAC7-3621-4CFB-B1BF-D41CE849A9C0}" type="pres">
      <dgm:prSet presAssocID="{43846CAF-AA29-4F05-BA8B-DB15889CB9A1}" presName="rootConnector" presStyleLbl="node1" presStyleIdx="0" presStyleCnt="2"/>
      <dgm:spPr/>
      <dgm:t>
        <a:bodyPr/>
        <a:lstStyle/>
        <a:p>
          <a:endParaRPr lang="ru-RU"/>
        </a:p>
      </dgm:t>
    </dgm:pt>
    <dgm:pt modelId="{06B742C7-2181-4A22-8725-933250B30ACE}" type="pres">
      <dgm:prSet presAssocID="{43846CAF-AA29-4F05-BA8B-DB15889CB9A1}" presName="childShape" presStyleCnt="0"/>
      <dgm:spPr/>
    </dgm:pt>
    <dgm:pt modelId="{6CA6D58C-FE87-481C-9858-D4C617B17DD9}" type="pres">
      <dgm:prSet presAssocID="{3640285B-DED6-4D38-AEBC-237C5F74774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BF3DF22-410C-432E-B9B1-6F0107BEF668}" type="pres">
      <dgm:prSet presAssocID="{B7B0CF90-E831-4C7E-8596-81E9BBBBCF06}" presName="childText" presStyleLbl="bgAcc1" presStyleIdx="0" presStyleCnt="4" custScaleX="126205" custLinFactNeighborX="-32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60BAE-CA13-46D4-87B7-7A793FA7744A}" type="pres">
      <dgm:prSet presAssocID="{D776A9B8-2BBF-40DA-957F-BC35E321F87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98DD277-75BE-4258-9B3C-CB06645AF683}" type="pres">
      <dgm:prSet presAssocID="{E9A055E2-861F-4A2A-BBE7-9250EF7C25CC}" presName="childText" presStyleLbl="bgAcc1" presStyleIdx="1" presStyleCnt="4" custScaleX="126205" custLinFactNeighborX="-32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EFF21-5EE4-4022-9260-3DC7D2E9DB8C}" type="pres">
      <dgm:prSet presAssocID="{91FA24F3-93B2-414E-AB6A-DB7505A995A2}" presName="root" presStyleCnt="0"/>
      <dgm:spPr/>
    </dgm:pt>
    <dgm:pt modelId="{F463B27D-45F7-4CF2-9136-7456910992D3}" type="pres">
      <dgm:prSet presAssocID="{91FA24F3-93B2-414E-AB6A-DB7505A995A2}" presName="rootComposite" presStyleCnt="0"/>
      <dgm:spPr/>
    </dgm:pt>
    <dgm:pt modelId="{D01408D1-CF7E-4C98-9A61-6C2073E7BC28}" type="pres">
      <dgm:prSet presAssocID="{91FA24F3-93B2-414E-AB6A-DB7505A995A2}" presName="rootText" presStyleLbl="node1" presStyleIdx="1" presStyleCnt="2" custLinFactNeighborX="21034"/>
      <dgm:spPr/>
      <dgm:t>
        <a:bodyPr/>
        <a:lstStyle/>
        <a:p>
          <a:endParaRPr lang="ru-RU"/>
        </a:p>
      </dgm:t>
    </dgm:pt>
    <dgm:pt modelId="{7BDF2CD0-69D4-411A-BB27-031FDFF4C3FE}" type="pres">
      <dgm:prSet presAssocID="{91FA24F3-93B2-414E-AB6A-DB7505A995A2}" presName="rootConnector" presStyleLbl="node1" presStyleIdx="1" presStyleCnt="2"/>
      <dgm:spPr/>
      <dgm:t>
        <a:bodyPr/>
        <a:lstStyle/>
        <a:p>
          <a:endParaRPr lang="ru-RU"/>
        </a:p>
      </dgm:t>
    </dgm:pt>
    <dgm:pt modelId="{84762E2B-C6D2-466E-A355-6B42D3BE16FA}" type="pres">
      <dgm:prSet presAssocID="{91FA24F3-93B2-414E-AB6A-DB7505A995A2}" presName="childShape" presStyleCnt="0"/>
      <dgm:spPr/>
    </dgm:pt>
    <dgm:pt modelId="{FF0CA862-EFB3-4BB8-8BD6-F11BF8E7BFC3}" type="pres">
      <dgm:prSet presAssocID="{0BF86DFE-4867-4EFF-950E-3B59F5A9C6F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0B22E8C-4D31-4685-B011-1C3A40875E14}" type="pres">
      <dgm:prSet presAssocID="{C6EFD037-ADC2-40EF-8753-8F0F9E1C1BC2}" presName="childText" presStyleLbl="bgAcc1" presStyleIdx="2" presStyleCnt="4" custScaleX="126205" custLinFactNeighborX="2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83A63-E0AF-4D96-B98D-9CDE4C34035B}" type="pres">
      <dgm:prSet presAssocID="{E0756403-2F17-445E-859F-80D7665D34C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A0150FC-1507-41BA-AC5A-4FBCCED61B7A}" type="pres">
      <dgm:prSet presAssocID="{DFBE3EEB-AA74-405C-9248-88FA063B8AFF}" presName="childText" presStyleLbl="bgAcc1" presStyleIdx="3" presStyleCnt="4" custScaleX="126205" custLinFactNeighborX="2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132B0C-2967-4AFD-A631-83014863E99A}" srcId="{91FA24F3-93B2-414E-AB6A-DB7505A995A2}" destId="{DFBE3EEB-AA74-405C-9248-88FA063B8AFF}" srcOrd="1" destOrd="0" parTransId="{E0756403-2F17-445E-859F-80D7665D34CA}" sibTransId="{C95723AB-122E-466E-8EAF-76087220C5E3}"/>
    <dgm:cxn modelId="{560C69B7-0D2D-4BD3-9530-1A486AEA9229}" srcId="{43846CAF-AA29-4F05-BA8B-DB15889CB9A1}" destId="{B7B0CF90-E831-4C7E-8596-81E9BBBBCF06}" srcOrd="0" destOrd="0" parTransId="{3640285B-DED6-4D38-AEBC-237C5F74774B}" sibTransId="{0E5EE3BE-6D8D-4858-A206-2E0B199E3FD5}"/>
    <dgm:cxn modelId="{D8F4E646-1C9D-4ADC-AB3F-8E3DA7D65793}" type="presOf" srcId="{22A9991A-14DA-4EC7-9390-90F6FDFEEAEB}" destId="{6DFBCD55-A61C-474F-894A-675DE66AEEB1}" srcOrd="0" destOrd="0" presId="urn:microsoft.com/office/officeart/2005/8/layout/hierarchy3"/>
    <dgm:cxn modelId="{51AEFF26-4CA6-40C6-9C3E-6ED0AB33441F}" type="presOf" srcId="{B7B0CF90-E831-4C7E-8596-81E9BBBBCF06}" destId="{6BF3DF22-410C-432E-B9B1-6F0107BEF668}" srcOrd="0" destOrd="0" presId="urn:microsoft.com/office/officeart/2005/8/layout/hierarchy3"/>
    <dgm:cxn modelId="{CE30AD25-C50E-4467-9C90-AE3E84217715}" type="presOf" srcId="{91FA24F3-93B2-414E-AB6A-DB7505A995A2}" destId="{7BDF2CD0-69D4-411A-BB27-031FDFF4C3FE}" srcOrd="1" destOrd="0" presId="urn:microsoft.com/office/officeart/2005/8/layout/hierarchy3"/>
    <dgm:cxn modelId="{BE197D57-694F-4AF9-B62C-D7B89E8E4B7F}" srcId="{91FA24F3-93B2-414E-AB6A-DB7505A995A2}" destId="{C6EFD037-ADC2-40EF-8753-8F0F9E1C1BC2}" srcOrd="0" destOrd="0" parTransId="{0BF86DFE-4867-4EFF-950E-3B59F5A9C6FF}" sibTransId="{B27E3AEE-ABAD-4FC4-9F32-23EFA3154FB5}"/>
    <dgm:cxn modelId="{40D7363C-AED8-4F1C-BB54-10AB7D3FE5E2}" srcId="{43846CAF-AA29-4F05-BA8B-DB15889CB9A1}" destId="{E9A055E2-861F-4A2A-BBE7-9250EF7C25CC}" srcOrd="1" destOrd="0" parTransId="{D776A9B8-2BBF-40DA-957F-BC35E321F873}" sibTransId="{57D0D8B5-39FA-4600-866F-73981641B174}"/>
    <dgm:cxn modelId="{DD9D9B19-5BAF-4415-87B7-870CD49DA162}" type="presOf" srcId="{DFBE3EEB-AA74-405C-9248-88FA063B8AFF}" destId="{8A0150FC-1507-41BA-AC5A-4FBCCED61B7A}" srcOrd="0" destOrd="0" presId="urn:microsoft.com/office/officeart/2005/8/layout/hierarchy3"/>
    <dgm:cxn modelId="{0BEE9EFC-4DEC-4F3F-86F6-99D357E7C648}" type="presOf" srcId="{D776A9B8-2BBF-40DA-957F-BC35E321F873}" destId="{7D060BAE-CA13-46D4-87B7-7A793FA7744A}" srcOrd="0" destOrd="0" presId="urn:microsoft.com/office/officeart/2005/8/layout/hierarchy3"/>
    <dgm:cxn modelId="{E0CA7B22-394B-4FB3-B244-91CA1C76FB0E}" type="presOf" srcId="{E9A055E2-861F-4A2A-BBE7-9250EF7C25CC}" destId="{F98DD277-75BE-4258-9B3C-CB06645AF683}" srcOrd="0" destOrd="0" presId="urn:microsoft.com/office/officeart/2005/8/layout/hierarchy3"/>
    <dgm:cxn modelId="{72A10549-9400-472B-90BA-09349D08ECC0}" type="presOf" srcId="{43846CAF-AA29-4F05-BA8B-DB15889CB9A1}" destId="{EEBC696B-4F4C-4C79-A3F9-F961C2213A08}" srcOrd="0" destOrd="0" presId="urn:microsoft.com/office/officeart/2005/8/layout/hierarchy3"/>
    <dgm:cxn modelId="{D1F42E7E-4D3E-420F-8AA4-EB1F9F49E080}" type="presOf" srcId="{0BF86DFE-4867-4EFF-950E-3B59F5A9C6FF}" destId="{FF0CA862-EFB3-4BB8-8BD6-F11BF8E7BFC3}" srcOrd="0" destOrd="0" presId="urn:microsoft.com/office/officeart/2005/8/layout/hierarchy3"/>
    <dgm:cxn modelId="{50F34550-7677-40A7-9E21-BA4FAB74BBD0}" srcId="{22A9991A-14DA-4EC7-9390-90F6FDFEEAEB}" destId="{43846CAF-AA29-4F05-BA8B-DB15889CB9A1}" srcOrd="0" destOrd="0" parTransId="{27F2268A-6C84-499B-BF16-EC761332BEF6}" sibTransId="{539E156F-839D-44E2-8476-B9B5F37AFF47}"/>
    <dgm:cxn modelId="{BE17BEE7-28BA-43B0-B711-BF7C1837A6D9}" type="presOf" srcId="{91FA24F3-93B2-414E-AB6A-DB7505A995A2}" destId="{D01408D1-CF7E-4C98-9A61-6C2073E7BC28}" srcOrd="0" destOrd="0" presId="urn:microsoft.com/office/officeart/2005/8/layout/hierarchy3"/>
    <dgm:cxn modelId="{7DA8D2A5-0F02-4ED7-A526-2244A285C720}" type="presOf" srcId="{3640285B-DED6-4D38-AEBC-237C5F74774B}" destId="{6CA6D58C-FE87-481C-9858-D4C617B17DD9}" srcOrd="0" destOrd="0" presId="urn:microsoft.com/office/officeart/2005/8/layout/hierarchy3"/>
    <dgm:cxn modelId="{ED7BDA2A-C7EB-461C-82D8-B06BE02807D4}" type="presOf" srcId="{C6EFD037-ADC2-40EF-8753-8F0F9E1C1BC2}" destId="{00B22E8C-4D31-4685-B011-1C3A40875E14}" srcOrd="0" destOrd="0" presId="urn:microsoft.com/office/officeart/2005/8/layout/hierarchy3"/>
    <dgm:cxn modelId="{BB269616-55BC-4DE8-BDA7-68B0A453B87B}" srcId="{22A9991A-14DA-4EC7-9390-90F6FDFEEAEB}" destId="{91FA24F3-93B2-414E-AB6A-DB7505A995A2}" srcOrd="1" destOrd="0" parTransId="{0EC1D75B-8F75-4DE3-AFC8-0A6F95D9D31A}" sibTransId="{45248079-3579-47C7-BE42-B443026FDCF3}"/>
    <dgm:cxn modelId="{8D47F6F3-E16B-4956-BE59-589FEFD98AC2}" type="presOf" srcId="{43846CAF-AA29-4F05-BA8B-DB15889CB9A1}" destId="{E214CAC7-3621-4CFB-B1BF-D41CE849A9C0}" srcOrd="1" destOrd="0" presId="urn:microsoft.com/office/officeart/2005/8/layout/hierarchy3"/>
    <dgm:cxn modelId="{EA0E233B-8112-4698-9B3E-7B5A44C34E73}" type="presOf" srcId="{E0756403-2F17-445E-859F-80D7665D34CA}" destId="{C4383A63-E0AF-4D96-B98D-9CDE4C34035B}" srcOrd="0" destOrd="0" presId="urn:microsoft.com/office/officeart/2005/8/layout/hierarchy3"/>
    <dgm:cxn modelId="{7426B832-A7E5-458D-B70B-F7BCF5BFF255}" type="presParOf" srcId="{6DFBCD55-A61C-474F-894A-675DE66AEEB1}" destId="{BC8F4E74-141F-4F2D-B8E7-78036468AC5E}" srcOrd="0" destOrd="0" presId="urn:microsoft.com/office/officeart/2005/8/layout/hierarchy3"/>
    <dgm:cxn modelId="{B4CDA6F7-6002-431A-A3A3-69E1917B5C65}" type="presParOf" srcId="{BC8F4E74-141F-4F2D-B8E7-78036468AC5E}" destId="{C91145CC-192C-44CB-9FCB-3E7929849400}" srcOrd="0" destOrd="0" presId="urn:microsoft.com/office/officeart/2005/8/layout/hierarchy3"/>
    <dgm:cxn modelId="{BA7DD440-41EA-4BEF-BE8A-E289035694B8}" type="presParOf" srcId="{C91145CC-192C-44CB-9FCB-3E7929849400}" destId="{EEBC696B-4F4C-4C79-A3F9-F961C2213A08}" srcOrd="0" destOrd="0" presId="urn:microsoft.com/office/officeart/2005/8/layout/hierarchy3"/>
    <dgm:cxn modelId="{35838BD1-8417-4623-9073-65A400B2CFD3}" type="presParOf" srcId="{C91145CC-192C-44CB-9FCB-3E7929849400}" destId="{E214CAC7-3621-4CFB-B1BF-D41CE849A9C0}" srcOrd="1" destOrd="0" presId="urn:microsoft.com/office/officeart/2005/8/layout/hierarchy3"/>
    <dgm:cxn modelId="{07D6B349-F16D-4188-8E48-4CAD5F12C1E4}" type="presParOf" srcId="{BC8F4E74-141F-4F2D-B8E7-78036468AC5E}" destId="{06B742C7-2181-4A22-8725-933250B30ACE}" srcOrd="1" destOrd="0" presId="urn:microsoft.com/office/officeart/2005/8/layout/hierarchy3"/>
    <dgm:cxn modelId="{02CB150A-877D-41AF-B2EA-6A572F52DD0D}" type="presParOf" srcId="{06B742C7-2181-4A22-8725-933250B30ACE}" destId="{6CA6D58C-FE87-481C-9858-D4C617B17DD9}" srcOrd="0" destOrd="0" presId="urn:microsoft.com/office/officeart/2005/8/layout/hierarchy3"/>
    <dgm:cxn modelId="{CA577A41-B469-4610-A09C-B5A148DB48BF}" type="presParOf" srcId="{06B742C7-2181-4A22-8725-933250B30ACE}" destId="{6BF3DF22-410C-432E-B9B1-6F0107BEF668}" srcOrd="1" destOrd="0" presId="urn:microsoft.com/office/officeart/2005/8/layout/hierarchy3"/>
    <dgm:cxn modelId="{58C5D470-3207-4B30-97BC-2F35A145778C}" type="presParOf" srcId="{06B742C7-2181-4A22-8725-933250B30ACE}" destId="{7D060BAE-CA13-46D4-87B7-7A793FA7744A}" srcOrd="2" destOrd="0" presId="urn:microsoft.com/office/officeart/2005/8/layout/hierarchy3"/>
    <dgm:cxn modelId="{7638FFDB-155C-474C-8C5F-3ABAF484A8ED}" type="presParOf" srcId="{06B742C7-2181-4A22-8725-933250B30ACE}" destId="{F98DD277-75BE-4258-9B3C-CB06645AF683}" srcOrd="3" destOrd="0" presId="urn:microsoft.com/office/officeart/2005/8/layout/hierarchy3"/>
    <dgm:cxn modelId="{F046FA05-97FF-44F8-AF5A-7281D66A945B}" type="presParOf" srcId="{6DFBCD55-A61C-474F-894A-675DE66AEEB1}" destId="{A28EFF21-5EE4-4022-9260-3DC7D2E9DB8C}" srcOrd="1" destOrd="0" presId="urn:microsoft.com/office/officeart/2005/8/layout/hierarchy3"/>
    <dgm:cxn modelId="{ECB3F27A-A188-4BB1-8029-F026AB426D8C}" type="presParOf" srcId="{A28EFF21-5EE4-4022-9260-3DC7D2E9DB8C}" destId="{F463B27D-45F7-4CF2-9136-7456910992D3}" srcOrd="0" destOrd="0" presId="urn:microsoft.com/office/officeart/2005/8/layout/hierarchy3"/>
    <dgm:cxn modelId="{32685F8B-2B76-40EA-92FE-7CB221D595A5}" type="presParOf" srcId="{F463B27D-45F7-4CF2-9136-7456910992D3}" destId="{D01408D1-CF7E-4C98-9A61-6C2073E7BC28}" srcOrd="0" destOrd="0" presId="urn:microsoft.com/office/officeart/2005/8/layout/hierarchy3"/>
    <dgm:cxn modelId="{7E1B6BF7-8738-4FC6-8FAD-2C41FEDE4756}" type="presParOf" srcId="{F463B27D-45F7-4CF2-9136-7456910992D3}" destId="{7BDF2CD0-69D4-411A-BB27-031FDFF4C3FE}" srcOrd="1" destOrd="0" presId="urn:microsoft.com/office/officeart/2005/8/layout/hierarchy3"/>
    <dgm:cxn modelId="{AE1C188B-CDCE-40AA-B714-7C67C72F1C0E}" type="presParOf" srcId="{A28EFF21-5EE4-4022-9260-3DC7D2E9DB8C}" destId="{84762E2B-C6D2-466E-A355-6B42D3BE16FA}" srcOrd="1" destOrd="0" presId="urn:microsoft.com/office/officeart/2005/8/layout/hierarchy3"/>
    <dgm:cxn modelId="{025AA8F5-5C51-491D-976D-448DA1F7DD35}" type="presParOf" srcId="{84762E2B-C6D2-466E-A355-6B42D3BE16FA}" destId="{FF0CA862-EFB3-4BB8-8BD6-F11BF8E7BFC3}" srcOrd="0" destOrd="0" presId="urn:microsoft.com/office/officeart/2005/8/layout/hierarchy3"/>
    <dgm:cxn modelId="{B65BD33B-F79A-4DCB-8F28-9177E5A3AAE1}" type="presParOf" srcId="{84762E2B-C6D2-466E-A355-6B42D3BE16FA}" destId="{00B22E8C-4D31-4685-B011-1C3A40875E14}" srcOrd="1" destOrd="0" presId="urn:microsoft.com/office/officeart/2005/8/layout/hierarchy3"/>
    <dgm:cxn modelId="{9CB92110-08DF-49D7-8F5F-093D274F2772}" type="presParOf" srcId="{84762E2B-C6D2-466E-A355-6B42D3BE16FA}" destId="{C4383A63-E0AF-4D96-B98D-9CDE4C34035B}" srcOrd="2" destOrd="0" presId="urn:microsoft.com/office/officeart/2005/8/layout/hierarchy3"/>
    <dgm:cxn modelId="{5C655480-4559-4E3E-A236-6677AEF84A00}" type="presParOf" srcId="{84762E2B-C6D2-466E-A355-6B42D3BE16FA}" destId="{8A0150FC-1507-41BA-AC5A-4FBCCED61B7A}" srcOrd="3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B021A-BA2E-4731-9D1B-DB45993D4D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D75FBE-2A66-471C-B40B-7B1CA9B072BC}">
      <dgm:prSet phldrT="[Текст]" custT="1"/>
      <dgm:spPr>
        <a:solidFill>
          <a:schemeClr val="bg1"/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Стремление сохранить главенствующее положение Англии в мире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C80C4C8-4FB2-4CA8-B179-B1DBFFF1E434}" type="parTrans" cxnId="{DD00996F-AE5D-44B4-8804-5629BD5A9EFF}">
      <dgm:prSet/>
      <dgm:spPr/>
      <dgm:t>
        <a:bodyPr/>
        <a:lstStyle/>
        <a:p>
          <a:endParaRPr lang="ru-RU"/>
        </a:p>
      </dgm:t>
    </dgm:pt>
    <dgm:pt modelId="{92685073-822A-4BFD-9548-C8BEBAD85CA7}" type="sibTrans" cxnId="{DD00996F-AE5D-44B4-8804-5629BD5A9EFF}">
      <dgm:prSet/>
      <dgm:spPr/>
      <dgm:t>
        <a:bodyPr/>
        <a:lstStyle/>
        <a:p>
          <a:endParaRPr lang="ru-RU"/>
        </a:p>
      </dgm:t>
    </dgm:pt>
    <dgm:pt modelId="{C48E5ECD-12A8-4511-A75B-BEB72B9262AB}">
      <dgm:prSet phldrT="[Текст]" custT="1"/>
      <dgm:spPr>
        <a:solidFill>
          <a:schemeClr val="bg1"/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Дальнейшие расширение колониальной империи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80361E8-8E9A-4791-9BFB-1A2F01DA5B5C}" type="parTrans" cxnId="{90EA35B4-11A4-4361-AFAA-391F8AC29774}">
      <dgm:prSet/>
      <dgm:spPr/>
      <dgm:t>
        <a:bodyPr/>
        <a:lstStyle/>
        <a:p>
          <a:endParaRPr lang="ru-RU"/>
        </a:p>
      </dgm:t>
    </dgm:pt>
    <dgm:pt modelId="{A83A00C3-62E9-4AB3-A1C1-4042C7B3E0A0}" type="sibTrans" cxnId="{90EA35B4-11A4-4361-AFAA-391F8AC29774}">
      <dgm:prSet/>
      <dgm:spPr/>
      <dgm:t>
        <a:bodyPr/>
        <a:lstStyle/>
        <a:p>
          <a:endParaRPr lang="ru-RU"/>
        </a:p>
      </dgm:t>
    </dgm:pt>
    <dgm:pt modelId="{5747AF6D-E773-43D0-8AB6-80CDF0E40BAF}">
      <dgm:prSet phldrT="[Текст]" custT="1"/>
      <dgm:spPr>
        <a:solidFill>
          <a:schemeClr val="bg1"/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Стремление вытеснить конкурентов       на мировом рынке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B6DBBA-A915-480F-AF9A-8148E5BC5C82}" type="parTrans" cxnId="{3811F9E1-9527-4E99-A7E4-08402CF05E9C}">
      <dgm:prSet/>
      <dgm:spPr/>
      <dgm:t>
        <a:bodyPr/>
        <a:lstStyle/>
        <a:p>
          <a:endParaRPr lang="ru-RU"/>
        </a:p>
      </dgm:t>
    </dgm:pt>
    <dgm:pt modelId="{99297EBE-435A-4760-9D5C-0EF9F96DF9BF}" type="sibTrans" cxnId="{3811F9E1-9527-4E99-A7E4-08402CF05E9C}">
      <dgm:prSet/>
      <dgm:spPr/>
      <dgm:t>
        <a:bodyPr/>
        <a:lstStyle/>
        <a:p>
          <a:endParaRPr lang="ru-RU"/>
        </a:p>
      </dgm:t>
    </dgm:pt>
    <dgm:pt modelId="{3BF35B41-B726-41BA-9AA4-E75744A90BD0}" type="pres">
      <dgm:prSet presAssocID="{A66B021A-BA2E-4731-9D1B-DB45993D4DE2}" presName="CompostProcess" presStyleCnt="0">
        <dgm:presLayoutVars>
          <dgm:dir/>
          <dgm:resizeHandles val="exact"/>
        </dgm:presLayoutVars>
      </dgm:prSet>
      <dgm:spPr/>
    </dgm:pt>
    <dgm:pt modelId="{35FB3FF7-3B02-4C38-B4F0-05B541B8E5B1}" type="pres">
      <dgm:prSet presAssocID="{A66B021A-BA2E-4731-9D1B-DB45993D4DE2}" presName="arrow" presStyleLbl="bgShp" presStyleIdx="0" presStyleCnt="1"/>
      <dgm:spPr>
        <a:solidFill>
          <a:schemeClr val="bg1"/>
        </a:solidFill>
        <a:ln>
          <a:solidFill>
            <a:schemeClr val="bg2">
              <a:lumMod val="60000"/>
              <a:lumOff val="40000"/>
            </a:schemeClr>
          </a:solidFill>
        </a:ln>
      </dgm:spPr>
    </dgm:pt>
    <dgm:pt modelId="{6BE606A6-795C-46B5-AEC4-80652CA5E6BD}" type="pres">
      <dgm:prSet presAssocID="{A66B021A-BA2E-4731-9D1B-DB45993D4DE2}" presName="linearProcess" presStyleCnt="0"/>
      <dgm:spPr/>
    </dgm:pt>
    <dgm:pt modelId="{AC470A8B-47E6-4D09-B9C2-25C34F8851DC}" type="pres">
      <dgm:prSet presAssocID="{32D75FBE-2A66-471C-B40B-7B1CA9B072B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F700-028F-4510-BED1-43902614CBA4}" type="pres">
      <dgm:prSet presAssocID="{92685073-822A-4BFD-9548-C8BEBAD85CA7}" presName="sibTrans" presStyleCnt="0"/>
      <dgm:spPr/>
    </dgm:pt>
    <dgm:pt modelId="{B0807450-F4A6-469C-8005-918AC6C7E901}" type="pres">
      <dgm:prSet presAssocID="{C48E5ECD-12A8-4511-A75B-BEB72B9262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5191-5F73-44D7-BA6B-0B983071207A}" type="pres">
      <dgm:prSet presAssocID="{A83A00C3-62E9-4AB3-A1C1-4042C7B3E0A0}" presName="sibTrans" presStyleCnt="0"/>
      <dgm:spPr/>
    </dgm:pt>
    <dgm:pt modelId="{45756CEA-85FF-468F-887A-C4932B209265}" type="pres">
      <dgm:prSet presAssocID="{5747AF6D-E773-43D0-8AB6-80CDF0E40BA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1F9E1-9527-4E99-A7E4-08402CF05E9C}" srcId="{A66B021A-BA2E-4731-9D1B-DB45993D4DE2}" destId="{5747AF6D-E773-43D0-8AB6-80CDF0E40BAF}" srcOrd="2" destOrd="0" parTransId="{DBB6DBBA-A915-480F-AF9A-8148E5BC5C82}" sibTransId="{99297EBE-435A-4760-9D5C-0EF9F96DF9BF}"/>
    <dgm:cxn modelId="{90EA35B4-11A4-4361-AFAA-391F8AC29774}" srcId="{A66B021A-BA2E-4731-9D1B-DB45993D4DE2}" destId="{C48E5ECD-12A8-4511-A75B-BEB72B9262AB}" srcOrd="1" destOrd="0" parTransId="{F80361E8-8E9A-4791-9BFB-1A2F01DA5B5C}" sibTransId="{A83A00C3-62E9-4AB3-A1C1-4042C7B3E0A0}"/>
    <dgm:cxn modelId="{BAD5B738-7E78-4742-B79A-EFCD3CE7141B}" type="presOf" srcId="{5747AF6D-E773-43D0-8AB6-80CDF0E40BAF}" destId="{45756CEA-85FF-468F-887A-C4932B209265}" srcOrd="0" destOrd="0" presId="urn:microsoft.com/office/officeart/2005/8/layout/hProcess9"/>
    <dgm:cxn modelId="{39026DD7-CB97-47D5-A467-5EA3C07AA443}" type="presOf" srcId="{C48E5ECD-12A8-4511-A75B-BEB72B9262AB}" destId="{B0807450-F4A6-469C-8005-918AC6C7E901}" srcOrd="0" destOrd="0" presId="urn:microsoft.com/office/officeart/2005/8/layout/hProcess9"/>
    <dgm:cxn modelId="{2954F6F6-7C17-4B7B-A0ED-8036AE37EED9}" type="presOf" srcId="{32D75FBE-2A66-471C-B40B-7B1CA9B072BC}" destId="{AC470A8B-47E6-4D09-B9C2-25C34F8851DC}" srcOrd="0" destOrd="0" presId="urn:microsoft.com/office/officeart/2005/8/layout/hProcess9"/>
    <dgm:cxn modelId="{DD00996F-AE5D-44B4-8804-5629BD5A9EFF}" srcId="{A66B021A-BA2E-4731-9D1B-DB45993D4DE2}" destId="{32D75FBE-2A66-471C-B40B-7B1CA9B072BC}" srcOrd="0" destOrd="0" parTransId="{1C80C4C8-4FB2-4CA8-B179-B1DBFFF1E434}" sibTransId="{92685073-822A-4BFD-9548-C8BEBAD85CA7}"/>
    <dgm:cxn modelId="{11D5C258-7C2F-4074-AA49-A908BBFC2C3E}" type="presOf" srcId="{A66B021A-BA2E-4731-9D1B-DB45993D4DE2}" destId="{3BF35B41-B726-41BA-9AA4-E75744A90BD0}" srcOrd="0" destOrd="0" presId="urn:microsoft.com/office/officeart/2005/8/layout/hProcess9"/>
    <dgm:cxn modelId="{E455DD2C-1FC6-44C8-AB27-619642AD50F8}" type="presParOf" srcId="{3BF35B41-B726-41BA-9AA4-E75744A90BD0}" destId="{35FB3FF7-3B02-4C38-B4F0-05B541B8E5B1}" srcOrd="0" destOrd="0" presId="urn:microsoft.com/office/officeart/2005/8/layout/hProcess9"/>
    <dgm:cxn modelId="{F725778A-4FBA-44AF-B91F-493590F4DF5B}" type="presParOf" srcId="{3BF35B41-B726-41BA-9AA4-E75744A90BD0}" destId="{6BE606A6-795C-46B5-AEC4-80652CA5E6BD}" srcOrd="1" destOrd="0" presId="urn:microsoft.com/office/officeart/2005/8/layout/hProcess9"/>
    <dgm:cxn modelId="{DC70F043-38F8-4A49-9933-B2AFC4790EC1}" type="presParOf" srcId="{6BE606A6-795C-46B5-AEC4-80652CA5E6BD}" destId="{AC470A8B-47E6-4D09-B9C2-25C34F8851DC}" srcOrd="0" destOrd="0" presId="urn:microsoft.com/office/officeart/2005/8/layout/hProcess9"/>
    <dgm:cxn modelId="{5DE73EA3-AFBC-45C1-B65C-A99C3A1BF652}" type="presParOf" srcId="{6BE606A6-795C-46B5-AEC4-80652CA5E6BD}" destId="{F8B0F700-028F-4510-BED1-43902614CBA4}" srcOrd="1" destOrd="0" presId="urn:microsoft.com/office/officeart/2005/8/layout/hProcess9"/>
    <dgm:cxn modelId="{AE0ED12B-3CED-471D-B501-0D373DAE780A}" type="presParOf" srcId="{6BE606A6-795C-46B5-AEC4-80652CA5E6BD}" destId="{B0807450-F4A6-469C-8005-918AC6C7E901}" srcOrd="2" destOrd="0" presId="urn:microsoft.com/office/officeart/2005/8/layout/hProcess9"/>
    <dgm:cxn modelId="{DCAEA84E-C2B4-45D6-BC7B-00337D0CA59A}" type="presParOf" srcId="{6BE606A6-795C-46B5-AEC4-80652CA5E6BD}" destId="{312B5191-5F73-44D7-BA6B-0B983071207A}" srcOrd="3" destOrd="0" presId="urn:microsoft.com/office/officeart/2005/8/layout/hProcess9"/>
    <dgm:cxn modelId="{CB0B913C-776F-4FF8-90DD-52DC6B952C61}" type="presParOf" srcId="{6BE606A6-795C-46B5-AEC4-80652CA5E6BD}" destId="{45756CEA-85FF-468F-887A-C4932B2092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CD13F5-1ECB-4D17-9521-5D7DB55D4B1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86DF10-8349-4195-AB9F-F9D0C118B31E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середине </a:t>
          </a:r>
          <a:r>
            <a: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Англии утвердились основы гражданского 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общества.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5C05E99-2024-499D-AF1C-486F29902418}" type="parTrans" cxnId="{2D77A883-49AC-4727-867A-1DFD062F6877}">
      <dgm:prSet/>
      <dgm:spPr/>
      <dgm:t>
        <a:bodyPr/>
        <a:lstStyle/>
        <a:p>
          <a:endParaRPr lang="ru-RU"/>
        </a:p>
      </dgm:t>
    </dgm:pt>
    <dgm:pt modelId="{54621D28-3472-4128-A282-96786906BC57}" type="sibTrans" cxnId="{2D77A883-49AC-4727-867A-1DFD062F6877}">
      <dgm:prSet/>
      <dgm:spPr/>
      <dgm:t>
        <a:bodyPr/>
        <a:lstStyle/>
        <a:p>
          <a:endParaRPr lang="ru-RU"/>
        </a:p>
      </dgm:t>
    </dgm:pt>
    <dgm:pt modelId="{0EA3FBD1-6FCB-4AAD-B52B-44150C6B6322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нашло своё отражение                    в разрешении проведения митингов, свободе слова и т.д.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5DED0DD-8749-44E8-838E-7000ED8C1227}" type="parTrans" cxnId="{E670F0D1-D324-427E-B3DE-1BFCB0665846}">
      <dgm:prSet/>
      <dgm:spPr/>
      <dgm:t>
        <a:bodyPr/>
        <a:lstStyle/>
        <a:p>
          <a:endParaRPr lang="ru-RU"/>
        </a:p>
      </dgm:t>
    </dgm:pt>
    <dgm:pt modelId="{F51579FC-A4C3-4BEB-8D62-9BDCB54C9B88}" type="sibTrans" cxnId="{E670F0D1-D324-427E-B3DE-1BFCB0665846}">
      <dgm:prSet/>
      <dgm:spPr/>
      <dgm:t>
        <a:bodyPr/>
        <a:lstStyle/>
        <a:p>
          <a:endParaRPr lang="ru-RU"/>
        </a:p>
      </dgm:t>
    </dgm:pt>
    <dgm:pt modelId="{BF0FC505-EA66-48F0-885D-3509D9EF20FB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Также был отменён ряд сословных привилегий,               на первое место были поставлены    не принадлежность   к какому-либо слою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7EF8FAF-3598-479F-A2CE-C59218BA3855}" type="parTrans" cxnId="{1BE8687F-4266-4503-9F98-854C30916024}">
      <dgm:prSet/>
      <dgm:spPr/>
      <dgm:t>
        <a:bodyPr/>
        <a:lstStyle/>
        <a:p>
          <a:endParaRPr lang="ru-RU"/>
        </a:p>
      </dgm:t>
    </dgm:pt>
    <dgm:pt modelId="{2D7D12EB-7EFD-4D67-8CEE-B9C509E1ADBD}" type="sibTrans" cxnId="{1BE8687F-4266-4503-9F98-854C30916024}">
      <dgm:prSet/>
      <dgm:spPr/>
      <dgm:t>
        <a:bodyPr/>
        <a:lstStyle/>
        <a:p>
          <a:endParaRPr lang="ru-RU"/>
        </a:p>
      </dgm:t>
    </dgm:pt>
    <dgm:pt modelId="{F3F21D4E-375E-4952-A244-42F2E85F5A08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свобода личности, её талант, независимость,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индивидуальность.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0280C0C-DD84-4B98-9606-842883B984B5}" type="parTrans" cxnId="{B0D37EA5-C8FE-4389-B435-E0596077AB5D}">
      <dgm:prSet/>
      <dgm:spPr/>
      <dgm:t>
        <a:bodyPr/>
        <a:lstStyle/>
        <a:p>
          <a:endParaRPr lang="ru-RU"/>
        </a:p>
      </dgm:t>
    </dgm:pt>
    <dgm:pt modelId="{73A8BD79-19AF-423B-8FCA-4FF03BD804FD}" type="sibTrans" cxnId="{B0D37EA5-C8FE-4389-B435-E0596077AB5D}">
      <dgm:prSet/>
      <dgm:spPr/>
      <dgm:t>
        <a:bodyPr/>
        <a:lstStyle/>
        <a:p>
          <a:endParaRPr lang="ru-RU"/>
        </a:p>
      </dgm:t>
    </dgm:pt>
    <dgm:pt modelId="{CEB5F4CB-33DA-4045-926E-06F9B0D82D40}" type="pres">
      <dgm:prSet presAssocID="{DDCD13F5-1ECB-4D17-9521-5D7DB55D4B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1B36B-4091-4AE1-A13D-F3BF41234EF4}" type="pres">
      <dgm:prSet presAssocID="{EF86DF10-8349-4195-AB9F-F9D0C118B31E}" presName="roof" presStyleLbl="dkBgShp" presStyleIdx="0" presStyleCnt="2"/>
      <dgm:spPr/>
      <dgm:t>
        <a:bodyPr/>
        <a:lstStyle/>
        <a:p>
          <a:endParaRPr lang="ru-RU"/>
        </a:p>
      </dgm:t>
    </dgm:pt>
    <dgm:pt modelId="{667D8CAD-9F9C-4793-A0E0-9A91486B2A96}" type="pres">
      <dgm:prSet presAssocID="{EF86DF10-8349-4195-AB9F-F9D0C118B31E}" presName="pillars" presStyleCnt="0"/>
      <dgm:spPr/>
    </dgm:pt>
    <dgm:pt modelId="{DA472462-3E6B-4B71-B5DB-7575E96B6B40}" type="pres">
      <dgm:prSet presAssocID="{EF86DF10-8349-4195-AB9F-F9D0C118B31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EEB0-1FA0-4BE4-B1B2-BBE9E06090F6}" type="pres">
      <dgm:prSet presAssocID="{BF0FC505-EA66-48F0-885D-3509D9EF20F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76267-2182-44CB-93DF-73BA3BAB9BEC}" type="pres">
      <dgm:prSet presAssocID="{F3F21D4E-375E-4952-A244-42F2E85F5A0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0C4A2-EDA5-4DC9-807F-133923068D76}" type="pres">
      <dgm:prSet presAssocID="{EF86DF10-8349-4195-AB9F-F9D0C118B31E}" presName="base" presStyleLbl="dkBgShp" presStyleIdx="1" presStyleCnt="2"/>
      <dgm:spPr>
        <a:solidFill>
          <a:schemeClr val="bg1"/>
        </a:solidFill>
      </dgm:spPr>
      <dgm:t>
        <a:bodyPr/>
        <a:lstStyle/>
        <a:p>
          <a:endParaRPr lang="ru-RU"/>
        </a:p>
      </dgm:t>
    </dgm:pt>
  </dgm:ptLst>
  <dgm:cxnLst>
    <dgm:cxn modelId="{E670F0D1-D324-427E-B3DE-1BFCB0665846}" srcId="{EF86DF10-8349-4195-AB9F-F9D0C118B31E}" destId="{0EA3FBD1-6FCB-4AAD-B52B-44150C6B6322}" srcOrd="0" destOrd="0" parTransId="{85DED0DD-8749-44E8-838E-7000ED8C1227}" sibTransId="{F51579FC-A4C3-4BEB-8D62-9BDCB54C9B88}"/>
    <dgm:cxn modelId="{1BE8687F-4266-4503-9F98-854C30916024}" srcId="{EF86DF10-8349-4195-AB9F-F9D0C118B31E}" destId="{BF0FC505-EA66-48F0-885D-3509D9EF20FB}" srcOrd="1" destOrd="0" parTransId="{D7EF8FAF-3598-479F-A2CE-C59218BA3855}" sibTransId="{2D7D12EB-7EFD-4D67-8CEE-B9C509E1ADBD}"/>
    <dgm:cxn modelId="{F11A4F5B-7F47-4808-9BAA-768C262D3BC6}" type="presOf" srcId="{EF86DF10-8349-4195-AB9F-F9D0C118B31E}" destId="{D981B36B-4091-4AE1-A13D-F3BF41234EF4}" srcOrd="0" destOrd="0" presId="urn:microsoft.com/office/officeart/2005/8/layout/hList3"/>
    <dgm:cxn modelId="{2D77A883-49AC-4727-867A-1DFD062F6877}" srcId="{DDCD13F5-1ECB-4D17-9521-5D7DB55D4B14}" destId="{EF86DF10-8349-4195-AB9F-F9D0C118B31E}" srcOrd="0" destOrd="0" parTransId="{75C05E99-2024-499D-AF1C-486F29902418}" sibTransId="{54621D28-3472-4128-A282-96786906BC57}"/>
    <dgm:cxn modelId="{B0D37EA5-C8FE-4389-B435-E0596077AB5D}" srcId="{EF86DF10-8349-4195-AB9F-F9D0C118B31E}" destId="{F3F21D4E-375E-4952-A244-42F2E85F5A08}" srcOrd="2" destOrd="0" parTransId="{60280C0C-DD84-4B98-9606-842883B984B5}" sibTransId="{73A8BD79-19AF-423B-8FCA-4FF03BD804FD}"/>
    <dgm:cxn modelId="{A2326C76-0B6C-4EAA-9A0D-456DBBB53429}" type="presOf" srcId="{DDCD13F5-1ECB-4D17-9521-5D7DB55D4B14}" destId="{CEB5F4CB-33DA-4045-926E-06F9B0D82D40}" srcOrd="0" destOrd="0" presId="urn:microsoft.com/office/officeart/2005/8/layout/hList3"/>
    <dgm:cxn modelId="{DFCF1B8D-3119-4579-9663-C576262F0694}" type="presOf" srcId="{0EA3FBD1-6FCB-4AAD-B52B-44150C6B6322}" destId="{DA472462-3E6B-4B71-B5DB-7575E96B6B40}" srcOrd="0" destOrd="0" presId="urn:microsoft.com/office/officeart/2005/8/layout/hList3"/>
    <dgm:cxn modelId="{48901840-7DF8-44C6-86AB-3B14DE7E6548}" type="presOf" srcId="{F3F21D4E-375E-4952-A244-42F2E85F5A08}" destId="{77576267-2182-44CB-93DF-73BA3BAB9BEC}" srcOrd="0" destOrd="0" presId="urn:microsoft.com/office/officeart/2005/8/layout/hList3"/>
    <dgm:cxn modelId="{BAA45BC9-657C-43FC-A601-2F5C69814C36}" type="presOf" srcId="{BF0FC505-EA66-48F0-885D-3509D9EF20FB}" destId="{7425EEB0-1FA0-4BE4-B1B2-BBE9E06090F6}" srcOrd="0" destOrd="0" presId="urn:microsoft.com/office/officeart/2005/8/layout/hList3"/>
    <dgm:cxn modelId="{5DE319D8-2D27-448E-87EB-D898CCA7BE86}" type="presParOf" srcId="{CEB5F4CB-33DA-4045-926E-06F9B0D82D40}" destId="{D981B36B-4091-4AE1-A13D-F3BF41234EF4}" srcOrd="0" destOrd="0" presId="urn:microsoft.com/office/officeart/2005/8/layout/hList3"/>
    <dgm:cxn modelId="{014CBB2A-8ECD-4340-8DCF-C8D86F8D2FB9}" type="presParOf" srcId="{CEB5F4CB-33DA-4045-926E-06F9B0D82D40}" destId="{667D8CAD-9F9C-4793-A0E0-9A91486B2A96}" srcOrd="1" destOrd="0" presId="urn:microsoft.com/office/officeart/2005/8/layout/hList3"/>
    <dgm:cxn modelId="{971FB221-9827-4309-BA5F-FDF4563B29A8}" type="presParOf" srcId="{667D8CAD-9F9C-4793-A0E0-9A91486B2A96}" destId="{DA472462-3E6B-4B71-B5DB-7575E96B6B40}" srcOrd="0" destOrd="0" presId="urn:microsoft.com/office/officeart/2005/8/layout/hList3"/>
    <dgm:cxn modelId="{82EE6755-FD2E-42EB-A12D-37F6A678CEC3}" type="presParOf" srcId="{667D8CAD-9F9C-4793-A0E0-9A91486B2A96}" destId="{7425EEB0-1FA0-4BE4-B1B2-BBE9E06090F6}" srcOrd="1" destOrd="0" presId="urn:microsoft.com/office/officeart/2005/8/layout/hList3"/>
    <dgm:cxn modelId="{E2638C64-C880-4752-8D98-54E88E370BFF}" type="presParOf" srcId="{667D8CAD-9F9C-4793-A0E0-9A91486B2A96}" destId="{77576267-2182-44CB-93DF-73BA3BAB9BEC}" srcOrd="2" destOrd="0" presId="urn:microsoft.com/office/officeart/2005/8/layout/hList3"/>
    <dgm:cxn modelId="{E42A38BB-EBD4-4A88-9399-0A8C618D93ED}" type="presParOf" srcId="{CEB5F4CB-33DA-4045-926E-06F9B0D82D40}" destId="{1D30C4A2-EDA5-4DC9-807F-133923068D7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E7DE17-7F53-46FB-8F8E-6748C151A4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AAAF298-438A-4E8E-8F3D-128953BB3D46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последней четверти </a:t>
          </a:r>
          <a:r>
            <a:rPr lang="en-US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Англия стала отставать от других государств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8FC690E-464F-4FC7-A277-BBB8C371DA21}" type="parTrans" cxnId="{7414DCAF-38D1-4708-9BC0-C1777FB9FDEB}">
      <dgm:prSet/>
      <dgm:spPr/>
      <dgm:t>
        <a:bodyPr/>
        <a:lstStyle/>
        <a:p>
          <a:endParaRPr lang="ru-RU"/>
        </a:p>
      </dgm:t>
    </dgm:pt>
    <dgm:pt modelId="{77CB4E2D-39D2-4271-B508-E1B7F034AEE1}" type="sibTrans" cxnId="{7414DCAF-38D1-4708-9BC0-C1777FB9FDEB}">
      <dgm:prSet/>
      <dgm:spPr/>
      <dgm:t>
        <a:bodyPr/>
        <a:lstStyle/>
        <a:p>
          <a:endParaRPr lang="ru-RU"/>
        </a:p>
      </dgm:t>
    </dgm:pt>
    <dgm:pt modelId="{96BF9338-FD01-4BF2-B3AC-2EF2A0010D1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к.</a:t>
          </a:r>
          <a:r>
            <a:rPr lang="en-US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 –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н.</a:t>
          </a:r>
          <a:r>
            <a:rPr lang="en-US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 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в.в. объём промышленного производства «мастерской мира» сократился в 2 раза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7DFDA06-9AA8-42E9-8000-CB23640326F8}" type="parTrans" cxnId="{082B9B52-1685-484A-AC90-AF7A8435C911}">
      <dgm:prSet/>
      <dgm:spPr/>
      <dgm:t>
        <a:bodyPr/>
        <a:lstStyle/>
        <a:p>
          <a:endParaRPr lang="ru-RU"/>
        </a:p>
      </dgm:t>
    </dgm:pt>
    <dgm:pt modelId="{A0D97139-030A-4FEA-A118-AB27287AB3BA}" type="sibTrans" cxnId="{082B9B52-1685-484A-AC90-AF7A8435C911}">
      <dgm:prSet/>
      <dgm:spPr/>
      <dgm:t>
        <a:bodyPr/>
        <a:lstStyle/>
        <a:p>
          <a:endParaRPr lang="ru-RU"/>
        </a:p>
      </dgm:t>
    </dgm:pt>
    <dgm:pt modelId="{0F19EC38-4FAB-4CFE-803D-C29543D92F9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 объёму промышленного производства Англия опустилась на 3-е место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ED37E1F-730B-4D87-96DF-D0DC5CB4A7D5}" type="parTrans" cxnId="{1E8282E4-0B7D-4FF5-82BF-88ECD399477F}">
      <dgm:prSet/>
      <dgm:spPr/>
      <dgm:t>
        <a:bodyPr/>
        <a:lstStyle/>
        <a:p>
          <a:endParaRPr lang="ru-RU"/>
        </a:p>
      </dgm:t>
    </dgm:pt>
    <dgm:pt modelId="{724C431D-8C34-4970-8298-7DC89623B85B}" type="sibTrans" cxnId="{1E8282E4-0B7D-4FF5-82BF-88ECD399477F}">
      <dgm:prSet/>
      <dgm:spPr/>
      <dgm:t>
        <a:bodyPr/>
        <a:lstStyle/>
        <a:p>
          <a:endParaRPr lang="ru-RU"/>
        </a:p>
      </dgm:t>
    </dgm:pt>
    <dgm:pt modelId="{9F5DBBF7-FF79-42CE-B414-F804183DBE95}" type="pres">
      <dgm:prSet presAssocID="{A9E7DE17-7F53-46FB-8F8E-6748C151A445}" presName="CompostProcess" presStyleCnt="0">
        <dgm:presLayoutVars>
          <dgm:dir/>
          <dgm:resizeHandles val="exact"/>
        </dgm:presLayoutVars>
      </dgm:prSet>
      <dgm:spPr/>
    </dgm:pt>
    <dgm:pt modelId="{C6B0F184-6AED-422E-8694-3954FDC22A12}" type="pres">
      <dgm:prSet presAssocID="{A9E7DE17-7F53-46FB-8F8E-6748C151A445}" presName="arrow" presStyleLbl="bgShp" presStyleIdx="0" presStyleCnt="1" custLinFactNeighborX="-2143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</dgm:pt>
    <dgm:pt modelId="{AB5EDE08-853A-471E-839D-8F8A4DD76CDB}" type="pres">
      <dgm:prSet presAssocID="{A9E7DE17-7F53-46FB-8F8E-6748C151A445}" presName="linearProcess" presStyleCnt="0"/>
      <dgm:spPr/>
    </dgm:pt>
    <dgm:pt modelId="{E4919C08-B257-4279-874A-4320BB13F284}" type="pres">
      <dgm:prSet presAssocID="{AAAAF298-438A-4E8E-8F3D-128953BB3D4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8B482-3A34-4036-99C3-F6A3D5709949}" type="pres">
      <dgm:prSet presAssocID="{77CB4E2D-39D2-4271-B508-E1B7F034AEE1}" presName="sibTrans" presStyleCnt="0"/>
      <dgm:spPr/>
    </dgm:pt>
    <dgm:pt modelId="{62605775-372A-4687-A534-04B5891B31FF}" type="pres">
      <dgm:prSet presAssocID="{96BF9338-FD01-4BF2-B3AC-2EF2A0010D1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69AB6-799F-4638-9780-6AE4324038F0}" type="pres">
      <dgm:prSet presAssocID="{A0D97139-030A-4FEA-A118-AB27287AB3BA}" presName="sibTrans" presStyleCnt="0"/>
      <dgm:spPr/>
    </dgm:pt>
    <dgm:pt modelId="{56531CF2-CD0F-4E7B-BF0F-F1EF3D506B2A}" type="pres">
      <dgm:prSet presAssocID="{0F19EC38-4FAB-4CFE-803D-C29543D92F9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EDCC52-5E90-4747-B3A2-0A92A4BA9E53}" type="presOf" srcId="{0F19EC38-4FAB-4CFE-803D-C29543D92F9F}" destId="{56531CF2-CD0F-4E7B-BF0F-F1EF3D506B2A}" srcOrd="0" destOrd="0" presId="urn:microsoft.com/office/officeart/2005/8/layout/hProcess9"/>
    <dgm:cxn modelId="{38F58A59-DEF0-4635-A5AB-434EEEC718A6}" type="presOf" srcId="{AAAAF298-438A-4E8E-8F3D-128953BB3D46}" destId="{E4919C08-B257-4279-874A-4320BB13F284}" srcOrd="0" destOrd="0" presId="urn:microsoft.com/office/officeart/2005/8/layout/hProcess9"/>
    <dgm:cxn modelId="{1E8282E4-0B7D-4FF5-82BF-88ECD399477F}" srcId="{A9E7DE17-7F53-46FB-8F8E-6748C151A445}" destId="{0F19EC38-4FAB-4CFE-803D-C29543D92F9F}" srcOrd="2" destOrd="0" parTransId="{6ED37E1F-730B-4D87-96DF-D0DC5CB4A7D5}" sibTransId="{724C431D-8C34-4970-8298-7DC89623B85B}"/>
    <dgm:cxn modelId="{7414DCAF-38D1-4708-9BC0-C1777FB9FDEB}" srcId="{A9E7DE17-7F53-46FB-8F8E-6748C151A445}" destId="{AAAAF298-438A-4E8E-8F3D-128953BB3D46}" srcOrd="0" destOrd="0" parTransId="{28FC690E-464F-4FC7-A277-BBB8C371DA21}" sibTransId="{77CB4E2D-39D2-4271-B508-E1B7F034AEE1}"/>
    <dgm:cxn modelId="{47D8EFFB-FC8F-43AA-AEA4-5A795C18603C}" type="presOf" srcId="{A9E7DE17-7F53-46FB-8F8E-6748C151A445}" destId="{9F5DBBF7-FF79-42CE-B414-F804183DBE95}" srcOrd="0" destOrd="0" presId="urn:microsoft.com/office/officeart/2005/8/layout/hProcess9"/>
    <dgm:cxn modelId="{082B9B52-1685-484A-AC90-AF7A8435C911}" srcId="{A9E7DE17-7F53-46FB-8F8E-6748C151A445}" destId="{96BF9338-FD01-4BF2-B3AC-2EF2A0010D1F}" srcOrd="1" destOrd="0" parTransId="{E7DFDA06-9AA8-42E9-8000-CB23640326F8}" sibTransId="{A0D97139-030A-4FEA-A118-AB27287AB3BA}"/>
    <dgm:cxn modelId="{13E239DD-145C-4E10-9AFA-AC133EFE29BB}" type="presOf" srcId="{96BF9338-FD01-4BF2-B3AC-2EF2A0010D1F}" destId="{62605775-372A-4687-A534-04B5891B31FF}" srcOrd="0" destOrd="0" presId="urn:microsoft.com/office/officeart/2005/8/layout/hProcess9"/>
    <dgm:cxn modelId="{54C07CC5-43A9-4449-96A5-66882084BA24}" type="presParOf" srcId="{9F5DBBF7-FF79-42CE-B414-F804183DBE95}" destId="{C6B0F184-6AED-422E-8694-3954FDC22A12}" srcOrd="0" destOrd="0" presId="urn:microsoft.com/office/officeart/2005/8/layout/hProcess9"/>
    <dgm:cxn modelId="{A5243AC7-5FCE-477C-A8B8-6BA5973E8840}" type="presParOf" srcId="{9F5DBBF7-FF79-42CE-B414-F804183DBE95}" destId="{AB5EDE08-853A-471E-839D-8F8A4DD76CDB}" srcOrd="1" destOrd="0" presId="urn:microsoft.com/office/officeart/2005/8/layout/hProcess9"/>
    <dgm:cxn modelId="{95D59E89-484D-4CB7-9C07-B3A4133BA7A8}" type="presParOf" srcId="{AB5EDE08-853A-471E-839D-8F8A4DD76CDB}" destId="{E4919C08-B257-4279-874A-4320BB13F284}" srcOrd="0" destOrd="0" presId="urn:microsoft.com/office/officeart/2005/8/layout/hProcess9"/>
    <dgm:cxn modelId="{F3B9D09D-CAE2-4A1B-9445-09CF75F669F3}" type="presParOf" srcId="{AB5EDE08-853A-471E-839D-8F8A4DD76CDB}" destId="{0E58B482-3A34-4036-99C3-F6A3D5709949}" srcOrd="1" destOrd="0" presId="urn:microsoft.com/office/officeart/2005/8/layout/hProcess9"/>
    <dgm:cxn modelId="{1F1648A0-2059-4BE3-A0A5-BFEB5D3A4E22}" type="presParOf" srcId="{AB5EDE08-853A-471E-839D-8F8A4DD76CDB}" destId="{62605775-372A-4687-A534-04B5891B31FF}" srcOrd="2" destOrd="0" presId="urn:microsoft.com/office/officeart/2005/8/layout/hProcess9"/>
    <dgm:cxn modelId="{90EB75C7-7512-4216-9C48-406A8FEEF4FB}" type="presParOf" srcId="{AB5EDE08-853A-471E-839D-8F8A4DD76CDB}" destId="{2FF69AB6-799F-4638-9780-6AE4324038F0}" srcOrd="3" destOrd="0" presId="urn:microsoft.com/office/officeart/2005/8/layout/hProcess9"/>
    <dgm:cxn modelId="{D73B1F82-F849-4D81-8A01-41D42BEA7BBE}" type="presParOf" srcId="{AB5EDE08-853A-471E-839D-8F8A4DD76CDB}" destId="{56531CF2-CD0F-4E7B-BF0F-F1EF3D506B2A}" srcOrd="4" destOrd="0" presId="urn:microsoft.com/office/officeart/2005/8/layout/hProcess9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7B3B40-42B4-428F-83DB-25DFD361E95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8EA46E-966B-40A8-AC14-1B02F0A67B02}">
      <dgm:prSet phldrT="[Текст]" custT="1"/>
      <dgm:spPr>
        <a:solidFill>
          <a:schemeClr val="tx1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1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Статус «мастерской мира» </a:t>
          </a:r>
          <a:r>
            <a:rPr lang="ru-RU" sz="11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остался</a:t>
          </a:r>
        </a:p>
        <a:p>
          <a:pPr>
            <a:spcAft>
              <a:spcPct val="35000"/>
            </a:spcAft>
          </a:pPr>
          <a:r>
            <a:rPr lang="ru-RU" sz="11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1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прошлом</a:t>
          </a:r>
          <a:endParaRPr lang="ru-RU" sz="11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B6904E-B72B-4978-BBCF-77DC3519DC08}" type="parTrans" cxnId="{4B0AC83E-4E08-491D-A784-47E190691FEB}">
      <dgm:prSet/>
      <dgm:spPr/>
      <dgm:t>
        <a:bodyPr/>
        <a:lstStyle/>
        <a:p>
          <a:endParaRPr lang="ru-RU"/>
        </a:p>
      </dgm:t>
    </dgm:pt>
    <dgm:pt modelId="{68C4F611-E6AE-4456-B569-976D38235F86}" type="sibTrans" cxnId="{4B0AC83E-4E08-491D-A784-47E190691FEB}">
      <dgm:prSet/>
      <dgm:spPr/>
      <dgm:t>
        <a:bodyPr/>
        <a:lstStyle/>
        <a:p>
          <a:endParaRPr lang="ru-RU"/>
        </a:p>
      </dgm:t>
    </dgm:pt>
    <dgm:pt modelId="{0CB86447-1107-4035-BB5A-97199510AD22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Основная причина -  вывоз капитала          за рубеж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398B67-287D-4281-B01D-12AF70F691A7}" type="parTrans" cxnId="{E3FF2F74-7F37-4BC6-8869-78C4F3398419}">
      <dgm:prSet/>
      <dgm:spPr/>
      <dgm:t>
        <a:bodyPr/>
        <a:lstStyle/>
        <a:p>
          <a:endParaRPr lang="ru-RU"/>
        </a:p>
      </dgm:t>
    </dgm:pt>
    <dgm:pt modelId="{3B1208FD-035F-4A3C-A124-2D6DDCFD30ED}" type="sibTrans" cxnId="{E3FF2F74-7F37-4BC6-8869-78C4F3398419}">
      <dgm:prSet/>
      <dgm:spPr/>
      <dgm:t>
        <a:bodyPr/>
        <a:lstStyle/>
        <a:p>
          <a:endParaRPr lang="ru-RU"/>
        </a:p>
      </dgm:t>
    </dgm:pt>
    <dgm:pt modelId="{19E7A3E6-F5F1-4A0A-89C3-E68CC0186AB8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Инвесторы предпочитали строить заводы, фабрики                    в колониях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BCC988E-B5C6-4B78-A075-C2B46CA9F092}" type="parTrans" cxnId="{F1062D54-873E-4BE2-A2CA-B93EDC5B830B}">
      <dgm:prSet/>
      <dgm:spPr/>
      <dgm:t>
        <a:bodyPr/>
        <a:lstStyle/>
        <a:p>
          <a:endParaRPr lang="ru-RU"/>
        </a:p>
      </dgm:t>
    </dgm:pt>
    <dgm:pt modelId="{F242C417-C2AE-4018-86D6-EA43CC139BA5}" type="sibTrans" cxnId="{F1062D54-873E-4BE2-A2CA-B93EDC5B830B}">
      <dgm:prSet/>
      <dgm:spPr/>
      <dgm:t>
        <a:bodyPr/>
        <a:lstStyle/>
        <a:p>
          <a:endParaRPr lang="ru-RU"/>
        </a:p>
      </dgm:t>
    </dgm:pt>
    <dgm:pt modelId="{21A223C6-EAE6-48A8-B01D-010DC9A7F866}">
      <dgm:prSet phldrT="[Текст]" custT="1"/>
      <dgm:spPr>
        <a:solidFill>
          <a:schemeClr val="bg1">
            <a:lumMod val="9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ещё колонии являлись источниками сырья и дешёвой рабочей силы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08789D-8ED2-4726-8EA2-EFAFB49CB41D}" type="parTrans" cxnId="{76531F2A-3DC9-4156-A671-50DF2C595484}">
      <dgm:prSet/>
      <dgm:spPr/>
      <dgm:t>
        <a:bodyPr/>
        <a:lstStyle/>
        <a:p>
          <a:endParaRPr lang="ru-RU"/>
        </a:p>
      </dgm:t>
    </dgm:pt>
    <dgm:pt modelId="{D1551A6F-42CD-4FD9-AFAA-6BB6924E0555}" type="sibTrans" cxnId="{76531F2A-3DC9-4156-A671-50DF2C595484}">
      <dgm:prSet/>
      <dgm:spPr/>
      <dgm:t>
        <a:bodyPr/>
        <a:lstStyle/>
        <a:p>
          <a:endParaRPr lang="ru-RU"/>
        </a:p>
      </dgm:t>
    </dgm:pt>
    <dgm:pt modelId="{810FBF7B-E1F0-4E50-84FD-24336A71C3F9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то время                как завоз их                                     в метрополию обошёлся бы дорого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CDFF16E-7AA0-4043-B10F-BAB07681F0EC}" type="parTrans" cxnId="{8C2CA264-A82F-49A1-90F8-A9552B0AC1E5}">
      <dgm:prSet/>
      <dgm:spPr/>
      <dgm:t>
        <a:bodyPr/>
        <a:lstStyle/>
        <a:p>
          <a:endParaRPr lang="ru-RU"/>
        </a:p>
      </dgm:t>
    </dgm:pt>
    <dgm:pt modelId="{0E947647-90B9-4718-8BE8-988F3A3A5DA3}" type="sibTrans" cxnId="{8C2CA264-A82F-49A1-90F8-A9552B0AC1E5}">
      <dgm:prSet/>
      <dgm:spPr/>
      <dgm:t>
        <a:bodyPr/>
        <a:lstStyle/>
        <a:p>
          <a:endParaRPr lang="ru-RU"/>
        </a:p>
      </dgm:t>
    </dgm:pt>
    <dgm:pt modelId="{9ED9AF41-17DB-4B4F-8593-959819E7D51C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Вывоз капитала приносил прибыль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10F5AF9-B32A-4E83-97C2-92B02BA250A3}" type="parTrans" cxnId="{68CBD8C2-8185-4286-8C5B-006FE03FAEBA}">
      <dgm:prSet/>
      <dgm:spPr/>
      <dgm:t>
        <a:bodyPr/>
        <a:lstStyle/>
        <a:p>
          <a:endParaRPr lang="ru-RU"/>
        </a:p>
      </dgm:t>
    </dgm:pt>
    <dgm:pt modelId="{88CE84FD-B9FC-44AF-910A-CEC9C56B72B6}" type="sibTrans" cxnId="{68CBD8C2-8185-4286-8C5B-006FE03FAEBA}">
      <dgm:prSet/>
      <dgm:spPr/>
      <dgm:t>
        <a:bodyPr/>
        <a:lstStyle/>
        <a:p>
          <a:endParaRPr lang="ru-RU"/>
        </a:p>
      </dgm:t>
    </dgm:pt>
    <dgm:pt modelId="{4507E136-8FE5-49C8-A3F7-004AB1347554}">
      <dgm:prSet phldrT="[Текст]" custT="1"/>
      <dgm:spPr>
        <a:solidFill>
          <a:schemeClr val="bg1">
            <a:lumMod val="9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Прибыль была   в 5 раз больше, чем прибыль      от внешней торговли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6F2444-A222-4ED4-9788-274CAB707524}" type="parTrans" cxnId="{9B8A7DE9-1082-4CB4-94EF-ED6DCF13C77A}">
      <dgm:prSet/>
      <dgm:spPr/>
      <dgm:t>
        <a:bodyPr/>
        <a:lstStyle/>
        <a:p>
          <a:endParaRPr lang="ru-RU"/>
        </a:p>
      </dgm:t>
    </dgm:pt>
    <dgm:pt modelId="{B3C3A2EA-D058-4C56-A1C9-536C078D3A5F}" type="sibTrans" cxnId="{9B8A7DE9-1082-4CB4-94EF-ED6DCF13C77A}">
      <dgm:prSet/>
      <dgm:spPr/>
      <dgm:t>
        <a:bodyPr/>
        <a:lstStyle/>
        <a:p>
          <a:endParaRPr lang="ru-RU"/>
        </a:p>
      </dgm:t>
    </dgm:pt>
    <dgm:pt modelId="{2181343B-9C81-4E41-A220-3E23BF30ABD7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результате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погони</a:t>
          </a:r>
        </a:p>
        <a:p>
          <a:pPr>
            <a:spcAft>
              <a:spcPts val="0"/>
            </a:spcAft>
          </a:pP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 прибылью многие предприятия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B7A2A1E-0E53-4D5A-ACC5-0993E83B6E3F}" type="parTrans" cxnId="{6706CA2A-7DE9-4290-84A8-CD3DD81509E9}">
      <dgm:prSet/>
      <dgm:spPr/>
      <dgm:t>
        <a:bodyPr/>
        <a:lstStyle/>
        <a:p>
          <a:endParaRPr lang="ru-RU"/>
        </a:p>
      </dgm:t>
    </dgm:pt>
    <dgm:pt modelId="{5F2D34D9-2EF8-4D8E-93F1-BC4DE2D2B7EC}" type="sibTrans" cxnId="{6706CA2A-7DE9-4290-84A8-CD3DD81509E9}">
      <dgm:prSet/>
      <dgm:spPr/>
      <dgm:t>
        <a:bodyPr/>
        <a:lstStyle/>
        <a:p>
          <a:endParaRPr lang="ru-RU"/>
        </a:p>
      </dgm:t>
    </dgm:pt>
    <dgm:pt modelId="{D59ACFE9-3EEA-4552-BC97-82D1D45B7A93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Остались             не оснащёнными своевременно передовой техникой                и технологиями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C2D663A-2D7D-48E3-9AEB-EA64EAD59740}" type="parTrans" cxnId="{8B6970EC-1B99-405E-B41D-015244E2CFE3}">
      <dgm:prSet/>
      <dgm:spPr/>
      <dgm:t>
        <a:bodyPr/>
        <a:lstStyle/>
        <a:p>
          <a:endParaRPr lang="ru-RU"/>
        </a:p>
      </dgm:t>
    </dgm:pt>
    <dgm:pt modelId="{E2002097-99A1-4C97-8623-EA21CF889787}" type="sibTrans" cxnId="{8B6970EC-1B99-405E-B41D-015244E2CFE3}">
      <dgm:prSet/>
      <dgm:spPr/>
      <dgm:t>
        <a:bodyPr/>
        <a:lstStyle/>
        <a:p>
          <a:endParaRPr lang="ru-RU"/>
        </a:p>
      </dgm:t>
    </dgm:pt>
    <dgm:pt modelId="{E5E58B0A-A755-4103-A79D-83B0137B7664}" type="pres">
      <dgm:prSet presAssocID="{0D7B3B40-42B4-428F-83DB-25DFD361E9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239FAB-05F6-40B2-AE6D-4F9DDE542B81}" type="pres">
      <dgm:prSet presAssocID="{BB8EA46E-966B-40A8-AC14-1B02F0A67B02}" presName="horFlow" presStyleCnt="0"/>
      <dgm:spPr/>
    </dgm:pt>
    <dgm:pt modelId="{F4E594EB-1C74-4CB9-9DCD-B0B4670125B4}" type="pres">
      <dgm:prSet presAssocID="{BB8EA46E-966B-40A8-AC14-1B02F0A67B02}" presName="bigChev" presStyleLbl="node1" presStyleIdx="0" presStyleCnt="3" custScaleX="104163" custScaleY="115508"/>
      <dgm:spPr/>
      <dgm:t>
        <a:bodyPr/>
        <a:lstStyle/>
        <a:p>
          <a:endParaRPr lang="ru-RU"/>
        </a:p>
      </dgm:t>
    </dgm:pt>
    <dgm:pt modelId="{24DC6C9B-5167-4B02-89F5-D10C5B09BD5A}" type="pres">
      <dgm:prSet presAssocID="{8C398B67-287D-4281-B01D-12AF70F691A7}" presName="parTrans" presStyleCnt="0"/>
      <dgm:spPr/>
    </dgm:pt>
    <dgm:pt modelId="{C7703BC5-728C-430A-91E0-EAD47B319291}" type="pres">
      <dgm:prSet presAssocID="{0CB86447-1107-4035-BB5A-97199510AD22}" presName="node" presStyleLbl="alignAccFollowNode1" presStyleIdx="0" presStyleCnt="6" custScaleX="123227" custScaleY="139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7340D-6A81-4728-86DA-71BF273B0A9E}" type="pres">
      <dgm:prSet presAssocID="{3B1208FD-035F-4A3C-A124-2D6DDCFD30ED}" presName="sibTrans" presStyleCnt="0"/>
      <dgm:spPr/>
    </dgm:pt>
    <dgm:pt modelId="{D2AEE8A7-90AF-4885-A33E-D9DDEB9E81A6}" type="pres">
      <dgm:prSet presAssocID="{19E7A3E6-F5F1-4A0A-89C3-E68CC0186AB8}" presName="node" presStyleLbl="alignAccFollowNode1" presStyleIdx="1" presStyleCnt="6" custScaleX="144867" custScaleY="139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D649-2785-4921-B81F-2F6182B799A9}" type="pres">
      <dgm:prSet presAssocID="{BB8EA46E-966B-40A8-AC14-1B02F0A67B02}" presName="vSp" presStyleCnt="0"/>
      <dgm:spPr/>
    </dgm:pt>
    <dgm:pt modelId="{D89D1C52-DE0A-430D-9F2B-B0B48BDE73CD}" type="pres">
      <dgm:prSet presAssocID="{21A223C6-EAE6-48A8-B01D-010DC9A7F866}" presName="horFlow" presStyleCnt="0"/>
      <dgm:spPr/>
    </dgm:pt>
    <dgm:pt modelId="{F3763C12-3897-4966-81D9-55284CF1D0DB}" type="pres">
      <dgm:prSet presAssocID="{21A223C6-EAE6-48A8-B01D-010DC9A7F866}" presName="bigChev" presStyleLbl="node1" presStyleIdx="1" presStyleCnt="3" custScaleX="123605" custScaleY="112139"/>
      <dgm:spPr/>
      <dgm:t>
        <a:bodyPr/>
        <a:lstStyle/>
        <a:p>
          <a:endParaRPr lang="ru-RU"/>
        </a:p>
      </dgm:t>
    </dgm:pt>
    <dgm:pt modelId="{88E6C972-A914-49B4-A74A-C39C1007742D}" type="pres">
      <dgm:prSet presAssocID="{9CDFF16E-7AA0-4043-B10F-BAB07681F0EC}" presName="parTrans" presStyleCnt="0"/>
      <dgm:spPr/>
    </dgm:pt>
    <dgm:pt modelId="{CA6F1656-3537-457D-9552-F78121B8BC05}" type="pres">
      <dgm:prSet presAssocID="{810FBF7B-E1F0-4E50-84FD-24336A71C3F9}" presName="node" presStyleLbl="alignAccFollowNode1" presStyleIdx="2" presStyleCnt="6" custScaleX="141034" custScaleY="12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35CDD-72ED-4697-BA59-56AD54DB12E4}" type="pres">
      <dgm:prSet presAssocID="{0E947647-90B9-4718-8BE8-988F3A3A5DA3}" presName="sibTrans" presStyleCnt="0"/>
      <dgm:spPr/>
    </dgm:pt>
    <dgm:pt modelId="{4A2AD80B-B3A1-4CF6-B1BD-37E896582EBB}" type="pres">
      <dgm:prSet presAssocID="{9ED9AF41-17DB-4B4F-8593-959819E7D51C}" presName="node" presStyleLbl="alignAccFollowNode1" presStyleIdx="3" presStyleCnt="6" custScaleX="128775" custScaleY="139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29101-C269-4FCE-AA9F-F201B91C43D3}" type="pres">
      <dgm:prSet presAssocID="{21A223C6-EAE6-48A8-B01D-010DC9A7F866}" presName="vSp" presStyleCnt="0"/>
      <dgm:spPr/>
    </dgm:pt>
    <dgm:pt modelId="{5EF71612-A404-4885-8299-AABC72A6F2BA}" type="pres">
      <dgm:prSet presAssocID="{4507E136-8FE5-49C8-A3F7-004AB1347554}" presName="horFlow" presStyleCnt="0"/>
      <dgm:spPr/>
    </dgm:pt>
    <dgm:pt modelId="{FA3CB167-CD18-4EB7-8470-6DD3AB0B21F0}" type="pres">
      <dgm:prSet presAssocID="{4507E136-8FE5-49C8-A3F7-004AB1347554}" presName="bigChev" presStyleLbl="node1" presStyleIdx="2" presStyleCnt="3" custScaleX="119449" custScaleY="114642"/>
      <dgm:spPr/>
      <dgm:t>
        <a:bodyPr/>
        <a:lstStyle/>
        <a:p>
          <a:endParaRPr lang="ru-RU"/>
        </a:p>
      </dgm:t>
    </dgm:pt>
    <dgm:pt modelId="{56A3647C-A501-459A-B819-821FA40C61F0}" type="pres">
      <dgm:prSet presAssocID="{BB7A2A1E-0E53-4D5A-ACC5-0993E83B6E3F}" presName="parTrans" presStyleCnt="0"/>
      <dgm:spPr/>
    </dgm:pt>
    <dgm:pt modelId="{B4864504-A9FA-48AB-B4BE-C3885B9D99A1}" type="pres">
      <dgm:prSet presAssocID="{2181343B-9C81-4E41-A220-3E23BF30ABD7}" presName="node" presStyleLbl="alignAccFollowNode1" presStyleIdx="4" presStyleCnt="6" custScaleX="134912" custScaleY="141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FA6B2-9283-47CD-8678-5ACD6412974F}" type="pres">
      <dgm:prSet presAssocID="{5F2D34D9-2EF8-4D8E-93F1-BC4DE2D2B7EC}" presName="sibTrans" presStyleCnt="0"/>
      <dgm:spPr/>
    </dgm:pt>
    <dgm:pt modelId="{D40B67A3-089A-4088-BDA6-69C02908E070}" type="pres">
      <dgm:prSet presAssocID="{D59ACFE9-3EEA-4552-BC97-82D1D45B7A93}" presName="node" presStyleLbl="alignAccFollowNode1" presStyleIdx="5" presStyleCnt="6" custScaleX="157277" custScaleY="153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CBD8C2-8185-4286-8C5B-006FE03FAEBA}" srcId="{21A223C6-EAE6-48A8-B01D-010DC9A7F866}" destId="{9ED9AF41-17DB-4B4F-8593-959819E7D51C}" srcOrd="1" destOrd="0" parTransId="{D10F5AF9-B32A-4E83-97C2-92B02BA250A3}" sibTransId="{88CE84FD-B9FC-44AF-910A-CEC9C56B72B6}"/>
    <dgm:cxn modelId="{E4E38418-8363-494A-9753-E310EC458574}" type="presOf" srcId="{810FBF7B-E1F0-4E50-84FD-24336A71C3F9}" destId="{CA6F1656-3537-457D-9552-F78121B8BC05}" srcOrd="0" destOrd="0" presId="urn:microsoft.com/office/officeart/2005/8/layout/lProcess3"/>
    <dgm:cxn modelId="{17F98A9F-C774-4C0B-8B65-645071F6A79B}" type="presOf" srcId="{D59ACFE9-3EEA-4552-BC97-82D1D45B7A93}" destId="{D40B67A3-089A-4088-BDA6-69C02908E070}" srcOrd="0" destOrd="0" presId="urn:microsoft.com/office/officeart/2005/8/layout/lProcess3"/>
    <dgm:cxn modelId="{8B6970EC-1B99-405E-B41D-015244E2CFE3}" srcId="{4507E136-8FE5-49C8-A3F7-004AB1347554}" destId="{D59ACFE9-3EEA-4552-BC97-82D1D45B7A93}" srcOrd="1" destOrd="0" parTransId="{6C2D663A-2D7D-48E3-9AEB-EA64EAD59740}" sibTransId="{E2002097-99A1-4C97-8623-EA21CF889787}"/>
    <dgm:cxn modelId="{23B25A25-FE05-4E9A-986C-9538D4A52E58}" type="presOf" srcId="{9ED9AF41-17DB-4B4F-8593-959819E7D51C}" destId="{4A2AD80B-B3A1-4CF6-B1BD-37E896582EBB}" srcOrd="0" destOrd="0" presId="urn:microsoft.com/office/officeart/2005/8/layout/lProcess3"/>
    <dgm:cxn modelId="{254E5A50-D64D-4E60-8F05-22935FDAB751}" type="presOf" srcId="{2181343B-9C81-4E41-A220-3E23BF30ABD7}" destId="{B4864504-A9FA-48AB-B4BE-C3885B9D99A1}" srcOrd="0" destOrd="0" presId="urn:microsoft.com/office/officeart/2005/8/layout/lProcess3"/>
    <dgm:cxn modelId="{18FBEF56-8703-44A0-A294-8511632EA6C4}" type="presOf" srcId="{BB8EA46E-966B-40A8-AC14-1B02F0A67B02}" destId="{F4E594EB-1C74-4CB9-9DCD-B0B4670125B4}" srcOrd="0" destOrd="0" presId="urn:microsoft.com/office/officeart/2005/8/layout/lProcess3"/>
    <dgm:cxn modelId="{76531F2A-3DC9-4156-A671-50DF2C595484}" srcId="{0D7B3B40-42B4-428F-83DB-25DFD361E95F}" destId="{21A223C6-EAE6-48A8-B01D-010DC9A7F866}" srcOrd="1" destOrd="0" parTransId="{2308789D-8ED2-4726-8EA2-EFAFB49CB41D}" sibTransId="{D1551A6F-42CD-4FD9-AFAA-6BB6924E0555}"/>
    <dgm:cxn modelId="{E3FF2F74-7F37-4BC6-8869-78C4F3398419}" srcId="{BB8EA46E-966B-40A8-AC14-1B02F0A67B02}" destId="{0CB86447-1107-4035-BB5A-97199510AD22}" srcOrd="0" destOrd="0" parTransId="{8C398B67-287D-4281-B01D-12AF70F691A7}" sibTransId="{3B1208FD-035F-4A3C-A124-2D6DDCFD30ED}"/>
    <dgm:cxn modelId="{6706CA2A-7DE9-4290-84A8-CD3DD81509E9}" srcId="{4507E136-8FE5-49C8-A3F7-004AB1347554}" destId="{2181343B-9C81-4E41-A220-3E23BF30ABD7}" srcOrd="0" destOrd="0" parTransId="{BB7A2A1E-0E53-4D5A-ACC5-0993E83B6E3F}" sibTransId="{5F2D34D9-2EF8-4D8E-93F1-BC4DE2D2B7EC}"/>
    <dgm:cxn modelId="{1FEEC841-A601-40AC-AD19-C8C337B7149C}" type="presOf" srcId="{19E7A3E6-F5F1-4A0A-89C3-E68CC0186AB8}" destId="{D2AEE8A7-90AF-4885-A33E-D9DDEB9E81A6}" srcOrd="0" destOrd="0" presId="urn:microsoft.com/office/officeart/2005/8/layout/lProcess3"/>
    <dgm:cxn modelId="{9B8A7DE9-1082-4CB4-94EF-ED6DCF13C77A}" srcId="{0D7B3B40-42B4-428F-83DB-25DFD361E95F}" destId="{4507E136-8FE5-49C8-A3F7-004AB1347554}" srcOrd="2" destOrd="0" parTransId="{D96F2444-A222-4ED4-9788-274CAB707524}" sibTransId="{B3C3A2EA-D058-4C56-A1C9-536C078D3A5F}"/>
    <dgm:cxn modelId="{F1062D54-873E-4BE2-A2CA-B93EDC5B830B}" srcId="{BB8EA46E-966B-40A8-AC14-1B02F0A67B02}" destId="{19E7A3E6-F5F1-4A0A-89C3-E68CC0186AB8}" srcOrd="1" destOrd="0" parTransId="{CBCC988E-B5C6-4B78-A075-C2B46CA9F092}" sibTransId="{F242C417-C2AE-4018-86D6-EA43CC139BA5}"/>
    <dgm:cxn modelId="{95BD9883-3B48-4E56-A9B1-49B155C28DD9}" type="presOf" srcId="{0D7B3B40-42B4-428F-83DB-25DFD361E95F}" destId="{E5E58B0A-A755-4103-A79D-83B0137B7664}" srcOrd="0" destOrd="0" presId="urn:microsoft.com/office/officeart/2005/8/layout/lProcess3"/>
    <dgm:cxn modelId="{859D5DD6-53C7-433D-8AEE-411C1062AF0A}" type="presOf" srcId="{0CB86447-1107-4035-BB5A-97199510AD22}" destId="{C7703BC5-728C-430A-91E0-EAD47B319291}" srcOrd="0" destOrd="0" presId="urn:microsoft.com/office/officeart/2005/8/layout/lProcess3"/>
    <dgm:cxn modelId="{4B0AC83E-4E08-491D-A784-47E190691FEB}" srcId="{0D7B3B40-42B4-428F-83DB-25DFD361E95F}" destId="{BB8EA46E-966B-40A8-AC14-1B02F0A67B02}" srcOrd="0" destOrd="0" parTransId="{FFB6904E-B72B-4978-BBCF-77DC3519DC08}" sibTransId="{68C4F611-E6AE-4456-B569-976D38235F86}"/>
    <dgm:cxn modelId="{45416C9B-B607-4CB3-BA43-5B8F3216113E}" type="presOf" srcId="{21A223C6-EAE6-48A8-B01D-010DC9A7F866}" destId="{F3763C12-3897-4966-81D9-55284CF1D0DB}" srcOrd="0" destOrd="0" presId="urn:microsoft.com/office/officeart/2005/8/layout/lProcess3"/>
    <dgm:cxn modelId="{8C2CA264-A82F-49A1-90F8-A9552B0AC1E5}" srcId="{21A223C6-EAE6-48A8-B01D-010DC9A7F866}" destId="{810FBF7B-E1F0-4E50-84FD-24336A71C3F9}" srcOrd="0" destOrd="0" parTransId="{9CDFF16E-7AA0-4043-B10F-BAB07681F0EC}" sibTransId="{0E947647-90B9-4718-8BE8-988F3A3A5DA3}"/>
    <dgm:cxn modelId="{9B3012EC-1345-453A-B0F7-BFFE62408AFC}" type="presOf" srcId="{4507E136-8FE5-49C8-A3F7-004AB1347554}" destId="{FA3CB167-CD18-4EB7-8470-6DD3AB0B21F0}" srcOrd="0" destOrd="0" presId="urn:microsoft.com/office/officeart/2005/8/layout/lProcess3"/>
    <dgm:cxn modelId="{96A29913-0FCD-4379-BC31-309DC359F0E7}" type="presParOf" srcId="{E5E58B0A-A755-4103-A79D-83B0137B7664}" destId="{62239FAB-05F6-40B2-AE6D-4F9DDE542B81}" srcOrd="0" destOrd="0" presId="urn:microsoft.com/office/officeart/2005/8/layout/lProcess3"/>
    <dgm:cxn modelId="{37C5CD09-662A-4B80-831F-7AE758A08FEA}" type="presParOf" srcId="{62239FAB-05F6-40B2-AE6D-4F9DDE542B81}" destId="{F4E594EB-1C74-4CB9-9DCD-B0B4670125B4}" srcOrd="0" destOrd="0" presId="urn:microsoft.com/office/officeart/2005/8/layout/lProcess3"/>
    <dgm:cxn modelId="{B62428AD-2667-4032-AABB-32C392CDCBD2}" type="presParOf" srcId="{62239FAB-05F6-40B2-AE6D-4F9DDE542B81}" destId="{24DC6C9B-5167-4B02-89F5-D10C5B09BD5A}" srcOrd="1" destOrd="0" presId="urn:microsoft.com/office/officeart/2005/8/layout/lProcess3"/>
    <dgm:cxn modelId="{93646057-BD3E-40B0-995D-F9EDE52063AB}" type="presParOf" srcId="{62239FAB-05F6-40B2-AE6D-4F9DDE542B81}" destId="{C7703BC5-728C-430A-91E0-EAD47B319291}" srcOrd="2" destOrd="0" presId="urn:microsoft.com/office/officeart/2005/8/layout/lProcess3"/>
    <dgm:cxn modelId="{EE871B6E-D3AF-4024-8677-762AA30BA11B}" type="presParOf" srcId="{62239FAB-05F6-40B2-AE6D-4F9DDE542B81}" destId="{53E7340D-6A81-4728-86DA-71BF273B0A9E}" srcOrd="3" destOrd="0" presId="urn:microsoft.com/office/officeart/2005/8/layout/lProcess3"/>
    <dgm:cxn modelId="{AE520D13-FFE3-4839-9A2F-74F9D2A5C704}" type="presParOf" srcId="{62239FAB-05F6-40B2-AE6D-4F9DDE542B81}" destId="{D2AEE8A7-90AF-4885-A33E-D9DDEB9E81A6}" srcOrd="4" destOrd="0" presId="urn:microsoft.com/office/officeart/2005/8/layout/lProcess3"/>
    <dgm:cxn modelId="{A065EBDA-C689-49CA-8622-93E8DE17A5E9}" type="presParOf" srcId="{E5E58B0A-A755-4103-A79D-83B0137B7664}" destId="{EF4DD649-2785-4921-B81F-2F6182B799A9}" srcOrd="1" destOrd="0" presId="urn:microsoft.com/office/officeart/2005/8/layout/lProcess3"/>
    <dgm:cxn modelId="{2D89B10A-9B13-4071-84A1-50D98B1D9545}" type="presParOf" srcId="{E5E58B0A-A755-4103-A79D-83B0137B7664}" destId="{D89D1C52-DE0A-430D-9F2B-B0B48BDE73CD}" srcOrd="2" destOrd="0" presId="urn:microsoft.com/office/officeart/2005/8/layout/lProcess3"/>
    <dgm:cxn modelId="{3316AE35-C9D6-4850-8F26-E768BAD51BBF}" type="presParOf" srcId="{D89D1C52-DE0A-430D-9F2B-B0B48BDE73CD}" destId="{F3763C12-3897-4966-81D9-55284CF1D0DB}" srcOrd="0" destOrd="0" presId="urn:microsoft.com/office/officeart/2005/8/layout/lProcess3"/>
    <dgm:cxn modelId="{1B846752-F40A-4F03-BC2D-FFE4EDBBCA9D}" type="presParOf" srcId="{D89D1C52-DE0A-430D-9F2B-B0B48BDE73CD}" destId="{88E6C972-A914-49B4-A74A-C39C1007742D}" srcOrd="1" destOrd="0" presId="urn:microsoft.com/office/officeart/2005/8/layout/lProcess3"/>
    <dgm:cxn modelId="{27B3A961-0894-4047-B234-49E3471703F9}" type="presParOf" srcId="{D89D1C52-DE0A-430D-9F2B-B0B48BDE73CD}" destId="{CA6F1656-3537-457D-9552-F78121B8BC05}" srcOrd="2" destOrd="0" presId="urn:microsoft.com/office/officeart/2005/8/layout/lProcess3"/>
    <dgm:cxn modelId="{AC0BA086-3423-485A-B2D7-BC607287D289}" type="presParOf" srcId="{D89D1C52-DE0A-430D-9F2B-B0B48BDE73CD}" destId="{62035CDD-72ED-4697-BA59-56AD54DB12E4}" srcOrd="3" destOrd="0" presId="urn:microsoft.com/office/officeart/2005/8/layout/lProcess3"/>
    <dgm:cxn modelId="{7B1B6F3D-CFC5-4354-BB02-00B6136361EA}" type="presParOf" srcId="{D89D1C52-DE0A-430D-9F2B-B0B48BDE73CD}" destId="{4A2AD80B-B3A1-4CF6-B1BD-37E896582EBB}" srcOrd="4" destOrd="0" presId="urn:microsoft.com/office/officeart/2005/8/layout/lProcess3"/>
    <dgm:cxn modelId="{D4338B05-8FFF-49B7-BC50-36648FA4CB5B}" type="presParOf" srcId="{E5E58B0A-A755-4103-A79D-83B0137B7664}" destId="{CA829101-C269-4FCE-AA9F-F201B91C43D3}" srcOrd="3" destOrd="0" presId="urn:microsoft.com/office/officeart/2005/8/layout/lProcess3"/>
    <dgm:cxn modelId="{0FB8298C-73EB-4A05-8DED-73B122E11671}" type="presParOf" srcId="{E5E58B0A-A755-4103-A79D-83B0137B7664}" destId="{5EF71612-A404-4885-8299-AABC72A6F2BA}" srcOrd="4" destOrd="0" presId="urn:microsoft.com/office/officeart/2005/8/layout/lProcess3"/>
    <dgm:cxn modelId="{325B6546-1E46-4A9F-98A7-A6BE24B30769}" type="presParOf" srcId="{5EF71612-A404-4885-8299-AABC72A6F2BA}" destId="{FA3CB167-CD18-4EB7-8470-6DD3AB0B21F0}" srcOrd="0" destOrd="0" presId="urn:microsoft.com/office/officeart/2005/8/layout/lProcess3"/>
    <dgm:cxn modelId="{BA2C0505-49EA-4BAA-B003-A60969B2763A}" type="presParOf" srcId="{5EF71612-A404-4885-8299-AABC72A6F2BA}" destId="{56A3647C-A501-459A-B819-821FA40C61F0}" srcOrd="1" destOrd="0" presId="urn:microsoft.com/office/officeart/2005/8/layout/lProcess3"/>
    <dgm:cxn modelId="{8C81D175-0E08-4948-9A4A-EEA3AFF9AEB9}" type="presParOf" srcId="{5EF71612-A404-4885-8299-AABC72A6F2BA}" destId="{B4864504-A9FA-48AB-B4BE-C3885B9D99A1}" srcOrd="2" destOrd="0" presId="urn:microsoft.com/office/officeart/2005/8/layout/lProcess3"/>
    <dgm:cxn modelId="{0BE5F347-51DD-4020-9C62-877DEC76C14B}" type="presParOf" srcId="{5EF71612-A404-4885-8299-AABC72A6F2BA}" destId="{95DFA6B2-9283-47CD-8678-5ACD6412974F}" srcOrd="3" destOrd="0" presId="urn:microsoft.com/office/officeart/2005/8/layout/lProcess3"/>
    <dgm:cxn modelId="{2815759A-BD34-4429-A307-48012246959D}" type="presParOf" srcId="{5EF71612-A404-4885-8299-AABC72A6F2BA}" destId="{D40B67A3-089A-4088-BDA6-69C02908E07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44767C-8664-4B37-AE89-5C4C1B65992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B98DDA1-95DE-4E41-AF46-679235A3338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течение 20 лет, т.е. начиная с 80-х г.г.          до начала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F38EC9-E095-4224-8B4B-375711BEFA8D}" type="parTrans" cxnId="{5A40F596-6350-49AC-9A52-52F974AB6947}">
      <dgm:prSet/>
      <dgm:spPr/>
      <dgm:t>
        <a:bodyPr/>
        <a:lstStyle/>
        <a:p>
          <a:endParaRPr lang="ru-RU"/>
        </a:p>
      </dgm:t>
    </dgm:pt>
    <dgm:pt modelId="{C3EF1F1D-470D-4C5D-85E7-5A5DEAC53CFE}" type="sibTrans" cxnId="{5A40F596-6350-49AC-9A52-52F974AB6947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6B003B04-1E3C-4D88-AE41-B0FAAFDFCB5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Экспорт Германии           в Англию увеличился      на 41%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9F56374-D78B-4BA4-9B1F-7E8ECEF7CBB3}" type="parTrans" cxnId="{B2497DF1-D054-4B44-A744-09ACB74192CA}">
      <dgm:prSet/>
      <dgm:spPr/>
      <dgm:t>
        <a:bodyPr/>
        <a:lstStyle/>
        <a:p>
          <a:endParaRPr lang="ru-RU"/>
        </a:p>
      </dgm:t>
    </dgm:pt>
    <dgm:pt modelId="{4586CE32-8E93-4AC7-947D-70750040A398}" type="sibTrans" cxnId="{B2497DF1-D054-4B44-A744-09ACB74192CA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7BE3E67-441D-4763-9259-294AB4BF632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Экспорт            из США возрос более чем вдвое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354995-B3BD-4815-952A-5F8DC5504BBB}" type="parTrans" cxnId="{9EF19B64-298D-4E89-8FD1-38AE63EA7E4F}">
      <dgm:prSet/>
      <dgm:spPr/>
      <dgm:t>
        <a:bodyPr/>
        <a:lstStyle/>
        <a:p>
          <a:endParaRPr lang="ru-RU"/>
        </a:p>
      </dgm:t>
    </dgm:pt>
    <dgm:pt modelId="{0A91D717-46EC-4057-8C8E-565ACF7C5861}" type="sibTrans" cxnId="{9EF19B64-298D-4E89-8FD1-38AE63EA7E4F}">
      <dgm:prSet/>
      <dgm:spPr/>
      <dgm:t>
        <a:bodyPr/>
        <a:lstStyle/>
        <a:p>
          <a:endParaRPr lang="ru-RU"/>
        </a:p>
      </dgm:t>
    </dgm:pt>
    <dgm:pt modelId="{CCD3D27B-DD05-450B-9D1D-5CFBC6765358}" type="pres">
      <dgm:prSet presAssocID="{9E44767C-8664-4B37-AE89-5C4C1B659921}" presName="Name0" presStyleCnt="0">
        <dgm:presLayoutVars>
          <dgm:dir/>
          <dgm:resizeHandles val="exact"/>
        </dgm:presLayoutVars>
      </dgm:prSet>
      <dgm:spPr/>
    </dgm:pt>
    <dgm:pt modelId="{3BF3BB8E-7001-4A6A-A31B-FC6B24991711}" type="pres">
      <dgm:prSet presAssocID="{9B98DDA1-95DE-4E41-AF46-679235A333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FDB67-F6A3-44A1-9346-0574FC0A7024}" type="pres">
      <dgm:prSet presAssocID="{C3EF1F1D-470D-4C5D-85E7-5A5DEAC53CF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1DB93B7-79C1-4F86-987F-8A5C3CCA62CD}" type="pres">
      <dgm:prSet presAssocID="{C3EF1F1D-470D-4C5D-85E7-5A5DEAC53CF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248E55D-B3F0-4BF8-912F-651DBAA5C244}" type="pres">
      <dgm:prSet presAssocID="{6B003B04-1E3C-4D88-AE41-B0FAAFDFCB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0F273-DF86-4842-BCCE-0A8B65DF46E4}" type="pres">
      <dgm:prSet presAssocID="{4586CE32-8E93-4AC7-947D-70750040A39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E35510F-1858-4C5A-9D24-44E18D6D811A}" type="pres">
      <dgm:prSet presAssocID="{4586CE32-8E93-4AC7-947D-70750040A39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01461E0-2777-41E9-9180-FF3201389902}" type="pres">
      <dgm:prSet presAssocID="{77BE3E67-441D-4763-9259-294AB4BF63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6A6279-E022-4BA4-BC3C-03992702F430}" type="presOf" srcId="{77BE3E67-441D-4763-9259-294AB4BF632D}" destId="{701461E0-2777-41E9-9180-FF3201389902}" srcOrd="0" destOrd="0" presId="urn:microsoft.com/office/officeart/2005/8/layout/process1"/>
    <dgm:cxn modelId="{9EF19B64-298D-4E89-8FD1-38AE63EA7E4F}" srcId="{9E44767C-8664-4B37-AE89-5C4C1B659921}" destId="{77BE3E67-441D-4763-9259-294AB4BF632D}" srcOrd="2" destOrd="0" parTransId="{1D354995-B3BD-4815-952A-5F8DC5504BBB}" sibTransId="{0A91D717-46EC-4057-8C8E-565ACF7C5861}"/>
    <dgm:cxn modelId="{0D784572-A8E3-40F2-910C-A81ED0C7FE2E}" type="presOf" srcId="{4586CE32-8E93-4AC7-947D-70750040A398}" destId="{0480F273-DF86-4842-BCCE-0A8B65DF46E4}" srcOrd="0" destOrd="0" presId="urn:microsoft.com/office/officeart/2005/8/layout/process1"/>
    <dgm:cxn modelId="{5A40F596-6350-49AC-9A52-52F974AB6947}" srcId="{9E44767C-8664-4B37-AE89-5C4C1B659921}" destId="{9B98DDA1-95DE-4E41-AF46-679235A3338C}" srcOrd="0" destOrd="0" parTransId="{E3F38EC9-E095-4224-8B4B-375711BEFA8D}" sibTransId="{C3EF1F1D-470D-4C5D-85E7-5A5DEAC53CFE}"/>
    <dgm:cxn modelId="{B2497DF1-D054-4B44-A744-09ACB74192CA}" srcId="{9E44767C-8664-4B37-AE89-5C4C1B659921}" destId="{6B003B04-1E3C-4D88-AE41-B0FAAFDFCB51}" srcOrd="1" destOrd="0" parTransId="{49F56374-D78B-4BA4-9B1F-7E8ECEF7CBB3}" sibTransId="{4586CE32-8E93-4AC7-947D-70750040A398}"/>
    <dgm:cxn modelId="{3FA272C1-9041-4B79-841E-8B5E2361C4C6}" type="presOf" srcId="{6B003B04-1E3C-4D88-AE41-B0FAAFDFCB51}" destId="{1248E55D-B3F0-4BF8-912F-651DBAA5C244}" srcOrd="0" destOrd="0" presId="urn:microsoft.com/office/officeart/2005/8/layout/process1"/>
    <dgm:cxn modelId="{EBE57C24-3F74-40FC-8007-DE2A3996D442}" type="presOf" srcId="{C3EF1F1D-470D-4C5D-85E7-5A5DEAC53CFE}" destId="{11DB93B7-79C1-4F86-987F-8A5C3CCA62CD}" srcOrd="1" destOrd="0" presId="urn:microsoft.com/office/officeart/2005/8/layout/process1"/>
    <dgm:cxn modelId="{A67D7262-E7BA-40A6-A9FA-2F33FD1D7B09}" type="presOf" srcId="{C3EF1F1D-470D-4C5D-85E7-5A5DEAC53CFE}" destId="{BDEFDB67-F6A3-44A1-9346-0574FC0A7024}" srcOrd="0" destOrd="0" presId="urn:microsoft.com/office/officeart/2005/8/layout/process1"/>
    <dgm:cxn modelId="{C19682F7-A890-42F9-B077-B896EDBDB84B}" type="presOf" srcId="{9B98DDA1-95DE-4E41-AF46-679235A3338C}" destId="{3BF3BB8E-7001-4A6A-A31B-FC6B24991711}" srcOrd="0" destOrd="0" presId="urn:microsoft.com/office/officeart/2005/8/layout/process1"/>
    <dgm:cxn modelId="{D1E55DCF-5F2B-4035-A55F-0602587142EE}" type="presOf" srcId="{4586CE32-8E93-4AC7-947D-70750040A398}" destId="{7E35510F-1858-4C5A-9D24-44E18D6D811A}" srcOrd="1" destOrd="0" presId="urn:microsoft.com/office/officeart/2005/8/layout/process1"/>
    <dgm:cxn modelId="{302471CD-E6EA-4342-8960-2CA97F841C65}" type="presOf" srcId="{9E44767C-8664-4B37-AE89-5C4C1B659921}" destId="{CCD3D27B-DD05-450B-9D1D-5CFBC6765358}" srcOrd="0" destOrd="0" presId="urn:microsoft.com/office/officeart/2005/8/layout/process1"/>
    <dgm:cxn modelId="{8BC32740-3406-42EF-9682-210F993F4AB5}" type="presParOf" srcId="{CCD3D27B-DD05-450B-9D1D-5CFBC6765358}" destId="{3BF3BB8E-7001-4A6A-A31B-FC6B24991711}" srcOrd="0" destOrd="0" presId="urn:microsoft.com/office/officeart/2005/8/layout/process1"/>
    <dgm:cxn modelId="{3559FBC8-B26F-419D-8A92-CED62ED879C6}" type="presParOf" srcId="{CCD3D27B-DD05-450B-9D1D-5CFBC6765358}" destId="{BDEFDB67-F6A3-44A1-9346-0574FC0A7024}" srcOrd="1" destOrd="0" presId="urn:microsoft.com/office/officeart/2005/8/layout/process1"/>
    <dgm:cxn modelId="{491013D5-4C79-40E2-AE5D-783DE0600FC7}" type="presParOf" srcId="{BDEFDB67-F6A3-44A1-9346-0574FC0A7024}" destId="{11DB93B7-79C1-4F86-987F-8A5C3CCA62CD}" srcOrd="0" destOrd="0" presId="urn:microsoft.com/office/officeart/2005/8/layout/process1"/>
    <dgm:cxn modelId="{3FDB65B7-4407-4D88-AC95-504319FB4DDD}" type="presParOf" srcId="{CCD3D27B-DD05-450B-9D1D-5CFBC6765358}" destId="{1248E55D-B3F0-4BF8-912F-651DBAA5C244}" srcOrd="2" destOrd="0" presId="urn:microsoft.com/office/officeart/2005/8/layout/process1"/>
    <dgm:cxn modelId="{F388E26F-721B-46AA-9EB9-69A090354CA5}" type="presParOf" srcId="{CCD3D27B-DD05-450B-9D1D-5CFBC6765358}" destId="{0480F273-DF86-4842-BCCE-0A8B65DF46E4}" srcOrd="3" destOrd="0" presId="urn:microsoft.com/office/officeart/2005/8/layout/process1"/>
    <dgm:cxn modelId="{645D574C-12A7-4E1E-8CF0-D71ED742D0D3}" type="presParOf" srcId="{0480F273-DF86-4842-BCCE-0A8B65DF46E4}" destId="{7E35510F-1858-4C5A-9D24-44E18D6D811A}" srcOrd="0" destOrd="0" presId="urn:microsoft.com/office/officeart/2005/8/layout/process1"/>
    <dgm:cxn modelId="{54648CEE-DC10-4251-8B7C-197B1FCE49A3}" type="presParOf" srcId="{CCD3D27B-DD05-450B-9D1D-5CFBC6765358}" destId="{701461E0-2777-41E9-9180-FF320138990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6950-D8C4-4B3A-94B4-10266B1A3472}">
      <dsp:nvSpPr>
        <dsp:cNvPr id="0" name=""/>
        <dsp:cNvSpPr/>
      </dsp:nvSpPr>
      <dsp:spPr>
        <a:xfrm>
          <a:off x="0" y="462889"/>
          <a:ext cx="54292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57424-D5F7-4FF5-AD6A-C80BDED086E9}">
      <dsp:nvSpPr>
        <dsp:cNvPr id="0" name=""/>
        <dsp:cNvSpPr/>
      </dsp:nvSpPr>
      <dsp:spPr>
        <a:xfrm>
          <a:off x="271464" y="34849"/>
          <a:ext cx="3800501" cy="85608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1) Политическая система страны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3254" y="76639"/>
        <a:ext cx="3716921" cy="772500"/>
      </dsp:txXfrm>
    </dsp:sp>
    <dsp:sp modelId="{1E28D7A1-B6AC-4C66-8D0C-6B98F35A4AC5}">
      <dsp:nvSpPr>
        <dsp:cNvPr id="0" name=""/>
        <dsp:cNvSpPr/>
      </dsp:nvSpPr>
      <dsp:spPr>
        <a:xfrm>
          <a:off x="0" y="1778329"/>
          <a:ext cx="54292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F5FE7-3146-4A02-9050-B797F88E52DE}">
      <dsp:nvSpPr>
        <dsp:cNvPr id="0" name=""/>
        <dsp:cNvSpPr/>
      </dsp:nvSpPr>
      <dsp:spPr>
        <a:xfrm>
          <a:off x="271464" y="1350289"/>
          <a:ext cx="3800501" cy="85608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2) Отставание в экономическом развитии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3254" y="1392079"/>
        <a:ext cx="3716921" cy="77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A0921-02DC-4204-9B63-531E8554D1F9}">
      <dsp:nvSpPr>
        <dsp:cNvPr id="0" name=""/>
        <dsp:cNvSpPr/>
      </dsp:nvSpPr>
      <dsp:spPr>
        <a:xfrm>
          <a:off x="22766" y="973530"/>
          <a:ext cx="1906263" cy="631328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Англия всё ещё была сильной         в экономическом отношении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8430" y="973530"/>
        <a:ext cx="1274935" cy="631328"/>
      </dsp:txXfrm>
    </dsp:sp>
    <dsp:sp modelId="{BC80746F-3F01-4E47-AEC9-27A9CA27173C}">
      <dsp:nvSpPr>
        <dsp:cNvPr id="0" name=""/>
        <dsp:cNvSpPr/>
      </dsp:nvSpPr>
      <dsp:spPr>
        <a:xfrm>
          <a:off x="1793297" y="971774"/>
          <a:ext cx="1829764" cy="63484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Лондон - финансовый центр мира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10718" y="971774"/>
        <a:ext cx="1194923" cy="634841"/>
      </dsp:txXfrm>
    </dsp:sp>
    <dsp:sp modelId="{D1329132-F69B-4944-89AC-0B931580FF83}">
      <dsp:nvSpPr>
        <dsp:cNvPr id="0" name=""/>
        <dsp:cNvSpPr/>
      </dsp:nvSpPr>
      <dsp:spPr>
        <a:xfrm>
          <a:off x="3467020" y="964010"/>
          <a:ext cx="1959809" cy="615958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мировой торговле расчёты    на основе фунта стерлингов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74999" y="964010"/>
        <a:ext cx="1343851" cy="6159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8BA7-E7FF-4A86-8ACB-017B98D76ED0}">
      <dsp:nvSpPr>
        <dsp:cNvPr id="0" name=""/>
        <dsp:cNvSpPr/>
      </dsp:nvSpPr>
      <dsp:spPr>
        <a:xfrm rot="16200000">
          <a:off x="-1235" y="663"/>
          <a:ext cx="2542652" cy="2542652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Хотя английский капитализм лишился прежнего лидерства          в области промышленности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35" y="636326"/>
        <a:ext cx="2097688" cy="1271326"/>
      </dsp:txXfrm>
    </dsp:sp>
    <dsp:sp modelId="{E454B369-7662-4D82-BC56-8DB55D9222A0}">
      <dsp:nvSpPr>
        <dsp:cNvPr id="0" name=""/>
        <dsp:cNvSpPr/>
      </dsp:nvSpPr>
      <dsp:spPr>
        <a:xfrm rot="5400000">
          <a:off x="2816432" y="663"/>
          <a:ext cx="2542652" cy="2542652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 сохранил возможность получения большой прибыли, путём сохранения больших рынков              в колониях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261396" y="636326"/>
        <a:ext cx="2097688" cy="12713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E834C-652D-4826-A06B-DA683B220FC6}">
      <dsp:nvSpPr>
        <dsp:cNvPr id="0" name=""/>
        <dsp:cNvSpPr/>
      </dsp:nvSpPr>
      <dsp:spPr>
        <a:xfrm>
          <a:off x="174931" y="0"/>
          <a:ext cx="2588599" cy="6364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Совокупность материальных, интеллектуальных и финансовых средств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3571" y="18640"/>
        <a:ext cx="2551319" cy="599153"/>
      </dsp:txXfrm>
    </dsp:sp>
    <dsp:sp modelId="{34133D75-5B81-4465-95AD-F3A2DBB203D7}">
      <dsp:nvSpPr>
        <dsp:cNvPr id="0" name=""/>
        <dsp:cNvSpPr/>
      </dsp:nvSpPr>
      <dsp:spPr>
        <a:xfrm rot="5400000">
          <a:off x="1349900" y="652343"/>
          <a:ext cx="238662" cy="28639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83314" y="676209"/>
        <a:ext cx="171836" cy="167063"/>
      </dsp:txXfrm>
    </dsp:sp>
    <dsp:sp modelId="{7F46E41A-A40E-4854-9DC1-ECA726FD33B5}">
      <dsp:nvSpPr>
        <dsp:cNvPr id="0" name=""/>
        <dsp:cNvSpPr/>
      </dsp:nvSpPr>
      <dsp:spPr>
        <a:xfrm>
          <a:off x="261997" y="954649"/>
          <a:ext cx="2414467" cy="6364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Используемых для получения прибыли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80637" y="973289"/>
        <a:ext cx="2377187" cy="599153"/>
      </dsp:txXfrm>
    </dsp:sp>
    <dsp:sp modelId="{050BF3FC-4A30-4B53-B2AC-E861B1024D94}">
      <dsp:nvSpPr>
        <dsp:cNvPr id="0" name=""/>
        <dsp:cNvSpPr/>
      </dsp:nvSpPr>
      <dsp:spPr>
        <a:xfrm rot="5400000">
          <a:off x="1341616" y="1612976"/>
          <a:ext cx="238662" cy="28639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75030" y="1636842"/>
        <a:ext cx="171836" cy="167063"/>
      </dsp:txXfrm>
    </dsp:sp>
    <dsp:sp modelId="{AEFAA112-E403-4154-BC10-D91F6ED549A5}">
      <dsp:nvSpPr>
        <dsp:cNvPr id="0" name=""/>
        <dsp:cNvSpPr/>
      </dsp:nvSpPr>
      <dsp:spPr>
        <a:xfrm>
          <a:off x="261997" y="1909299"/>
          <a:ext cx="2414467" cy="6364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Дополнительных материальных благ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80637" y="1927939"/>
        <a:ext cx="2377187" cy="5991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81251" y="130"/>
          <a:ext cx="3610476" cy="68738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1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№ 11</a:t>
          </a:r>
          <a:endParaRPr lang="ru-RU" sz="20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53096" y="130"/>
        <a:ext cx="3438631" cy="687382"/>
      </dsp:txXfrm>
    </dsp:sp>
    <dsp:sp modelId="{0695C490-E4F3-44F9-95D3-DCB4ADA8C6F8}">
      <dsp:nvSpPr>
        <dsp:cNvPr id="0" name=""/>
        <dsp:cNvSpPr/>
      </dsp:nvSpPr>
      <dsp:spPr>
        <a:xfrm>
          <a:off x="737560" y="130"/>
          <a:ext cx="687382" cy="687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081251" y="892702"/>
          <a:ext cx="3610476" cy="68738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1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Выпишите в тетрадь даты   и термины параграфа</a:t>
          </a:r>
          <a:endParaRPr lang="ru-RU" sz="18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53096" y="892702"/>
        <a:ext cx="3438631" cy="687382"/>
      </dsp:txXfrm>
    </dsp:sp>
    <dsp:sp modelId="{0A426044-E8F7-487B-91EF-34DFC983F853}">
      <dsp:nvSpPr>
        <dsp:cNvPr id="0" name=""/>
        <dsp:cNvSpPr/>
      </dsp:nvSpPr>
      <dsp:spPr>
        <a:xfrm>
          <a:off x="737560" y="892702"/>
          <a:ext cx="687382" cy="687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81251" y="1785274"/>
          <a:ext cx="3610476" cy="68738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1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Выполните работу              по методу «Рыбий скелет»</a:t>
          </a:r>
          <a:endParaRPr lang="ru-RU" sz="18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53096" y="1785274"/>
        <a:ext cx="3438631" cy="687382"/>
      </dsp:txXfrm>
    </dsp:sp>
    <dsp:sp modelId="{0CB44D7F-0C66-4497-B9EB-5134FE96849A}">
      <dsp:nvSpPr>
        <dsp:cNvPr id="0" name=""/>
        <dsp:cNvSpPr/>
      </dsp:nvSpPr>
      <dsp:spPr>
        <a:xfrm>
          <a:off x="737560" y="1785274"/>
          <a:ext cx="687382" cy="687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BBF93-E518-4428-9687-9B217BC874E9}">
      <dsp:nvSpPr>
        <dsp:cNvPr id="0" name=""/>
        <dsp:cNvSpPr/>
      </dsp:nvSpPr>
      <dsp:spPr>
        <a:xfrm>
          <a:off x="4055414" y="1531702"/>
          <a:ext cx="91440" cy="285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A0038-56A7-4A58-9C53-2F7FB345FCD0}">
      <dsp:nvSpPr>
        <dsp:cNvPr id="0" name=""/>
        <dsp:cNvSpPr/>
      </dsp:nvSpPr>
      <dsp:spPr>
        <a:xfrm>
          <a:off x="3012548" y="623819"/>
          <a:ext cx="1088586" cy="285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51"/>
              </a:lnTo>
              <a:lnTo>
                <a:pt x="1088586" y="194351"/>
              </a:lnTo>
              <a:lnTo>
                <a:pt x="1088586" y="285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A0ECE-3251-4A56-A017-A112DB9BB0D2}">
      <dsp:nvSpPr>
        <dsp:cNvPr id="0" name=""/>
        <dsp:cNvSpPr/>
      </dsp:nvSpPr>
      <dsp:spPr>
        <a:xfrm>
          <a:off x="1874907" y="1531702"/>
          <a:ext cx="731326" cy="285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51"/>
              </a:lnTo>
              <a:lnTo>
                <a:pt x="731326" y="194351"/>
              </a:lnTo>
              <a:lnTo>
                <a:pt x="731326" y="2851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2FB1D-E714-47D6-B789-E1EE4E6CB8F8}">
      <dsp:nvSpPr>
        <dsp:cNvPr id="0" name=""/>
        <dsp:cNvSpPr/>
      </dsp:nvSpPr>
      <dsp:spPr>
        <a:xfrm>
          <a:off x="1139912" y="1531702"/>
          <a:ext cx="734994" cy="285194"/>
        </a:xfrm>
        <a:custGeom>
          <a:avLst/>
          <a:gdLst/>
          <a:ahLst/>
          <a:cxnLst/>
          <a:rect l="0" t="0" r="0" b="0"/>
          <a:pathLst>
            <a:path>
              <a:moveTo>
                <a:pt x="734994" y="0"/>
              </a:moveTo>
              <a:lnTo>
                <a:pt x="734994" y="194351"/>
              </a:lnTo>
              <a:lnTo>
                <a:pt x="0" y="194351"/>
              </a:lnTo>
              <a:lnTo>
                <a:pt x="0" y="2851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47047-181F-468E-8846-A965B186F58B}">
      <dsp:nvSpPr>
        <dsp:cNvPr id="0" name=""/>
        <dsp:cNvSpPr/>
      </dsp:nvSpPr>
      <dsp:spPr>
        <a:xfrm>
          <a:off x="1874907" y="623819"/>
          <a:ext cx="1137641" cy="285194"/>
        </a:xfrm>
        <a:custGeom>
          <a:avLst/>
          <a:gdLst/>
          <a:ahLst/>
          <a:cxnLst/>
          <a:rect l="0" t="0" r="0" b="0"/>
          <a:pathLst>
            <a:path>
              <a:moveTo>
                <a:pt x="1137641" y="0"/>
              </a:moveTo>
              <a:lnTo>
                <a:pt x="1137641" y="194351"/>
              </a:lnTo>
              <a:lnTo>
                <a:pt x="0" y="194351"/>
              </a:lnTo>
              <a:lnTo>
                <a:pt x="0" y="285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46702-BFD3-4E56-993C-E8546BAF782F}">
      <dsp:nvSpPr>
        <dsp:cNvPr id="0" name=""/>
        <dsp:cNvSpPr/>
      </dsp:nvSpPr>
      <dsp:spPr>
        <a:xfrm>
          <a:off x="2193865" y="1130"/>
          <a:ext cx="1637366" cy="6226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AA413-CBA9-4BE8-A641-26CAB0E4981B}">
      <dsp:nvSpPr>
        <dsp:cNvPr id="0" name=""/>
        <dsp:cNvSpPr/>
      </dsp:nvSpPr>
      <dsp:spPr>
        <a:xfrm>
          <a:off x="2302821" y="104639"/>
          <a:ext cx="1637366" cy="62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Конституционная монархия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21059" y="122877"/>
        <a:ext cx="1600890" cy="586212"/>
      </dsp:txXfrm>
    </dsp:sp>
    <dsp:sp modelId="{77D25E29-B5AE-4929-B67D-072C27B47201}">
      <dsp:nvSpPr>
        <dsp:cNvPr id="0" name=""/>
        <dsp:cNvSpPr/>
      </dsp:nvSpPr>
      <dsp:spPr>
        <a:xfrm>
          <a:off x="1222309" y="909013"/>
          <a:ext cx="1305194" cy="6226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A8FD-389A-4A4C-ADE5-F80C1C7CDF62}">
      <dsp:nvSpPr>
        <dsp:cNvPr id="0" name=""/>
        <dsp:cNvSpPr/>
      </dsp:nvSpPr>
      <dsp:spPr>
        <a:xfrm>
          <a:off x="1331266" y="1012522"/>
          <a:ext cx="1305194" cy="62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349504" y="1030760"/>
        <a:ext cx="1268718" cy="586212"/>
      </dsp:txXfrm>
    </dsp:sp>
    <dsp:sp modelId="{4B39C7E6-9399-4F0D-A753-7FAC97F49828}">
      <dsp:nvSpPr>
        <dsp:cNvPr id="0" name=""/>
        <dsp:cNvSpPr/>
      </dsp:nvSpPr>
      <dsp:spPr>
        <a:xfrm>
          <a:off x="517542" y="1816896"/>
          <a:ext cx="1244739" cy="6226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80EF9-9E55-42F9-8741-926A531D56C7}">
      <dsp:nvSpPr>
        <dsp:cNvPr id="0" name=""/>
        <dsp:cNvSpPr/>
      </dsp:nvSpPr>
      <dsp:spPr>
        <a:xfrm>
          <a:off x="626499" y="1920405"/>
          <a:ext cx="1244739" cy="62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Управление внутренней          и внешней политикой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44737" y="1938643"/>
        <a:ext cx="1208263" cy="586212"/>
      </dsp:txXfrm>
    </dsp:sp>
    <dsp:sp modelId="{2B2C4899-104B-41A3-929E-6EB2B0D60BF4}">
      <dsp:nvSpPr>
        <dsp:cNvPr id="0" name=""/>
        <dsp:cNvSpPr/>
      </dsp:nvSpPr>
      <dsp:spPr>
        <a:xfrm>
          <a:off x="1980196" y="1816896"/>
          <a:ext cx="1252074" cy="6226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7B244-BAA2-4EA9-AEFC-C6C13EB0651E}">
      <dsp:nvSpPr>
        <dsp:cNvPr id="0" name=""/>
        <dsp:cNvSpPr/>
      </dsp:nvSpPr>
      <dsp:spPr>
        <a:xfrm>
          <a:off x="2089153" y="1920405"/>
          <a:ext cx="1252074" cy="62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Формирует парламент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07391" y="1938643"/>
        <a:ext cx="1215598" cy="586212"/>
      </dsp:txXfrm>
    </dsp:sp>
    <dsp:sp modelId="{5D849697-4E1E-49FF-99C4-0ED6D662B06B}">
      <dsp:nvSpPr>
        <dsp:cNvPr id="0" name=""/>
        <dsp:cNvSpPr/>
      </dsp:nvSpPr>
      <dsp:spPr>
        <a:xfrm>
          <a:off x="3399482" y="909013"/>
          <a:ext cx="1403304" cy="6226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8BAD2-8612-4B2F-959E-FE3A25798AAE}">
      <dsp:nvSpPr>
        <dsp:cNvPr id="0" name=""/>
        <dsp:cNvSpPr/>
      </dsp:nvSpPr>
      <dsp:spPr>
        <a:xfrm>
          <a:off x="3508439" y="1012522"/>
          <a:ext cx="1403304" cy="62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Король – глава государства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26677" y="1030760"/>
        <a:ext cx="1366828" cy="586212"/>
      </dsp:txXfrm>
    </dsp:sp>
    <dsp:sp modelId="{A0F74A72-207B-494F-8311-38665CD8F49B}">
      <dsp:nvSpPr>
        <dsp:cNvPr id="0" name=""/>
        <dsp:cNvSpPr/>
      </dsp:nvSpPr>
      <dsp:spPr>
        <a:xfrm>
          <a:off x="3450184" y="1816896"/>
          <a:ext cx="1301899" cy="6226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0E274-2C67-4BB5-B329-9F0FC549BAE3}">
      <dsp:nvSpPr>
        <dsp:cNvPr id="0" name=""/>
        <dsp:cNvSpPr/>
      </dsp:nvSpPr>
      <dsp:spPr>
        <a:xfrm>
          <a:off x="3559141" y="1920405"/>
          <a:ext cx="1301899" cy="62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участвовал   в управлении государством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77379" y="1938643"/>
        <a:ext cx="1265423" cy="586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157F-9DF1-476C-A109-44195C021934}">
      <dsp:nvSpPr>
        <dsp:cNvPr id="0" name=""/>
        <dsp:cNvSpPr/>
      </dsp:nvSpPr>
      <dsp:spPr>
        <a:xfrm>
          <a:off x="407196" y="0"/>
          <a:ext cx="4614895" cy="2643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338BC-0725-4585-B802-424011342398}">
      <dsp:nvSpPr>
        <dsp:cNvPr id="0" name=""/>
        <dsp:cNvSpPr/>
      </dsp:nvSpPr>
      <dsp:spPr>
        <a:xfrm>
          <a:off x="0" y="642938"/>
          <a:ext cx="1645393" cy="1357328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в Англии составляла партия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6259" y="709197"/>
        <a:ext cx="1512875" cy="1224810"/>
      </dsp:txXfrm>
    </dsp:sp>
    <dsp:sp modelId="{BADAFC15-A46D-4475-B4CE-82DDCE2AAC46}">
      <dsp:nvSpPr>
        <dsp:cNvPr id="0" name=""/>
        <dsp:cNvSpPr/>
      </dsp:nvSpPr>
      <dsp:spPr>
        <a:xfrm>
          <a:off x="1845135" y="642938"/>
          <a:ext cx="1621621" cy="1357328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Победившая на парламентских выборах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11394" y="709197"/>
        <a:ext cx="1489103" cy="1224810"/>
      </dsp:txXfrm>
    </dsp:sp>
    <dsp:sp modelId="{823D2D19-136B-4F08-BCA7-2ABF4BF3054D}">
      <dsp:nvSpPr>
        <dsp:cNvPr id="0" name=""/>
        <dsp:cNvSpPr/>
      </dsp:nvSpPr>
      <dsp:spPr>
        <a:xfrm>
          <a:off x="3807452" y="642938"/>
          <a:ext cx="1620085" cy="1357328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стране образовалась сильная двухпартийная система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73711" y="709197"/>
        <a:ext cx="1487567" cy="1224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C696B-4F4C-4C79-A3F9-F961C2213A08}">
      <dsp:nvSpPr>
        <dsp:cNvPr id="0" name=""/>
        <dsp:cNvSpPr/>
      </dsp:nvSpPr>
      <dsp:spPr>
        <a:xfrm>
          <a:off x="581732" y="2197"/>
          <a:ext cx="1426248" cy="71312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Консерваторы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02619" y="23084"/>
        <a:ext cx="1384474" cy="671350"/>
      </dsp:txXfrm>
    </dsp:sp>
    <dsp:sp modelId="{6CA6D58C-FE87-481C-9858-D4C617B17DD9}">
      <dsp:nvSpPr>
        <dsp:cNvPr id="0" name=""/>
        <dsp:cNvSpPr/>
      </dsp:nvSpPr>
      <dsp:spPr>
        <a:xfrm>
          <a:off x="724356" y="715321"/>
          <a:ext cx="142633" cy="534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843"/>
              </a:lnTo>
              <a:lnTo>
                <a:pt x="142633" y="534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3DF22-410C-432E-B9B1-6F0107BEF668}">
      <dsp:nvSpPr>
        <dsp:cNvPr id="0" name=""/>
        <dsp:cNvSpPr/>
      </dsp:nvSpPr>
      <dsp:spPr>
        <a:xfrm>
          <a:off x="866990" y="893602"/>
          <a:ext cx="1439997" cy="713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Основная опора – крупные землевладельцы </a:t>
          </a:r>
          <a:endParaRPr lang="ru-RU" sz="11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англиканская церковь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87877" y="914489"/>
        <a:ext cx="1398223" cy="671350"/>
      </dsp:txXfrm>
    </dsp:sp>
    <dsp:sp modelId="{7D060BAE-CA13-46D4-87B7-7A793FA7744A}">
      <dsp:nvSpPr>
        <dsp:cNvPr id="0" name=""/>
        <dsp:cNvSpPr/>
      </dsp:nvSpPr>
      <dsp:spPr>
        <a:xfrm>
          <a:off x="724356" y="715321"/>
          <a:ext cx="142633" cy="142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248"/>
              </a:lnTo>
              <a:lnTo>
                <a:pt x="142633" y="1426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DD277-75BE-4258-9B3C-CB06645AF683}">
      <dsp:nvSpPr>
        <dsp:cNvPr id="0" name=""/>
        <dsp:cNvSpPr/>
      </dsp:nvSpPr>
      <dsp:spPr>
        <a:xfrm>
          <a:off x="866990" y="1785008"/>
          <a:ext cx="1439997" cy="713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Отличалась преданностью традициям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87877" y="1805895"/>
        <a:ext cx="1398223" cy="671350"/>
      </dsp:txXfrm>
    </dsp:sp>
    <dsp:sp modelId="{D01408D1-CF7E-4C98-9A61-6C2073E7BC28}">
      <dsp:nvSpPr>
        <dsp:cNvPr id="0" name=""/>
        <dsp:cNvSpPr/>
      </dsp:nvSpPr>
      <dsp:spPr>
        <a:xfrm>
          <a:off x="3050297" y="2197"/>
          <a:ext cx="1426248" cy="71312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Либералы </a:t>
          </a:r>
          <a:endParaRPr lang="ru-RU" sz="120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71184" y="23084"/>
        <a:ext cx="1384474" cy="671350"/>
      </dsp:txXfrm>
    </dsp:sp>
    <dsp:sp modelId="{FF0CA862-EFB3-4BB8-8BD6-F11BF8E7BFC3}">
      <dsp:nvSpPr>
        <dsp:cNvPr id="0" name=""/>
        <dsp:cNvSpPr/>
      </dsp:nvSpPr>
      <dsp:spPr>
        <a:xfrm>
          <a:off x="3192922" y="715321"/>
          <a:ext cx="142619" cy="534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843"/>
              </a:lnTo>
              <a:lnTo>
                <a:pt x="142619" y="534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22E8C-4D31-4685-B011-1C3A40875E14}">
      <dsp:nvSpPr>
        <dsp:cNvPr id="0" name=""/>
        <dsp:cNvSpPr/>
      </dsp:nvSpPr>
      <dsp:spPr>
        <a:xfrm>
          <a:off x="3335541" y="893602"/>
          <a:ext cx="1439997" cy="713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Основная опора – представители среднего класса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356428" y="914489"/>
        <a:ext cx="1398223" cy="671350"/>
      </dsp:txXfrm>
    </dsp:sp>
    <dsp:sp modelId="{C4383A63-E0AF-4D96-B98D-9CDE4C34035B}">
      <dsp:nvSpPr>
        <dsp:cNvPr id="0" name=""/>
        <dsp:cNvSpPr/>
      </dsp:nvSpPr>
      <dsp:spPr>
        <a:xfrm>
          <a:off x="3192922" y="715321"/>
          <a:ext cx="142619" cy="142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248"/>
              </a:lnTo>
              <a:lnTo>
                <a:pt x="142619" y="1426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150FC-1507-41BA-AC5A-4FBCCED61B7A}">
      <dsp:nvSpPr>
        <dsp:cNvPr id="0" name=""/>
        <dsp:cNvSpPr/>
      </dsp:nvSpPr>
      <dsp:spPr>
        <a:xfrm>
          <a:off x="3335541" y="1785008"/>
          <a:ext cx="1439997" cy="713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Выделялась инициативностью проведения реформ в духе времени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356428" y="1805895"/>
        <a:ext cx="1398223" cy="671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B3FF7-3B02-4C38-B4F0-05B541B8E5B1}">
      <dsp:nvSpPr>
        <dsp:cNvPr id="0" name=""/>
        <dsp:cNvSpPr/>
      </dsp:nvSpPr>
      <dsp:spPr>
        <a:xfrm>
          <a:off x="401838" y="0"/>
          <a:ext cx="4554172" cy="2543979"/>
        </a:xfrm>
        <a:prstGeom prst="rightArrow">
          <a:avLst/>
        </a:prstGeom>
        <a:solidFill>
          <a:schemeClr val="bg1"/>
        </a:solidFill>
        <a:ln>
          <a:solidFill>
            <a:schemeClr val="bg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0A8B-47E6-4D09-B9C2-25C34F8851DC}">
      <dsp:nvSpPr>
        <dsp:cNvPr id="0" name=""/>
        <dsp:cNvSpPr/>
      </dsp:nvSpPr>
      <dsp:spPr>
        <a:xfrm>
          <a:off x="0" y="763193"/>
          <a:ext cx="1607355" cy="10175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Стремление сохранить главенствующее положение Англии в мире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9675" y="812868"/>
        <a:ext cx="1508005" cy="918241"/>
      </dsp:txXfrm>
    </dsp:sp>
    <dsp:sp modelId="{B0807450-F4A6-469C-8005-918AC6C7E901}">
      <dsp:nvSpPr>
        <dsp:cNvPr id="0" name=""/>
        <dsp:cNvSpPr/>
      </dsp:nvSpPr>
      <dsp:spPr>
        <a:xfrm>
          <a:off x="1875247" y="763193"/>
          <a:ext cx="1607355" cy="10175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Дальнейшие расширение колониальной империи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24922" y="812868"/>
        <a:ext cx="1508005" cy="918241"/>
      </dsp:txXfrm>
    </dsp:sp>
    <dsp:sp modelId="{45756CEA-85FF-468F-887A-C4932B209265}">
      <dsp:nvSpPr>
        <dsp:cNvPr id="0" name=""/>
        <dsp:cNvSpPr/>
      </dsp:nvSpPr>
      <dsp:spPr>
        <a:xfrm>
          <a:off x="3750495" y="763193"/>
          <a:ext cx="1607355" cy="10175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Стремление вытеснить конкурентов       на мировом рынке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00170" y="812868"/>
        <a:ext cx="1508005" cy="91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B36B-4091-4AE1-A13D-F3BF41234EF4}">
      <dsp:nvSpPr>
        <dsp:cNvPr id="0" name=""/>
        <dsp:cNvSpPr/>
      </dsp:nvSpPr>
      <dsp:spPr>
        <a:xfrm>
          <a:off x="0" y="0"/>
          <a:ext cx="5286411" cy="763194"/>
        </a:xfrm>
        <a:prstGeom prst="rect">
          <a:avLst/>
        </a:prstGeom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середине </a:t>
          </a:r>
          <a:r>
            <a:rPr lang="en-US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Англии утвердились основы гражданского 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общества.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5286411" cy="763194"/>
      </dsp:txXfrm>
    </dsp:sp>
    <dsp:sp modelId="{DA472462-3E6B-4B71-B5DB-7575E96B6B40}">
      <dsp:nvSpPr>
        <dsp:cNvPr id="0" name=""/>
        <dsp:cNvSpPr/>
      </dsp:nvSpPr>
      <dsp:spPr>
        <a:xfrm>
          <a:off x="2581" y="763194"/>
          <a:ext cx="1760416" cy="160270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нашло своё отражение                    в разрешении проведения митингов, свободе слова и т.д.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581" y="763194"/>
        <a:ext cx="1760416" cy="1602707"/>
      </dsp:txXfrm>
    </dsp:sp>
    <dsp:sp modelId="{7425EEB0-1FA0-4BE4-B1B2-BBE9E06090F6}">
      <dsp:nvSpPr>
        <dsp:cNvPr id="0" name=""/>
        <dsp:cNvSpPr/>
      </dsp:nvSpPr>
      <dsp:spPr>
        <a:xfrm>
          <a:off x="1762997" y="763194"/>
          <a:ext cx="1760416" cy="160270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Также был отменён ряд сословных привилегий,               на первое место были поставлены    не принадлежность   к какому-либо слою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62997" y="763194"/>
        <a:ext cx="1760416" cy="1602707"/>
      </dsp:txXfrm>
    </dsp:sp>
    <dsp:sp modelId="{77576267-2182-44CB-93DF-73BA3BAB9BEC}">
      <dsp:nvSpPr>
        <dsp:cNvPr id="0" name=""/>
        <dsp:cNvSpPr/>
      </dsp:nvSpPr>
      <dsp:spPr>
        <a:xfrm>
          <a:off x="3523413" y="763194"/>
          <a:ext cx="1760416" cy="160270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свобода личности, её талант, независимость,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индивидуальность.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23413" y="763194"/>
        <a:ext cx="1760416" cy="1602707"/>
      </dsp:txXfrm>
    </dsp:sp>
    <dsp:sp modelId="{1D30C4A2-EDA5-4DC9-807F-133923068D76}">
      <dsp:nvSpPr>
        <dsp:cNvPr id="0" name=""/>
        <dsp:cNvSpPr/>
      </dsp:nvSpPr>
      <dsp:spPr>
        <a:xfrm>
          <a:off x="0" y="2365901"/>
          <a:ext cx="5286411" cy="17807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0F184-6AED-422E-8694-3954FDC22A12}">
      <dsp:nvSpPr>
        <dsp:cNvPr id="0" name=""/>
        <dsp:cNvSpPr/>
      </dsp:nvSpPr>
      <dsp:spPr>
        <a:xfrm>
          <a:off x="308839" y="0"/>
          <a:ext cx="4622974" cy="2572554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19C08-B257-4279-874A-4320BB13F284}">
      <dsp:nvSpPr>
        <dsp:cNvPr id="0" name=""/>
        <dsp:cNvSpPr/>
      </dsp:nvSpPr>
      <dsp:spPr>
        <a:xfrm>
          <a:off x="580" y="771766"/>
          <a:ext cx="1652319" cy="102902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последней четверти </a:t>
          </a:r>
          <a:r>
            <a:rPr lang="en-US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Англия стала отставать от других государств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0813" y="821999"/>
        <a:ext cx="1551853" cy="928555"/>
      </dsp:txXfrm>
    </dsp:sp>
    <dsp:sp modelId="{62605775-372A-4687-A534-04B5891B31FF}">
      <dsp:nvSpPr>
        <dsp:cNvPr id="0" name=""/>
        <dsp:cNvSpPr/>
      </dsp:nvSpPr>
      <dsp:spPr>
        <a:xfrm>
          <a:off x="1893237" y="771766"/>
          <a:ext cx="1652319" cy="102902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к.</a:t>
          </a:r>
          <a:r>
            <a:rPr lang="en-US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 –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н.</a:t>
          </a:r>
          <a:r>
            <a:rPr lang="en-US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 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в.в. объём промышленного производства «мастерской мира» сократился в 2 раза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43470" y="821999"/>
        <a:ext cx="1551853" cy="928555"/>
      </dsp:txXfrm>
    </dsp:sp>
    <dsp:sp modelId="{56531CF2-CD0F-4E7B-BF0F-F1EF3D506B2A}">
      <dsp:nvSpPr>
        <dsp:cNvPr id="0" name=""/>
        <dsp:cNvSpPr/>
      </dsp:nvSpPr>
      <dsp:spPr>
        <a:xfrm>
          <a:off x="3785893" y="771766"/>
          <a:ext cx="1652319" cy="102902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 объёму промышленного производства Англия опустилась на 3-е место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36126" y="821999"/>
        <a:ext cx="1551853" cy="9285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594EB-1C74-4CB9-9DCD-B0B4670125B4}">
      <dsp:nvSpPr>
        <dsp:cNvPr id="0" name=""/>
        <dsp:cNvSpPr/>
      </dsp:nvSpPr>
      <dsp:spPr>
        <a:xfrm>
          <a:off x="417" y="25969"/>
          <a:ext cx="1698212" cy="753270"/>
        </a:xfrm>
        <a:prstGeom prst="chevron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Статус «мастерской мира» </a:t>
          </a:r>
          <a:r>
            <a:rPr lang="ru-RU" sz="11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остался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1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прошлом</a:t>
          </a:r>
          <a:endParaRPr lang="ru-RU" sz="110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7052" y="25969"/>
        <a:ext cx="944942" cy="753270"/>
      </dsp:txXfrm>
    </dsp:sp>
    <dsp:sp modelId="{C7703BC5-728C-430A-91E0-EAD47B319291}">
      <dsp:nvSpPr>
        <dsp:cNvPr id="0" name=""/>
        <dsp:cNvSpPr/>
      </dsp:nvSpPr>
      <dsp:spPr>
        <a:xfrm>
          <a:off x="1486685" y="25969"/>
          <a:ext cx="1667487" cy="753268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Основная причина -  вывоз капитала          за рубеж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63319" y="25969"/>
        <a:ext cx="914219" cy="753268"/>
      </dsp:txXfrm>
    </dsp:sp>
    <dsp:sp modelId="{D2AEE8A7-90AF-4885-A33E-D9DDEB9E81A6}">
      <dsp:nvSpPr>
        <dsp:cNvPr id="0" name=""/>
        <dsp:cNvSpPr/>
      </dsp:nvSpPr>
      <dsp:spPr>
        <a:xfrm>
          <a:off x="2964727" y="25969"/>
          <a:ext cx="1960316" cy="753268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Инвесторы предпочитали строить заводы, фабрики                    в колониях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341361" y="25969"/>
        <a:ext cx="1207048" cy="753268"/>
      </dsp:txXfrm>
    </dsp:sp>
    <dsp:sp modelId="{F3763C12-3897-4966-81D9-55284CF1D0DB}">
      <dsp:nvSpPr>
        <dsp:cNvPr id="0" name=""/>
        <dsp:cNvSpPr/>
      </dsp:nvSpPr>
      <dsp:spPr>
        <a:xfrm>
          <a:off x="417" y="881991"/>
          <a:ext cx="2015184" cy="731299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ещё колонии являлись источниками сырья и дешёвой рабочей силы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66067" y="881991"/>
        <a:ext cx="1283885" cy="731299"/>
      </dsp:txXfrm>
    </dsp:sp>
    <dsp:sp modelId="{CA6F1656-3537-457D-9552-F78121B8BC05}">
      <dsp:nvSpPr>
        <dsp:cNvPr id="0" name=""/>
        <dsp:cNvSpPr/>
      </dsp:nvSpPr>
      <dsp:spPr>
        <a:xfrm>
          <a:off x="1803656" y="898154"/>
          <a:ext cx="1908449" cy="698973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то время                как завоз их                                     в метрополию обошёлся бы дорого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53143" y="898154"/>
        <a:ext cx="1209476" cy="698973"/>
      </dsp:txXfrm>
    </dsp:sp>
    <dsp:sp modelId="{4A2AD80B-B3A1-4CF6-B1BD-37E896582EBB}">
      <dsp:nvSpPr>
        <dsp:cNvPr id="0" name=""/>
        <dsp:cNvSpPr/>
      </dsp:nvSpPr>
      <dsp:spPr>
        <a:xfrm>
          <a:off x="3522660" y="870538"/>
          <a:ext cx="1742562" cy="754205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Вывоз капитала приносил прибыль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99763" y="870538"/>
        <a:ext cx="988357" cy="754205"/>
      </dsp:txXfrm>
    </dsp:sp>
    <dsp:sp modelId="{FA3CB167-CD18-4EB7-8470-6DD3AB0B21F0}">
      <dsp:nvSpPr>
        <dsp:cNvPr id="0" name=""/>
        <dsp:cNvSpPr/>
      </dsp:nvSpPr>
      <dsp:spPr>
        <a:xfrm>
          <a:off x="417" y="1757109"/>
          <a:ext cx="1947427" cy="747622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Прибыль была   в 5 раз больше, чем прибыль      от внешней торговли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4228" y="1757109"/>
        <a:ext cx="1199805" cy="747622"/>
      </dsp:txXfrm>
    </dsp:sp>
    <dsp:sp modelId="{B4864504-A9FA-48AB-B4BE-C3885B9D99A1}">
      <dsp:nvSpPr>
        <dsp:cNvPr id="0" name=""/>
        <dsp:cNvSpPr/>
      </dsp:nvSpPr>
      <dsp:spPr>
        <a:xfrm>
          <a:off x="1735899" y="1746684"/>
          <a:ext cx="1825607" cy="768473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результате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погони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 прибылью многие предприятия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20136" y="1746684"/>
        <a:ext cx="1057134" cy="768473"/>
      </dsp:txXfrm>
    </dsp:sp>
    <dsp:sp modelId="{D40B67A3-089A-4088-BDA6-69C02908E070}">
      <dsp:nvSpPr>
        <dsp:cNvPr id="0" name=""/>
        <dsp:cNvSpPr/>
      </dsp:nvSpPr>
      <dsp:spPr>
        <a:xfrm>
          <a:off x="3372061" y="1716042"/>
          <a:ext cx="2128246" cy="829756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Остались             не оснащёнными своевременно передовой техникой                и технологиями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86939" y="1716042"/>
        <a:ext cx="1298490" cy="8297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3BB8E-7001-4A6A-A31B-FC6B24991711}">
      <dsp:nvSpPr>
        <dsp:cNvPr id="0" name=""/>
        <dsp:cNvSpPr/>
      </dsp:nvSpPr>
      <dsp:spPr>
        <a:xfrm>
          <a:off x="4646" y="810682"/>
          <a:ext cx="1388715" cy="950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течение 20 лет, т.е. начиная с 80-х г.г.          до начала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482" y="838518"/>
        <a:ext cx="1333043" cy="894730"/>
      </dsp:txXfrm>
    </dsp:sp>
    <dsp:sp modelId="{BDEFDB67-F6A3-44A1-9346-0574FC0A7024}">
      <dsp:nvSpPr>
        <dsp:cNvPr id="0" name=""/>
        <dsp:cNvSpPr/>
      </dsp:nvSpPr>
      <dsp:spPr>
        <a:xfrm>
          <a:off x="1532233" y="1113683"/>
          <a:ext cx="294407" cy="3444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532233" y="1182563"/>
        <a:ext cx="206085" cy="206641"/>
      </dsp:txXfrm>
    </dsp:sp>
    <dsp:sp modelId="{1248E55D-B3F0-4BF8-912F-651DBAA5C244}">
      <dsp:nvSpPr>
        <dsp:cNvPr id="0" name=""/>
        <dsp:cNvSpPr/>
      </dsp:nvSpPr>
      <dsp:spPr>
        <a:xfrm>
          <a:off x="1948848" y="810682"/>
          <a:ext cx="1388715" cy="950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Экспорт Германии           в Англию увеличился      на 41%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76684" y="838518"/>
        <a:ext cx="1333043" cy="894730"/>
      </dsp:txXfrm>
    </dsp:sp>
    <dsp:sp modelId="{0480F273-DF86-4842-BCCE-0A8B65DF46E4}">
      <dsp:nvSpPr>
        <dsp:cNvPr id="0" name=""/>
        <dsp:cNvSpPr/>
      </dsp:nvSpPr>
      <dsp:spPr>
        <a:xfrm>
          <a:off x="3476435" y="1113683"/>
          <a:ext cx="294407" cy="3444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476435" y="1182563"/>
        <a:ext cx="206085" cy="206641"/>
      </dsp:txXfrm>
    </dsp:sp>
    <dsp:sp modelId="{701461E0-2777-41E9-9180-FF3201389902}">
      <dsp:nvSpPr>
        <dsp:cNvPr id="0" name=""/>
        <dsp:cNvSpPr/>
      </dsp:nvSpPr>
      <dsp:spPr>
        <a:xfrm>
          <a:off x="3893050" y="810682"/>
          <a:ext cx="1388715" cy="950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Экспорт            из США возрос более чем вдвое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20886" y="838518"/>
        <a:ext cx="1333043" cy="89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13.xml"/><Relationship Id="rId7" Type="http://schemas.openxmlformats.org/officeDocument/2006/relationships/image" Target="../media/image10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94578" y="836112"/>
            <a:ext cx="3429025" cy="229676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387">
              <a:spcBef>
                <a:spcPts val="110"/>
              </a:spcBef>
            </a:pPr>
            <a:r>
              <a:rPr lang="ru-RU" sz="2200" b="1" dirty="0" smtClean="0">
                <a:solidFill>
                  <a:srgbClr val="2365C7"/>
                </a:solidFill>
                <a:latin typeface="Arial"/>
                <a:cs typeface="Arial"/>
              </a:rPr>
              <a:t>Политическое </a:t>
            </a:r>
            <a:r>
              <a:rPr lang="ru-RU" sz="2200" b="1" dirty="0" smtClean="0">
                <a:solidFill>
                  <a:srgbClr val="2365C7"/>
                </a:solidFill>
                <a:latin typeface="Arial"/>
                <a:cs typeface="Arial"/>
              </a:rPr>
              <a:t>и экономическое положение Англии в конце </a:t>
            </a:r>
            <a:r>
              <a:rPr lang="en-US" sz="2200" b="1" dirty="0" smtClean="0">
                <a:solidFill>
                  <a:srgbClr val="2365C7"/>
                </a:solidFill>
                <a:latin typeface="Arial"/>
                <a:cs typeface="Arial"/>
              </a:rPr>
              <a:t>XIX –</a:t>
            </a:r>
            <a:r>
              <a:rPr lang="ru-RU" sz="2200" b="1" dirty="0" smtClean="0">
                <a:solidFill>
                  <a:srgbClr val="2365C7"/>
                </a:solidFill>
                <a:latin typeface="Arial"/>
                <a:cs typeface="Arial"/>
              </a:rPr>
              <a:t> начале</a:t>
            </a:r>
            <a:r>
              <a:rPr lang="en-US" sz="2200" b="1" dirty="0" smtClean="0">
                <a:solidFill>
                  <a:srgbClr val="2365C7"/>
                </a:solidFill>
                <a:latin typeface="Arial"/>
                <a:cs typeface="Arial"/>
              </a:rPr>
              <a:t> XX</a:t>
            </a:r>
            <a:r>
              <a:rPr lang="ru-RU" sz="22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200" b="1" dirty="0" smtClean="0">
                <a:solidFill>
                  <a:srgbClr val="2365C7"/>
                </a:solidFill>
                <a:latin typeface="Arial"/>
                <a:cs typeface="Arial"/>
              </a:rPr>
              <a:t>веков</a:t>
            </a: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5576" y="1620044"/>
            <a:ext cx="304799" cy="7143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237047" y="1548606"/>
            <a:ext cx="1357322" cy="1428760"/>
          </a:xfrm>
        </p:spPr>
      </p:sp>
      <p:pic>
        <p:nvPicPr>
          <p:cNvPr id="25602" name="Picture 2" descr="Англия XVII - начале XX веков | Исто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857" y="1191416"/>
            <a:ext cx="1714512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Б.Дизраэли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3643" y="576016"/>
            <a:ext cx="3286149" cy="254422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период деятельности премьер-министра Б.Дизраэли тоже были приняты ряд важных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решений:</a:t>
            </a: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spcBef>
                <a:spcPts val="600"/>
              </a:spcBef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1875 г. была установлена 54-часовая рабочая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неделя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spcBef>
                <a:spcPts val="600"/>
              </a:spcBef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 запрещён приём на работу детей младше 10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spcBef>
                <a:spcPts val="600"/>
              </a:spcBef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1911 г. была проведена ещё одна реформа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парламента. Данная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реформа являлась важным этапом на пути развития гражданского общества и правового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государства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Бенджамин Дизраэли - краткая биография, факты, личная 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229" y="576015"/>
            <a:ext cx="2143140" cy="254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Отставание в экономическом развитии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5575" y="547688"/>
          <a:ext cx="5438794" cy="257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AutoShape 2" descr="Файл:Прусские юнкеры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49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ПРИЧИНЫ ОТСТАВАНИЯ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65081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2663735"/>
              </p:ext>
            </p:extLst>
          </p:nvPr>
        </p:nvGraphicFramePr>
        <p:xfrm>
          <a:off x="165081" y="548474"/>
          <a:ext cx="5500725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КОНКУРЕНТОСПОСОБНОСТЬ ТОВАРОВ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Файл:Прусские юнкеры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5575" y="576016"/>
            <a:ext cx="3152779" cy="254422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144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итоге конкурентоспособность английских промышленных товаров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снизилась.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44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Товары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Германии и США стали вытеснять товары Англии      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всех рынках мира, поскольку немецкие и американские товары были 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качественнее и дешевле.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Англия в конце 19 века. Колоризированные фото. Англия, 19 век, World of building, Сооружения, Строительство, Архитектура, Колоризация, Замок, Длинноп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477036"/>
            <a:ext cx="228601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4768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ЭКСПОРТ ГЕРМАНИИ И США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36519" y="619912"/>
          <a:ext cx="528641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AutoShape 2" descr="Файл:Прусские юнкеры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ТОРГОВЛЯ БЕЗ ПОШЛИН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5575" y="548474"/>
            <a:ext cx="2795588" cy="2548738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того, молодые развивающиеся государства устанавливали большие пошлины на английские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товары.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же продолжала оставаться верной традициям торговли           без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пошлин.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Файл:Прусские юнкеры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42" name="Picture 2" descr="Англия, Конец 19 Века. Века. Лондон - Трафальгарская Площадь - фото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1" y="548473"/>
            <a:ext cx="2495549" cy="254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ВОЕННЫЕ РАСХОДЫ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5575" y="548473"/>
            <a:ext cx="2671585" cy="257176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условиях ужесточения борьбы за передел мира 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международной арене Англия была вынуждена увеличить военные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Файл:Прусские юнкеры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5490" name="AutoShape 2" descr="Англо-бурская война — Сообщество «Это интересно знать...» на DRIV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5492" name="Picture 4" descr="Англо-бурская война. Рассказывают Геннадий Шубин и Руфина Вяткина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1" y="548475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Лондон – финансовый центр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11458"/>
              </p:ext>
            </p:extLst>
          </p:nvPr>
        </p:nvGraphicFramePr>
        <p:xfrm>
          <a:off x="165081" y="576263"/>
          <a:ext cx="5429287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ПРИБЫЛИ ЗА СЧЁТ КОЛОНИЙ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36519" y="576263"/>
          <a:ext cx="5357849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МОНОПОЛИИ АНГЛИИ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5575" y="548473"/>
            <a:ext cx="3060000" cy="257176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10800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того, хотя промышленное превосходство Англии постепенно утрачивалось,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ещё не лишилась других монополий – мировой посреднической торговли, страхования, банковской монополии,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судоходства.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Файл:Прусские юнкеры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Главный английский козырь в военно-морском кораблестрое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773" y="548475"/>
            <a:ext cx="235745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3862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5081" y="576263"/>
          <a:ext cx="5429288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5082" y="576016"/>
            <a:ext cx="2786082" cy="247278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Буржуазия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Англии сохраняла монополии долгое время, 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первую очередь благодаря своей колониальной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империи.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 descr="C:\Users\Вилена\Desktop\c8177f3e6709c93d167f767b943df8dcd00054a8_n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130" y="576263"/>
            <a:ext cx="2428891" cy="247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чём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55575" y="574510"/>
          <a:ext cx="2938463" cy="254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8326" name="AutoShape 6" descr="https://upload.wikimedia.org/wikipedia/commons/thumb/f/fe/FRA_100F_03R_GD_1906A.JPG/360px-FRA_100F_03R_GD_190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16898" y="1476028"/>
            <a:ext cx="1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5082" y="576016"/>
          <a:ext cx="5429288" cy="247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023" y="576016"/>
            <a:ext cx="857256" cy="686838"/>
          </a:xfrm>
          <a:prstGeom prst="rect">
            <a:avLst/>
          </a:prstGeom>
          <a:noFill/>
        </p:spPr>
      </p:pic>
      <p:pic>
        <p:nvPicPr>
          <p:cNvPr id="1027" name="Picture 3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023" y="1477168"/>
            <a:ext cx="785818" cy="642942"/>
          </a:xfrm>
          <a:prstGeom prst="rect">
            <a:avLst/>
          </a:prstGeom>
          <a:noFill/>
        </p:spPr>
      </p:pic>
      <p:pic>
        <p:nvPicPr>
          <p:cNvPr id="1028" name="Picture 4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0899" y="2262986"/>
            <a:ext cx="714380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 «РЫБИЙ СКЕЛЕТ»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58" y="576016"/>
            <a:ext cx="2286016" cy="2186310"/>
          </a:xfrm>
        </p:spPr>
        <p:txBody>
          <a:bodyPr anchor="ctr"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голове рыбы – тема.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хвосте – вывод (основная мысль).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верхних косточках – вопросы.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нижних косточках – ответы.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Технологическая карта урока истории &quot;Восстание декабристов&quot;"/>
          <p:cNvPicPr>
            <a:picLocks noChangeAspect="1" noChangeArrowheads="1"/>
          </p:cNvPicPr>
          <p:nvPr/>
        </p:nvPicPr>
        <p:blipFill rotWithShape="1">
          <a:blip r:embed="rId2"/>
          <a:srcRect t="16089" b="11291"/>
          <a:stretch/>
        </p:blipFill>
        <p:spPr bwMode="auto">
          <a:xfrm>
            <a:off x="2808287" y="877666"/>
            <a:ext cx="2643206" cy="1750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Политическая система страны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9" y="576016"/>
            <a:ext cx="5286411" cy="2472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36519" y="576016"/>
          <a:ext cx="5429287" cy="254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35718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ПАРТИИ В АНГЛИИ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76016"/>
            <a:ext cx="2857520" cy="240135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65081" y="477036"/>
          <a:ext cx="5429289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ДВУХПАРТИЙНАЯ СИСТЕМА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264336"/>
              </p:ext>
            </p:extLst>
          </p:nvPr>
        </p:nvGraphicFramePr>
        <p:xfrm>
          <a:off x="165081" y="619912"/>
          <a:ext cx="542928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Общие интересы и цели партий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36519" y="576262"/>
          <a:ext cx="5357850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ОСНОВЫ ГРАЖДАНСКОГО ОБЩЕСТВА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7698641"/>
              </p:ext>
            </p:extLst>
          </p:nvPr>
        </p:nvGraphicFramePr>
        <p:xfrm>
          <a:off x="236519" y="576262"/>
          <a:ext cx="5286411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ПАРЛАМЕНТСКАЯ РЕФОРМА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76" y="576016"/>
            <a:ext cx="3009902" cy="254422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1080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парламентской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реформе, проведённой 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1867 году, уменьшился имущественный ценз               для граждан, желающих участвовать в выборах.</a:t>
            </a:r>
          </a:p>
          <a:p>
            <a:pPr marL="10800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результате 50% мужского населения приобрели право участия в выборах.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Избирательная реформа (1832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Вилена\Desktop\Detail_House_of_Comm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576016"/>
            <a:ext cx="2214578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У.ГЛАДСТОН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55576" y="619912"/>
            <a:ext cx="3081340" cy="250033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У.Гладстон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 партии либералов </a:t>
            </a: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1864 – 1874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провело ряд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реформ:</a:t>
            </a: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spcBef>
                <a:spcPts val="600"/>
              </a:spcBef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Тред-юнионам была предоставлена возможность защищать свои права     в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суде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80000">
              <a:spcBef>
                <a:spcPts val="600"/>
              </a:spcBef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Также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было разрешено проведение забастовок, установлено проведение выборов в парламент путём тайного голосования, проведена школьная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реформ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AutoShape 2" descr="Гладстон, Уильям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Lib.ru/Классика: Гладстон Уильям. Информация об авт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0583" y="619912"/>
            <a:ext cx="2357454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2014e9fe29b73f4159b6ff904a01a15b03d60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153444</TotalTime>
  <Words>721</Words>
  <Application>Microsoft Office PowerPoint</Application>
  <PresentationFormat>Произвольный</PresentationFormat>
  <Paragraphs>112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Политическая система страны</vt:lpstr>
      <vt:lpstr>ПАРТИИ В АНГЛИИ</vt:lpstr>
      <vt:lpstr>ДВУХПАРТИЙНАЯ СИСТЕМА</vt:lpstr>
      <vt:lpstr>Общие интересы и цели партий</vt:lpstr>
      <vt:lpstr>ОСНОВЫ ГРАЖДАНСКОГО ОБЩЕСТВА</vt:lpstr>
      <vt:lpstr>ПАРЛАМЕНТСКАЯ РЕФОРМА</vt:lpstr>
      <vt:lpstr>У.ГЛАДСТОН</vt:lpstr>
      <vt:lpstr>Б.Дизраэли</vt:lpstr>
      <vt:lpstr>Отставание в экономическом развитии</vt:lpstr>
      <vt:lpstr>ПРИЧИНЫ ОТСТАВАНИЯ</vt:lpstr>
      <vt:lpstr>КОНКУРЕНТОСПОСОБНОСТЬ ТОВАРОВ</vt:lpstr>
      <vt:lpstr>ЭКСПОРТ ГЕРМАНИИ И США</vt:lpstr>
      <vt:lpstr>ТОРГОВЛЯ БЕЗ ПОШЛИН</vt:lpstr>
      <vt:lpstr>ВОЕННЫЕ РАСХОДЫ</vt:lpstr>
      <vt:lpstr>Лондон – финансовый центр</vt:lpstr>
      <vt:lpstr>ПРИБЫЛИ ЗА СЧЁТ КОЛОНИЙ</vt:lpstr>
      <vt:lpstr>МОНОПОЛИИ АНГЛИИ</vt:lpstr>
      <vt:lpstr>ВЫВОД</vt:lpstr>
      <vt:lpstr>О чём речь?</vt:lpstr>
      <vt:lpstr>Задания для самостоятельной работы</vt:lpstr>
      <vt:lpstr>МЕТОД «РЫБИЙ СКЕЛЕТ»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1723</cp:revision>
  <dcterms:created xsi:type="dcterms:W3CDTF">2014-10-08T23:03:32Z</dcterms:created>
  <dcterms:modified xsi:type="dcterms:W3CDTF">2020-10-11T07:11:35Z</dcterms:modified>
</cp:coreProperties>
</file>