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0"/>
  </p:notesMasterIdLst>
  <p:sldIdLst>
    <p:sldId id="1356" r:id="rId10"/>
    <p:sldId id="1414" r:id="rId11"/>
    <p:sldId id="1460" r:id="rId12"/>
    <p:sldId id="1461" r:id="rId13"/>
    <p:sldId id="1463" r:id="rId14"/>
    <p:sldId id="1472" r:id="rId15"/>
    <p:sldId id="1470" r:id="rId16"/>
    <p:sldId id="1475" r:id="rId17"/>
    <p:sldId id="1464" r:id="rId18"/>
    <p:sldId id="1465" r:id="rId19"/>
    <p:sldId id="1474" r:id="rId20"/>
    <p:sldId id="1466" r:id="rId21"/>
    <p:sldId id="1473" r:id="rId22"/>
    <p:sldId id="1468" r:id="rId23"/>
    <p:sldId id="1469" r:id="rId24"/>
    <p:sldId id="1467" r:id="rId25"/>
    <p:sldId id="1471" r:id="rId26"/>
    <p:sldId id="1458" r:id="rId27"/>
    <p:sldId id="1427" r:id="rId28"/>
    <p:sldId id="1439" r:id="rId29"/>
  </p:sldIdLst>
  <p:sldSz cx="5759450" cy="3240088"/>
  <p:notesSz cx="6858000" cy="9144000"/>
  <p:custDataLst>
    <p:tags r:id="rId31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60"/>
            <p14:sldId id="1461"/>
            <p14:sldId id="1463"/>
            <p14:sldId id="1472"/>
            <p14:sldId id="1470"/>
            <p14:sldId id="1475"/>
            <p14:sldId id="1464"/>
            <p14:sldId id="1465"/>
            <p14:sldId id="1474"/>
            <p14:sldId id="1466"/>
            <p14:sldId id="1473"/>
            <p14:sldId id="1468"/>
            <p14:sldId id="1469"/>
            <p14:sldId id="1467"/>
            <p14:sldId id="1471"/>
            <p14:sldId id="1458"/>
            <p14:sldId id="1427"/>
            <p14:sldId id="143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0C0C0"/>
    <a:srgbClr val="B2B2B2"/>
    <a:srgbClr val="5F5F5F"/>
    <a:srgbClr val="DDDDDD"/>
    <a:srgbClr val="80808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125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225CE-0FD8-4078-8142-90873ABCEEC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A92E736-E8D6-4644-8D28-77690EFC0D45}">
      <dgm:prSet phldrT="[Текст]" custT="1"/>
      <dgm:spPr/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Капитализм в конце </a:t>
          </a:r>
          <a:r>
            <a: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XIX – </a:t>
          </a:r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начале </a:t>
          </a:r>
          <a:r>
            <a: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XX</a:t>
          </a:r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веков</a:t>
          </a:r>
          <a:endParaRPr lang="ru-RU" sz="1900" b="1" dirty="0"/>
        </a:p>
      </dgm:t>
    </dgm:pt>
    <dgm:pt modelId="{CB3CED4F-109E-4227-BE95-091653A52052}" type="parTrans" cxnId="{33107F67-FEBD-40AA-92F7-5150A628B695}">
      <dgm:prSet/>
      <dgm:spPr/>
      <dgm:t>
        <a:bodyPr/>
        <a:lstStyle/>
        <a:p>
          <a:endParaRPr lang="ru-RU"/>
        </a:p>
      </dgm:t>
    </dgm:pt>
    <dgm:pt modelId="{4EDE9F6C-562A-497B-A36E-AD3BE15AB0A1}" type="sibTrans" cxnId="{33107F67-FEBD-40AA-92F7-5150A628B695}">
      <dgm:prSet/>
      <dgm:spPr/>
      <dgm:t>
        <a:bodyPr/>
        <a:lstStyle/>
        <a:p>
          <a:endParaRPr lang="ru-RU"/>
        </a:p>
      </dgm:t>
    </dgm:pt>
    <dgm:pt modelId="{DB3F812A-5D57-402F-81FA-2D9298D479C0}">
      <dgm:prSet phldrT="[Текст]" custT="1"/>
      <dgm:spPr/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Франко-прусская война</a:t>
          </a:r>
          <a:endParaRPr lang="ru-RU" sz="1900" b="1" dirty="0"/>
        </a:p>
      </dgm:t>
    </dgm:pt>
    <dgm:pt modelId="{3B2FF95A-02C4-475A-B4E7-F38FECCF83F3}" type="parTrans" cxnId="{98CBEF9C-CE3D-4F15-B88A-52DB66C97215}">
      <dgm:prSet/>
      <dgm:spPr/>
      <dgm:t>
        <a:bodyPr/>
        <a:lstStyle/>
        <a:p>
          <a:endParaRPr lang="ru-RU"/>
        </a:p>
      </dgm:t>
    </dgm:pt>
    <dgm:pt modelId="{20D0557A-043D-4B3F-9A93-9CC407395112}" type="sibTrans" cxnId="{98CBEF9C-CE3D-4F15-B88A-52DB66C97215}">
      <dgm:prSet/>
      <dgm:spPr/>
      <dgm:t>
        <a:bodyPr/>
        <a:lstStyle/>
        <a:p>
          <a:endParaRPr lang="ru-RU"/>
        </a:p>
      </dgm:t>
    </dgm:pt>
    <dgm:pt modelId="{3E3C8EF8-763F-4CD7-9990-CCC2C734DB02}">
      <dgm:prSet phldrT="[Текст]" custT="1"/>
      <dgm:spPr/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Франция в конце </a:t>
          </a:r>
          <a:r>
            <a: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XIX</a:t>
          </a:r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начале </a:t>
          </a:r>
          <a:r>
            <a: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XX </a:t>
          </a:r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веков</a:t>
          </a:r>
          <a:endParaRPr lang="ru-RU" sz="1900" b="1" dirty="0"/>
        </a:p>
      </dgm:t>
    </dgm:pt>
    <dgm:pt modelId="{C43DB209-B1F9-4C83-ACAF-661A4CF8ADF0}" type="parTrans" cxnId="{EF5F4DD2-E3BA-46B7-83C5-44372FBAF1D9}">
      <dgm:prSet/>
      <dgm:spPr/>
      <dgm:t>
        <a:bodyPr/>
        <a:lstStyle/>
        <a:p>
          <a:endParaRPr lang="ru-RU"/>
        </a:p>
      </dgm:t>
    </dgm:pt>
    <dgm:pt modelId="{5D850BAE-C5C1-455A-9383-0965B15D1E47}" type="sibTrans" cxnId="{EF5F4DD2-E3BA-46B7-83C5-44372FBAF1D9}">
      <dgm:prSet/>
      <dgm:spPr/>
      <dgm:t>
        <a:bodyPr/>
        <a:lstStyle/>
        <a:p>
          <a:endParaRPr lang="ru-RU"/>
        </a:p>
      </dgm:t>
    </dgm:pt>
    <dgm:pt modelId="{F7DC3A09-FBE3-4BE7-9B63-5AF28AB0EEEA}" type="pres">
      <dgm:prSet presAssocID="{23D225CE-0FD8-4078-8142-90873ABCE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8B553-0049-4EA0-87D7-BAC41E91919A}" type="pres">
      <dgm:prSet presAssocID="{5A92E736-E8D6-4644-8D28-77690EFC0D45}" presName="parentText" presStyleLbl="node1" presStyleIdx="0" presStyleCnt="3" custLinFactNeighborY="-14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2956E-2630-45B1-88E8-277A0123834C}" type="pres">
      <dgm:prSet presAssocID="{4EDE9F6C-562A-497B-A36E-AD3BE15AB0A1}" presName="spacer" presStyleCnt="0"/>
      <dgm:spPr/>
      <dgm:t>
        <a:bodyPr/>
        <a:lstStyle/>
        <a:p>
          <a:endParaRPr lang="ru-RU"/>
        </a:p>
      </dgm:t>
    </dgm:pt>
    <dgm:pt modelId="{79B71572-C7A7-4C1E-94A9-A82D611C07C8}" type="pres">
      <dgm:prSet presAssocID="{DB3F812A-5D57-402F-81FA-2D9298D479C0}" presName="parentText" presStyleLbl="node1" presStyleIdx="1" presStyleCnt="3" custLinFactNeighborY="-13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B578D-7C9E-4442-AE80-4FDFB84C01C8}" type="pres">
      <dgm:prSet presAssocID="{20D0557A-043D-4B3F-9A93-9CC407395112}" presName="spacer" presStyleCnt="0"/>
      <dgm:spPr/>
    </dgm:pt>
    <dgm:pt modelId="{9A97FAD4-567E-46FB-B69E-0082EC934B44}" type="pres">
      <dgm:prSet presAssocID="{3E3C8EF8-763F-4CD7-9990-CCC2C734DB02}" presName="parentText" presStyleLbl="node1" presStyleIdx="2" presStyleCnt="3" custLinFactNeighborY="-13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47708-4568-4166-BEA3-7E2D0B92FAEF}" type="presOf" srcId="{3E3C8EF8-763F-4CD7-9990-CCC2C734DB02}" destId="{9A97FAD4-567E-46FB-B69E-0082EC934B44}" srcOrd="0" destOrd="0" presId="urn:microsoft.com/office/officeart/2005/8/layout/vList2"/>
    <dgm:cxn modelId="{98CBEF9C-CE3D-4F15-B88A-52DB66C97215}" srcId="{23D225CE-0FD8-4078-8142-90873ABCEECB}" destId="{DB3F812A-5D57-402F-81FA-2D9298D479C0}" srcOrd="1" destOrd="0" parTransId="{3B2FF95A-02C4-475A-B4E7-F38FECCF83F3}" sibTransId="{20D0557A-043D-4B3F-9A93-9CC407395112}"/>
    <dgm:cxn modelId="{892D3C57-BB24-4D0E-A651-F04AEAB8A296}" type="presOf" srcId="{5A92E736-E8D6-4644-8D28-77690EFC0D45}" destId="{BFF8B553-0049-4EA0-87D7-BAC41E91919A}" srcOrd="0" destOrd="0" presId="urn:microsoft.com/office/officeart/2005/8/layout/vList2"/>
    <dgm:cxn modelId="{385FEDD6-CE7E-4AD0-B4E5-93FAA5C158B3}" type="presOf" srcId="{DB3F812A-5D57-402F-81FA-2D9298D479C0}" destId="{79B71572-C7A7-4C1E-94A9-A82D611C07C8}" srcOrd="0" destOrd="0" presId="urn:microsoft.com/office/officeart/2005/8/layout/vList2"/>
    <dgm:cxn modelId="{33107F67-FEBD-40AA-92F7-5150A628B695}" srcId="{23D225CE-0FD8-4078-8142-90873ABCEECB}" destId="{5A92E736-E8D6-4644-8D28-77690EFC0D45}" srcOrd="0" destOrd="0" parTransId="{CB3CED4F-109E-4227-BE95-091653A52052}" sibTransId="{4EDE9F6C-562A-497B-A36E-AD3BE15AB0A1}"/>
    <dgm:cxn modelId="{EF5F4DD2-E3BA-46B7-83C5-44372FBAF1D9}" srcId="{23D225CE-0FD8-4078-8142-90873ABCEECB}" destId="{3E3C8EF8-763F-4CD7-9990-CCC2C734DB02}" srcOrd="2" destOrd="0" parTransId="{C43DB209-B1F9-4C83-ACAF-661A4CF8ADF0}" sibTransId="{5D850BAE-C5C1-455A-9383-0965B15D1E47}"/>
    <dgm:cxn modelId="{0D019EF7-C178-4EC9-BE4B-093251C79DC2}" type="presOf" srcId="{23D225CE-0FD8-4078-8142-90873ABCEECB}" destId="{F7DC3A09-FBE3-4BE7-9B63-5AF28AB0EEEA}" srcOrd="0" destOrd="0" presId="urn:microsoft.com/office/officeart/2005/8/layout/vList2"/>
    <dgm:cxn modelId="{0203B8B0-50C9-4757-AB71-0503F348C124}" type="presParOf" srcId="{F7DC3A09-FBE3-4BE7-9B63-5AF28AB0EEEA}" destId="{BFF8B553-0049-4EA0-87D7-BAC41E91919A}" srcOrd="0" destOrd="0" presId="urn:microsoft.com/office/officeart/2005/8/layout/vList2"/>
    <dgm:cxn modelId="{6261833B-00D2-49FC-A66C-DE22EB12622F}" type="presParOf" srcId="{F7DC3A09-FBE3-4BE7-9B63-5AF28AB0EEEA}" destId="{9792956E-2630-45B1-88E8-277A0123834C}" srcOrd="1" destOrd="0" presId="urn:microsoft.com/office/officeart/2005/8/layout/vList2"/>
    <dgm:cxn modelId="{BF01E112-0DB2-43DC-BB5B-A4B3873F3145}" type="presParOf" srcId="{F7DC3A09-FBE3-4BE7-9B63-5AF28AB0EEEA}" destId="{79B71572-C7A7-4C1E-94A9-A82D611C07C8}" srcOrd="2" destOrd="0" presId="urn:microsoft.com/office/officeart/2005/8/layout/vList2"/>
    <dgm:cxn modelId="{8B8EC824-9F2F-4255-9870-21AEE1D54577}" type="presParOf" srcId="{F7DC3A09-FBE3-4BE7-9B63-5AF28AB0EEEA}" destId="{666B578D-7C9E-4442-AE80-4FDFB84C01C8}" srcOrd="3" destOrd="0" presId="urn:microsoft.com/office/officeart/2005/8/layout/vList2"/>
    <dgm:cxn modelId="{C5C1C591-FFE3-4FA6-A789-59DDA6EDD4A7}" type="presParOf" srcId="{F7DC3A09-FBE3-4BE7-9B63-5AF28AB0EEEA}" destId="{9A97FAD4-567E-46FB-B69E-0082EC934B44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DFCB1-C7F5-43BA-A6C7-CCBB4B92041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FE775-84DB-4494-9114-B8E7147650F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Быстро развиваются города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1F96B20-81C0-4711-9E3B-B4817ACED9D7}" type="parTrans" cxnId="{AD656E74-8FBB-472B-900E-6109743C8D15}">
      <dgm:prSet/>
      <dgm:spPr/>
      <dgm:t>
        <a:bodyPr/>
        <a:lstStyle/>
        <a:p>
          <a:endParaRPr lang="ru-RU"/>
        </a:p>
      </dgm:t>
    </dgm:pt>
    <dgm:pt modelId="{3BA0E846-43A4-4B53-A056-D1832BD60080}" type="sibTrans" cxnId="{AD656E74-8FBB-472B-900E-6109743C8D15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7527BB2-142B-437C-8A06-0279508D1FF0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Техническое развитие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E1CE67B-1994-480F-B6A0-AE58B990992F}" type="parTrans" cxnId="{D59C9014-8DF6-4771-B41F-9464FC919BA9}">
      <dgm:prSet/>
      <dgm:spPr/>
      <dgm:t>
        <a:bodyPr/>
        <a:lstStyle/>
        <a:p>
          <a:endParaRPr lang="ru-RU"/>
        </a:p>
      </dgm:t>
    </dgm:pt>
    <dgm:pt modelId="{737B40CB-E88B-4265-887D-18B3E5C91E2E}" type="sibTrans" cxnId="{D59C9014-8DF6-4771-B41F-9464FC919BA9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E3C2D84-9795-4B5D-86BD-C9A450568A9A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Развитие промышленности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DA96BA1-5D11-4D8D-A5F2-677C06A80950}" type="parTrans" cxnId="{C1533D61-3F13-4E5C-AE8C-0CB70C6BBE9F}">
      <dgm:prSet/>
      <dgm:spPr/>
      <dgm:t>
        <a:bodyPr/>
        <a:lstStyle/>
        <a:p>
          <a:endParaRPr lang="ru-RU"/>
        </a:p>
      </dgm:t>
    </dgm:pt>
    <dgm:pt modelId="{39DC9F19-9BE5-4615-8032-B95B5D844DEF}" type="sibTrans" cxnId="{C1533D61-3F13-4E5C-AE8C-0CB70C6BBE9F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C75DA66-9EEE-4682-A5A7-7F7F926D682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Формирование классов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15E3B3-E247-4F48-B758-6F45D7FA20F3}" type="parTrans" cxnId="{55AB764F-3850-4DB2-BD0C-3783A72B9CCF}">
      <dgm:prSet/>
      <dgm:spPr/>
      <dgm:t>
        <a:bodyPr/>
        <a:lstStyle/>
        <a:p>
          <a:endParaRPr lang="ru-RU"/>
        </a:p>
      </dgm:t>
    </dgm:pt>
    <dgm:pt modelId="{8A7ACFB8-1CDD-4101-A935-37DF5FF806AF}" type="sibTrans" cxnId="{55AB764F-3850-4DB2-BD0C-3783A72B9CCF}">
      <dgm:prSet/>
      <dgm:spPr/>
      <dgm:t>
        <a:bodyPr/>
        <a:lstStyle/>
        <a:p>
          <a:endParaRPr lang="ru-RU"/>
        </a:p>
      </dgm:t>
    </dgm:pt>
    <dgm:pt modelId="{A27AA859-2A1F-4D61-B017-478A7A6A1025}" type="pres">
      <dgm:prSet presAssocID="{996DFCB1-C7F5-43BA-A6C7-CCBB4B9204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10B11-0E3A-40FC-A87F-4609A201B0E6}" type="pres">
      <dgm:prSet presAssocID="{A3EFE775-84DB-4494-9114-B8E7147650FC}" presName="node" presStyleLbl="node1" presStyleIdx="0" presStyleCnt="4" custScaleX="815908" custScaleY="308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FAC57-92CB-40FC-BC97-F11200A45AB2}" type="pres">
      <dgm:prSet presAssocID="{3BA0E846-43A4-4B53-A056-D1832BD6008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192F0BC-1C75-4086-B1CB-612212C98ED0}" type="pres">
      <dgm:prSet presAssocID="{3BA0E846-43A4-4B53-A056-D1832BD6008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878B187-CAE3-46B8-94FE-C3AD72B513D7}" type="pres">
      <dgm:prSet presAssocID="{E7527BB2-142B-437C-8A06-0279508D1FF0}" presName="node" presStyleLbl="node1" presStyleIdx="1" presStyleCnt="4" custScaleX="374093" custScaleY="272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C9FEC-EB65-4956-B958-C54A238E575B}" type="pres">
      <dgm:prSet presAssocID="{737B40CB-E88B-4265-887D-18B3E5C91E2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A522ED4-7CB6-49CA-BD64-F306C07CF2F0}" type="pres">
      <dgm:prSet presAssocID="{737B40CB-E88B-4265-887D-18B3E5C91E2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91B7FD4-90E6-42E7-A193-C7EE487B4F23}" type="pres">
      <dgm:prSet presAssocID="{1E3C2D84-9795-4B5D-86BD-C9A450568A9A}" presName="node" presStyleLbl="node1" presStyleIdx="2" presStyleCnt="4" custScaleX="548477" custScaleY="336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7E64A-6E7E-4704-87F2-60760C5A336B}" type="pres">
      <dgm:prSet presAssocID="{39DC9F19-9BE5-4615-8032-B95B5D844DE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AAC933B-5779-4345-97E6-5183CC18D388}" type="pres">
      <dgm:prSet presAssocID="{39DC9F19-9BE5-4615-8032-B95B5D844DE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E6E300A-5138-4BB9-9B5C-3BC38DDAF116}" type="pres">
      <dgm:prSet presAssocID="{6C75DA66-9EEE-4682-A5A7-7F7F926D6828}" presName="node" presStyleLbl="node1" presStyleIdx="3" presStyleCnt="4" custScaleX="785473" custScaleY="260852" custLinFactNeighborY="3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587D2-E174-406A-B142-F9A8E63B17D8}" type="presOf" srcId="{3BA0E846-43A4-4B53-A056-D1832BD60080}" destId="{4FCFAC57-92CB-40FC-BC97-F11200A45AB2}" srcOrd="0" destOrd="0" presId="urn:microsoft.com/office/officeart/2005/8/layout/process5"/>
    <dgm:cxn modelId="{D9CE64D7-9CA7-483E-8C1A-A0853508FDA4}" type="presOf" srcId="{39DC9F19-9BE5-4615-8032-B95B5D844DEF}" destId="{5AAC933B-5779-4345-97E6-5183CC18D388}" srcOrd="1" destOrd="0" presId="urn:microsoft.com/office/officeart/2005/8/layout/process5"/>
    <dgm:cxn modelId="{1DA0F2C7-13E4-4834-B685-41C9F41D4126}" type="presOf" srcId="{A3EFE775-84DB-4494-9114-B8E7147650FC}" destId="{C8B10B11-0E3A-40FC-A87F-4609A201B0E6}" srcOrd="0" destOrd="0" presId="urn:microsoft.com/office/officeart/2005/8/layout/process5"/>
    <dgm:cxn modelId="{AAC597A8-F280-40BA-B361-4CFF541938B3}" type="presOf" srcId="{6C75DA66-9EEE-4682-A5A7-7F7F926D6828}" destId="{FE6E300A-5138-4BB9-9B5C-3BC38DDAF116}" srcOrd="0" destOrd="0" presId="urn:microsoft.com/office/officeart/2005/8/layout/process5"/>
    <dgm:cxn modelId="{AD656E74-8FBB-472B-900E-6109743C8D15}" srcId="{996DFCB1-C7F5-43BA-A6C7-CCBB4B92041B}" destId="{A3EFE775-84DB-4494-9114-B8E7147650FC}" srcOrd="0" destOrd="0" parTransId="{31F96B20-81C0-4711-9E3B-B4817ACED9D7}" sibTransId="{3BA0E846-43A4-4B53-A056-D1832BD60080}"/>
    <dgm:cxn modelId="{41C620E0-4D6B-4598-9D1E-411412B35757}" type="presOf" srcId="{737B40CB-E88B-4265-887D-18B3E5C91E2E}" destId="{FA522ED4-7CB6-49CA-BD64-F306C07CF2F0}" srcOrd="1" destOrd="0" presId="urn:microsoft.com/office/officeart/2005/8/layout/process5"/>
    <dgm:cxn modelId="{6BD71D50-A770-49C3-AE7F-64D050AC807B}" type="presOf" srcId="{3BA0E846-43A4-4B53-A056-D1832BD60080}" destId="{5192F0BC-1C75-4086-B1CB-612212C98ED0}" srcOrd="1" destOrd="0" presId="urn:microsoft.com/office/officeart/2005/8/layout/process5"/>
    <dgm:cxn modelId="{E9AC4649-6924-4A21-8357-CFF6E1318CB0}" type="presOf" srcId="{996DFCB1-C7F5-43BA-A6C7-CCBB4B92041B}" destId="{A27AA859-2A1F-4D61-B017-478A7A6A1025}" srcOrd="0" destOrd="0" presId="urn:microsoft.com/office/officeart/2005/8/layout/process5"/>
    <dgm:cxn modelId="{D59C9014-8DF6-4771-B41F-9464FC919BA9}" srcId="{996DFCB1-C7F5-43BA-A6C7-CCBB4B92041B}" destId="{E7527BB2-142B-437C-8A06-0279508D1FF0}" srcOrd="1" destOrd="0" parTransId="{BE1CE67B-1994-480F-B6A0-AE58B990992F}" sibTransId="{737B40CB-E88B-4265-887D-18B3E5C91E2E}"/>
    <dgm:cxn modelId="{55AB764F-3850-4DB2-BD0C-3783A72B9CCF}" srcId="{996DFCB1-C7F5-43BA-A6C7-CCBB4B92041B}" destId="{6C75DA66-9EEE-4682-A5A7-7F7F926D6828}" srcOrd="3" destOrd="0" parTransId="{1715E3B3-E247-4F48-B758-6F45D7FA20F3}" sibTransId="{8A7ACFB8-1CDD-4101-A935-37DF5FF806AF}"/>
    <dgm:cxn modelId="{C1533D61-3F13-4E5C-AE8C-0CB70C6BBE9F}" srcId="{996DFCB1-C7F5-43BA-A6C7-CCBB4B92041B}" destId="{1E3C2D84-9795-4B5D-86BD-C9A450568A9A}" srcOrd="2" destOrd="0" parTransId="{2DA96BA1-5D11-4D8D-A5F2-677C06A80950}" sibTransId="{39DC9F19-9BE5-4615-8032-B95B5D844DEF}"/>
    <dgm:cxn modelId="{A48E7545-2522-4452-818B-38C37832999A}" type="presOf" srcId="{1E3C2D84-9795-4B5D-86BD-C9A450568A9A}" destId="{F91B7FD4-90E6-42E7-A193-C7EE487B4F23}" srcOrd="0" destOrd="0" presId="urn:microsoft.com/office/officeart/2005/8/layout/process5"/>
    <dgm:cxn modelId="{7909E9CE-A661-4FBA-AABB-5230B2EC9ACB}" type="presOf" srcId="{E7527BB2-142B-437C-8A06-0279508D1FF0}" destId="{1878B187-CAE3-46B8-94FE-C3AD72B513D7}" srcOrd="0" destOrd="0" presId="urn:microsoft.com/office/officeart/2005/8/layout/process5"/>
    <dgm:cxn modelId="{117685D2-C36D-47AA-A0B3-A081C68A30CC}" type="presOf" srcId="{39DC9F19-9BE5-4615-8032-B95B5D844DEF}" destId="{3377E64A-6E7E-4704-87F2-60760C5A336B}" srcOrd="0" destOrd="0" presId="urn:microsoft.com/office/officeart/2005/8/layout/process5"/>
    <dgm:cxn modelId="{D48B655A-9481-4588-9B64-127C8C3881A3}" type="presOf" srcId="{737B40CB-E88B-4265-887D-18B3E5C91E2E}" destId="{EC6C9FEC-EB65-4956-B958-C54A238E575B}" srcOrd="0" destOrd="0" presId="urn:microsoft.com/office/officeart/2005/8/layout/process5"/>
    <dgm:cxn modelId="{B955D4FF-BB56-4EC5-BC0A-F882F9762823}" type="presParOf" srcId="{A27AA859-2A1F-4D61-B017-478A7A6A1025}" destId="{C8B10B11-0E3A-40FC-A87F-4609A201B0E6}" srcOrd="0" destOrd="0" presId="urn:microsoft.com/office/officeart/2005/8/layout/process5"/>
    <dgm:cxn modelId="{35FD84F9-2881-4375-AF7C-19A380CBAA14}" type="presParOf" srcId="{A27AA859-2A1F-4D61-B017-478A7A6A1025}" destId="{4FCFAC57-92CB-40FC-BC97-F11200A45AB2}" srcOrd="1" destOrd="0" presId="urn:microsoft.com/office/officeart/2005/8/layout/process5"/>
    <dgm:cxn modelId="{EEEF3E73-B2EF-457B-8D67-D45A8079A7F7}" type="presParOf" srcId="{4FCFAC57-92CB-40FC-BC97-F11200A45AB2}" destId="{5192F0BC-1C75-4086-B1CB-612212C98ED0}" srcOrd="0" destOrd="0" presId="urn:microsoft.com/office/officeart/2005/8/layout/process5"/>
    <dgm:cxn modelId="{33DCFA08-85DC-401A-9691-B05C19CFBF0D}" type="presParOf" srcId="{A27AA859-2A1F-4D61-B017-478A7A6A1025}" destId="{1878B187-CAE3-46B8-94FE-C3AD72B513D7}" srcOrd="2" destOrd="0" presId="urn:microsoft.com/office/officeart/2005/8/layout/process5"/>
    <dgm:cxn modelId="{2919A402-C61F-404C-AFD4-4EB4B71C7A24}" type="presParOf" srcId="{A27AA859-2A1F-4D61-B017-478A7A6A1025}" destId="{EC6C9FEC-EB65-4956-B958-C54A238E575B}" srcOrd="3" destOrd="0" presId="urn:microsoft.com/office/officeart/2005/8/layout/process5"/>
    <dgm:cxn modelId="{D15E5795-C356-4DFA-B1D4-CDAEE3CB67F1}" type="presParOf" srcId="{EC6C9FEC-EB65-4956-B958-C54A238E575B}" destId="{FA522ED4-7CB6-49CA-BD64-F306C07CF2F0}" srcOrd="0" destOrd="0" presId="urn:microsoft.com/office/officeart/2005/8/layout/process5"/>
    <dgm:cxn modelId="{7AA3EA9E-CDB6-4C2D-9B09-615D28BF0B5E}" type="presParOf" srcId="{A27AA859-2A1F-4D61-B017-478A7A6A1025}" destId="{F91B7FD4-90E6-42E7-A193-C7EE487B4F23}" srcOrd="4" destOrd="0" presId="urn:microsoft.com/office/officeart/2005/8/layout/process5"/>
    <dgm:cxn modelId="{14EE5F01-0296-4326-8710-C44E293BB874}" type="presParOf" srcId="{A27AA859-2A1F-4D61-B017-478A7A6A1025}" destId="{3377E64A-6E7E-4704-87F2-60760C5A336B}" srcOrd="5" destOrd="0" presId="urn:microsoft.com/office/officeart/2005/8/layout/process5"/>
    <dgm:cxn modelId="{E03BB25B-1BEE-4A28-A78E-2461612CABB6}" type="presParOf" srcId="{3377E64A-6E7E-4704-87F2-60760C5A336B}" destId="{5AAC933B-5779-4345-97E6-5183CC18D388}" srcOrd="0" destOrd="0" presId="urn:microsoft.com/office/officeart/2005/8/layout/process5"/>
    <dgm:cxn modelId="{45A76CAA-D346-4553-93CD-FDBF264CB0C6}" type="presParOf" srcId="{A27AA859-2A1F-4D61-B017-478A7A6A1025}" destId="{FE6E300A-5138-4BB9-9B5C-3BC38DDAF11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036E2-373B-434A-AD75-DFA73658A42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6B8C1F3-C5AC-4132-BA50-DE77422C1ACF}">
      <dgm:prSet custT="1"/>
      <dgm:spPr/>
      <dgm:t>
        <a:bodyPr/>
        <a:lstStyle/>
        <a:p>
          <a:pPr rtl="0"/>
          <a:r>
            <a:rPr lang="ru-RU" sz="1100" b="1" smtClean="0"/>
            <a:t>Франко-прусская война </a:t>
          </a:r>
          <a:endParaRPr lang="ru-RU" sz="1100"/>
        </a:p>
      </dgm:t>
    </dgm:pt>
    <dgm:pt modelId="{638F6B81-4BFB-4FEC-871D-6BABBA635B1B}" type="parTrans" cxnId="{D0F2C14E-BF5E-4871-81CE-FFBBDFF57363}">
      <dgm:prSet/>
      <dgm:spPr/>
      <dgm:t>
        <a:bodyPr/>
        <a:lstStyle/>
        <a:p>
          <a:endParaRPr lang="ru-RU"/>
        </a:p>
      </dgm:t>
    </dgm:pt>
    <dgm:pt modelId="{7399F998-A12D-4F24-A5BB-E78E973326AA}" type="sibTrans" cxnId="{D0F2C14E-BF5E-4871-81CE-FFBBDFF57363}">
      <dgm:prSet/>
      <dgm:spPr/>
      <dgm:t>
        <a:bodyPr/>
        <a:lstStyle/>
        <a:p>
          <a:endParaRPr lang="ru-RU"/>
        </a:p>
      </dgm:t>
    </dgm:pt>
    <dgm:pt modelId="{4BEBFF7D-CC0E-4C68-BD7F-3403B393DF8F}">
      <dgm:prSet custT="1"/>
      <dgm:spPr/>
      <dgm:t>
        <a:bodyPr/>
        <a:lstStyle/>
        <a:p>
          <a:pPr rtl="0"/>
          <a:r>
            <a:rPr lang="ru-RU" sz="1100" b="1" smtClean="0"/>
            <a:t>17 июля 1870 – 10 мая 1871 г.г.</a:t>
          </a:r>
          <a:endParaRPr lang="ru-RU" sz="1100"/>
        </a:p>
      </dgm:t>
    </dgm:pt>
    <dgm:pt modelId="{7ED8535B-8F5A-452D-9599-17EDA5EB6187}" type="parTrans" cxnId="{62927A16-C677-41F2-860A-F93F15E1BE55}">
      <dgm:prSet/>
      <dgm:spPr/>
      <dgm:t>
        <a:bodyPr/>
        <a:lstStyle/>
        <a:p>
          <a:endParaRPr lang="ru-RU"/>
        </a:p>
      </dgm:t>
    </dgm:pt>
    <dgm:pt modelId="{9AD0DBAF-4117-4BB4-B0D6-BD19B0432A64}" type="sibTrans" cxnId="{62927A16-C677-41F2-860A-F93F15E1BE55}">
      <dgm:prSet/>
      <dgm:spPr/>
      <dgm:t>
        <a:bodyPr/>
        <a:lstStyle/>
        <a:p>
          <a:endParaRPr lang="ru-RU"/>
        </a:p>
      </dgm:t>
    </dgm:pt>
    <dgm:pt modelId="{1CDF4EB1-50DE-4876-A288-D75EA57F7A28}">
      <dgm:prSet custT="1"/>
      <dgm:spPr/>
      <dgm:t>
        <a:bodyPr/>
        <a:lstStyle/>
        <a:p>
          <a:pPr rtl="0"/>
          <a:r>
            <a:rPr lang="ru-RU" sz="1100" b="1" dirty="0" smtClean="0"/>
            <a:t>Причины: Франция – победа, не допустить объединения Германии</a:t>
          </a:r>
          <a:endParaRPr lang="ru-RU" sz="1100" dirty="0"/>
        </a:p>
      </dgm:t>
    </dgm:pt>
    <dgm:pt modelId="{E81E2443-F537-4E99-BA19-5667D6ACEA9B}" type="parTrans" cxnId="{F6839E16-E573-415A-B22F-1893B58A255A}">
      <dgm:prSet/>
      <dgm:spPr/>
      <dgm:t>
        <a:bodyPr/>
        <a:lstStyle/>
        <a:p>
          <a:endParaRPr lang="ru-RU"/>
        </a:p>
      </dgm:t>
    </dgm:pt>
    <dgm:pt modelId="{492FB412-5993-47E2-A4FD-43C12DBC6785}" type="sibTrans" cxnId="{F6839E16-E573-415A-B22F-1893B58A255A}">
      <dgm:prSet/>
      <dgm:spPr/>
      <dgm:t>
        <a:bodyPr/>
        <a:lstStyle/>
        <a:p>
          <a:endParaRPr lang="ru-RU"/>
        </a:p>
      </dgm:t>
    </dgm:pt>
    <dgm:pt modelId="{993AABB8-F33B-42ED-A2EE-6655A4CE0DD8}">
      <dgm:prSet custT="1"/>
      <dgm:spPr/>
      <dgm:t>
        <a:bodyPr/>
        <a:lstStyle/>
        <a:p>
          <a:pPr rtl="0"/>
          <a:r>
            <a:rPr lang="ru-RU" sz="1100" b="1" dirty="0" smtClean="0"/>
            <a:t>Германия – победа, объединение</a:t>
          </a:r>
          <a:endParaRPr lang="ru-RU" sz="1100" dirty="0"/>
        </a:p>
      </dgm:t>
    </dgm:pt>
    <dgm:pt modelId="{450B6D4B-F0A6-4D8A-93E8-6D2A49547713}" type="parTrans" cxnId="{1EBBEE11-B588-48C1-B574-A772FB7509A8}">
      <dgm:prSet/>
      <dgm:spPr/>
      <dgm:t>
        <a:bodyPr/>
        <a:lstStyle/>
        <a:p>
          <a:endParaRPr lang="ru-RU"/>
        </a:p>
      </dgm:t>
    </dgm:pt>
    <dgm:pt modelId="{97B60670-9964-4B13-ABC5-D9B287B71410}" type="sibTrans" cxnId="{1EBBEE11-B588-48C1-B574-A772FB7509A8}">
      <dgm:prSet/>
      <dgm:spPr/>
      <dgm:t>
        <a:bodyPr/>
        <a:lstStyle/>
        <a:p>
          <a:endParaRPr lang="ru-RU"/>
        </a:p>
      </dgm:t>
    </dgm:pt>
    <dgm:pt modelId="{DC2A9157-C284-4E47-B326-0692879555BF}">
      <dgm:prSet custT="1"/>
      <dgm:spPr/>
      <dgm:t>
        <a:bodyPr/>
        <a:lstStyle/>
        <a:p>
          <a:pPr rtl="0"/>
          <a:r>
            <a:rPr lang="ru-RU" sz="1100" b="1" smtClean="0"/>
            <a:t>Крепость Седан, Метц</a:t>
          </a:r>
          <a:endParaRPr lang="ru-RU" sz="1100"/>
        </a:p>
      </dgm:t>
    </dgm:pt>
    <dgm:pt modelId="{B2EBB0F2-C4EA-4DE5-9D2A-12519DAA295E}" type="parTrans" cxnId="{1B667DEC-1D3E-4D90-A0FB-B4663C8DEDE4}">
      <dgm:prSet/>
      <dgm:spPr/>
      <dgm:t>
        <a:bodyPr/>
        <a:lstStyle/>
        <a:p>
          <a:endParaRPr lang="ru-RU"/>
        </a:p>
      </dgm:t>
    </dgm:pt>
    <dgm:pt modelId="{73EA1B45-25C0-4310-AB03-438909C292F0}" type="sibTrans" cxnId="{1B667DEC-1D3E-4D90-A0FB-B4663C8DEDE4}">
      <dgm:prSet/>
      <dgm:spPr/>
      <dgm:t>
        <a:bodyPr/>
        <a:lstStyle/>
        <a:p>
          <a:endParaRPr lang="ru-RU"/>
        </a:p>
      </dgm:t>
    </dgm:pt>
    <dgm:pt modelId="{3566FDA8-A08D-4F6A-9EEF-EF2F15EC3783}">
      <dgm:prSet custT="1"/>
      <dgm:spPr/>
      <dgm:t>
        <a:bodyPr/>
        <a:lstStyle/>
        <a:p>
          <a:pPr rtl="0"/>
          <a:r>
            <a:rPr lang="ru-RU" sz="1100" b="1" dirty="0" smtClean="0"/>
            <a:t>Поражение Франции</a:t>
          </a:r>
          <a:endParaRPr lang="ru-RU" sz="1100" dirty="0"/>
        </a:p>
      </dgm:t>
    </dgm:pt>
    <dgm:pt modelId="{0CA6022C-2BE1-4C7C-940E-45A3F6B6010C}" type="parTrans" cxnId="{ED5AB6E2-867E-4741-AF7C-6E767FFE5B1C}">
      <dgm:prSet/>
      <dgm:spPr/>
      <dgm:t>
        <a:bodyPr/>
        <a:lstStyle/>
        <a:p>
          <a:endParaRPr lang="ru-RU"/>
        </a:p>
      </dgm:t>
    </dgm:pt>
    <dgm:pt modelId="{5AFC1F5C-C94F-4AFD-97BE-1B879E4B616D}" type="sibTrans" cxnId="{ED5AB6E2-867E-4741-AF7C-6E767FFE5B1C}">
      <dgm:prSet/>
      <dgm:spPr/>
      <dgm:t>
        <a:bodyPr/>
        <a:lstStyle/>
        <a:p>
          <a:endParaRPr lang="ru-RU"/>
        </a:p>
      </dgm:t>
    </dgm:pt>
    <dgm:pt modelId="{36096077-48D2-4D48-9E21-6FBFEC4EFD86}" type="pres">
      <dgm:prSet presAssocID="{5B8036E2-373B-434A-AD75-DFA73658A42A}" presName="Name0" presStyleCnt="0">
        <dgm:presLayoutVars>
          <dgm:dir/>
          <dgm:animLvl val="lvl"/>
          <dgm:resizeHandles val="exact"/>
        </dgm:presLayoutVars>
      </dgm:prSet>
      <dgm:spPr/>
    </dgm:pt>
    <dgm:pt modelId="{A6CBB0D9-E9C8-4ED8-9FDB-2EA0C3760344}" type="pres">
      <dgm:prSet presAssocID="{3566FDA8-A08D-4F6A-9EEF-EF2F15EC3783}" presName="boxAndChildren" presStyleCnt="0"/>
      <dgm:spPr/>
    </dgm:pt>
    <dgm:pt modelId="{8206D9EE-177A-4FCF-99FD-A2A48154A59D}" type="pres">
      <dgm:prSet presAssocID="{3566FDA8-A08D-4F6A-9EEF-EF2F15EC3783}" presName="parentTextBox" presStyleLbl="node1" presStyleIdx="0" presStyleCnt="6"/>
      <dgm:spPr/>
    </dgm:pt>
    <dgm:pt modelId="{5A65A3D7-8379-41D0-8835-F70B1F8FCE90}" type="pres">
      <dgm:prSet presAssocID="{73EA1B45-25C0-4310-AB03-438909C292F0}" presName="sp" presStyleCnt="0"/>
      <dgm:spPr/>
    </dgm:pt>
    <dgm:pt modelId="{EB4DC7AB-7002-41DB-A2BA-6F891A1F8735}" type="pres">
      <dgm:prSet presAssocID="{DC2A9157-C284-4E47-B326-0692879555BF}" presName="arrowAndChildren" presStyleCnt="0"/>
      <dgm:spPr/>
    </dgm:pt>
    <dgm:pt modelId="{0F184931-3536-4B8C-A6DA-BF677C13B087}" type="pres">
      <dgm:prSet presAssocID="{DC2A9157-C284-4E47-B326-0692879555BF}" presName="parentTextArrow" presStyleLbl="node1" presStyleIdx="1" presStyleCnt="6"/>
      <dgm:spPr/>
    </dgm:pt>
    <dgm:pt modelId="{0B35CBA5-4A52-428C-B320-C546E4ACCFB6}" type="pres">
      <dgm:prSet presAssocID="{97B60670-9964-4B13-ABC5-D9B287B71410}" presName="sp" presStyleCnt="0"/>
      <dgm:spPr/>
    </dgm:pt>
    <dgm:pt modelId="{76D747D0-F8D2-4EC4-BE7E-B1043203A84C}" type="pres">
      <dgm:prSet presAssocID="{993AABB8-F33B-42ED-A2EE-6655A4CE0DD8}" presName="arrowAndChildren" presStyleCnt="0"/>
      <dgm:spPr/>
    </dgm:pt>
    <dgm:pt modelId="{D30E41A6-EC5A-45FE-BE49-13E0B960AAEE}" type="pres">
      <dgm:prSet presAssocID="{993AABB8-F33B-42ED-A2EE-6655A4CE0DD8}" presName="parentTextArrow" presStyleLbl="node1" presStyleIdx="2" presStyleCnt="6"/>
      <dgm:spPr/>
    </dgm:pt>
    <dgm:pt modelId="{7A54C983-BAE1-4D56-9EBD-AC16403359F0}" type="pres">
      <dgm:prSet presAssocID="{492FB412-5993-47E2-A4FD-43C12DBC6785}" presName="sp" presStyleCnt="0"/>
      <dgm:spPr/>
    </dgm:pt>
    <dgm:pt modelId="{5D02346A-9DFF-4CF3-B295-9BA8121A1DE1}" type="pres">
      <dgm:prSet presAssocID="{1CDF4EB1-50DE-4876-A288-D75EA57F7A28}" presName="arrowAndChildren" presStyleCnt="0"/>
      <dgm:spPr/>
    </dgm:pt>
    <dgm:pt modelId="{54F4CA9B-B688-4F97-B744-DAC0822264CD}" type="pres">
      <dgm:prSet presAssocID="{1CDF4EB1-50DE-4876-A288-D75EA57F7A28}" presName="parentTextArrow" presStyleLbl="node1" presStyleIdx="3" presStyleCnt="6"/>
      <dgm:spPr/>
    </dgm:pt>
    <dgm:pt modelId="{50701EE2-A713-43C2-947B-5CD9F5356216}" type="pres">
      <dgm:prSet presAssocID="{9AD0DBAF-4117-4BB4-B0D6-BD19B0432A64}" presName="sp" presStyleCnt="0"/>
      <dgm:spPr/>
    </dgm:pt>
    <dgm:pt modelId="{091E9EC9-4D1A-4E76-8B31-B878565E77AA}" type="pres">
      <dgm:prSet presAssocID="{4BEBFF7D-CC0E-4C68-BD7F-3403B393DF8F}" presName="arrowAndChildren" presStyleCnt="0"/>
      <dgm:spPr/>
    </dgm:pt>
    <dgm:pt modelId="{FCA37E09-639A-46AB-A6AA-8A2323510FE3}" type="pres">
      <dgm:prSet presAssocID="{4BEBFF7D-CC0E-4C68-BD7F-3403B393DF8F}" presName="parentTextArrow" presStyleLbl="node1" presStyleIdx="4" presStyleCnt="6"/>
      <dgm:spPr/>
    </dgm:pt>
    <dgm:pt modelId="{9DE319A1-E415-4D8A-9ACC-03A3F21EE0C4}" type="pres">
      <dgm:prSet presAssocID="{7399F998-A12D-4F24-A5BB-E78E973326AA}" presName="sp" presStyleCnt="0"/>
      <dgm:spPr/>
    </dgm:pt>
    <dgm:pt modelId="{4F8F527B-F359-4414-BACA-786ED37B356D}" type="pres">
      <dgm:prSet presAssocID="{C6B8C1F3-C5AC-4132-BA50-DE77422C1ACF}" presName="arrowAndChildren" presStyleCnt="0"/>
      <dgm:spPr/>
    </dgm:pt>
    <dgm:pt modelId="{CED46CEF-0BDB-4948-A3E1-93D4E55B2999}" type="pres">
      <dgm:prSet presAssocID="{C6B8C1F3-C5AC-4132-BA50-DE77422C1ACF}" presName="parentTextArrow" presStyleLbl="node1" presStyleIdx="5" presStyleCnt="6"/>
      <dgm:spPr/>
    </dgm:pt>
  </dgm:ptLst>
  <dgm:cxnLst>
    <dgm:cxn modelId="{98B5F451-D924-4C4E-B795-63AB6688D5BC}" type="presOf" srcId="{4BEBFF7D-CC0E-4C68-BD7F-3403B393DF8F}" destId="{FCA37E09-639A-46AB-A6AA-8A2323510FE3}" srcOrd="0" destOrd="0" presId="urn:microsoft.com/office/officeart/2005/8/layout/process4"/>
    <dgm:cxn modelId="{ED5AB6E2-867E-4741-AF7C-6E767FFE5B1C}" srcId="{5B8036E2-373B-434A-AD75-DFA73658A42A}" destId="{3566FDA8-A08D-4F6A-9EEF-EF2F15EC3783}" srcOrd="5" destOrd="0" parTransId="{0CA6022C-2BE1-4C7C-940E-45A3F6B6010C}" sibTransId="{5AFC1F5C-C94F-4AFD-97BE-1B879E4B616D}"/>
    <dgm:cxn modelId="{1EBBEE11-B588-48C1-B574-A772FB7509A8}" srcId="{5B8036E2-373B-434A-AD75-DFA73658A42A}" destId="{993AABB8-F33B-42ED-A2EE-6655A4CE0DD8}" srcOrd="3" destOrd="0" parTransId="{450B6D4B-F0A6-4D8A-93E8-6D2A49547713}" sibTransId="{97B60670-9964-4B13-ABC5-D9B287B71410}"/>
    <dgm:cxn modelId="{F6839E16-E573-415A-B22F-1893B58A255A}" srcId="{5B8036E2-373B-434A-AD75-DFA73658A42A}" destId="{1CDF4EB1-50DE-4876-A288-D75EA57F7A28}" srcOrd="2" destOrd="0" parTransId="{E81E2443-F537-4E99-BA19-5667D6ACEA9B}" sibTransId="{492FB412-5993-47E2-A4FD-43C12DBC6785}"/>
    <dgm:cxn modelId="{D4C740D5-8D3E-4D5B-84C2-5C157D1278AC}" type="presOf" srcId="{993AABB8-F33B-42ED-A2EE-6655A4CE0DD8}" destId="{D30E41A6-EC5A-45FE-BE49-13E0B960AAEE}" srcOrd="0" destOrd="0" presId="urn:microsoft.com/office/officeart/2005/8/layout/process4"/>
    <dgm:cxn modelId="{711DF037-9F4A-4B96-8E6E-607DED822315}" type="presOf" srcId="{1CDF4EB1-50DE-4876-A288-D75EA57F7A28}" destId="{54F4CA9B-B688-4F97-B744-DAC0822264CD}" srcOrd="0" destOrd="0" presId="urn:microsoft.com/office/officeart/2005/8/layout/process4"/>
    <dgm:cxn modelId="{D0F2C14E-BF5E-4871-81CE-FFBBDFF57363}" srcId="{5B8036E2-373B-434A-AD75-DFA73658A42A}" destId="{C6B8C1F3-C5AC-4132-BA50-DE77422C1ACF}" srcOrd="0" destOrd="0" parTransId="{638F6B81-4BFB-4FEC-871D-6BABBA635B1B}" sibTransId="{7399F998-A12D-4F24-A5BB-E78E973326AA}"/>
    <dgm:cxn modelId="{120DA121-BC71-4DC4-AABD-C37BF3FEF93C}" type="presOf" srcId="{5B8036E2-373B-434A-AD75-DFA73658A42A}" destId="{36096077-48D2-4D48-9E21-6FBFEC4EFD86}" srcOrd="0" destOrd="0" presId="urn:microsoft.com/office/officeart/2005/8/layout/process4"/>
    <dgm:cxn modelId="{498C7379-1542-4CFA-BF8E-6E9DB7C4EF25}" type="presOf" srcId="{3566FDA8-A08D-4F6A-9EEF-EF2F15EC3783}" destId="{8206D9EE-177A-4FCF-99FD-A2A48154A59D}" srcOrd="0" destOrd="0" presId="urn:microsoft.com/office/officeart/2005/8/layout/process4"/>
    <dgm:cxn modelId="{1B667DEC-1D3E-4D90-A0FB-B4663C8DEDE4}" srcId="{5B8036E2-373B-434A-AD75-DFA73658A42A}" destId="{DC2A9157-C284-4E47-B326-0692879555BF}" srcOrd="4" destOrd="0" parTransId="{B2EBB0F2-C4EA-4DE5-9D2A-12519DAA295E}" sibTransId="{73EA1B45-25C0-4310-AB03-438909C292F0}"/>
    <dgm:cxn modelId="{39D7E1EE-0405-4D99-9E95-3C81694B0911}" type="presOf" srcId="{DC2A9157-C284-4E47-B326-0692879555BF}" destId="{0F184931-3536-4B8C-A6DA-BF677C13B087}" srcOrd="0" destOrd="0" presId="urn:microsoft.com/office/officeart/2005/8/layout/process4"/>
    <dgm:cxn modelId="{62927A16-C677-41F2-860A-F93F15E1BE55}" srcId="{5B8036E2-373B-434A-AD75-DFA73658A42A}" destId="{4BEBFF7D-CC0E-4C68-BD7F-3403B393DF8F}" srcOrd="1" destOrd="0" parTransId="{7ED8535B-8F5A-452D-9599-17EDA5EB6187}" sibTransId="{9AD0DBAF-4117-4BB4-B0D6-BD19B0432A64}"/>
    <dgm:cxn modelId="{9831B4B0-4B13-4B24-9CE4-8FBCBCE96888}" type="presOf" srcId="{C6B8C1F3-C5AC-4132-BA50-DE77422C1ACF}" destId="{CED46CEF-0BDB-4948-A3E1-93D4E55B2999}" srcOrd="0" destOrd="0" presId="urn:microsoft.com/office/officeart/2005/8/layout/process4"/>
    <dgm:cxn modelId="{3A42D525-3E40-4621-BAA7-A6E03574809D}" type="presParOf" srcId="{36096077-48D2-4D48-9E21-6FBFEC4EFD86}" destId="{A6CBB0D9-E9C8-4ED8-9FDB-2EA0C3760344}" srcOrd="0" destOrd="0" presId="urn:microsoft.com/office/officeart/2005/8/layout/process4"/>
    <dgm:cxn modelId="{615F6452-60F9-424A-9F9B-3F52EB612C2A}" type="presParOf" srcId="{A6CBB0D9-E9C8-4ED8-9FDB-2EA0C3760344}" destId="{8206D9EE-177A-4FCF-99FD-A2A48154A59D}" srcOrd="0" destOrd="0" presId="urn:microsoft.com/office/officeart/2005/8/layout/process4"/>
    <dgm:cxn modelId="{978B2A5C-593C-4B10-8D65-B2AB8B5B83D3}" type="presParOf" srcId="{36096077-48D2-4D48-9E21-6FBFEC4EFD86}" destId="{5A65A3D7-8379-41D0-8835-F70B1F8FCE90}" srcOrd="1" destOrd="0" presId="urn:microsoft.com/office/officeart/2005/8/layout/process4"/>
    <dgm:cxn modelId="{B731EC94-867D-4F6A-A4EC-2A5766542E30}" type="presParOf" srcId="{36096077-48D2-4D48-9E21-6FBFEC4EFD86}" destId="{EB4DC7AB-7002-41DB-A2BA-6F891A1F8735}" srcOrd="2" destOrd="0" presId="urn:microsoft.com/office/officeart/2005/8/layout/process4"/>
    <dgm:cxn modelId="{AC2646B7-EA0E-49E3-9BAD-04116A191BAF}" type="presParOf" srcId="{EB4DC7AB-7002-41DB-A2BA-6F891A1F8735}" destId="{0F184931-3536-4B8C-A6DA-BF677C13B087}" srcOrd="0" destOrd="0" presId="urn:microsoft.com/office/officeart/2005/8/layout/process4"/>
    <dgm:cxn modelId="{C65B9385-6BF3-4D9D-A526-01D78638CC2A}" type="presParOf" srcId="{36096077-48D2-4D48-9E21-6FBFEC4EFD86}" destId="{0B35CBA5-4A52-428C-B320-C546E4ACCFB6}" srcOrd="3" destOrd="0" presId="urn:microsoft.com/office/officeart/2005/8/layout/process4"/>
    <dgm:cxn modelId="{B3EE35B9-C38D-4DD6-A3CB-FBF90542CF7D}" type="presParOf" srcId="{36096077-48D2-4D48-9E21-6FBFEC4EFD86}" destId="{76D747D0-F8D2-4EC4-BE7E-B1043203A84C}" srcOrd="4" destOrd="0" presId="urn:microsoft.com/office/officeart/2005/8/layout/process4"/>
    <dgm:cxn modelId="{83C3D6B7-0653-4192-91B7-D580422CEA6F}" type="presParOf" srcId="{76D747D0-F8D2-4EC4-BE7E-B1043203A84C}" destId="{D30E41A6-EC5A-45FE-BE49-13E0B960AAEE}" srcOrd="0" destOrd="0" presId="urn:microsoft.com/office/officeart/2005/8/layout/process4"/>
    <dgm:cxn modelId="{E60F0A3E-FC9D-4ADE-BBB5-B9B00A99EB49}" type="presParOf" srcId="{36096077-48D2-4D48-9E21-6FBFEC4EFD86}" destId="{7A54C983-BAE1-4D56-9EBD-AC16403359F0}" srcOrd="5" destOrd="0" presId="urn:microsoft.com/office/officeart/2005/8/layout/process4"/>
    <dgm:cxn modelId="{C2A83352-0FA9-44A7-82A5-24F085B289E2}" type="presParOf" srcId="{36096077-48D2-4D48-9E21-6FBFEC4EFD86}" destId="{5D02346A-9DFF-4CF3-B295-9BA8121A1DE1}" srcOrd="6" destOrd="0" presId="urn:microsoft.com/office/officeart/2005/8/layout/process4"/>
    <dgm:cxn modelId="{45A37EDD-B712-4EE7-B59D-EAA5DBAC4103}" type="presParOf" srcId="{5D02346A-9DFF-4CF3-B295-9BA8121A1DE1}" destId="{54F4CA9B-B688-4F97-B744-DAC0822264CD}" srcOrd="0" destOrd="0" presId="urn:microsoft.com/office/officeart/2005/8/layout/process4"/>
    <dgm:cxn modelId="{D9EA10E9-EDA8-4D11-8F16-3FE4D159AD1B}" type="presParOf" srcId="{36096077-48D2-4D48-9E21-6FBFEC4EFD86}" destId="{50701EE2-A713-43C2-947B-5CD9F5356216}" srcOrd="7" destOrd="0" presId="urn:microsoft.com/office/officeart/2005/8/layout/process4"/>
    <dgm:cxn modelId="{F2E306B3-811B-43A5-8939-466487FA7E22}" type="presParOf" srcId="{36096077-48D2-4D48-9E21-6FBFEC4EFD86}" destId="{091E9EC9-4D1A-4E76-8B31-B878565E77AA}" srcOrd="8" destOrd="0" presId="urn:microsoft.com/office/officeart/2005/8/layout/process4"/>
    <dgm:cxn modelId="{264BE882-9CFB-4AE3-B840-1F202DF32241}" type="presParOf" srcId="{091E9EC9-4D1A-4E76-8B31-B878565E77AA}" destId="{FCA37E09-639A-46AB-A6AA-8A2323510FE3}" srcOrd="0" destOrd="0" presId="urn:microsoft.com/office/officeart/2005/8/layout/process4"/>
    <dgm:cxn modelId="{A4DAFE43-85F5-4CC4-9895-2A4BF80367B9}" type="presParOf" srcId="{36096077-48D2-4D48-9E21-6FBFEC4EFD86}" destId="{9DE319A1-E415-4D8A-9ACC-03A3F21EE0C4}" srcOrd="9" destOrd="0" presId="urn:microsoft.com/office/officeart/2005/8/layout/process4"/>
    <dgm:cxn modelId="{66F7A7B0-A2A0-45DC-9C4F-88902CC0CC3E}" type="presParOf" srcId="{36096077-48D2-4D48-9E21-6FBFEC4EFD86}" destId="{4F8F527B-F359-4414-BACA-786ED37B356D}" srcOrd="10" destOrd="0" presId="urn:microsoft.com/office/officeart/2005/8/layout/process4"/>
    <dgm:cxn modelId="{CF0D2BE2-09AF-45C4-8320-E767A0718663}" type="presParOf" srcId="{4F8F527B-F359-4414-BACA-786ED37B356D}" destId="{CED46CEF-0BDB-4948-A3E1-93D4E55B29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9A12D-F4BC-488B-B2E2-46C0E3EA465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A9D9F62-4EB6-4AB8-8EF3-D5B60B00C717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конце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– убытки 13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франков, контрибуция 5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франков, капитал за пределы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BA26105-ACDB-469B-AF2B-1C1C1A2F497C}" type="parTrans" cxnId="{19D30DE5-5BB2-42D8-9910-862F454B6CF1}">
      <dgm:prSet/>
      <dgm:spPr/>
      <dgm:t>
        <a:bodyPr/>
        <a:lstStyle/>
        <a:p>
          <a:endParaRPr lang="ru-RU"/>
        </a:p>
      </dgm:t>
    </dgm:pt>
    <dgm:pt modelId="{3A27249C-FAE3-4D2D-B7E2-82C25D3FF7CF}" type="sibTrans" cxnId="{19D30DE5-5BB2-42D8-9910-862F454B6CF1}">
      <dgm:prSet/>
      <dgm:spPr/>
      <dgm:t>
        <a:bodyPr/>
        <a:lstStyle/>
        <a:p>
          <a:endParaRPr lang="ru-RU"/>
        </a:p>
      </dgm:t>
    </dgm:pt>
    <dgm:pt modelId="{C13E72C6-4BA2-46A3-A412-964C0F43589B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началу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– развитие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новой отрасли,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экспорт тканей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356CB75-B31B-47C3-97DE-E25C89D17BB6}" type="parTrans" cxnId="{3CA24655-50C2-4CA4-B7D5-DAB8B7DB7216}">
      <dgm:prSet/>
      <dgm:spPr/>
      <dgm:t>
        <a:bodyPr/>
        <a:lstStyle/>
        <a:p>
          <a:endParaRPr lang="ru-RU"/>
        </a:p>
      </dgm:t>
    </dgm:pt>
    <dgm:pt modelId="{B5F9C2CA-C56B-4D15-B437-18DA9511B41B}" type="sibTrans" cxnId="{3CA24655-50C2-4CA4-B7D5-DAB8B7DB7216}">
      <dgm:prSet/>
      <dgm:spPr/>
      <dgm:t>
        <a:bodyPr/>
        <a:lstStyle/>
        <a:p>
          <a:endParaRPr lang="ru-RU"/>
        </a:p>
      </dgm:t>
    </dgm:pt>
    <dgm:pt modelId="{9438BCBF-86E8-475B-AFAF-6808C5D460ED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 место после Англии по вывозу капитала, 24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франков России, Англии, США, Южной Америке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0DAC59F-9C1F-4F78-B0B8-838AC260D656}" type="parTrans" cxnId="{3B2274F8-AA2B-4432-A706-A09A612EDA2D}">
      <dgm:prSet/>
      <dgm:spPr/>
      <dgm:t>
        <a:bodyPr/>
        <a:lstStyle/>
        <a:p>
          <a:endParaRPr lang="ru-RU"/>
        </a:p>
      </dgm:t>
    </dgm:pt>
    <dgm:pt modelId="{DB3ADAD2-EA17-4509-A1E2-B36687742079}" type="sibTrans" cxnId="{3B2274F8-AA2B-4432-A706-A09A612EDA2D}">
      <dgm:prSet/>
      <dgm:spPr/>
      <dgm:t>
        <a:bodyPr/>
        <a:lstStyle/>
        <a:p>
          <a:endParaRPr lang="ru-RU"/>
        </a:p>
      </dgm:t>
    </dgm:pt>
    <dgm:pt modelId="{410752B1-921C-4597-AE29-11F7DE754472}" type="pres">
      <dgm:prSet presAssocID="{1439A12D-F4BC-488B-B2E2-46C0E3EA4658}" presName="compositeShape" presStyleCnt="0">
        <dgm:presLayoutVars>
          <dgm:dir/>
          <dgm:resizeHandles/>
        </dgm:presLayoutVars>
      </dgm:prSet>
      <dgm:spPr/>
    </dgm:pt>
    <dgm:pt modelId="{562D40B3-FA7A-426C-A745-ACA082FB4804}" type="pres">
      <dgm:prSet presAssocID="{1439A12D-F4BC-488B-B2E2-46C0E3EA4658}" presName="pyramid" presStyleLbl="node1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123B9B22-6CA7-4A79-8E19-AE673792FCE6}" type="pres">
      <dgm:prSet presAssocID="{1439A12D-F4BC-488B-B2E2-46C0E3EA4658}" presName="theList" presStyleCnt="0"/>
      <dgm:spPr/>
    </dgm:pt>
    <dgm:pt modelId="{9A3CFE2D-78D5-4B5B-A9A1-1127295800DD}" type="pres">
      <dgm:prSet presAssocID="{BA9D9F62-4EB6-4AB8-8EF3-D5B60B00C717}" presName="aNode" presStyleLbl="fgAcc1" presStyleIdx="0" presStyleCnt="3" custScaleX="167474" custLinFactNeighborX="-83048" custLinFactNeighborY="-94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71B18-BC1A-47C8-B7CE-BFFACDFAA78F}" type="pres">
      <dgm:prSet presAssocID="{BA9D9F62-4EB6-4AB8-8EF3-D5B60B00C717}" presName="aSpace" presStyleCnt="0"/>
      <dgm:spPr/>
    </dgm:pt>
    <dgm:pt modelId="{3281B505-6740-4291-BE8E-6F3A9295D5F6}" type="pres">
      <dgm:prSet presAssocID="{C13E72C6-4BA2-46A3-A412-964C0F43589B}" presName="aNode" presStyleLbl="fgAcc1" presStyleIdx="1" presStyleCnt="3" custScaleX="174549" custLinFactNeighborX="-22648" custLinFactNeighborY="-5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1265E-E768-4CC9-A554-8E1644E2DF8A}" type="pres">
      <dgm:prSet presAssocID="{C13E72C6-4BA2-46A3-A412-964C0F43589B}" presName="aSpace" presStyleCnt="0"/>
      <dgm:spPr/>
    </dgm:pt>
    <dgm:pt modelId="{39295DEF-414E-405F-86F1-0D48F101B821}" type="pres">
      <dgm:prSet presAssocID="{9438BCBF-86E8-475B-AFAF-6808C5D460ED}" presName="aNode" presStyleLbl="fgAcc1" presStyleIdx="2" presStyleCnt="3" custScaleX="186974" custLinFactNeighborX="43158" custLinFactNeighborY="73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B039-0237-43FD-8265-FBBDDAB96B04}" type="pres">
      <dgm:prSet presAssocID="{9438BCBF-86E8-475B-AFAF-6808C5D460ED}" presName="aSpace" presStyleCnt="0"/>
      <dgm:spPr/>
    </dgm:pt>
  </dgm:ptLst>
  <dgm:cxnLst>
    <dgm:cxn modelId="{EE2696D6-CC24-4362-9067-14AF64169508}" type="presOf" srcId="{BA9D9F62-4EB6-4AB8-8EF3-D5B60B00C717}" destId="{9A3CFE2D-78D5-4B5B-A9A1-1127295800DD}" srcOrd="0" destOrd="0" presId="urn:microsoft.com/office/officeart/2005/8/layout/pyramid2"/>
    <dgm:cxn modelId="{DD0BBD40-F61F-43EE-8C8F-31810FF3B249}" type="presOf" srcId="{1439A12D-F4BC-488B-B2E2-46C0E3EA4658}" destId="{410752B1-921C-4597-AE29-11F7DE754472}" srcOrd="0" destOrd="0" presId="urn:microsoft.com/office/officeart/2005/8/layout/pyramid2"/>
    <dgm:cxn modelId="{3B2274F8-AA2B-4432-A706-A09A612EDA2D}" srcId="{1439A12D-F4BC-488B-B2E2-46C0E3EA4658}" destId="{9438BCBF-86E8-475B-AFAF-6808C5D460ED}" srcOrd="2" destOrd="0" parTransId="{90DAC59F-9C1F-4F78-B0B8-838AC260D656}" sibTransId="{DB3ADAD2-EA17-4509-A1E2-B36687742079}"/>
    <dgm:cxn modelId="{2C76E5CF-C3B6-4747-8780-E47043763C7A}" type="presOf" srcId="{C13E72C6-4BA2-46A3-A412-964C0F43589B}" destId="{3281B505-6740-4291-BE8E-6F3A9295D5F6}" srcOrd="0" destOrd="0" presId="urn:microsoft.com/office/officeart/2005/8/layout/pyramid2"/>
    <dgm:cxn modelId="{19D30DE5-5BB2-42D8-9910-862F454B6CF1}" srcId="{1439A12D-F4BC-488B-B2E2-46C0E3EA4658}" destId="{BA9D9F62-4EB6-4AB8-8EF3-D5B60B00C717}" srcOrd="0" destOrd="0" parTransId="{0BA26105-ACDB-469B-AF2B-1C1C1A2F497C}" sibTransId="{3A27249C-FAE3-4D2D-B7E2-82C25D3FF7CF}"/>
    <dgm:cxn modelId="{3CA24655-50C2-4CA4-B7D5-DAB8B7DB7216}" srcId="{1439A12D-F4BC-488B-B2E2-46C0E3EA4658}" destId="{C13E72C6-4BA2-46A3-A412-964C0F43589B}" srcOrd="1" destOrd="0" parTransId="{3356CB75-B31B-47C3-97DE-E25C89D17BB6}" sibTransId="{B5F9C2CA-C56B-4D15-B437-18DA9511B41B}"/>
    <dgm:cxn modelId="{5231B93B-582F-4B3D-A19C-B60197ED88D2}" type="presOf" srcId="{9438BCBF-86E8-475B-AFAF-6808C5D460ED}" destId="{39295DEF-414E-405F-86F1-0D48F101B821}" srcOrd="0" destOrd="0" presId="urn:microsoft.com/office/officeart/2005/8/layout/pyramid2"/>
    <dgm:cxn modelId="{0A8300F9-9A9B-4347-B60E-1B31C3025702}" type="presParOf" srcId="{410752B1-921C-4597-AE29-11F7DE754472}" destId="{562D40B3-FA7A-426C-A745-ACA082FB4804}" srcOrd="0" destOrd="0" presId="urn:microsoft.com/office/officeart/2005/8/layout/pyramid2"/>
    <dgm:cxn modelId="{B6B331A1-9800-4DBE-9823-95E75E7FAB5C}" type="presParOf" srcId="{410752B1-921C-4597-AE29-11F7DE754472}" destId="{123B9B22-6CA7-4A79-8E19-AE673792FCE6}" srcOrd="1" destOrd="0" presId="urn:microsoft.com/office/officeart/2005/8/layout/pyramid2"/>
    <dgm:cxn modelId="{370C0096-B7DE-4232-B540-58D3621FBE14}" type="presParOf" srcId="{123B9B22-6CA7-4A79-8E19-AE673792FCE6}" destId="{9A3CFE2D-78D5-4B5B-A9A1-1127295800DD}" srcOrd="0" destOrd="0" presId="urn:microsoft.com/office/officeart/2005/8/layout/pyramid2"/>
    <dgm:cxn modelId="{8CF105FB-F6E2-441C-BB96-C5DF0EF866BF}" type="presParOf" srcId="{123B9B22-6CA7-4A79-8E19-AE673792FCE6}" destId="{F4F71B18-BC1A-47C8-B7CE-BFFACDFAA78F}" srcOrd="1" destOrd="0" presId="urn:microsoft.com/office/officeart/2005/8/layout/pyramid2"/>
    <dgm:cxn modelId="{76286F86-2A94-4AEC-9046-96077ADEA2E6}" type="presParOf" srcId="{123B9B22-6CA7-4A79-8E19-AE673792FCE6}" destId="{3281B505-6740-4291-BE8E-6F3A9295D5F6}" srcOrd="2" destOrd="0" presId="urn:microsoft.com/office/officeart/2005/8/layout/pyramid2"/>
    <dgm:cxn modelId="{D4C2D32C-F744-4D1A-85BF-A771335DD0FA}" type="presParOf" srcId="{123B9B22-6CA7-4A79-8E19-AE673792FCE6}" destId="{A691265E-E768-4CC9-A554-8E1644E2DF8A}" srcOrd="3" destOrd="0" presId="urn:microsoft.com/office/officeart/2005/8/layout/pyramid2"/>
    <dgm:cxn modelId="{EA685288-02C7-4586-8D97-B6251F0FC830}" type="presParOf" srcId="{123B9B22-6CA7-4A79-8E19-AE673792FCE6}" destId="{39295DEF-414E-405F-86F1-0D48F101B821}" srcOrd="4" destOrd="0" presId="urn:microsoft.com/office/officeart/2005/8/layout/pyramid2"/>
    <dgm:cxn modelId="{B730AAE6-4B4A-4778-89A6-24D28E507DC5}" type="presParOf" srcId="{123B9B22-6CA7-4A79-8E19-AE673792FCE6}" destId="{F7C9B039-0237-43FD-8265-FBBDDAB96B04}" srcOrd="5" destOrd="0" presId="urn:microsoft.com/office/officeart/2005/8/layout/pyramid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31555-3E86-4364-95B2-6D2B202795C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9813E-F393-490E-BB5A-17EE54AA165F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Тройственный союз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1553F61-5596-47AF-B560-FDA0958FB9CB}" type="parTrans" cxnId="{2D1F0565-4B29-4648-9A3A-2558561EEDB0}">
      <dgm:prSet/>
      <dgm:spPr/>
      <dgm:t>
        <a:bodyPr/>
        <a:lstStyle/>
        <a:p>
          <a:endParaRPr lang="ru-RU"/>
        </a:p>
      </dgm:t>
    </dgm:pt>
    <dgm:pt modelId="{885548B7-677D-44A6-9945-4F3AF216E8AE}" type="sibTrans" cxnId="{2D1F0565-4B29-4648-9A3A-2558561EEDB0}">
      <dgm:prSet/>
      <dgm:spPr/>
      <dgm:t>
        <a:bodyPr/>
        <a:lstStyle/>
        <a:p>
          <a:endParaRPr lang="ru-RU"/>
        </a:p>
      </dgm:t>
    </dgm:pt>
    <dgm:pt modelId="{F0BDBC52-6327-45C2-91E2-6E2ECDD73127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1882 год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55C0BCB-5250-4630-869B-D59BBF735345}" type="parTrans" cxnId="{1B5D2EDE-0581-4F5C-AF2D-C94E80AF7B13}">
      <dgm:prSet/>
      <dgm:spPr/>
      <dgm:t>
        <a:bodyPr/>
        <a:lstStyle/>
        <a:p>
          <a:endParaRPr lang="ru-RU"/>
        </a:p>
      </dgm:t>
    </dgm:pt>
    <dgm:pt modelId="{FE1C32A9-A7FA-4A23-BFCE-1FFD162971C1}" type="sibTrans" cxnId="{1B5D2EDE-0581-4F5C-AF2D-C94E80AF7B13}">
      <dgm:prSet/>
      <dgm:spPr/>
      <dgm:t>
        <a:bodyPr/>
        <a:lstStyle/>
        <a:p>
          <a:endParaRPr lang="ru-RU"/>
        </a:p>
      </dgm:t>
    </dgm:pt>
    <dgm:pt modelId="{76509DB0-6E3F-42BB-AEF7-9B737555B07E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Германия,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Австро-Венгрия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, Италия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E362FD1-E557-435B-9973-A8BC6D8DC196}" type="parTrans" cxnId="{A76616AA-8F36-439E-9CCD-189CB7E2834C}">
      <dgm:prSet/>
      <dgm:spPr/>
      <dgm:t>
        <a:bodyPr/>
        <a:lstStyle/>
        <a:p>
          <a:endParaRPr lang="ru-RU"/>
        </a:p>
      </dgm:t>
    </dgm:pt>
    <dgm:pt modelId="{A19D99B5-67EA-4366-A16B-D2F44512B019}" type="sibTrans" cxnId="{A76616AA-8F36-439E-9CCD-189CB7E2834C}">
      <dgm:prSet/>
      <dgm:spPr/>
      <dgm:t>
        <a:bodyPr/>
        <a:lstStyle/>
        <a:p>
          <a:endParaRPr lang="ru-RU"/>
        </a:p>
      </dgm:t>
    </dgm:pt>
    <dgm:pt modelId="{3935804E-6919-44CB-A979-5361C7817EE1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Антанта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78A9CF7-0DA2-4627-8E0B-37DB9FEC9825}" type="parTrans" cxnId="{8E34EED8-C4FC-40B8-B03D-B2350AC19066}">
      <dgm:prSet/>
      <dgm:spPr/>
      <dgm:t>
        <a:bodyPr/>
        <a:lstStyle/>
        <a:p>
          <a:endParaRPr lang="ru-RU"/>
        </a:p>
      </dgm:t>
    </dgm:pt>
    <dgm:pt modelId="{D7B05CE7-0BC8-474B-B047-A9B3FF906A71}" type="sibTrans" cxnId="{8E34EED8-C4FC-40B8-B03D-B2350AC19066}">
      <dgm:prSet/>
      <dgm:spPr/>
      <dgm:t>
        <a:bodyPr/>
        <a:lstStyle/>
        <a:p>
          <a:endParaRPr lang="ru-RU"/>
        </a:p>
      </dgm:t>
    </dgm:pt>
    <dgm:pt modelId="{54691096-2ABE-4FED-8FC9-254A924F4D03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1904, 1907 года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EA2D2F3-11A0-4F1A-800F-2A3A33D4FBFB}" type="parTrans" cxnId="{DC6DE763-BCEE-4166-9B00-CDFFB2DAF7C9}">
      <dgm:prSet/>
      <dgm:spPr/>
      <dgm:t>
        <a:bodyPr/>
        <a:lstStyle/>
        <a:p>
          <a:endParaRPr lang="ru-RU"/>
        </a:p>
      </dgm:t>
    </dgm:pt>
    <dgm:pt modelId="{AE37DEE6-8CA9-4B87-AF55-F26A76244B2A}" type="sibTrans" cxnId="{DC6DE763-BCEE-4166-9B00-CDFFB2DAF7C9}">
      <dgm:prSet/>
      <dgm:spPr/>
      <dgm:t>
        <a:bodyPr/>
        <a:lstStyle/>
        <a:p>
          <a:endParaRPr lang="ru-RU"/>
        </a:p>
      </dgm:t>
    </dgm:pt>
    <dgm:pt modelId="{EC9F6CB9-E067-492F-835C-C7792520399F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Англия, Франция, Россия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0ECC5D2-ED67-4751-B665-FDC6BCDBDB45}" type="parTrans" cxnId="{4A04AB7C-E726-4A06-8E3B-4169AF645669}">
      <dgm:prSet/>
      <dgm:spPr/>
      <dgm:t>
        <a:bodyPr/>
        <a:lstStyle/>
        <a:p>
          <a:endParaRPr lang="ru-RU"/>
        </a:p>
      </dgm:t>
    </dgm:pt>
    <dgm:pt modelId="{C0637BD3-13F0-4602-8AE5-52189D9B6AF8}" type="sibTrans" cxnId="{4A04AB7C-E726-4A06-8E3B-4169AF645669}">
      <dgm:prSet/>
      <dgm:spPr/>
      <dgm:t>
        <a:bodyPr/>
        <a:lstStyle/>
        <a:p>
          <a:endParaRPr lang="ru-RU"/>
        </a:p>
      </dgm:t>
    </dgm:pt>
    <dgm:pt modelId="{D60348C5-7C61-4199-970A-33C895A0E774}" type="pres">
      <dgm:prSet presAssocID="{0DA31555-3E86-4364-95B2-6D2B202795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A87C36-32C2-448E-8676-D02103C3ED68}" type="pres">
      <dgm:prSet presAssocID="{5339813E-F393-490E-BB5A-17EE54AA165F}" presName="root" presStyleCnt="0"/>
      <dgm:spPr/>
    </dgm:pt>
    <dgm:pt modelId="{045FEB74-BD8F-4A44-99E2-B4E171EDDC64}" type="pres">
      <dgm:prSet presAssocID="{5339813E-F393-490E-BB5A-17EE54AA165F}" presName="rootComposite" presStyleCnt="0"/>
      <dgm:spPr/>
    </dgm:pt>
    <dgm:pt modelId="{4F518D28-64DD-4FA4-900D-3F44A41E3FAA}" type="pres">
      <dgm:prSet presAssocID="{5339813E-F393-490E-BB5A-17EE54AA165F}" presName="rootText" presStyleLbl="node1" presStyleIdx="0" presStyleCnt="2" custScaleX="112073" custLinFactNeighborX="-32115"/>
      <dgm:spPr/>
      <dgm:t>
        <a:bodyPr/>
        <a:lstStyle/>
        <a:p>
          <a:endParaRPr lang="ru-RU"/>
        </a:p>
      </dgm:t>
    </dgm:pt>
    <dgm:pt modelId="{3FF67305-F4D1-495B-ACCA-300CFB6F03EE}" type="pres">
      <dgm:prSet presAssocID="{5339813E-F393-490E-BB5A-17EE54AA165F}" presName="rootConnector" presStyleLbl="node1" presStyleIdx="0" presStyleCnt="2"/>
      <dgm:spPr/>
      <dgm:t>
        <a:bodyPr/>
        <a:lstStyle/>
        <a:p>
          <a:endParaRPr lang="ru-RU"/>
        </a:p>
      </dgm:t>
    </dgm:pt>
    <dgm:pt modelId="{3D625373-7BFE-4A95-A51C-76138C63F5B5}" type="pres">
      <dgm:prSet presAssocID="{5339813E-F393-490E-BB5A-17EE54AA165F}" presName="childShape" presStyleCnt="0"/>
      <dgm:spPr/>
    </dgm:pt>
    <dgm:pt modelId="{DDC178AE-C3F3-49FA-AEA4-24B4D9197671}" type="pres">
      <dgm:prSet presAssocID="{B55C0BCB-5250-4630-869B-D59BBF73534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1C1D6AD-1B05-4C09-B331-274BE74DF2BD}" type="pres">
      <dgm:prSet presAssocID="{F0BDBC52-6327-45C2-91E2-6E2ECDD73127}" presName="childText" presStyleLbl="bgAcc1" presStyleIdx="0" presStyleCnt="4" custScaleX="146090" custLinFactNeighborX="-4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B7DB-19E8-4F4A-A13B-743E59679974}" type="pres">
      <dgm:prSet presAssocID="{1E362FD1-E557-435B-9973-A8BC6D8DC19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8A62932-F6CA-4B82-8681-6D2C1B3BC20F}" type="pres">
      <dgm:prSet presAssocID="{76509DB0-6E3F-42BB-AEF7-9B737555B07E}" presName="childText" presStyleLbl="bgAcc1" presStyleIdx="1" presStyleCnt="4" custScaleX="146090" custLinFactNeighborX="-4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81B7C-F386-4D15-B096-B9906E4158D2}" type="pres">
      <dgm:prSet presAssocID="{3935804E-6919-44CB-A979-5361C7817EE1}" presName="root" presStyleCnt="0"/>
      <dgm:spPr/>
    </dgm:pt>
    <dgm:pt modelId="{A6D4DD51-1795-4EB3-B47D-B7A7B12F2B74}" type="pres">
      <dgm:prSet presAssocID="{3935804E-6919-44CB-A979-5361C7817EE1}" presName="rootComposite" presStyleCnt="0"/>
      <dgm:spPr/>
    </dgm:pt>
    <dgm:pt modelId="{FF28050A-8373-4ADA-83D3-3972953102D3}" type="pres">
      <dgm:prSet presAssocID="{3935804E-6919-44CB-A979-5361C7817EE1}" presName="rootText" presStyleLbl="node1" presStyleIdx="1" presStyleCnt="2" custLinFactNeighborX="11336"/>
      <dgm:spPr/>
      <dgm:t>
        <a:bodyPr/>
        <a:lstStyle/>
        <a:p>
          <a:endParaRPr lang="ru-RU"/>
        </a:p>
      </dgm:t>
    </dgm:pt>
    <dgm:pt modelId="{1DBE1732-375F-4513-A988-F2642832C60A}" type="pres">
      <dgm:prSet presAssocID="{3935804E-6919-44CB-A979-5361C7817EE1}" presName="rootConnector" presStyleLbl="node1" presStyleIdx="1" presStyleCnt="2"/>
      <dgm:spPr/>
      <dgm:t>
        <a:bodyPr/>
        <a:lstStyle/>
        <a:p>
          <a:endParaRPr lang="ru-RU"/>
        </a:p>
      </dgm:t>
    </dgm:pt>
    <dgm:pt modelId="{579492B0-4BF2-4E29-89C3-52678FE2154D}" type="pres">
      <dgm:prSet presAssocID="{3935804E-6919-44CB-A979-5361C7817EE1}" presName="childShape" presStyleCnt="0"/>
      <dgm:spPr/>
    </dgm:pt>
    <dgm:pt modelId="{E72E4FFA-9A3E-4F79-8A6A-D1E8C6E07A42}" type="pres">
      <dgm:prSet presAssocID="{CEA2D2F3-11A0-4F1A-800F-2A3A33D4FBF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F384C0C-4FCD-460F-900C-3B88F3E59CBA}" type="pres">
      <dgm:prSet presAssocID="{54691096-2ABE-4FED-8FC9-254A924F4D03}" presName="childText" presStyleLbl="bgAcc1" presStyleIdx="2" presStyleCnt="4" custScaleX="146090" custLinFactNeighborX="14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665B2-42A8-418F-AA2D-7602C1844544}" type="pres">
      <dgm:prSet presAssocID="{40ECC5D2-ED67-4751-B665-FDC6BCDBDB4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40E5C46-6ED1-4B38-9DFA-58289CC73FCF}" type="pres">
      <dgm:prSet presAssocID="{EC9F6CB9-E067-492F-835C-C7792520399F}" presName="childText" presStyleLbl="bgAcc1" presStyleIdx="3" presStyleCnt="4" custScaleX="146090" custLinFactNeighborX="14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D2EDE-0581-4F5C-AF2D-C94E80AF7B13}" srcId="{5339813E-F393-490E-BB5A-17EE54AA165F}" destId="{F0BDBC52-6327-45C2-91E2-6E2ECDD73127}" srcOrd="0" destOrd="0" parTransId="{B55C0BCB-5250-4630-869B-D59BBF735345}" sibTransId="{FE1C32A9-A7FA-4A23-BFCE-1FFD162971C1}"/>
    <dgm:cxn modelId="{2D1F0565-4B29-4648-9A3A-2558561EEDB0}" srcId="{0DA31555-3E86-4364-95B2-6D2B202795C0}" destId="{5339813E-F393-490E-BB5A-17EE54AA165F}" srcOrd="0" destOrd="0" parTransId="{71553F61-5596-47AF-B560-FDA0958FB9CB}" sibTransId="{885548B7-677D-44A6-9945-4F3AF216E8AE}"/>
    <dgm:cxn modelId="{01624D07-1E10-4A2E-8AC8-9690F42904E7}" type="presOf" srcId="{76509DB0-6E3F-42BB-AEF7-9B737555B07E}" destId="{C8A62932-F6CA-4B82-8681-6D2C1B3BC20F}" srcOrd="0" destOrd="0" presId="urn:microsoft.com/office/officeart/2005/8/layout/hierarchy3"/>
    <dgm:cxn modelId="{75A31107-D845-4E05-9CDD-2A45FAB8EB2B}" type="presOf" srcId="{CEA2D2F3-11A0-4F1A-800F-2A3A33D4FBFB}" destId="{E72E4FFA-9A3E-4F79-8A6A-D1E8C6E07A42}" srcOrd="0" destOrd="0" presId="urn:microsoft.com/office/officeart/2005/8/layout/hierarchy3"/>
    <dgm:cxn modelId="{9F6B72A6-9E59-40E1-9950-32514C676A9B}" type="presOf" srcId="{40ECC5D2-ED67-4751-B665-FDC6BCDBDB45}" destId="{B7B665B2-42A8-418F-AA2D-7602C1844544}" srcOrd="0" destOrd="0" presId="urn:microsoft.com/office/officeart/2005/8/layout/hierarchy3"/>
    <dgm:cxn modelId="{BA357F30-7C75-4B76-96C6-0FDD2C735AD3}" type="presOf" srcId="{0DA31555-3E86-4364-95B2-6D2B202795C0}" destId="{D60348C5-7C61-4199-970A-33C895A0E774}" srcOrd="0" destOrd="0" presId="urn:microsoft.com/office/officeart/2005/8/layout/hierarchy3"/>
    <dgm:cxn modelId="{D517027C-C33A-45C1-8E9A-DCDF93271CD8}" type="presOf" srcId="{3935804E-6919-44CB-A979-5361C7817EE1}" destId="{1DBE1732-375F-4513-A988-F2642832C60A}" srcOrd="1" destOrd="0" presId="urn:microsoft.com/office/officeart/2005/8/layout/hierarchy3"/>
    <dgm:cxn modelId="{30601B3C-C903-4EB1-B252-99C0FF19A901}" type="presOf" srcId="{F0BDBC52-6327-45C2-91E2-6E2ECDD73127}" destId="{21C1D6AD-1B05-4C09-B331-274BE74DF2BD}" srcOrd="0" destOrd="0" presId="urn:microsoft.com/office/officeart/2005/8/layout/hierarchy3"/>
    <dgm:cxn modelId="{8E34EED8-C4FC-40B8-B03D-B2350AC19066}" srcId="{0DA31555-3E86-4364-95B2-6D2B202795C0}" destId="{3935804E-6919-44CB-A979-5361C7817EE1}" srcOrd="1" destOrd="0" parTransId="{978A9CF7-0DA2-4627-8E0B-37DB9FEC9825}" sibTransId="{D7B05CE7-0BC8-474B-B047-A9B3FF906A71}"/>
    <dgm:cxn modelId="{BFB3220F-10D2-4494-913E-5DFE1C5A1E5D}" type="presOf" srcId="{5339813E-F393-490E-BB5A-17EE54AA165F}" destId="{3FF67305-F4D1-495B-ACCA-300CFB6F03EE}" srcOrd="1" destOrd="0" presId="urn:microsoft.com/office/officeart/2005/8/layout/hierarchy3"/>
    <dgm:cxn modelId="{AFC65D24-3A60-4FA2-B2E9-D75F1C315C31}" type="presOf" srcId="{EC9F6CB9-E067-492F-835C-C7792520399F}" destId="{140E5C46-6ED1-4B38-9DFA-58289CC73FCF}" srcOrd="0" destOrd="0" presId="urn:microsoft.com/office/officeart/2005/8/layout/hierarchy3"/>
    <dgm:cxn modelId="{1CD0412D-07F8-4869-B128-14CD3820DAF3}" type="presOf" srcId="{1E362FD1-E557-435B-9973-A8BC6D8DC196}" destId="{3917B7DB-19E8-4F4A-A13B-743E59679974}" srcOrd="0" destOrd="0" presId="urn:microsoft.com/office/officeart/2005/8/layout/hierarchy3"/>
    <dgm:cxn modelId="{DC51A4AB-F5C6-469C-A2D9-D886CBC3779C}" type="presOf" srcId="{3935804E-6919-44CB-A979-5361C7817EE1}" destId="{FF28050A-8373-4ADA-83D3-3972953102D3}" srcOrd="0" destOrd="0" presId="urn:microsoft.com/office/officeart/2005/8/layout/hierarchy3"/>
    <dgm:cxn modelId="{828FB8AA-1D9E-49A0-B69C-83BB128196DF}" type="presOf" srcId="{54691096-2ABE-4FED-8FC9-254A924F4D03}" destId="{2F384C0C-4FCD-460F-900C-3B88F3E59CBA}" srcOrd="0" destOrd="0" presId="urn:microsoft.com/office/officeart/2005/8/layout/hierarchy3"/>
    <dgm:cxn modelId="{8AAB666C-1A66-4A8F-8115-83DBE5C4B5F6}" type="presOf" srcId="{B55C0BCB-5250-4630-869B-D59BBF735345}" destId="{DDC178AE-C3F3-49FA-AEA4-24B4D9197671}" srcOrd="0" destOrd="0" presId="urn:microsoft.com/office/officeart/2005/8/layout/hierarchy3"/>
    <dgm:cxn modelId="{4A04AB7C-E726-4A06-8E3B-4169AF645669}" srcId="{3935804E-6919-44CB-A979-5361C7817EE1}" destId="{EC9F6CB9-E067-492F-835C-C7792520399F}" srcOrd="1" destOrd="0" parTransId="{40ECC5D2-ED67-4751-B665-FDC6BCDBDB45}" sibTransId="{C0637BD3-13F0-4602-8AE5-52189D9B6AF8}"/>
    <dgm:cxn modelId="{DC6DE763-BCEE-4166-9B00-CDFFB2DAF7C9}" srcId="{3935804E-6919-44CB-A979-5361C7817EE1}" destId="{54691096-2ABE-4FED-8FC9-254A924F4D03}" srcOrd="0" destOrd="0" parTransId="{CEA2D2F3-11A0-4F1A-800F-2A3A33D4FBFB}" sibTransId="{AE37DEE6-8CA9-4B87-AF55-F26A76244B2A}"/>
    <dgm:cxn modelId="{A76616AA-8F36-439E-9CCD-189CB7E2834C}" srcId="{5339813E-F393-490E-BB5A-17EE54AA165F}" destId="{76509DB0-6E3F-42BB-AEF7-9B737555B07E}" srcOrd="1" destOrd="0" parTransId="{1E362FD1-E557-435B-9973-A8BC6D8DC196}" sibTransId="{A19D99B5-67EA-4366-A16B-D2F44512B019}"/>
    <dgm:cxn modelId="{16042C4E-ED53-4C60-9FEA-3801FBEBFC7A}" type="presOf" srcId="{5339813E-F393-490E-BB5A-17EE54AA165F}" destId="{4F518D28-64DD-4FA4-900D-3F44A41E3FAA}" srcOrd="0" destOrd="0" presId="urn:microsoft.com/office/officeart/2005/8/layout/hierarchy3"/>
    <dgm:cxn modelId="{835934D4-E759-4E1F-A091-15EECCA12E14}" type="presParOf" srcId="{D60348C5-7C61-4199-970A-33C895A0E774}" destId="{33A87C36-32C2-448E-8676-D02103C3ED68}" srcOrd="0" destOrd="0" presId="urn:microsoft.com/office/officeart/2005/8/layout/hierarchy3"/>
    <dgm:cxn modelId="{19CFE0A5-7A51-46E0-BF63-8B2FBF1D881B}" type="presParOf" srcId="{33A87C36-32C2-448E-8676-D02103C3ED68}" destId="{045FEB74-BD8F-4A44-99E2-B4E171EDDC64}" srcOrd="0" destOrd="0" presId="urn:microsoft.com/office/officeart/2005/8/layout/hierarchy3"/>
    <dgm:cxn modelId="{8B8EDA31-7B43-4A5B-8E65-3DC57273EE72}" type="presParOf" srcId="{045FEB74-BD8F-4A44-99E2-B4E171EDDC64}" destId="{4F518D28-64DD-4FA4-900D-3F44A41E3FAA}" srcOrd="0" destOrd="0" presId="urn:microsoft.com/office/officeart/2005/8/layout/hierarchy3"/>
    <dgm:cxn modelId="{C3C45D7F-0861-4606-843E-A4C0D0DE790A}" type="presParOf" srcId="{045FEB74-BD8F-4A44-99E2-B4E171EDDC64}" destId="{3FF67305-F4D1-495B-ACCA-300CFB6F03EE}" srcOrd="1" destOrd="0" presId="urn:microsoft.com/office/officeart/2005/8/layout/hierarchy3"/>
    <dgm:cxn modelId="{FF52856B-FBF9-46A3-B437-E099234787E2}" type="presParOf" srcId="{33A87C36-32C2-448E-8676-D02103C3ED68}" destId="{3D625373-7BFE-4A95-A51C-76138C63F5B5}" srcOrd="1" destOrd="0" presId="urn:microsoft.com/office/officeart/2005/8/layout/hierarchy3"/>
    <dgm:cxn modelId="{3DE05225-7CA0-4EF5-A9E0-312D744BB7AF}" type="presParOf" srcId="{3D625373-7BFE-4A95-A51C-76138C63F5B5}" destId="{DDC178AE-C3F3-49FA-AEA4-24B4D9197671}" srcOrd="0" destOrd="0" presId="urn:microsoft.com/office/officeart/2005/8/layout/hierarchy3"/>
    <dgm:cxn modelId="{2EBA2BD1-F567-425B-BFDD-3C4ACDB85692}" type="presParOf" srcId="{3D625373-7BFE-4A95-A51C-76138C63F5B5}" destId="{21C1D6AD-1B05-4C09-B331-274BE74DF2BD}" srcOrd="1" destOrd="0" presId="urn:microsoft.com/office/officeart/2005/8/layout/hierarchy3"/>
    <dgm:cxn modelId="{2D0B7060-B8E1-42E6-8539-7D7548A19F6A}" type="presParOf" srcId="{3D625373-7BFE-4A95-A51C-76138C63F5B5}" destId="{3917B7DB-19E8-4F4A-A13B-743E59679974}" srcOrd="2" destOrd="0" presId="urn:microsoft.com/office/officeart/2005/8/layout/hierarchy3"/>
    <dgm:cxn modelId="{F693C143-543E-4AE1-826A-42DBF43C5F86}" type="presParOf" srcId="{3D625373-7BFE-4A95-A51C-76138C63F5B5}" destId="{C8A62932-F6CA-4B82-8681-6D2C1B3BC20F}" srcOrd="3" destOrd="0" presId="urn:microsoft.com/office/officeart/2005/8/layout/hierarchy3"/>
    <dgm:cxn modelId="{A4768365-8602-4B7D-AFDC-4DC4B3539752}" type="presParOf" srcId="{D60348C5-7C61-4199-970A-33C895A0E774}" destId="{FA881B7C-F386-4D15-B096-B9906E4158D2}" srcOrd="1" destOrd="0" presId="urn:microsoft.com/office/officeart/2005/8/layout/hierarchy3"/>
    <dgm:cxn modelId="{4A1D9201-020C-4D1B-BC8C-56B190EBAB38}" type="presParOf" srcId="{FA881B7C-F386-4D15-B096-B9906E4158D2}" destId="{A6D4DD51-1795-4EB3-B47D-B7A7B12F2B74}" srcOrd="0" destOrd="0" presId="urn:microsoft.com/office/officeart/2005/8/layout/hierarchy3"/>
    <dgm:cxn modelId="{A2D0E1E0-2F07-4B03-A5C9-3F26DD0B869D}" type="presParOf" srcId="{A6D4DD51-1795-4EB3-B47D-B7A7B12F2B74}" destId="{FF28050A-8373-4ADA-83D3-3972953102D3}" srcOrd="0" destOrd="0" presId="urn:microsoft.com/office/officeart/2005/8/layout/hierarchy3"/>
    <dgm:cxn modelId="{EC38ACF6-2CE4-4E28-BC91-2DDBAF464181}" type="presParOf" srcId="{A6D4DD51-1795-4EB3-B47D-B7A7B12F2B74}" destId="{1DBE1732-375F-4513-A988-F2642832C60A}" srcOrd="1" destOrd="0" presId="urn:microsoft.com/office/officeart/2005/8/layout/hierarchy3"/>
    <dgm:cxn modelId="{F5F9AF16-3628-4512-97CA-7CDD319B88EF}" type="presParOf" srcId="{FA881B7C-F386-4D15-B096-B9906E4158D2}" destId="{579492B0-4BF2-4E29-89C3-52678FE2154D}" srcOrd="1" destOrd="0" presId="urn:microsoft.com/office/officeart/2005/8/layout/hierarchy3"/>
    <dgm:cxn modelId="{EB55B877-C046-401A-BB2B-002EF2E38202}" type="presParOf" srcId="{579492B0-4BF2-4E29-89C3-52678FE2154D}" destId="{E72E4FFA-9A3E-4F79-8A6A-D1E8C6E07A42}" srcOrd="0" destOrd="0" presId="urn:microsoft.com/office/officeart/2005/8/layout/hierarchy3"/>
    <dgm:cxn modelId="{7D2454D8-3826-4EB7-A7A1-EFE349729F6B}" type="presParOf" srcId="{579492B0-4BF2-4E29-89C3-52678FE2154D}" destId="{2F384C0C-4FCD-460F-900C-3B88F3E59CBA}" srcOrd="1" destOrd="0" presId="urn:microsoft.com/office/officeart/2005/8/layout/hierarchy3"/>
    <dgm:cxn modelId="{E17BA99C-B483-4126-BD63-1B2E28B0CEE0}" type="presParOf" srcId="{579492B0-4BF2-4E29-89C3-52678FE2154D}" destId="{B7B665B2-42A8-418F-AA2D-7602C1844544}" srcOrd="2" destOrd="0" presId="urn:microsoft.com/office/officeart/2005/8/layout/hierarchy3"/>
    <dgm:cxn modelId="{80C9D057-31A6-4979-9868-5F8D2B49A7BB}" type="presParOf" srcId="{579492B0-4BF2-4E29-89C3-52678FE2154D}" destId="{140E5C46-6ED1-4B38-9DFA-58289CC73FC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89951-4D2A-400F-9E8D-463F99372CE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D003E92-8727-4D7D-9F1A-15B27F2DC21A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Возглавил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</a:t>
          </a:r>
          <a:endParaRPr lang="en-US" sz="14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феврале 1871 г.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0A95F44-4FFC-42B0-B31C-1AA7E9BDE467}" type="parTrans" cxnId="{52868C4A-7E95-46DD-8A4E-097B8B8E79FD}">
      <dgm:prSet/>
      <dgm:spPr/>
      <dgm:t>
        <a:bodyPr/>
        <a:lstStyle/>
        <a:p>
          <a:endParaRPr lang="ru-RU"/>
        </a:p>
      </dgm:t>
    </dgm:pt>
    <dgm:pt modelId="{7EDCAEA2-B0F3-4B35-B1B3-2D09124AF280}" type="sibTrans" cxnId="{52868C4A-7E95-46DD-8A4E-097B8B8E79FD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2393326-B740-45D8-8DE9-DC48558321ED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Переезд правительства </a:t>
          </a:r>
          <a:endParaRPr lang="en-US" sz="14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Версаль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CCC7EB-FEEC-4351-90C2-5BC1324D3502}" type="parTrans" cxnId="{87457CF3-935B-4B9D-8212-C4C0C9C3EE53}">
      <dgm:prSet/>
      <dgm:spPr/>
      <dgm:t>
        <a:bodyPr/>
        <a:lstStyle/>
        <a:p>
          <a:endParaRPr lang="ru-RU"/>
        </a:p>
      </dgm:t>
    </dgm:pt>
    <dgm:pt modelId="{42EB4A19-717E-4A22-844D-A25AEEA90528}" type="sibTrans" cxnId="{87457CF3-935B-4B9D-8212-C4C0C9C3EE53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DB9B74F7-1190-415A-B793-1047B3526C9C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 нём была разгромлена Коммуна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424C6E7-FE25-4D45-BDAA-FCF9C88F3FAE}" type="parTrans" cxnId="{313151EC-272C-4D54-9D1E-1867193DA891}">
      <dgm:prSet/>
      <dgm:spPr/>
      <dgm:t>
        <a:bodyPr/>
        <a:lstStyle/>
        <a:p>
          <a:endParaRPr lang="ru-RU"/>
        </a:p>
      </dgm:t>
    </dgm:pt>
    <dgm:pt modelId="{CA213812-73B8-4880-A03C-787A90F42EF7}" type="sibTrans" cxnId="{313151EC-272C-4D54-9D1E-1867193DA891}">
      <dgm:prSet/>
      <dgm:spPr/>
      <dgm:t>
        <a:bodyPr/>
        <a:lstStyle/>
        <a:p>
          <a:endParaRPr lang="ru-RU"/>
        </a:p>
      </dgm:t>
    </dgm:pt>
    <dgm:pt modelId="{527C08FF-0A90-4CCB-A438-BF421A795C68}" type="pres">
      <dgm:prSet presAssocID="{D0B89951-4D2A-400F-9E8D-463F99372CE0}" presName="linearFlow" presStyleCnt="0">
        <dgm:presLayoutVars>
          <dgm:resizeHandles val="exact"/>
        </dgm:presLayoutVars>
      </dgm:prSet>
      <dgm:spPr/>
    </dgm:pt>
    <dgm:pt modelId="{CA57C126-56FA-422D-88A7-A8E46EFC42F5}" type="pres">
      <dgm:prSet presAssocID="{FD003E92-8727-4D7D-9F1A-15B27F2DC2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2B13D-0BDC-46E7-A447-27E8C7D8CC28}" type="pres">
      <dgm:prSet presAssocID="{7EDCAEA2-B0F3-4B35-B1B3-2D09124AF28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2AC4611-65F0-4304-B4CF-FCB0C9B79BBA}" type="pres">
      <dgm:prSet presAssocID="{7EDCAEA2-B0F3-4B35-B1B3-2D09124AF28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C9BAA8D-7BA0-4CC4-9720-55BC743FD6F5}" type="pres">
      <dgm:prSet presAssocID="{12393326-B740-45D8-8DE9-DC48558321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FB1C5-5D7E-4050-A70B-F75F7768C9E0}" type="pres">
      <dgm:prSet presAssocID="{42EB4A19-717E-4A22-844D-A25AEEA9052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522713-4324-4210-8853-016DC838BD9A}" type="pres">
      <dgm:prSet presAssocID="{42EB4A19-717E-4A22-844D-A25AEEA9052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B8633EB-EEA3-4F7F-B0E3-774958E23811}" type="pres">
      <dgm:prSet presAssocID="{DB9B74F7-1190-415A-B793-1047B3526C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62010-8880-473E-859B-7D8E3907DAE9}" type="presOf" srcId="{42EB4A19-717E-4A22-844D-A25AEEA90528}" destId="{F5CFB1C5-5D7E-4050-A70B-F75F7768C9E0}" srcOrd="0" destOrd="0" presId="urn:microsoft.com/office/officeart/2005/8/layout/process2"/>
    <dgm:cxn modelId="{87457CF3-935B-4B9D-8212-C4C0C9C3EE53}" srcId="{D0B89951-4D2A-400F-9E8D-463F99372CE0}" destId="{12393326-B740-45D8-8DE9-DC48558321ED}" srcOrd="1" destOrd="0" parTransId="{0FCCC7EB-FEEC-4351-90C2-5BC1324D3502}" sibTransId="{42EB4A19-717E-4A22-844D-A25AEEA90528}"/>
    <dgm:cxn modelId="{313151EC-272C-4D54-9D1E-1867193DA891}" srcId="{D0B89951-4D2A-400F-9E8D-463F99372CE0}" destId="{DB9B74F7-1190-415A-B793-1047B3526C9C}" srcOrd="2" destOrd="0" parTransId="{D424C6E7-FE25-4D45-BDAA-FCF9C88F3FAE}" sibTransId="{CA213812-73B8-4880-A03C-787A90F42EF7}"/>
    <dgm:cxn modelId="{E68E6118-C587-4414-9433-74C35259F4E7}" type="presOf" srcId="{D0B89951-4D2A-400F-9E8D-463F99372CE0}" destId="{527C08FF-0A90-4CCB-A438-BF421A795C68}" srcOrd="0" destOrd="0" presId="urn:microsoft.com/office/officeart/2005/8/layout/process2"/>
    <dgm:cxn modelId="{DF92E01C-CDB6-4FCA-AF24-A169DA11C492}" type="presOf" srcId="{7EDCAEA2-B0F3-4B35-B1B3-2D09124AF280}" destId="{E2AC4611-65F0-4304-B4CF-FCB0C9B79BBA}" srcOrd="1" destOrd="0" presId="urn:microsoft.com/office/officeart/2005/8/layout/process2"/>
    <dgm:cxn modelId="{FC0C3982-560D-437C-9132-E41D4CA0B0B3}" type="presOf" srcId="{7EDCAEA2-B0F3-4B35-B1B3-2D09124AF280}" destId="{4A82B13D-0BDC-46E7-A447-27E8C7D8CC28}" srcOrd="0" destOrd="0" presId="urn:microsoft.com/office/officeart/2005/8/layout/process2"/>
    <dgm:cxn modelId="{52868C4A-7E95-46DD-8A4E-097B8B8E79FD}" srcId="{D0B89951-4D2A-400F-9E8D-463F99372CE0}" destId="{FD003E92-8727-4D7D-9F1A-15B27F2DC21A}" srcOrd="0" destOrd="0" parTransId="{40A95F44-4FFC-42B0-B31C-1AA7E9BDE467}" sibTransId="{7EDCAEA2-B0F3-4B35-B1B3-2D09124AF280}"/>
    <dgm:cxn modelId="{B58BB9A6-3E47-4819-8215-B8C8F2AD5AA9}" type="presOf" srcId="{FD003E92-8727-4D7D-9F1A-15B27F2DC21A}" destId="{CA57C126-56FA-422D-88A7-A8E46EFC42F5}" srcOrd="0" destOrd="0" presId="urn:microsoft.com/office/officeart/2005/8/layout/process2"/>
    <dgm:cxn modelId="{7FEF60CC-016F-4B34-9D8C-AFC57C990BFF}" type="presOf" srcId="{42EB4A19-717E-4A22-844D-A25AEEA90528}" destId="{35522713-4324-4210-8853-016DC838BD9A}" srcOrd="1" destOrd="0" presId="urn:microsoft.com/office/officeart/2005/8/layout/process2"/>
    <dgm:cxn modelId="{FC4CFC1E-A72A-4733-8CDA-1BB4745A536C}" type="presOf" srcId="{DB9B74F7-1190-415A-B793-1047B3526C9C}" destId="{4B8633EB-EEA3-4F7F-B0E3-774958E23811}" srcOrd="0" destOrd="0" presId="urn:microsoft.com/office/officeart/2005/8/layout/process2"/>
    <dgm:cxn modelId="{91FE43E3-51FB-45C5-BF43-22532A37954B}" type="presOf" srcId="{12393326-B740-45D8-8DE9-DC48558321ED}" destId="{1C9BAA8D-7BA0-4CC4-9720-55BC743FD6F5}" srcOrd="0" destOrd="0" presId="urn:microsoft.com/office/officeart/2005/8/layout/process2"/>
    <dgm:cxn modelId="{EA19C8AC-DB22-4245-94DB-967C95554EA1}" type="presParOf" srcId="{527C08FF-0A90-4CCB-A438-BF421A795C68}" destId="{CA57C126-56FA-422D-88A7-A8E46EFC42F5}" srcOrd="0" destOrd="0" presId="urn:microsoft.com/office/officeart/2005/8/layout/process2"/>
    <dgm:cxn modelId="{7A28A275-3814-4285-8934-2F5A1E9F02BA}" type="presParOf" srcId="{527C08FF-0A90-4CCB-A438-BF421A795C68}" destId="{4A82B13D-0BDC-46E7-A447-27E8C7D8CC28}" srcOrd="1" destOrd="0" presId="urn:microsoft.com/office/officeart/2005/8/layout/process2"/>
    <dgm:cxn modelId="{A755218B-033E-4B62-9E40-30DCD784B18B}" type="presParOf" srcId="{4A82B13D-0BDC-46E7-A447-27E8C7D8CC28}" destId="{E2AC4611-65F0-4304-B4CF-FCB0C9B79BBA}" srcOrd="0" destOrd="0" presId="urn:microsoft.com/office/officeart/2005/8/layout/process2"/>
    <dgm:cxn modelId="{9579BE7C-66E7-4B5F-8CC2-3AC479AB6A11}" type="presParOf" srcId="{527C08FF-0A90-4CCB-A438-BF421A795C68}" destId="{1C9BAA8D-7BA0-4CC4-9720-55BC743FD6F5}" srcOrd="2" destOrd="0" presId="urn:microsoft.com/office/officeart/2005/8/layout/process2"/>
    <dgm:cxn modelId="{8B2599A8-55C8-4A20-A9D1-341161931B92}" type="presParOf" srcId="{527C08FF-0A90-4CCB-A438-BF421A795C68}" destId="{F5CFB1C5-5D7E-4050-A70B-F75F7768C9E0}" srcOrd="3" destOrd="0" presId="urn:microsoft.com/office/officeart/2005/8/layout/process2"/>
    <dgm:cxn modelId="{7A1C0440-6B80-4E50-A4E3-96F17EBE9049}" type="presParOf" srcId="{F5CFB1C5-5D7E-4050-A70B-F75F7768C9E0}" destId="{35522713-4324-4210-8853-016DC838BD9A}" srcOrd="0" destOrd="0" presId="urn:microsoft.com/office/officeart/2005/8/layout/process2"/>
    <dgm:cxn modelId="{098CDDFC-FE36-4D0F-AFCB-29AF195C0C03}" type="presParOf" srcId="{527C08FF-0A90-4CCB-A438-BF421A795C68}" destId="{4B8633EB-EEA3-4F7F-B0E3-774958E238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B89951-4D2A-400F-9E8D-463F99372CE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D003E92-8727-4D7D-9F1A-15B27F2DC21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Капитан, по национальности еврей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0A95F44-4FFC-42B0-B31C-1AA7E9BDE467}" type="parTrans" cxnId="{52868C4A-7E95-46DD-8A4E-097B8B8E79FD}">
      <dgm:prSet/>
      <dgm:spPr/>
      <dgm:t>
        <a:bodyPr/>
        <a:lstStyle/>
        <a:p>
          <a:endParaRPr lang="ru-RU"/>
        </a:p>
      </dgm:t>
    </dgm:pt>
    <dgm:pt modelId="{7EDCAEA2-B0F3-4B35-B1B3-2D09124AF280}" type="sibTrans" cxnId="{52868C4A-7E95-46DD-8A4E-097B8B8E79F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2393326-B740-45D8-8DE9-DC48558321ED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Его обвинили в шпионаже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CCC7EB-FEEC-4351-90C2-5BC1324D3502}" type="parTrans" cxnId="{87457CF3-935B-4B9D-8212-C4C0C9C3EE53}">
      <dgm:prSet/>
      <dgm:spPr/>
      <dgm:t>
        <a:bodyPr/>
        <a:lstStyle/>
        <a:p>
          <a:endParaRPr lang="ru-RU"/>
        </a:p>
      </dgm:t>
    </dgm:pt>
    <dgm:pt modelId="{42EB4A19-717E-4A22-844D-A25AEEA90528}" type="sibTrans" cxnId="{87457CF3-935B-4B9D-8212-C4C0C9C3EE5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B9B74F7-1190-415A-B793-1047B3526C9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1906 г. был оправдан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424C6E7-FE25-4D45-BDAA-FCF9C88F3FAE}" type="parTrans" cxnId="{313151EC-272C-4D54-9D1E-1867193DA891}">
      <dgm:prSet/>
      <dgm:spPr/>
      <dgm:t>
        <a:bodyPr/>
        <a:lstStyle/>
        <a:p>
          <a:endParaRPr lang="ru-RU"/>
        </a:p>
      </dgm:t>
    </dgm:pt>
    <dgm:pt modelId="{CA213812-73B8-4880-A03C-787A90F42EF7}" type="sibTrans" cxnId="{313151EC-272C-4D54-9D1E-1867193DA891}">
      <dgm:prSet/>
      <dgm:spPr/>
      <dgm:t>
        <a:bodyPr/>
        <a:lstStyle/>
        <a:p>
          <a:endParaRPr lang="ru-RU"/>
        </a:p>
      </dgm:t>
    </dgm:pt>
    <dgm:pt modelId="{527C08FF-0A90-4CCB-A438-BF421A795C68}" type="pres">
      <dgm:prSet presAssocID="{D0B89951-4D2A-400F-9E8D-463F99372CE0}" presName="linearFlow" presStyleCnt="0">
        <dgm:presLayoutVars>
          <dgm:resizeHandles val="exact"/>
        </dgm:presLayoutVars>
      </dgm:prSet>
      <dgm:spPr/>
    </dgm:pt>
    <dgm:pt modelId="{CA57C126-56FA-422D-88A7-A8E46EFC42F5}" type="pres">
      <dgm:prSet presAssocID="{FD003E92-8727-4D7D-9F1A-15B27F2DC2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2B13D-0BDC-46E7-A447-27E8C7D8CC28}" type="pres">
      <dgm:prSet presAssocID="{7EDCAEA2-B0F3-4B35-B1B3-2D09124AF28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2AC4611-65F0-4304-B4CF-FCB0C9B79BBA}" type="pres">
      <dgm:prSet presAssocID="{7EDCAEA2-B0F3-4B35-B1B3-2D09124AF28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C9BAA8D-7BA0-4CC4-9720-55BC743FD6F5}" type="pres">
      <dgm:prSet presAssocID="{12393326-B740-45D8-8DE9-DC48558321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FB1C5-5D7E-4050-A70B-F75F7768C9E0}" type="pres">
      <dgm:prSet presAssocID="{42EB4A19-717E-4A22-844D-A25AEEA9052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522713-4324-4210-8853-016DC838BD9A}" type="pres">
      <dgm:prSet presAssocID="{42EB4A19-717E-4A22-844D-A25AEEA9052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B8633EB-EEA3-4F7F-B0E3-774958E23811}" type="pres">
      <dgm:prSet presAssocID="{DB9B74F7-1190-415A-B793-1047B3526C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D3F26-BE07-43D2-9BC2-5DE85443F2D9}" type="presOf" srcId="{FD003E92-8727-4D7D-9F1A-15B27F2DC21A}" destId="{CA57C126-56FA-422D-88A7-A8E46EFC42F5}" srcOrd="0" destOrd="0" presId="urn:microsoft.com/office/officeart/2005/8/layout/process2"/>
    <dgm:cxn modelId="{313151EC-272C-4D54-9D1E-1867193DA891}" srcId="{D0B89951-4D2A-400F-9E8D-463F99372CE0}" destId="{DB9B74F7-1190-415A-B793-1047B3526C9C}" srcOrd="2" destOrd="0" parTransId="{D424C6E7-FE25-4D45-BDAA-FCF9C88F3FAE}" sibTransId="{CA213812-73B8-4880-A03C-787A90F42EF7}"/>
    <dgm:cxn modelId="{87457CF3-935B-4B9D-8212-C4C0C9C3EE53}" srcId="{D0B89951-4D2A-400F-9E8D-463F99372CE0}" destId="{12393326-B740-45D8-8DE9-DC48558321ED}" srcOrd="1" destOrd="0" parTransId="{0FCCC7EB-FEEC-4351-90C2-5BC1324D3502}" sibTransId="{42EB4A19-717E-4A22-844D-A25AEEA90528}"/>
    <dgm:cxn modelId="{D299C1DD-5116-4CF8-B26B-B0FF1FC46940}" type="presOf" srcId="{42EB4A19-717E-4A22-844D-A25AEEA90528}" destId="{F5CFB1C5-5D7E-4050-A70B-F75F7768C9E0}" srcOrd="0" destOrd="0" presId="urn:microsoft.com/office/officeart/2005/8/layout/process2"/>
    <dgm:cxn modelId="{52868C4A-7E95-46DD-8A4E-097B8B8E79FD}" srcId="{D0B89951-4D2A-400F-9E8D-463F99372CE0}" destId="{FD003E92-8727-4D7D-9F1A-15B27F2DC21A}" srcOrd="0" destOrd="0" parTransId="{40A95F44-4FFC-42B0-B31C-1AA7E9BDE467}" sibTransId="{7EDCAEA2-B0F3-4B35-B1B3-2D09124AF280}"/>
    <dgm:cxn modelId="{09A29D91-382D-4197-BFBD-38E8C165201C}" type="presOf" srcId="{12393326-B740-45D8-8DE9-DC48558321ED}" destId="{1C9BAA8D-7BA0-4CC4-9720-55BC743FD6F5}" srcOrd="0" destOrd="0" presId="urn:microsoft.com/office/officeart/2005/8/layout/process2"/>
    <dgm:cxn modelId="{6DE97D7E-8172-4F45-9EB7-8481F4CDF8FD}" type="presOf" srcId="{DB9B74F7-1190-415A-B793-1047B3526C9C}" destId="{4B8633EB-EEA3-4F7F-B0E3-774958E23811}" srcOrd="0" destOrd="0" presId="urn:microsoft.com/office/officeart/2005/8/layout/process2"/>
    <dgm:cxn modelId="{BF9381C1-50A2-46A9-B8D9-3E73CB1E380A}" type="presOf" srcId="{7EDCAEA2-B0F3-4B35-B1B3-2D09124AF280}" destId="{4A82B13D-0BDC-46E7-A447-27E8C7D8CC28}" srcOrd="0" destOrd="0" presId="urn:microsoft.com/office/officeart/2005/8/layout/process2"/>
    <dgm:cxn modelId="{BF0418AF-7AF0-43E4-A910-2B9877C25841}" type="presOf" srcId="{7EDCAEA2-B0F3-4B35-B1B3-2D09124AF280}" destId="{E2AC4611-65F0-4304-B4CF-FCB0C9B79BBA}" srcOrd="1" destOrd="0" presId="urn:microsoft.com/office/officeart/2005/8/layout/process2"/>
    <dgm:cxn modelId="{7FE071D1-7653-4A64-93DE-31CD97C23B0A}" type="presOf" srcId="{42EB4A19-717E-4A22-844D-A25AEEA90528}" destId="{35522713-4324-4210-8853-016DC838BD9A}" srcOrd="1" destOrd="0" presId="urn:microsoft.com/office/officeart/2005/8/layout/process2"/>
    <dgm:cxn modelId="{2CE0960D-1575-4D10-80E9-A3EE95FB7226}" type="presOf" srcId="{D0B89951-4D2A-400F-9E8D-463F99372CE0}" destId="{527C08FF-0A90-4CCB-A438-BF421A795C68}" srcOrd="0" destOrd="0" presId="urn:microsoft.com/office/officeart/2005/8/layout/process2"/>
    <dgm:cxn modelId="{EB0C4561-DDAB-43DB-86E8-0ECBB628823E}" type="presParOf" srcId="{527C08FF-0A90-4CCB-A438-BF421A795C68}" destId="{CA57C126-56FA-422D-88A7-A8E46EFC42F5}" srcOrd="0" destOrd="0" presId="urn:microsoft.com/office/officeart/2005/8/layout/process2"/>
    <dgm:cxn modelId="{E26AA2D5-74EA-4472-9E1D-854A1A7882FF}" type="presParOf" srcId="{527C08FF-0A90-4CCB-A438-BF421A795C68}" destId="{4A82B13D-0BDC-46E7-A447-27E8C7D8CC28}" srcOrd="1" destOrd="0" presId="urn:microsoft.com/office/officeart/2005/8/layout/process2"/>
    <dgm:cxn modelId="{AD7FC124-F262-43A9-BB7C-DF48A967B8CB}" type="presParOf" srcId="{4A82B13D-0BDC-46E7-A447-27E8C7D8CC28}" destId="{E2AC4611-65F0-4304-B4CF-FCB0C9B79BBA}" srcOrd="0" destOrd="0" presId="urn:microsoft.com/office/officeart/2005/8/layout/process2"/>
    <dgm:cxn modelId="{CD16892D-4733-4C3D-AA67-A9F4A6D3E12F}" type="presParOf" srcId="{527C08FF-0A90-4CCB-A438-BF421A795C68}" destId="{1C9BAA8D-7BA0-4CC4-9720-55BC743FD6F5}" srcOrd="2" destOrd="0" presId="urn:microsoft.com/office/officeart/2005/8/layout/process2"/>
    <dgm:cxn modelId="{C925983D-ECB9-4CFE-8402-D3CEF5EF014C}" type="presParOf" srcId="{527C08FF-0A90-4CCB-A438-BF421A795C68}" destId="{F5CFB1C5-5D7E-4050-A70B-F75F7768C9E0}" srcOrd="3" destOrd="0" presId="urn:microsoft.com/office/officeart/2005/8/layout/process2"/>
    <dgm:cxn modelId="{98E5B1CF-A260-4AF5-B516-7955B2CD7A8C}" type="presParOf" srcId="{F5CFB1C5-5D7E-4050-A70B-F75F7768C9E0}" destId="{35522713-4324-4210-8853-016DC838BD9A}" srcOrd="0" destOrd="0" presId="urn:microsoft.com/office/officeart/2005/8/layout/process2"/>
    <dgm:cxn modelId="{01305C84-7EA4-4C8D-B94B-BBA9FA209789}" type="presParOf" srcId="{527C08FF-0A90-4CCB-A438-BF421A795C68}" destId="{4B8633EB-EEA3-4F7F-B0E3-774958E238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39A12D-F4BC-488B-B2E2-46C0E3EA465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A9D9F62-4EB6-4AB8-8EF3-D5B60B00C717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1914 г. промышленное производство выросло в 7 раз </a:t>
          </a:r>
          <a:endParaRPr lang="en-US" sz="12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сравнению с 1871 годом.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BA26105-ACDB-469B-AF2B-1C1C1A2F497C}" type="parTrans" cxnId="{19D30DE5-5BB2-42D8-9910-862F454B6CF1}">
      <dgm:prSet/>
      <dgm:spPr/>
      <dgm:t>
        <a:bodyPr/>
        <a:lstStyle/>
        <a:p>
          <a:endParaRPr lang="ru-RU"/>
        </a:p>
      </dgm:t>
    </dgm:pt>
    <dgm:pt modelId="{3A27249C-FAE3-4D2D-B7E2-82C25D3FF7CF}" type="sibTrans" cxnId="{19D30DE5-5BB2-42D8-9910-862F454B6CF1}">
      <dgm:prSet/>
      <dgm:spPr/>
      <dgm:t>
        <a:bodyPr/>
        <a:lstStyle/>
        <a:p>
          <a:endParaRPr lang="ru-RU"/>
        </a:p>
      </dgm:t>
    </dgm:pt>
    <dgm:pt modelId="{C13E72C6-4BA2-46A3-A412-964C0F43589B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По объёму промышленного производства заняла 2-е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место</a:t>
          </a:r>
          <a:endParaRPr lang="en-US" sz="12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мире после США.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356CB75-B31B-47C3-97DE-E25C89D17BB6}" type="parTrans" cxnId="{3CA24655-50C2-4CA4-B7D5-DAB8B7DB7216}">
      <dgm:prSet/>
      <dgm:spPr/>
      <dgm:t>
        <a:bodyPr/>
        <a:lstStyle/>
        <a:p>
          <a:endParaRPr lang="ru-RU"/>
        </a:p>
      </dgm:t>
    </dgm:pt>
    <dgm:pt modelId="{B5F9C2CA-C56B-4D15-B437-18DA9511B41B}" type="sibTrans" cxnId="{3CA24655-50C2-4CA4-B7D5-DAB8B7DB7216}">
      <dgm:prSet/>
      <dgm:spPr/>
      <dgm:t>
        <a:bodyPr/>
        <a:lstStyle/>
        <a:p>
          <a:endParaRPr lang="ru-RU"/>
        </a:p>
      </dgm:t>
    </dgm:pt>
    <dgm:pt modelId="{9438BCBF-86E8-475B-AFAF-6808C5D460ED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Сельское хозяйство тоже стало развиваться быстрыми темпами.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0DAC59F-9C1F-4F78-B0B8-838AC260D656}" type="parTrans" cxnId="{3B2274F8-AA2B-4432-A706-A09A612EDA2D}">
      <dgm:prSet/>
      <dgm:spPr/>
      <dgm:t>
        <a:bodyPr/>
        <a:lstStyle/>
        <a:p>
          <a:endParaRPr lang="ru-RU"/>
        </a:p>
      </dgm:t>
    </dgm:pt>
    <dgm:pt modelId="{DB3ADAD2-EA17-4509-A1E2-B36687742079}" type="sibTrans" cxnId="{3B2274F8-AA2B-4432-A706-A09A612EDA2D}">
      <dgm:prSet/>
      <dgm:spPr/>
      <dgm:t>
        <a:bodyPr/>
        <a:lstStyle/>
        <a:p>
          <a:endParaRPr lang="ru-RU"/>
        </a:p>
      </dgm:t>
    </dgm:pt>
    <dgm:pt modelId="{410752B1-921C-4597-AE29-11F7DE754472}" type="pres">
      <dgm:prSet presAssocID="{1439A12D-F4BC-488B-B2E2-46C0E3EA4658}" presName="compositeShape" presStyleCnt="0">
        <dgm:presLayoutVars>
          <dgm:dir/>
          <dgm:resizeHandles/>
        </dgm:presLayoutVars>
      </dgm:prSet>
      <dgm:spPr/>
    </dgm:pt>
    <dgm:pt modelId="{562D40B3-FA7A-426C-A745-ACA082FB4804}" type="pres">
      <dgm:prSet presAssocID="{1439A12D-F4BC-488B-B2E2-46C0E3EA4658}" presName="pyramid" presStyleLbl="node1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123B9B22-6CA7-4A79-8E19-AE673792FCE6}" type="pres">
      <dgm:prSet presAssocID="{1439A12D-F4BC-488B-B2E2-46C0E3EA4658}" presName="theList" presStyleCnt="0"/>
      <dgm:spPr/>
    </dgm:pt>
    <dgm:pt modelId="{9A3CFE2D-78D5-4B5B-A9A1-1127295800DD}" type="pres">
      <dgm:prSet presAssocID="{BA9D9F62-4EB6-4AB8-8EF3-D5B60B00C717}" presName="aNode" presStyleLbl="fgAcc1" presStyleIdx="0" presStyleCnt="3" custScaleX="167474" custLinFactNeighborX="-83048" custLinFactNeighborY="-94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71B18-BC1A-47C8-B7CE-BFFACDFAA78F}" type="pres">
      <dgm:prSet presAssocID="{BA9D9F62-4EB6-4AB8-8EF3-D5B60B00C717}" presName="aSpace" presStyleCnt="0"/>
      <dgm:spPr/>
    </dgm:pt>
    <dgm:pt modelId="{3281B505-6740-4291-BE8E-6F3A9295D5F6}" type="pres">
      <dgm:prSet presAssocID="{C13E72C6-4BA2-46A3-A412-964C0F43589B}" presName="aNode" presStyleLbl="fgAcc1" presStyleIdx="1" presStyleCnt="3" custScaleX="174549" custLinFactNeighborX="-22648" custLinFactNeighborY="-5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1265E-E768-4CC9-A554-8E1644E2DF8A}" type="pres">
      <dgm:prSet presAssocID="{C13E72C6-4BA2-46A3-A412-964C0F43589B}" presName="aSpace" presStyleCnt="0"/>
      <dgm:spPr/>
    </dgm:pt>
    <dgm:pt modelId="{39295DEF-414E-405F-86F1-0D48F101B821}" type="pres">
      <dgm:prSet presAssocID="{9438BCBF-86E8-475B-AFAF-6808C5D460ED}" presName="aNode" presStyleLbl="fgAcc1" presStyleIdx="2" presStyleCnt="3" custScaleX="186974" custLinFactNeighborX="43158" custLinFactNeighborY="73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B039-0237-43FD-8265-FBBDDAB96B04}" type="pres">
      <dgm:prSet presAssocID="{9438BCBF-86E8-475B-AFAF-6808C5D460ED}" presName="aSpace" presStyleCnt="0"/>
      <dgm:spPr/>
    </dgm:pt>
  </dgm:ptLst>
  <dgm:cxnLst>
    <dgm:cxn modelId="{7846489E-2F46-40D8-AC71-E51E945388CF}" type="presOf" srcId="{BA9D9F62-4EB6-4AB8-8EF3-D5B60B00C717}" destId="{9A3CFE2D-78D5-4B5B-A9A1-1127295800DD}" srcOrd="0" destOrd="0" presId="urn:microsoft.com/office/officeart/2005/8/layout/pyramid2"/>
    <dgm:cxn modelId="{65A07C73-7793-41B7-8AA3-46D64B0E8D21}" type="presOf" srcId="{9438BCBF-86E8-475B-AFAF-6808C5D460ED}" destId="{39295DEF-414E-405F-86F1-0D48F101B821}" srcOrd="0" destOrd="0" presId="urn:microsoft.com/office/officeart/2005/8/layout/pyramid2"/>
    <dgm:cxn modelId="{4AA60B5C-2FC3-4B10-81FE-C978453BBF51}" type="presOf" srcId="{C13E72C6-4BA2-46A3-A412-964C0F43589B}" destId="{3281B505-6740-4291-BE8E-6F3A9295D5F6}" srcOrd="0" destOrd="0" presId="urn:microsoft.com/office/officeart/2005/8/layout/pyramid2"/>
    <dgm:cxn modelId="{3B2274F8-AA2B-4432-A706-A09A612EDA2D}" srcId="{1439A12D-F4BC-488B-B2E2-46C0E3EA4658}" destId="{9438BCBF-86E8-475B-AFAF-6808C5D460ED}" srcOrd="2" destOrd="0" parTransId="{90DAC59F-9C1F-4F78-B0B8-838AC260D656}" sibTransId="{DB3ADAD2-EA17-4509-A1E2-B36687742079}"/>
    <dgm:cxn modelId="{E2973A10-1F37-4633-957F-6FB955866B19}" type="presOf" srcId="{1439A12D-F4BC-488B-B2E2-46C0E3EA4658}" destId="{410752B1-921C-4597-AE29-11F7DE754472}" srcOrd="0" destOrd="0" presId="urn:microsoft.com/office/officeart/2005/8/layout/pyramid2"/>
    <dgm:cxn modelId="{19D30DE5-5BB2-42D8-9910-862F454B6CF1}" srcId="{1439A12D-F4BC-488B-B2E2-46C0E3EA4658}" destId="{BA9D9F62-4EB6-4AB8-8EF3-D5B60B00C717}" srcOrd="0" destOrd="0" parTransId="{0BA26105-ACDB-469B-AF2B-1C1C1A2F497C}" sibTransId="{3A27249C-FAE3-4D2D-B7E2-82C25D3FF7CF}"/>
    <dgm:cxn modelId="{3CA24655-50C2-4CA4-B7D5-DAB8B7DB7216}" srcId="{1439A12D-F4BC-488B-B2E2-46C0E3EA4658}" destId="{C13E72C6-4BA2-46A3-A412-964C0F43589B}" srcOrd="1" destOrd="0" parTransId="{3356CB75-B31B-47C3-97DE-E25C89D17BB6}" sibTransId="{B5F9C2CA-C56B-4D15-B437-18DA9511B41B}"/>
    <dgm:cxn modelId="{1074E3A9-58A3-43B0-AB05-389AD946CB20}" type="presParOf" srcId="{410752B1-921C-4597-AE29-11F7DE754472}" destId="{562D40B3-FA7A-426C-A745-ACA082FB4804}" srcOrd="0" destOrd="0" presId="urn:microsoft.com/office/officeart/2005/8/layout/pyramid2"/>
    <dgm:cxn modelId="{F1BA87B7-F927-4D93-BE75-737BB7E968C4}" type="presParOf" srcId="{410752B1-921C-4597-AE29-11F7DE754472}" destId="{123B9B22-6CA7-4A79-8E19-AE673792FCE6}" srcOrd="1" destOrd="0" presId="urn:microsoft.com/office/officeart/2005/8/layout/pyramid2"/>
    <dgm:cxn modelId="{C8FF64D1-5831-4007-AAE0-B7FEFCA2084C}" type="presParOf" srcId="{123B9B22-6CA7-4A79-8E19-AE673792FCE6}" destId="{9A3CFE2D-78D5-4B5B-A9A1-1127295800DD}" srcOrd="0" destOrd="0" presId="urn:microsoft.com/office/officeart/2005/8/layout/pyramid2"/>
    <dgm:cxn modelId="{36B184BF-67C4-44F1-9BBB-0C2BEA2E13A6}" type="presParOf" srcId="{123B9B22-6CA7-4A79-8E19-AE673792FCE6}" destId="{F4F71B18-BC1A-47C8-B7CE-BFFACDFAA78F}" srcOrd="1" destOrd="0" presId="urn:microsoft.com/office/officeart/2005/8/layout/pyramid2"/>
    <dgm:cxn modelId="{4446D818-D22D-4455-99D6-C71EEC2235B8}" type="presParOf" srcId="{123B9B22-6CA7-4A79-8E19-AE673792FCE6}" destId="{3281B505-6740-4291-BE8E-6F3A9295D5F6}" srcOrd="2" destOrd="0" presId="urn:microsoft.com/office/officeart/2005/8/layout/pyramid2"/>
    <dgm:cxn modelId="{86316F60-3351-4180-8E32-4795F9EE8A0D}" type="presParOf" srcId="{123B9B22-6CA7-4A79-8E19-AE673792FCE6}" destId="{A691265E-E768-4CC9-A554-8E1644E2DF8A}" srcOrd="3" destOrd="0" presId="urn:microsoft.com/office/officeart/2005/8/layout/pyramid2"/>
    <dgm:cxn modelId="{99653659-D415-4248-8079-A61AB2468CF6}" type="presParOf" srcId="{123B9B22-6CA7-4A79-8E19-AE673792FCE6}" destId="{39295DEF-414E-405F-86F1-0D48F101B821}" srcOrd="4" destOrd="0" presId="urn:microsoft.com/office/officeart/2005/8/layout/pyramid2"/>
    <dgm:cxn modelId="{B3E0F6D0-A48C-42AC-940E-8443B88EC22F}" type="presParOf" srcId="{123B9B22-6CA7-4A79-8E19-AE673792FCE6}" destId="{F7C9B039-0237-43FD-8265-FBBDDAB96B04}" srcOrd="5" destOrd="0" presId="urn:microsoft.com/office/officeart/2005/8/layout/pyramid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основные события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Решите тесты и запишите ключ в тетрадь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Повторите термины и даты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LinFactNeighborX="1772" custLinFactNeighborY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  <dgm:cxn modelId="{B229669E-663F-42B2-81E7-B7D97622C858}" type="presParOf" srcId="{3B94F073-D742-4212-A2A0-85C74E3E3138}" destId="{F3809121-478C-4D77-85BA-087F8D1F8BE1}" srcOrd="3" destOrd="0" presId="urn:microsoft.com/office/officeart/2005/8/layout/vList3#1"/>
    <dgm:cxn modelId="{918CD171-8A78-4D67-A3FF-E05008FD2234}" type="presParOf" srcId="{3B94F073-D742-4212-A2A0-85C74E3E3138}" destId="{0A5FDA91-6757-491B-9C9D-6B65379851F0}" srcOrd="4" destOrd="0" presId="urn:microsoft.com/office/officeart/2005/8/layout/vList3#1"/>
    <dgm:cxn modelId="{A1A25E3E-DF22-4BC1-AD5B-F700719EC841}" type="presParOf" srcId="{0A5FDA91-6757-491B-9C9D-6B65379851F0}" destId="{0CB44D7F-0C66-4497-B9EB-5134FE96849A}" srcOrd="0" destOrd="0" presId="urn:microsoft.com/office/officeart/2005/8/layout/vList3#1"/>
    <dgm:cxn modelId="{D91C1DD1-756B-42A5-9327-2B5429E5F204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8B553-0049-4EA0-87D7-BAC41E91919A}">
      <dsp:nvSpPr>
        <dsp:cNvPr id="0" name=""/>
        <dsp:cNvSpPr/>
      </dsp:nvSpPr>
      <dsp:spPr>
        <a:xfrm>
          <a:off x="0" y="0"/>
          <a:ext cx="5429287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Капитализм в конце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XIX –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начале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XX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веков</a:t>
          </a:r>
          <a:endParaRPr lang="ru-RU" sz="1900" b="1" kern="1200" dirty="0"/>
        </a:p>
      </dsp:txBody>
      <dsp:txXfrm>
        <a:off x="37467" y="37467"/>
        <a:ext cx="5354353" cy="692586"/>
      </dsp:txXfrm>
    </dsp:sp>
    <dsp:sp modelId="{79B71572-C7A7-4C1E-94A9-A82D611C07C8}">
      <dsp:nvSpPr>
        <dsp:cNvPr id="0" name=""/>
        <dsp:cNvSpPr/>
      </dsp:nvSpPr>
      <dsp:spPr>
        <a:xfrm>
          <a:off x="0" y="878459"/>
          <a:ext cx="5429287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Франко-прусская война</a:t>
          </a:r>
          <a:endParaRPr lang="ru-RU" sz="1900" b="1" kern="1200" dirty="0"/>
        </a:p>
      </dsp:txBody>
      <dsp:txXfrm>
        <a:off x="37467" y="915926"/>
        <a:ext cx="5354353" cy="692586"/>
      </dsp:txXfrm>
    </dsp:sp>
    <dsp:sp modelId="{9A97FAD4-567E-46FB-B69E-0082EC934B44}">
      <dsp:nvSpPr>
        <dsp:cNvPr id="0" name=""/>
        <dsp:cNvSpPr/>
      </dsp:nvSpPr>
      <dsp:spPr>
        <a:xfrm>
          <a:off x="0" y="1764059"/>
          <a:ext cx="5429287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Франция в конце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XIX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начале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XX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веков</a:t>
          </a:r>
          <a:endParaRPr lang="ru-RU" sz="1900" b="1" kern="1200" dirty="0"/>
        </a:p>
      </dsp:txBody>
      <dsp:txXfrm>
        <a:off x="37467" y="1801526"/>
        <a:ext cx="535435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10B11-0E3A-40FC-A87F-4609A201B0E6}">
      <dsp:nvSpPr>
        <dsp:cNvPr id="0" name=""/>
        <dsp:cNvSpPr/>
      </dsp:nvSpPr>
      <dsp:spPr>
        <a:xfrm>
          <a:off x="557776" y="86664"/>
          <a:ext cx="3102358" cy="7039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Быстро развиваются города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78394" y="107282"/>
        <a:ext cx="3061122" cy="662706"/>
      </dsp:txXfrm>
    </dsp:sp>
    <dsp:sp modelId="{4FCFAC57-92CB-40FC-BC97-F11200A45AB2}">
      <dsp:nvSpPr>
        <dsp:cNvPr id="0" name=""/>
        <dsp:cNvSpPr/>
      </dsp:nvSpPr>
      <dsp:spPr>
        <a:xfrm rot="2795335">
          <a:off x="2463061" y="852465"/>
          <a:ext cx="163979" cy="9429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507041" y="821494"/>
        <a:ext cx="56578" cy="135690"/>
      </dsp:txXfrm>
    </dsp:sp>
    <dsp:sp modelId="{1878B187-CAE3-46B8-94FE-C3AD72B513D7}">
      <dsp:nvSpPr>
        <dsp:cNvPr id="0" name=""/>
        <dsp:cNvSpPr/>
      </dsp:nvSpPr>
      <dsp:spPr>
        <a:xfrm>
          <a:off x="2237707" y="1015364"/>
          <a:ext cx="1422428" cy="6223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Техническое развитие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55934" y="1033591"/>
        <a:ext cx="1385974" cy="585876"/>
      </dsp:txXfrm>
    </dsp:sp>
    <dsp:sp modelId="{EC6C9FEC-EB65-4956-B958-C54A238E575B}">
      <dsp:nvSpPr>
        <dsp:cNvPr id="0" name=""/>
        <dsp:cNvSpPr/>
      </dsp:nvSpPr>
      <dsp:spPr>
        <a:xfrm rot="10800000">
          <a:off x="2123637" y="1279381"/>
          <a:ext cx="80609" cy="9429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47820" y="1298241"/>
        <a:ext cx="56426" cy="56578"/>
      </dsp:txXfrm>
    </dsp:sp>
    <dsp:sp modelId="{F91B7FD4-90E6-42E7-A193-C7EE487B4F23}">
      <dsp:nvSpPr>
        <dsp:cNvPr id="0" name=""/>
        <dsp:cNvSpPr/>
      </dsp:nvSpPr>
      <dsp:spPr>
        <a:xfrm>
          <a:off x="118" y="942701"/>
          <a:ext cx="2085495" cy="76765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Развитие промышленности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602" y="965185"/>
        <a:ext cx="2040527" cy="722690"/>
      </dsp:txXfrm>
    </dsp:sp>
    <dsp:sp modelId="{3377E64A-6E7E-4704-87F2-60760C5A336B}">
      <dsp:nvSpPr>
        <dsp:cNvPr id="0" name=""/>
        <dsp:cNvSpPr/>
      </dsp:nvSpPr>
      <dsp:spPr>
        <a:xfrm rot="3825832">
          <a:off x="1218900" y="1776137"/>
          <a:ext cx="137578" cy="9429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-5400000">
        <a:off x="1253147" y="1755955"/>
        <a:ext cx="56578" cy="109289"/>
      </dsp:txXfrm>
    </dsp:sp>
    <dsp:sp modelId="{FE6E300A-5138-4BB9-9B5C-3BC38DDAF116}">
      <dsp:nvSpPr>
        <dsp:cNvPr id="0" name=""/>
        <dsp:cNvSpPr/>
      </dsp:nvSpPr>
      <dsp:spPr>
        <a:xfrm>
          <a:off x="118" y="1943198"/>
          <a:ext cx="2986634" cy="5951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Формирование классов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548" y="1960628"/>
        <a:ext cx="2951774" cy="560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6D9EE-177A-4FCF-99FD-A2A48154A59D}">
      <dsp:nvSpPr>
        <dsp:cNvPr id="0" name=""/>
        <dsp:cNvSpPr/>
      </dsp:nvSpPr>
      <dsp:spPr>
        <a:xfrm>
          <a:off x="0" y="2247976"/>
          <a:ext cx="3362146" cy="295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Поражение Франции</a:t>
          </a:r>
          <a:endParaRPr lang="ru-RU" sz="1100" kern="1200" dirty="0"/>
        </a:p>
      </dsp:txBody>
      <dsp:txXfrm>
        <a:off x="0" y="2247976"/>
        <a:ext cx="3362146" cy="295045"/>
      </dsp:txXfrm>
    </dsp:sp>
    <dsp:sp modelId="{0F184931-3536-4B8C-A6DA-BF677C13B087}">
      <dsp:nvSpPr>
        <dsp:cNvPr id="0" name=""/>
        <dsp:cNvSpPr/>
      </dsp:nvSpPr>
      <dsp:spPr>
        <a:xfrm rot="10800000">
          <a:off x="0" y="1798622"/>
          <a:ext cx="3362146" cy="4537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Крепость Седан, Метц</a:t>
          </a:r>
          <a:endParaRPr lang="ru-RU" sz="1100" kern="1200"/>
        </a:p>
      </dsp:txBody>
      <dsp:txXfrm rot="10800000">
        <a:off x="0" y="1798622"/>
        <a:ext cx="3362146" cy="294853"/>
      </dsp:txXfrm>
    </dsp:sp>
    <dsp:sp modelId="{D30E41A6-EC5A-45FE-BE49-13E0B960AAEE}">
      <dsp:nvSpPr>
        <dsp:cNvPr id="0" name=""/>
        <dsp:cNvSpPr/>
      </dsp:nvSpPr>
      <dsp:spPr>
        <a:xfrm rot="10800000">
          <a:off x="0" y="1349267"/>
          <a:ext cx="3362146" cy="4537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Германия – победа, объединение</a:t>
          </a:r>
          <a:endParaRPr lang="ru-RU" sz="1100" kern="1200" dirty="0"/>
        </a:p>
      </dsp:txBody>
      <dsp:txXfrm rot="10800000">
        <a:off x="0" y="1349267"/>
        <a:ext cx="3362146" cy="294853"/>
      </dsp:txXfrm>
    </dsp:sp>
    <dsp:sp modelId="{54F4CA9B-B688-4F97-B744-DAC0822264CD}">
      <dsp:nvSpPr>
        <dsp:cNvPr id="0" name=""/>
        <dsp:cNvSpPr/>
      </dsp:nvSpPr>
      <dsp:spPr>
        <a:xfrm rot="10800000">
          <a:off x="0" y="899912"/>
          <a:ext cx="3362146" cy="4537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Причины: Франция – победа, не допустить объединения Германии</a:t>
          </a:r>
          <a:endParaRPr lang="ru-RU" sz="1100" kern="1200" dirty="0"/>
        </a:p>
      </dsp:txBody>
      <dsp:txXfrm rot="10800000">
        <a:off x="0" y="899912"/>
        <a:ext cx="3362146" cy="294853"/>
      </dsp:txXfrm>
    </dsp:sp>
    <dsp:sp modelId="{FCA37E09-639A-46AB-A6AA-8A2323510FE3}">
      <dsp:nvSpPr>
        <dsp:cNvPr id="0" name=""/>
        <dsp:cNvSpPr/>
      </dsp:nvSpPr>
      <dsp:spPr>
        <a:xfrm rot="10800000">
          <a:off x="0" y="450558"/>
          <a:ext cx="3362146" cy="4537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17 июля 1870 – 10 мая 1871 г.г.</a:t>
          </a:r>
          <a:endParaRPr lang="ru-RU" sz="1100" kern="1200"/>
        </a:p>
      </dsp:txBody>
      <dsp:txXfrm rot="10800000">
        <a:off x="0" y="450558"/>
        <a:ext cx="3362146" cy="294853"/>
      </dsp:txXfrm>
    </dsp:sp>
    <dsp:sp modelId="{CED46CEF-0BDB-4948-A3E1-93D4E55B2999}">
      <dsp:nvSpPr>
        <dsp:cNvPr id="0" name=""/>
        <dsp:cNvSpPr/>
      </dsp:nvSpPr>
      <dsp:spPr>
        <a:xfrm rot="10800000">
          <a:off x="0" y="1203"/>
          <a:ext cx="3362146" cy="4537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Франко-прусская война </a:t>
          </a:r>
          <a:endParaRPr lang="ru-RU" sz="1100" kern="1200"/>
        </a:p>
      </dsp:txBody>
      <dsp:txXfrm rot="10800000">
        <a:off x="0" y="1203"/>
        <a:ext cx="3362146" cy="294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D40B3-FA7A-426C-A745-ACA082FB4804}">
      <dsp:nvSpPr>
        <dsp:cNvPr id="0" name=""/>
        <dsp:cNvSpPr/>
      </dsp:nvSpPr>
      <dsp:spPr>
        <a:xfrm>
          <a:off x="930446" y="0"/>
          <a:ext cx="2440862" cy="2440862"/>
        </a:xfrm>
        <a:prstGeom prst="triangl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CFE2D-78D5-4B5B-A9A1-1127295800DD}">
      <dsp:nvSpPr>
        <dsp:cNvPr id="0" name=""/>
        <dsp:cNvSpPr/>
      </dsp:nvSpPr>
      <dsp:spPr>
        <a:xfrm>
          <a:off x="298012" y="177327"/>
          <a:ext cx="2657075" cy="577797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конце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– убытки 13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франков, контрибуция 5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франков, капитал за пределы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6218" y="205533"/>
        <a:ext cx="2600663" cy="521385"/>
      </dsp:txXfrm>
    </dsp:sp>
    <dsp:sp modelId="{3281B505-6740-4291-BE8E-6F3A9295D5F6}">
      <dsp:nvSpPr>
        <dsp:cNvPr id="0" name=""/>
        <dsp:cNvSpPr/>
      </dsp:nvSpPr>
      <dsp:spPr>
        <a:xfrm>
          <a:off x="1200170" y="859251"/>
          <a:ext cx="2769325" cy="577797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началу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– развитие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новой отрасли,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экспорт тканей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228376" y="887457"/>
        <a:ext cx="2712913" cy="521385"/>
      </dsp:txXfrm>
    </dsp:sp>
    <dsp:sp modelId="{39295DEF-414E-405F-86F1-0D48F101B821}">
      <dsp:nvSpPr>
        <dsp:cNvPr id="0" name=""/>
        <dsp:cNvSpPr/>
      </dsp:nvSpPr>
      <dsp:spPr>
        <a:xfrm>
          <a:off x="2145657" y="1598584"/>
          <a:ext cx="2966455" cy="577797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 место после Англии по вывозу капитала, 24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франков России, Англии, США, Южной Америке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73863" y="1626790"/>
        <a:ext cx="2910043" cy="521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18D28-64DD-4FA4-900D-3F44A41E3FAA}">
      <dsp:nvSpPr>
        <dsp:cNvPr id="0" name=""/>
        <dsp:cNvSpPr/>
      </dsp:nvSpPr>
      <dsp:spPr>
        <a:xfrm>
          <a:off x="249430" y="1578"/>
          <a:ext cx="1553482" cy="6930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Тройственный союз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9729" y="21877"/>
        <a:ext cx="1512884" cy="652469"/>
      </dsp:txXfrm>
    </dsp:sp>
    <dsp:sp modelId="{DDC178AE-C3F3-49FA-AEA4-24B4D9197671}">
      <dsp:nvSpPr>
        <dsp:cNvPr id="0" name=""/>
        <dsp:cNvSpPr/>
      </dsp:nvSpPr>
      <dsp:spPr>
        <a:xfrm>
          <a:off x="404779" y="694646"/>
          <a:ext cx="155356" cy="51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00"/>
              </a:lnTo>
              <a:lnTo>
                <a:pt x="155356" y="519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1D6AD-1B05-4C09-B331-274BE74DF2BD}">
      <dsp:nvSpPr>
        <dsp:cNvPr id="0" name=""/>
        <dsp:cNvSpPr/>
      </dsp:nvSpPr>
      <dsp:spPr>
        <a:xfrm>
          <a:off x="560135" y="867912"/>
          <a:ext cx="1620002" cy="693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1882 год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0434" y="888211"/>
        <a:ext cx="1579404" cy="652469"/>
      </dsp:txXfrm>
    </dsp:sp>
    <dsp:sp modelId="{3917B7DB-19E8-4F4A-A13B-743E59679974}">
      <dsp:nvSpPr>
        <dsp:cNvPr id="0" name=""/>
        <dsp:cNvSpPr/>
      </dsp:nvSpPr>
      <dsp:spPr>
        <a:xfrm>
          <a:off x="404779" y="694646"/>
          <a:ext cx="155356" cy="138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134"/>
              </a:lnTo>
              <a:lnTo>
                <a:pt x="155356" y="1386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62932-F6CA-4B82-8681-6D2C1B3BC20F}">
      <dsp:nvSpPr>
        <dsp:cNvPr id="0" name=""/>
        <dsp:cNvSpPr/>
      </dsp:nvSpPr>
      <dsp:spPr>
        <a:xfrm>
          <a:off x="560135" y="1734246"/>
          <a:ext cx="1620002" cy="693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Германия,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Австро-Венгрия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, Италия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0434" y="1754545"/>
        <a:ext cx="1579404" cy="652469"/>
      </dsp:txXfrm>
    </dsp:sp>
    <dsp:sp modelId="{FF28050A-8373-4ADA-83D3-3972953102D3}">
      <dsp:nvSpPr>
        <dsp:cNvPr id="0" name=""/>
        <dsp:cNvSpPr/>
      </dsp:nvSpPr>
      <dsp:spPr>
        <a:xfrm>
          <a:off x="2851726" y="1578"/>
          <a:ext cx="1386134" cy="6930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Антанта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872025" y="21877"/>
        <a:ext cx="1345536" cy="652469"/>
      </dsp:txXfrm>
    </dsp:sp>
    <dsp:sp modelId="{E72E4FFA-9A3E-4F79-8A6A-D1E8C6E07A42}">
      <dsp:nvSpPr>
        <dsp:cNvPr id="0" name=""/>
        <dsp:cNvSpPr/>
      </dsp:nvSpPr>
      <dsp:spPr>
        <a:xfrm>
          <a:off x="2990339" y="694646"/>
          <a:ext cx="138591" cy="51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00"/>
              </a:lnTo>
              <a:lnTo>
                <a:pt x="138591" y="519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84C0C-4FCD-460F-900C-3B88F3E59CBA}">
      <dsp:nvSpPr>
        <dsp:cNvPr id="0" name=""/>
        <dsp:cNvSpPr/>
      </dsp:nvSpPr>
      <dsp:spPr>
        <a:xfrm>
          <a:off x="3128931" y="867912"/>
          <a:ext cx="1620002" cy="693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1904, 1907 года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49230" y="888211"/>
        <a:ext cx="1579404" cy="652469"/>
      </dsp:txXfrm>
    </dsp:sp>
    <dsp:sp modelId="{B7B665B2-42A8-418F-AA2D-7602C1844544}">
      <dsp:nvSpPr>
        <dsp:cNvPr id="0" name=""/>
        <dsp:cNvSpPr/>
      </dsp:nvSpPr>
      <dsp:spPr>
        <a:xfrm>
          <a:off x="2990339" y="694646"/>
          <a:ext cx="138591" cy="138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134"/>
              </a:lnTo>
              <a:lnTo>
                <a:pt x="138591" y="1386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5C46-6ED1-4B38-9DFA-58289CC73FCF}">
      <dsp:nvSpPr>
        <dsp:cNvPr id="0" name=""/>
        <dsp:cNvSpPr/>
      </dsp:nvSpPr>
      <dsp:spPr>
        <a:xfrm>
          <a:off x="3128931" y="1734246"/>
          <a:ext cx="1620002" cy="693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Англия, Франция, Россия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49230" y="1754545"/>
        <a:ext cx="1579404" cy="652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7C126-56FA-422D-88A7-A8E46EFC42F5}">
      <dsp:nvSpPr>
        <dsp:cNvPr id="0" name=""/>
        <dsp:cNvSpPr/>
      </dsp:nvSpPr>
      <dsp:spPr>
        <a:xfrm>
          <a:off x="219861" y="1186"/>
          <a:ext cx="2427303" cy="6068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Возглавил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</a:t>
          </a:r>
          <a:endParaRPr lang="en-US" sz="14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феврале 1871 г.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7634" y="18959"/>
        <a:ext cx="2391757" cy="571279"/>
      </dsp:txXfrm>
    </dsp:sp>
    <dsp:sp modelId="{4A82B13D-0BDC-46E7-A447-27E8C7D8CC28}">
      <dsp:nvSpPr>
        <dsp:cNvPr id="0" name=""/>
        <dsp:cNvSpPr/>
      </dsp:nvSpPr>
      <dsp:spPr>
        <a:xfrm rot="5400000">
          <a:off x="1319733" y="623182"/>
          <a:ext cx="227559" cy="273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1591" y="645938"/>
        <a:ext cx="163843" cy="159291"/>
      </dsp:txXfrm>
    </dsp:sp>
    <dsp:sp modelId="{1C9BAA8D-7BA0-4CC4-9720-55BC743FD6F5}">
      <dsp:nvSpPr>
        <dsp:cNvPr id="0" name=""/>
        <dsp:cNvSpPr/>
      </dsp:nvSpPr>
      <dsp:spPr>
        <a:xfrm>
          <a:off x="219861" y="911425"/>
          <a:ext cx="2427303" cy="6068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Переезд правительства </a:t>
          </a:r>
          <a:endParaRPr lang="en-US" sz="14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Версаль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7634" y="929198"/>
        <a:ext cx="2391757" cy="571279"/>
      </dsp:txXfrm>
    </dsp:sp>
    <dsp:sp modelId="{F5CFB1C5-5D7E-4050-A70B-F75F7768C9E0}">
      <dsp:nvSpPr>
        <dsp:cNvPr id="0" name=""/>
        <dsp:cNvSpPr/>
      </dsp:nvSpPr>
      <dsp:spPr>
        <a:xfrm rot="5400000">
          <a:off x="1319733" y="1533421"/>
          <a:ext cx="227559" cy="273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1591" y="1556177"/>
        <a:ext cx="163843" cy="159291"/>
      </dsp:txXfrm>
    </dsp:sp>
    <dsp:sp modelId="{4B8633EB-EEA3-4F7F-B0E3-774958E23811}">
      <dsp:nvSpPr>
        <dsp:cNvPr id="0" name=""/>
        <dsp:cNvSpPr/>
      </dsp:nvSpPr>
      <dsp:spPr>
        <a:xfrm>
          <a:off x="219861" y="1821663"/>
          <a:ext cx="2427303" cy="6068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 нём была разгромлена Коммуна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7634" y="1839436"/>
        <a:ext cx="2391757" cy="571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7C126-56FA-422D-88A7-A8E46EFC42F5}">
      <dsp:nvSpPr>
        <dsp:cNvPr id="0" name=""/>
        <dsp:cNvSpPr/>
      </dsp:nvSpPr>
      <dsp:spPr>
        <a:xfrm>
          <a:off x="323075" y="0"/>
          <a:ext cx="2220875" cy="6074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Капитан, по национальности еврей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40866" y="17791"/>
        <a:ext cx="2185293" cy="571837"/>
      </dsp:txXfrm>
    </dsp:sp>
    <dsp:sp modelId="{4A82B13D-0BDC-46E7-A447-27E8C7D8CC28}">
      <dsp:nvSpPr>
        <dsp:cNvPr id="0" name=""/>
        <dsp:cNvSpPr/>
      </dsp:nvSpPr>
      <dsp:spPr>
        <a:xfrm rot="5400000">
          <a:off x="1319621" y="622604"/>
          <a:ext cx="227782" cy="273338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1512" y="645382"/>
        <a:ext cx="164002" cy="159447"/>
      </dsp:txXfrm>
    </dsp:sp>
    <dsp:sp modelId="{1C9BAA8D-7BA0-4CC4-9720-55BC743FD6F5}">
      <dsp:nvSpPr>
        <dsp:cNvPr id="0" name=""/>
        <dsp:cNvSpPr/>
      </dsp:nvSpPr>
      <dsp:spPr>
        <a:xfrm>
          <a:off x="323075" y="911128"/>
          <a:ext cx="2220875" cy="6074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Его обвинили в шпионаже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40866" y="928919"/>
        <a:ext cx="2185293" cy="571837"/>
      </dsp:txXfrm>
    </dsp:sp>
    <dsp:sp modelId="{F5CFB1C5-5D7E-4050-A70B-F75F7768C9E0}">
      <dsp:nvSpPr>
        <dsp:cNvPr id="0" name=""/>
        <dsp:cNvSpPr/>
      </dsp:nvSpPr>
      <dsp:spPr>
        <a:xfrm rot="5400000">
          <a:off x="1319621" y="1533732"/>
          <a:ext cx="227782" cy="273338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351512" y="1556510"/>
        <a:ext cx="164002" cy="159447"/>
      </dsp:txXfrm>
    </dsp:sp>
    <dsp:sp modelId="{4B8633EB-EEA3-4F7F-B0E3-774958E23811}">
      <dsp:nvSpPr>
        <dsp:cNvPr id="0" name=""/>
        <dsp:cNvSpPr/>
      </dsp:nvSpPr>
      <dsp:spPr>
        <a:xfrm>
          <a:off x="323075" y="1822257"/>
          <a:ext cx="2220875" cy="60741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1906 г. был оправдан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40866" y="1840048"/>
        <a:ext cx="2185293" cy="571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D40B3-FA7A-426C-A745-ACA082FB4804}">
      <dsp:nvSpPr>
        <dsp:cNvPr id="0" name=""/>
        <dsp:cNvSpPr/>
      </dsp:nvSpPr>
      <dsp:spPr>
        <a:xfrm>
          <a:off x="848005" y="0"/>
          <a:ext cx="2555949" cy="2555949"/>
        </a:xfrm>
        <a:prstGeom prst="triangl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CFE2D-78D5-4B5B-A9A1-1127295800DD}">
      <dsp:nvSpPr>
        <dsp:cNvPr id="0" name=""/>
        <dsp:cNvSpPr/>
      </dsp:nvSpPr>
      <dsp:spPr>
        <a:xfrm>
          <a:off x="185752" y="185688"/>
          <a:ext cx="2782357" cy="605041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1914 г. промышленное производство выросло в 7 раз </a:t>
          </a:r>
          <a:endParaRPr lang="en-US" sz="12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сравнению с 1871 годом.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5288" y="215224"/>
        <a:ext cx="2723285" cy="545969"/>
      </dsp:txXfrm>
    </dsp:sp>
    <dsp:sp modelId="{3281B505-6740-4291-BE8E-6F3A9295D5F6}">
      <dsp:nvSpPr>
        <dsp:cNvPr id="0" name=""/>
        <dsp:cNvSpPr/>
      </dsp:nvSpPr>
      <dsp:spPr>
        <a:xfrm>
          <a:off x="1130447" y="899765"/>
          <a:ext cx="2899899" cy="605041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По объёму промышленного производства заняла 2-е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место</a:t>
          </a:r>
          <a:endParaRPr lang="en-US" sz="12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мире после США.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159983" y="929301"/>
        <a:ext cx="2840827" cy="545969"/>
      </dsp:txXfrm>
    </dsp:sp>
    <dsp:sp modelId="{39295DEF-414E-405F-86F1-0D48F101B821}">
      <dsp:nvSpPr>
        <dsp:cNvPr id="0" name=""/>
        <dsp:cNvSpPr/>
      </dsp:nvSpPr>
      <dsp:spPr>
        <a:xfrm>
          <a:off x="2120514" y="1673957"/>
          <a:ext cx="3106324" cy="605041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Сельское хозяйство тоже стало развиваться быстрыми темпами.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50050" y="1703493"/>
        <a:ext cx="3047252" cy="5459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79031" y="14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основные события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40"/>
        <a:ext cx="3440851" cy="678501"/>
      </dsp:txXfrm>
    </dsp:sp>
    <dsp:sp modelId="{0695C490-E4F3-44F9-95D3-DCB4ADA8C6F8}">
      <dsp:nvSpPr>
        <dsp:cNvPr id="0" name=""/>
        <dsp:cNvSpPr/>
      </dsp:nvSpPr>
      <dsp:spPr>
        <a:xfrm>
          <a:off x="73978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079031" y="88118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Решите тесты и запишите ключ в тетрадь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881180"/>
        <a:ext cx="3440851" cy="678501"/>
      </dsp:txXfrm>
    </dsp:sp>
    <dsp:sp modelId="{0A426044-E8F7-487B-91EF-34DFC983F853}">
      <dsp:nvSpPr>
        <dsp:cNvPr id="0" name=""/>
        <dsp:cNvSpPr/>
      </dsp:nvSpPr>
      <dsp:spPr>
        <a:xfrm>
          <a:off x="73978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143008" y="176236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Повторите термины и даты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12633" y="1762360"/>
        <a:ext cx="3440851" cy="678501"/>
      </dsp:txXfrm>
    </dsp:sp>
    <dsp:sp modelId="{0CB44D7F-0C66-4497-B9EB-5134FE96849A}">
      <dsp:nvSpPr>
        <dsp:cNvPr id="0" name=""/>
        <dsp:cNvSpPr/>
      </dsp:nvSpPr>
      <dsp:spPr>
        <a:xfrm>
          <a:off x="739780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3710" y="1119978"/>
            <a:ext cx="3222119" cy="156835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3200" b="1" dirty="0" smtClean="0">
                <a:solidFill>
                  <a:srgbClr val="2365C7"/>
                </a:solidFill>
                <a:latin typeface="Arial"/>
                <a:cs typeface="Arial"/>
              </a:rPr>
              <a:t>Повторение</a:t>
            </a:r>
            <a:endParaRPr sz="32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32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6" y="1477168"/>
            <a:ext cx="304799" cy="7143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Металлургический завод «Беккер и Ко» в Лиепа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Индустриальная эпоха 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Вилена\Desktop\LIEPAJAS METALURG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1" y="1119979"/>
            <a:ext cx="2143140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КОНСТИТУЦИЯ 1875 ГОДА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2" y="576016"/>
            <a:ext cx="2858659" cy="2544226"/>
          </a:xfrm>
        </p:spPr>
        <p:txBody>
          <a:bodyPr>
            <a:noAutofit/>
          </a:bodyPr>
          <a:lstStyle/>
          <a:p>
            <a:pPr marL="0" indent="26987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основной закон государства, особый нормативный правовой акт, имеющий высшую юридическую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силу.</a:t>
            </a:r>
          </a:p>
          <a:p>
            <a:pPr marL="0" indent="269875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определяет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основы  политической,  правовой     и экономической систем государства.</a:t>
            </a:r>
          </a:p>
          <a:p>
            <a:pPr marL="0" indent="26987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учредительный документ государства, в котором изложены основные цели создания государства.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42" name="AutoShape 2" descr="Constitution de 1791. Page 1 - Archives Nationales - AE-I-1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3" name="Picture 3" descr="C:\Users\Вилена\Desktop\Constitution_de_1791._Page_1_-_Archives_Nationales_-_AE-I-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749" y="506512"/>
            <a:ext cx="1571636" cy="1544093"/>
          </a:xfrm>
          <a:prstGeom prst="rect">
            <a:avLst/>
          </a:prstGeom>
          <a:noFill/>
        </p:spPr>
      </p:pic>
      <p:sp>
        <p:nvSpPr>
          <p:cNvPr id="573445" name="AutoShape 5" descr="Конституция Франции – истоки становления и современность: к 60-летию принятия Конституции V Французской Республ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46" name="Picture 6" descr="C:\Users\Вилена\Desktop\konstitutsiya_frantsii_af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393" y="1834358"/>
            <a:ext cx="157163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5759450" cy="56779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ЭКОНОМИКА ФРАНЦИИ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19999"/>
              </p:ext>
            </p:extLst>
          </p:nvPr>
        </p:nvGraphicFramePr>
        <p:xfrm>
          <a:off x="165100" y="691350"/>
          <a:ext cx="5357831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601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СОЦИАЛЬНОМ ДВИЖЕНИИ</a:t>
            </a:r>
            <a:endParaRPr 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691350"/>
            <a:ext cx="2928958" cy="2357454"/>
          </a:xfrm>
        </p:spPr>
        <p:txBody>
          <a:bodyPr>
            <a:normAutofit fontScale="92500" lnSpcReduction="20000"/>
          </a:bodyPr>
          <a:lstStyle/>
          <a:p>
            <a:pPr marL="180000" indent="-180000">
              <a:buFont typeface="Arial" panose="020B0604020202020204" pitchFamily="34" charset="0"/>
              <a:buChar char="−"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1880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 – создана Рабочая партия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Франции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Arial" panose="020B0604020202020204" pitchFamily="34" charset="0"/>
              <a:buChar char="−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создаются профессиональные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союзы и биржи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труда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Arial" panose="020B0604020202020204" pitchFamily="34" charset="0"/>
              <a:buChar char="−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1910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 – Закон о пенсии  (65 лет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Arial" panose="020B0604020202020204" pitchFamily="34" charset="0"/>
              <a:buChar char="−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компенсация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полученную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травму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Arial" panose="020B0604020202020204" pitchFamily="34" charset="0"/>
              <a:buChar char="−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установлен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один выходной день 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неделю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Как изменилось профсоюзное движение с событий 1 мая 1886 года в Чикаго -  Газета.Ru"/>
          <p:cNvPicPr>
            <a:picLocks noChangeAspect="1" noChangeArrowheads="1"/>
          </p:cNvPicPr>
          <p:nvPr/>
        </p:nvPicPr>
        <p:blipFill>
          <a:blip r:embed="rId2"/>
          <a:srcRect l="19355"/>
          <a:stretch>
            <a:fillRect/>
          </a:stretch>
        </p:blipFill>
        <p:spPr bwMode="auto">
          <a:xfrm>
            <a:off x="3167757" y="633022"/>
            <a:ext cx="2499190" cy="249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ОБРАЗОВАНИЕ БЛОКОВ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4452778"/>
              </p:ext>
            </p:extLst>
          </p:nvPr>
        </p:nvGraphicFramePr>
        <p:xfrm>
          <a:off x="236519" y="691349"/>
          <a:ext cx="5286412" cy="24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ТЕРМИНЫ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082" y="691350"/>
            <a:ext cx="266665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1) Монополия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2) Олигархия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3) Аннексия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4) Иммигрант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5) Индустрия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6) Урбанизация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7) Парижская Коммуна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7720" y="691350"/>
            <a:ext cx="2399771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8) Парламент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9) Республика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10) Монархия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11) Анархизм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12) Шовинизм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13) Политическая реакция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ДАТЫ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436" y="691350"/>
            <a:ext cx="2544295" cy="2357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1) 17 июля 1871 года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2) 4 сентября 1871 года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3) 18 марта 1871 года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4) 10 мая 1871 года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5) 1875 год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6) 1881 – 1882 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7) 1879 год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8) 1882 год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9) 1904, 1907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7720" y="691350"/>
            <a:ext cx="2399771" cy="2357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4466" name="Picture 2" descr="ФРАНЦИЯ ПОСЛЕ СТОЛЕТНЕЙ ВОЙНЫ (вторая половина XV века). История Фра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830" y="611932"/>
            <a:ext cx="2691199" cy="253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1293014"/>
              </p:ext>
            </p:extLst>
          </p:nvPr>
        </p:nvGraphicFramePr>
        <p:xfrm>
          <a:off x="155575" y="619912"/>
          <a:ext cx="2867026" cy="24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6514" name="AutoShape 2" descr="30 би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7" name="Picture 5" descr="Луи-Адольф Тьер: читать онлайн лучшие книги. 8 популярных книг📚 автора в  электронной библиотеке MyBook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3731" y="653329"/>
            <a:ext cx="2068282" cy="19028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5203" y="2618864"/>
            <a:ext cx="140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 Тьер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55575" y="619912"/>
          <a:ext cx="2867026" cy="242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6514" name="AutoShape 2" descr="30 би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65543" y="25487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А.Дрейфус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8562" name="Picture 2" descr="Дело Дрейфуса до сих пор будоражит умы людей | Серебряный Дожд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5129" y="698190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РЕШИТЕ ТЕСТЫ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9097" y="477036"/>
            <a:ext cx="5090908" cy="27271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1) Концентрирование экономической и политической власти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руках владельцев крупных капиталов – это …?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концерн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олигархия  С) финансы Д) картель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2) Определите дату завершения </a:t>
            </a:r>
            <a:r>
              <a:rPr lang="ru-RU" sz="13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промышленного </a:t>
            </a:r>
            <a:r>
              <a:rPr lang="ru-RU" sz="13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переворота </a:t>
            </a:r>
            <a:endParaRPr lang="en-US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71438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Западной Европе и США?  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А) 40 – 50-е г.г.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в. В) 30 – 40-е г.г.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 С) 70 – 80-е г.г.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Д) 50 – 60-е г.г. 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3) Когда по требованию народа Законодательный корпус Франции был вынужден объявить о свержении императора Наполеона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III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А) 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июля 1872 г. В) 18 января 1871 г. С) 3 сентября 1869 г.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Д) 4 сентября 1870 г.</a:t>
            </a:r>
            <a:endParaRPr lang="ru-RU" sz="1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5759450" cy="428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РОСТ ПРОМЫШЛЕННОСТИ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27014"/>
              </p:ext>
            </p:extLst>
          </p:nvPr>
        </p:nvGraphicFramePr>
        <p:xfrm>
          <a:off x="165100" y="576263"/>
          <a:ext cx="5357831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3862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0530"/>
              </p:ext>
            </p:extLst>
          </p:nvPr>
        </p:nvGraphicFramePr>
        <p:xfrm>
          <a:off x="165081" y="576263"/>
          <a:ext cx="5429287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lang="ru-RU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4258506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 descr="C:\Users\Вилена\Desktop\adm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147" y="691350"/>
            <a:ext cx="928694" cy="714380"/>
          </a:xfrm>
          <a:prstGeom prst="rect">
            <a:avLst/>
          </a:prstGeom>
          <a:noFill/>
        </p:spPr>
      </p:pic>
      <p:pic>
        <p:nvPicPr>
          <p:cNvPr id="5" name="Picture 1" descr="C:\Users\Вилена\Desktop\adm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147" y="1477168"/>
            <a:ext cx="928694" cy="785818"/>
          </a:xfrm>
          <a:prstGeom prst="rect">
            <a:avLst/>
          </a:prstGeom>
          <a:noFill/>
        </p:spPr>
      </p:pic>
      <p:pic>
        <p:nvPicPr>
          <p:cNvPr id="2050" name="Picture 2" descr="C:\Users\Вилена\Desktop\unnamed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148" y="2405862"/>
            <a:ext cx="1000131" cy="726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6392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ЧТО ТАКОЕ КАПИТАЛИЗМ?</a:t>
            </a:r>
            <a:endParaRPr lang="ru-RU" sz="2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36519" y="548474"/>
            <a:ext cx="2857519" cy="2428892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342900" indent="-34290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Общественный строй, при котором все средства производства являются частной собственностью класса капиталистов, эксплуатирующих труд наёмных рабочих для извлечения прибыли.</a:t>
            </a:r>
          </a:p>
          <a:p>
            <a:pPr marL="342900" indent="-34290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Экономическая система производства и распределения, основанная на частной собственности, юридическом равенстве 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свободе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предпринимательства.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Как развивался капитализм в России | hom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Вилена\Desktop\355-8-883ca3163bb5dec77b15d4f0091ba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548475"/>
            <a:ext cx="235745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Монополистический капитализм</a:t>
            </a:r>
            <a:endParaRPr lang="ru-RU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519" y="576016"/>
            <a:ext cx="3143272" cy="2472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Монополистический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капитализм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это этап развития капитализма, в экономической жизни которого развивались монополии, сформировалась финансовая олигархия, концентрировалось производство и появились международные корпорации,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политической жизни установилось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их господство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над государством и народом.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94171" y="576016"/>
            <a:ext cx="1233320" cy="21383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0482" name="AutoShape 2" descr="Герман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1394" name="Picture 2" descr="http://ledokol.org/wp-includes/images/LJ/90054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7" y="576016"/>
            <a:ext cx="2071702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ЧЁМ РЕЧЬ?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1816326"/>
              </p:ext>
            </p:extLst>
          </p:nvPr>
        </p:nvGraphicFramePr>
        <p:xfrm>
          <a:off x="155575" y="576016"/>
          <a:ext cx="3660254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79857" y="1338282"/>
            <a:ext cx="1714512" cy="78581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Индустриальная цивилизация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Герман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ГОРОДОВ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6520" y="576016"/>
            <a:ext cx="2595212" cy="24013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Один из признаков индустриальной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цивилизации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Огромный приток людей из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села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Промышленное производство находилось 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городах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Основные общественные идеи, важные политические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события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Изменения в строительстве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городов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9586" name="Picture 2" descr="Нотр-Дам де Пари — история и фотографии Собора Парижской Богоматери в 19  веке :: Интересности из Интернета :: adsl.kirov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1732" y="576017"/>
            <a:ext cx="2048257" cy="1258342"/>
          </a:xfrm>
          <a:prstGeom prst="rect">
            <a:avLst/>
          </a:prstGeom>
          <a:noFill/>
        </p:spPr>
      </p:pic>
      <p:pic>
        <p:nvPicPr>
          <p:cNvPr id="579588" name="Picture 4" descr="Лондон XIX века – архив исторических фотографий британской столицы 1800-х  го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667" y="1905796"/>
            <a:ext cx="200026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601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ЧТО ТАКОЕ ИМПЕРИАЛИЗМ?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762788"/>
            <a:ext cx="2652142" cy="5692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лат.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Imperium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–власть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господство.</a:t>
            </a:r>
            <a:endParaRPr lang="ru-RU" dirty="0"/>
          </a:p>
        </p:txBody>
      </p:sp>
      <p:sp>
        <p:nvSpPr>
          <p:cNvPr id="576514" name="AutoShape 2" descr="30 би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5" name="Picture 3" descr="C:\Users\Вилена\Desktop\колонии стран ми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5" y="683940"/>
            <a:ext cx="2786082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1454" y="1332012"/>
            <a:ext cx="23042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Государственная политика, основанная на использовании военной силы для захвата территорий, формирования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колоний.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ФРАНКО-ПРУССКАЯ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6737345"/>
              </p:ext>
            </p:extLst>
          </p:nvPr>
        </p:nvGraphicFramePr>
        <p:xfrm>
          <a:off x="165651" y="576016"/>
          <a:ext cx="3362146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2418" name="Picture 2" descr="Франко-прусская война | Только вой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5765" y="560444"/>
            <a:ext cx="200026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ТРЕТЬЯ РЕСПУБЛИКА ВО ФРАНЦИИ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5429287" cy="2500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4 сентября 1870 г.           </a:t>
            </a:r>
            <a:r>
              <a:rPr lang="ru-RU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72 дня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Тьер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ошибки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Парижская Коммуна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Германия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 марта – Совет Коммуны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89626eac39c22e66c22199713d016558fe4cf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153476</TotalTime>
  <Words>784</Words>
  <Application>Microsoft Office PowerPoint</Application>
  <PresentationFormat>Произвольный</PresentationFormat>
  <Paragraphs>126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ЧТО ТАКОЕ КАПИТАЛИЗМ?</vt:lpstr>
      <vt:lpstr>Монополистический капитализм</vt:lpstr>
      <vt:lpstr>О ЧЁМ РЕЧЬ?</vt:lpstr>
      <vt:lpstr>РАЗВИТИЕ ГОРОДОВ</vt:lpstr>
      <vt:lpstr>ЧТО ТАКОЕ ИМПЕРИАЛИЗМ?</vt:lpstr>
      <vt:lpstr>ФРАНКО-ПРУССКАЯ ВОЙНА</vt:lpstr>
      <vt:lpstr>ТРЕТЬЯ РЕСПУБЛИКА ВО ФРАНЦИИ</vt:lpstr>
      <vt:lpstr>КОНСТИТУЦИЯ 1875 ГОДА</vt:lpstr>
      <vt:lpstr>ЭКОНОМИКА ФРАНЦИИ</vt:lpstr>
      <vt:lpstr>ИЗМЕНЕНИЯ В СОЦИАЛЬНОМ ДВИЖЕНИИ</vt:lpstr>
      <vt:lpstr>ОБРАЗОВАНИЕ БЛОКОВ</vt:lpstr>
      <vt:lpstr>ОСНОВНЫЕ ТЕРМИНЫ</vt:lpstr>
      <vt:lpstr>ОСНОВНЫЕ ДАТЫ</vt:lpstr>
      <vt:lpstr>О КОМ РЕЧЬ?</vt:lpstr>
      <vt:lpstr>О КОМ РЕЧЬ?</vt:lpstr>
      <vt:lpstr>РЕШИТЕ ТЕСТЫ</vt:lpstr>
      <vt:lpstr>РОСТ ПРОМЫШЛЕННОСТИ</vt:lpstr>
      <vt:lpstr> ЗАДАНИЯ ДЛЯ САМОСТОЯТЕЛЬНОЙ 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1744</cp:revision>
  <dcterms:created xsi:type="dcterms:W3CDTF">2014-10-08T23:03:32Z</dcterms:created>
  <dcterms:modified xsi:type="dcterms:W3CDTF">2020-10-08T17:09:42Z</dcterms:modified>
</cp:coreProperties>
</file>