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5" r:id="rId3"/>
    <p:sldId id="307" r:id="rId4"/>
    <p:sldId id="308" r:id="rId5"/>
    <p:sldId id="309" r:id="rId6"/>
    <p:sldId id="310" r:id="rId7"/>
    <p:sldId id="311" r:id="rId8"/>
    <p:sldId id="263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62"/>
  </p:normalViewPr>
  <p:slideViewPr>
    <p:cSldViewPr>
      <p:cViewPr varScale="1">
        <p:scale>
          <a:sx n="49" d="100"/>
          <a:sy n="49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12" y="2813495"/>
            <a:ext cx="3130125" cy="32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05281" y="3031499"/>
            <a:ext cx="519243" cy="6093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19089" y="3826501"/>
            <a:ext cx="505435" cy="12241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42116" y="2996952"/>
            <a:ext cx="8150228" cy="205368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ДЛИНА ДУГИ ОКРУЖНОСТИ. РАДИАННАЯ МЕРА УГЛА</a:t>
            </a:r>
            <a:endParaRPr lang="en-US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564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42.1. </a:t>
                </a: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Какое число обозначается буквой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Заполните таблицу, вычисляя длину окружности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радиус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(примите значение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≈3,14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endParaRPr lang="ru-RU" sz="28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25488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25488">
                  <a:spcBef>
                    <a:spcPts val="600"/>
                  </a:spcBef>
                </a:pP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18≈355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25488">
                  <a:spcBef>
                    <a:spcPts val="600"/>
                  </a:spcBef>
                </a:pP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2∙3,14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5648662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07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xmlns="" id="{664846E6-571F-2840-A3BB-0959C65476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6571681"/>
                  </p:ext>
                </p:extLst>
              </p:nvPr>
            </p:nvGraphicFramePr>
            <p:xfrm>
              <a:off x="479376" y="3573016"/>
              <a:ext cx="640871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093">
                      <a:extLst>
                        <a:ext uri="{9D8B030D-6E8A-4147-A177-3AD203B41FA5}">
                          <a16:colId xmlns:a16="http://schemas.microsoft.com/office/drawing/2014/main" xmlns="" val="909415966"/>
                        </a:ext>
                      </a:extLst>
                    </a:gridCol>
                    <a:gridCol w="1710179">
                      <a:extLst>
                        <a:ext uri="{9D8B030D-6E8A-4147-A177-3AD203B41FA5}">
                          <a16:colId xmlns:a16="http://schemas.microsoft.com/office/drawing/2014/main" xmlns="" val="1643486712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xmlns="" val="3703755205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xmlns="" val="24810717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18</a:t>
                          </a:r>
                          <a14:m>
                            <m:oMath xmlns:m="http://schemas.openxmlformats.org/officeDocument/2006/math">
                              <m:r>
                                <a:rPr lang="x-none" sz="28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6,28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60098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0,7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174541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64846E6-571F-2840-A3BB-0959C65476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6571681"/>
                  </p:ext>
                </p:extLst>
              </p:nvPr>
            </p:nvGraphicFramePr>
            <p:xfrm>
              <a:off x="479376" y="3573016"/>
              <a:ext cx="640871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09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909415966"/>
                        </a:ext>
                      </a:extLst>
                    </a:gridCol>
                    <a:gridCol w="171017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43486712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03755205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8107178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6" t="-10465" r="-773554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416" t="-10465" r="-233096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6,28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600986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6" t="-111765" r="-773554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0,7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174541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FFC80E26-BF9D-1D4B-829A-97BFA98F7216}"/>
                  </a:ext>
                </a:extLst>
              </p:cNvPr>
              <p:cNvSpPr/>
              <p:nvPr/>
            </p:nvSpPr>
            <p:spPr>
              <a:xfrm>
                <a:off x="6384032" y="5157192"/>
                <a:ext cx="54455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=2∙3,14∙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C80E26-BF9D-1D4B-829A-97BFA98F7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5157192"/>
                <a:ext cx="544553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237" t="-1279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CD31E360-63E1-1A4A-808D-DEDD25440320}"/>
                  </a:ext>
                </a:extLst>
              </p:cNvPr>
              <p:cNvSpPr/>
              <p:nvPr/>
            </p:nvSpPr>
            <p:spPr>
              <a:xfrm>
                <a:off x="5398223" y="4129916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40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1E360-63E1-1A4A-808D-DEDD25440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23" y="4129916"/>
                <a:ext cx="66396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5CA23052-061E-B741-91C8-0DEF127E65DF}"/>
                  </a:ext>
                </a:extLst>
              </p:cNvPr>
              <p:cNvSpPr/>
              <p:nvPr/>
            </p:nvSpPr>
            <p:spPr>
              <a:xfrm>
                <a:off x="1703512" y="4107014"/>
                <a:ext cx="8627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355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A23052-061E-B741-91C8-0DEF127E6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107014"/>
                <a:ext cx="86273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476F2BF9-5D40-DE43-83FC-A0DD0CC603F8}"/>
                  </a:ext>
                </a:extLst>
              </p:cNvPr>
              <p:cNvSpPr/>
              <p:nvPr/>
            </p:nvSpPr>
            <p:spPr>
              <a:xfrm>
                <a:off x="3503712" y="3613476"/>
                <a:ext cx="936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11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6F2BF9-5D40-DE43-83FC-A0DD0CC60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3613476"/>
                <a:ext cx="93647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42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ДЛИНА ДУГИ ОКРУЖНОСТИ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583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Длина дуги, на которую опирается центральный угол, равный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 </m:t>
                    </m:r>
                  </m:oMath>
                </a14:m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Предположим, что дана дуга окружности радиуса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которую опирается центральный угол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градусная мера которого равна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как длина окружности радиуса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т. е. дуги в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равна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 длина дуги в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длина дуги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определяется формулой </a:t>
                </a:r>
              </a:p>
              <a:p>
                <a:pPr marL="2160588">
                  <a:tabLst>
                    <a:tab pos="993775" algn="l"/>
                  </a:tabLst>
                </a:pP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4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en-US" sz="4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4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5838458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044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22BBAE-FEA9-1540-B041-1F798438C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483898"/>
            <a:ext cx="3024336" cy="31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08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537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радианную меру углов треугольника, если градусная мера двух его углов равна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и 45°. </m:t>
                    </m:r>
                  </m:oMath>
                </a14:m>
                <a:endParaRPr lang="ru-RU" sz="3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3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Радианная мера угла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вычисляется по формуле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°∙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5374805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134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859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556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43.1. </a:t>
                </a: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длину дуги окружности 6 см, градусная мера которой равна: а)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;б)</m:t>
                    </m:r>
                  </m:oMath>
                </a14:m>
                <a:r>
                  <a:rPr lang="ru-RU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8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3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5568063"/>
              </a:xfrm>
              <a:prstGeom prst="rect">
                <a:avLst/>
              </a:prstGeom>
              <a:blipFill>
                <a:blip r:embed="rId2"/>
                <a:stretch>
                  <a:fillRect l="-1101" t="-1136" r="-11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399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503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43.2. </a:t>
                </a: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радианную меру угла: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°;б)</m:t>
                    </m:r>
                  </m:oMath>
                </a14:m>
                <a:r>
                  <a:rPr lang="ru-RU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8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°∙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40</m:t>
                    </m:r>
                    <m:r>
                      <a:rPr lang="ru-RU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°∙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den>
                    </m:f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°∙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den>
                    </m:f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5030351"/>
              </a:xfrm>
              <a:prstGeom prst="rect">
                <a:avLst/>
              </a:prstGeom>
              <a:blipFill>
                <a:blip r:embed="rId2"/>
                <a:stretch>
                  <a:fillRect l="-1101" t="-125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4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547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43.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длину дуги окружности радиуса 5 см, на которую опирается центральный угол, радианная мера которого равна: </a:t>
                </a:r>
                <a:endParaRPr lang="ru-RU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а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1,2;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б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в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m:rPr>
                        <m:nor/>
                      </m:rP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ru-RU" sz="28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1,2</m:t>
                    </m:r>
                    <m:r>
                      <a:rPr lang="ru-RU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∙5=6 см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m:rPr>
                        <m:nor/>
                      </m:rP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∙5=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m:rPr>
                        <m:nor/>
                      </m:rP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∙5=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5470728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114" r="-1111" b="-3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6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5833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b632e3a7e09289e6d5bba30a8feaa151184b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283</Words>
  <Application>Microsoft Office PowerPoint</Application>
  <PresentationFormat>Широкоэкранный</PresentationFormat>
  <Paragraphs>75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175</cp:revision>
  <dcterms:created xsi:type="dcterms:W3CDTF">2021-01-11T18:24:28Z</dcterms:created>
  <dcterms:modified xsi:type="dcterms:W3CDTF">2021-02-16T09:07:27Z</dcterms:modified>
</cp:coreProperties>
</file>