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2" r:id="rId3"/>
    <p:sldId id="293" r:id="rId4"/>
    <p:sldId id="295" r:id="rId5"/>
    <p:sldId id="296" r:id="rId6"/>
    <p:sldId id="297" r:id="rId7"/>
    <p:sldId id="298" r:id="rId8"/>
    <p:sldId id="263" r:id="rId9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62"/>
  </p:normalViewPr>
  <p:slideViewPr>
    <p:cSldViewPr>
      <p:cViewPr varScale="1">
        <p:scale>
          <a:sx n="49" d="100"/>
          <a:sy n="49" d="100"/>
        </p:scale>
        <p:origin x="638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00" y="2906974"/>
            <a:ext cx="3230946" cy="333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8853312" y="655440"/>
            <a:ext cx="2405785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 класс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ru-RU" sz="7197" kern="0" spc="11" dirty="0">
                <a:solidFill>
                  <a:sysClr val="window" lastClr="FFFFFF"/>
                </a:solidFill>
              </a:rPr>
              <a:t>ГЕОМЕТРИЯ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47548" y="2879535"/>
            <a:ext cx="519243" cy="7808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46705" y="3927966"/>
            <a:ext cx="505435" cy="151725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78712" y="2813495"/>
            <a:ext cx="9578041" cy="279234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ru-RU" sz="60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6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6000" b="1" dirty="0" err="1">
                <a:solidFill>
                  <a:srgbClr val="002060"/>
                </a:solidFill>
                <a:latin typeface="Arial"/>
                <a:cs typeface="Arial"/>
              </a:rPr>
              <a:t>П</a:t>
            </a:r>
            <a:r>
              <a:rPr lang="ru-RU" sz="6000" b="1" dirty="0">
                <a:solidFill>
                  <a:srgbClr val="002060"/>
                </a:solidFill>
                <a:latin typeface="Arial"/>
                <a:cs typeface="Arial"/>
              </a:rPr>
              <a:t>РАВИЛЬНЫЕ МНОГОУГОЛЬНИКИ</a:t>
            </a:r>
            <a:endParaRPr lang="en-US" sz="6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1" y="260648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ПРОВЕРКА САМОСТОЯТЕЛЬНОЙ РАБОТЫ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адача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37.2. 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Площадь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многоугольника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описанного около окружности с радиусом 5 см равна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Найдите периметр многоугольника</a:t>
                </a: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ru-RU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 см</m:t>
                    </m:r>
                  </m:oMath>
                </a14:m>
                <a:r>
                  <a:rPr lang="ru-RU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 </m:t>
                    </m:r>
                    <m:sSup>
                      <m:sSupPr>
                        <m:ctrlP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5324535"/>
              </a:xfrm>
              <a:prstGeom prst="rect">
                <a:avLst/>
              </a:prstGeom>
              <a:blipFill rotWithShape="0">
                <a:blip r:embed="rId2"/>
                <a:stretch>
                  <a:fillRect l="-1323" t="-11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id="{48ADD6E2-A520-F240-8D4C-C201FBCAFA65}"/>
                  </a:ext>
                </a:extLst>
              </p:cNvPr>
              <p:cNvSpPr/>
              <p:nvPr/>
            </p:nvSpPr>
            <p:spPr>
              <a:xfrm>
                <a:off x="4007768" y="3429000"/>
                <a:ext cx="6096000" cy="25030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32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ешение</a:t>
                </a:r>
                <a:r>
                  <a:rPr lang="ru-RU" sz="32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2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𝑝𝑟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ru-RU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3,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 с</m:t>
                    </m:r>
                    <m:r>
                      <a:rPr lang="ru-RU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=7,2 см</m:t>
                    </m:r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8ADD6E2-A520-F240-8D4C-C201FBCAFA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68" y="3429000"/>
                <a:ext cx="6096000" cy="2503058"/>
              </a:xfrm>
              <a:prstGeom prst="rect">
                <a:avLst/>
              </a:prstGeom>
              <a:blipFill rotWithShape="0">
                <a:blip r:embed="rId3"/>
                <a:stretch>
                  <a:fillRect l="-2500" t="-3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1912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" y="301896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ПРОВЕРКА САМОСТОЯТЕЛЬНОЙ РАБОТЫ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sz="28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адача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37.3. 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периметр многоугольников,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изображённых 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рисунке 6. </a:t>
                </a: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ru-RU" sz="28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4+2,3+3+2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2=22,6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3170099"/>
              </a:xfrm>
              <a:prstGeom prst="rect">
                <a:avLst/>
              </a:prstGeom>
              <a:blipFill rotWithShape="0">
                <a:blip r:embed="rId2"/>
                <a:stretch>
                  <a:fillRect l="-1323" t="-1923" b="-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836855-F9C9-7748-9E87-7A629FEDA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807" y="3523319"/>
            <a:ext cx="3864498" cy="2644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328E1FE-FF16-A247-9648-8DDE9837EF13}"/>
                  </a:ext>
                </a:extLst>
              </p:cNvPr>
              <p:cNvSpPr txBox="1"/>
              <p:nvPr/>
            </p:nvSpPr>
            <p:spPr>
              <a:xfrm>
                <a:off x="8688288" y="4629940"/>
                <a:ext cx="2805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x-none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28E1FE-FF16-A247-9648-8DDE9837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288" y="4629940"/>
                <a:ext cx="280526" cy="430887"/>
              </a:xfrm>
              <a:prstGeom prst="rect">
                <a:avLst/>
              </a:prstGeom>
              <a:blipFill>
                <a:blip r:embed="rId4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04743456-A248-C740-926C-759A33734ADA}"/>
                  </a:ext>
                </a:extLst>
              </p:cNvPr>
              <p:cNvSpPr txBox="1"/>
              <p:nvPr/>
            </p:nvSpPr>
            <p:spPr>
              <a:xfrm>
                <a:off x="10128448" y="3468449"/>
                <a:ext cx="5530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x-none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743456-A248-C740-926C-759A33734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448" y="3468449"/>
                <a:ext cx="553037" cy="430887"/>
              </a:xfrm>
              <a:prstGeom prst="rect">
                <a:avLst/>
              </a:prstGeom>
              <a:blipFill>
                <a:blip r:embed="rId5"/>
                <a:stretch>
                  <a:fillRect l="-13636" r="-15909" b="-285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21D0941-FCDB-4348-8F1D-F4385D90E52E}"/>
                  </a:ext>
                </a:extLst>
              </p:cNvPr>
              <p:cNvSpPr txBox="1"/>
              <p:nvPr/>
            </p:nvSpPr>
            <p:spPr>
              <a:xfrm>
                <a:off x="11208568" y="4293096"/>
                <a:ext cx="2805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x-none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1D0941-FCDB-4348-8F1D-F4385D90E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8568" y="4293096"/>
                <a:ext cx="280526" cy="430887"/>
              </a:xfrm>
              <a:prstGeom prst="rect">
                <a:avLst/>
              </a:prstGeom>
              <a:blipFill>
                <a:blip r:embed="rId6"/>
                <a:stretch>
                  <a:fillRect l="-26087" r="-30435" b="-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0C1D166-972E-C44E-A5C9-6DC2D66B4CA0}"/>
                  </a:ext>
                </a:extLst>
              </p:cNvPr>
              <p:cNvSpPr txBox="1"/>
              <p:nvPr/>
            </p:nvSpPr>
            <p:spPr>
              <a:xfrm>
                <a:off x="10541222" y="5745707"/>
                <a:ext cx="2805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x-none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C1D166-972E-C44E-A5C9-6DC2D66B4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222" y="5745707"/>
                <a:ext cx="280526" cy="430887"/>
              </a:xfrm>
              <a:prstGeom prst="rect">
                <a:avLst/>
              </a:prstGeom>
              <a:blipFill>
                <a:blip r:embed="rId7"/>
                <a:stretch>
                  <a:fillRect l="-25000" r="-25000" b="-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2573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" y="301896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ПРАВИЛЬНЫЕ МНОГОУГОЛЬНИКИ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4847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Определение. 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Выпуклый многоугольник, все стороны и все углы которого равны, называется </a:t>
                </a:r>
                <a:r>
                  <a:rPr lang="ru-RU" sz="28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правильным многоугольником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Теорема. 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Каждый угол правильного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угольника равен </a:t>
                </a:r>
              </a:p>
              <a:p>
                <a:pPr marL="2160588"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36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  <m:r>
                      <a:rPr lang="en-US" sz="36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36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36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Следствие. 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Все диагонали правильного пятиугольника равны. </a:t>
                </a:r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4847481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258" b="-2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302CC43-BBE8-2340-ADA3-E61663DA2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958" y="2276307"/>
            <a:ext cx="3095691" cy="33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332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" y="301896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ЕШЕНИЕ ЗАДАЧ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Покажите, что в правильном пятиугольнике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иагонали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авны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 признаку СУС равенства треугольников,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треугольники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равны. Действительно, из равенств сторон и углов правильных многоугольников,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Значит,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Откуда следует,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5693866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071" r="-11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598F370-673F-A24B-B071-267490BA5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623" y="1736052"/>
            <a:ext cx="1993682" cy="22428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A1812E3-8F05-8342-9F07-13E6B79CE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379971"/>
            <a:ext cx="6048672" cy="9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873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" y="301896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ЕШЕНИЕ ЗАДАЧ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5312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38.3. 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угол правильного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угольника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если: </a:t>
                </a:r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б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=5;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в)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=6;г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=10;д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=18. 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den>
                      </m:f>
                      <m:r>
                        <a:rPr lang="en-US" sz="28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8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28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∙180°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∙180°</m:t>
                    </m:r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72</m:t>
                    </m:r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∙180°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=12</m:t>
                    </m:r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0°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∙180°</m:t>
                    </m:r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∙180°</m:t>
                    </m:r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60°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5312545"/>
              </a:xfrm>
              <a:prstGeom prst="rect">
                <a:avLst/>
              </a:prstGeom>
              <a:blipFill>
                <a:blip r:embed="rId2"/>
                <a:stretch>
                  <a:fillRect l="-1101" t="-119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7543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" y="301896"/>
            <a:ext cx="11953967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lang="ru-RU" sz="4000" b="1" dirty="0">
                <a:solidFill>
                  <a:schemeClr val="bg1"/>
                </a:solidFill>
                <a:latin typeface="Arial"/>
                <a:cs typeface="Arial"/>
              </a:rPr>
              <a:t>ЕШЕНИЕ ЗАДАЧ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27025" y="1268760"/>
                <a:ext cx="11521280" cy="5197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38.6. 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число сторон правильного многоугольника, если каждый его угол равен:</a:t>
                </a:r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б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90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в) 135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;г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150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°. 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</a:pP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ru-RU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ru-RU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𝟑𝟔𝟎</m:t>
                        </m:r>
                        <m: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𝟏𝟖𝟎</m:t>
                        </m:r>
                        <m: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𝜶</m:t>
                        </m:r>
                      </m:den>
                    </m:f>
                  </m:oMath>
                </a14:m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а)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𝟑𝟔𝟎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𝟔𝟎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𝟑𝟔𝟎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𝟗𝟎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в)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𝟑𝟔𝟎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𝟏𝟑𝟓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ts val="300"/>
                  </a:spcBef>
                </a:pP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г)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𝟑𝟔𝟎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𝟏𝟓𝟎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den>
                    </m:f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5" y="1268760"/>
                <a:ext cx="11521280" cy="5197577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172" b="-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7161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479376" y="332657"/>
            <a:ext cx="113052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36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1383" y="1700808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38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38.5 </a:t>
            </a:r>
            <a:r>
              <a:rPr lang="ru-RU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140968"/>
            <a:ext cx="58338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b51689bd3805d84b039bf3188d252cbeb9d12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4507</TotalTime>
  <Words>199</Words>
  <Application>Microsoft Office PowerPoint</Application>
  <PresentationFormat>Широкоэкранный</PresentationFormat>
  <Paragraphs>73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Закирова Ф.М</cp:lastModifiedBy>
  <cp:revision>143</cp:revision>
  <dcterms:created xsi:type="dcterms:W3CDTF">2021-01-11T18:24:28Z</dcterms:created>
  <dcterms:modified xsi:type="dcterms:W3CDTF">2021-02-15T02:26:08Z</dcterms:modified>
</cp:coreProperties>
</file>