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5" r:id="rId3"/>
    <p:sldId id="286" r:id="rId4"/>
    <p:sldId id="287" r:id="rId5"/>
    <p:sldId id="288" r:id="rId6"/>
    <p:sldId id="289" r:id="rId7"/>
    <p:sldId id="263" r:id="rId8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62"/>
  </p:normalViewPr>
  <p:slideViewPr>
    <p:cSldViewPr>
      <p:cViewPr varScale="1">
        <p:scale>
          <a:sx n="49" d="100"/>
          <a:sy n="49" d="100"/>
        </p:scale>
        <p:origin x="63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90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35" y="2921199"/>
            <a:ext cx="3230946" cy="33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8853312" y="655440"/>
            <a:ext cx="240578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ГЕОМЕТРИЯ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47549" y="3095559"/>
            <a:ext cx="617408" cy="90950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54451" y="4077072"/>
            <a:ext cx="600989" cy="11218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70487" y="3140968"/>
            <a:ext cx="9578041" cy="1869019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ru-RU" sz="60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6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ru-RU" sz="6000" b="1" dirty="0">
                <a:solidFill>
                  <a:srgbClr val="002060"/>
                </a:solidFill>
                <a:latin typeface="Arial"/>
                <a:cs typeface="Arial"/>
              </a:rPr>
              <a:t>РЕШЕНИЕ ЗАДАЧ</a:t>
            </a: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014" y="306599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97513" y="1218041"/>
                <a:ext cx="11796971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34.2.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Вычислите высоту дерева на рисунке 2, если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м,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=43°,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=32°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8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=43°</m:t>
                    </m:r>
                    <m:r>
                      <a:rPr 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=32°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3" y="1218041"/>
                <a:ext cx="11796971" cy="4708981"/>
              </a:xfrm>
              <a:prstGeom prst="rect">
                <a:avLst/>
              </a:prstGeom>
              <a:blipFill>
                <a:blip r:embed="rId2"/>
                <a:stretch>
                  <a:fillRect l="-1075" t="-16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4433AC84-646A-614B-99FB-01F4C9999C3D}"/>
              </a:ext>
            </a:extLst>
          </p:cNvPr>
          <p:cNvSpPr/>
          <p:nvPr/>
        </p:nvSpPr>
        <p:spPr>
          <a:xfrm>
            <a:off x="2279576" y="4137437"/>
            <a:ext cx="3816424" cy="2016224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B4BB5A06-EB40-0E45-BDC1-60B961AA4A14}"/>
                  </a:ext>
                </a:extLst>
              </p:cNvPr>
              <p:cNvSpPr/>
              <p:nvPr/>
            </p:nvSpPr>
            <p:spPr>
              <a:xfrm>
                <a:off x="4253180" y="6119958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4BB5A06-EB40-0E45-BDC1-60B961AA4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80" y="6119958"/>
                <a:ext cx="496344" cy="584775"/>
              </a:xfrm>
              <a:prstGeom prst="rect">
                <a:avLst/>
              </a:prstGeom>
              <a:blipFill>
                <a:blip r:embed="rId3"/>
                <a:stretch>
                  <a:fillRect l="-7692" r="-512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1693639C-C253-0847-95F8-14D3D939D2BD}"/>
                  </a:ext>
                </a:extLst>
              </p:cNvPr>
              <p:cNvSpPr/>
              <p:nvPr/>
            </p:nvSpPr>
            <p:spPr>
              <a:xfrm>
                <a:off x="1790241" y="5895695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693639C-C253-0847-95F8-14D3D939D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241" y="5895695"/>
                <a:ext cx="496344" cy="584775"/>
              </a:xfrm>
              <a:prstGeom prst="rect">
                <a:avLst/>
              </a:prstGeom>
              <a:blipFill>
                <a:blip r:embed="rId4"/>
                <a:stretch>
                  <a:fillRect l="-10256" r="-76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AC9264DC-CA9A-6D44-9720-00BBCBDD1B9B}"/>
                  </a:ext>
                </a:extLst>
              </p:cNvPr>
              <p:cNvSpPr/>
              <p:nvPr/>
            </p:nvSpPr>
            <p:spPr>
              <a:xfrm>
                <a:off x="3725677" y="5629251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C9264DC-CA9A-6D44-9720-00BBCBDD1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677" y="5629251"/>
                <a:ext cx="49634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FC7214D-9524-FF46-BA0F-84DE79429B6B}"/>
                  </a:ext>
                </a:extLst>
              </p:cNvPr>
              <p:cNvSpPr txBox="1"/>
              <p:nvPr/>
            </p:nvSpPr>
            <p:spPr>
              <a:xfrm>
                <a:off x="5775931" y="2227637"/>
                <a:ext cx="6256713" cy="4761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x-non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о теореме синусов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⁡(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⁡(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𝐴𝐵𝑠𝑖𝑛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⁡(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⁡(43°−32°)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43°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32°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⁡11°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∙0,682∙0,530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0,191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=15,1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C7214D-9524-FF46-BA0F-84DE79429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31" y="2227637"/>
                <a:ext cx="6256713" cy="4761688"/>
              </a:xfrm>
              <a:prstGeom prst="rect">
                <a:avLst/>
              </a:prstGeom>
              <a:blipFill>
                <a:blip r:embed="rId6"/>
                <a:stretch>
                  <a:fillRect l="-2024" t="-1330" r="-20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894ACE92-8D8C-9141-B15E-D58DC9BBFB3F}"/>
                  </a:ext>
                </a:extLst>
              </p:cNvPr>
              <p:cNvSpPr/>
              <p:nvPr/>
            </p:nvSpPr>
            <p:spPr>
              <a:xfrm>
                <a:off x="1793890" y="3632896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94ACE92-8D8C-9141-B15E-D58DC9BBF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90" y="3632896"/>
                <a:ext cx="496344" cy="584775"/>
              </a:xfrm>
              <a:prstGeom prst="rect">
                <a:avLst/>
              </a:prstGeom>
              <a:blipFill>
                <a:blip r:embed="rId7"/>
                <a:stretch>
                  <a:fillRect l="-5000" r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58420C6F-2906-4540-9CA4-15F74426A9EB}"/>
                  </a:ext>
                </a:extLst>
              </p:cNvPr>
              <p:cNvSpPr/>
              <p:nvPr/>
            </p:nvSpPr>
            <p:spPr>
              <a:xfrm>
                <a:off x="5990384" y="5941541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8420C6F-2906-4540-9CA4-15F74426A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384" y="5941541"/>
                <a:ext cx="496344" cy="584775"/>
              </a:xfrm>
              <a:prstGeom prst="rect">
                <a:avLst/>
              </a:prstGeom>
              <a:blipFill>
                <a:blip r:embed="rId8"/>
                <a:stretch>
                  <a:fillRect l="-5000" r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01626F9-D1AB-A449-A84D-08D29D924B7F}"/>
              </a:ext>
            </a:extLst>
          </p:cNvPr>
          <p:cNvCxnSpPr/>
          <p:nvPr/>
        </p:nvCxnSpPr>
        <p:spPr>
          <a:xfrm>
            <a:off x="2279576" y="4137437"/>
            <a:ext cx="2304256" cy="20162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D17A8D21-B255-294A-A0BB-1F2B3214C22D}"/>
                  </a:ext>
                </a:extLst>
              </p:cNvPr>
              <p:cNvSpPr/>
              <p:nvPr/>
            </p:nvSpPr>
            <p:spPr>
              <a:xfrm>
                <a:off x="4997696" y="5629251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D17A8D21-B255-294A-A0BB-1F2B3214C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696" y="5629251"/>
                <a:ext cx="496344" cy="584775"/>
              </a:xfrm>
              <a:prstGeom prst="rect">
                <a:avLst/>
              </a:prstGeom>
              <a:blipFill>
                <a:blip r:embed="rId9"/>
                <a:stretch>
                  <a:fillRect l="-12500" r="-10000" b="-191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68A3A88F-9E99-B645-A19F-D5128F85AC74}"/>
                  </a:ext>
                </a:extLst>
              </p:cNvPr>
              <p:cNvSpPr/>
              <p:nvPr/>
            </p:nvSpPr>
            <p:spPr>
              <a:xfrm>
                <a:off x="5037881" y="6073427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68A3A88F-9E99-B645-A19F-D5128F85A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881" y="6073427"/>
                <a:ext cx="496344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800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014" y="306599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97513" y="1218041"/>
                <a:ext cx="11796971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34.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а рисунке 5 изображен минарет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Калтаминор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в городе Хива. Найдите высоту минарета, если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=30,7°,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=45°,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 см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=30,7°</m:t>
                    </m:r>
                  </m:oMath>
                </a14:m>
                <a:r>
                  <a:rPr lang="ru-RU" sz="2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 см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3" y="1218041"/>
                <a:ext cx="11796971" cy="4278094"/>
              </a:xfrm>
              <a:prstGeom prst="rect">
                <a:avLst/>
              </a:prstGeom>
              <a:blipFill>
                <a:blip r:embed="rId2"/>
                <a:stretch>
                  <a:fillRect l="-1075" t="-178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FC7214D-9524-FF46-BA0F-84DE79429B6B}"/>
                  </a:ext>
                </a:extLst>
              </p:cNvPr>
              <p:cNvSpPr txBox="1"/>
              <p:nvPr/>
            </p:nvSpPr>
            <p:spPr>
              <a:xfrm>
                <a:off x="2130537" y="2420888"/>
                <a:ext cx="6329169" cy="428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x-non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о теореме синусов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x-non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⁡(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𝐵𝐶𝑠𝑖𝑛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н</a:t>
                </a:r>
                <a:r>
                  <a:rPr lang="ru-RU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айд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ё</a:t>
                </a:r>
                <a:r>
                  <a:rPr lang="ru-RU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𝐵𝐶𝑠𝑖𝑛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30,7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45°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14,3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50∙0,5∙0,707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0,242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≈73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C7214D-9524-FF46-BA0F-84DE79429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537" y="2420888"/>
                <a:ext cx="6329169" cy="4288803"/>
              </a:xfrm>
              <a:prstGeom prst="rect">
                <a:avLst/>
              </a:prstGeom>
              <a:blipFill rotWithShape="0">
                <a:blip r:embed="rId3"/>
                <a:stretch>
                  <a:fillRect l="-1925" t="-1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62B9BC00-41A5-F744-8F00-4EC55314F23B}"/>
                  </a:ext>
                </a:extLst>
              </p:cNvPr>
              <p:cNvSpPr/>
              <p:nvPr/>
            </p:nvSpPr>
            <p:spPr>
              <a:xfrm>
                <a:off x="9970397" y="5689218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2B9BC00-41A5-F744-8F00-4EC55314F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397" y="5689218"/>
                <a:ext cx="496344" cy="584775"/>
              </a:xfrm>
              <a:prstGeom prst="rect">
                <a:avLst/>
              </a:prstGeom>
              <a:blipFill>
                <a:blip r:embed="rId4"/>
                <a:stretch>
                  <a:fillRect l="-2500" b="-106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AC7C8924-AAF8-304E-8FBE-1A6BAE1A4FCC}"/>
                  </a:ext>
                </a:extLst>
              </p:cNvPr>
              <p:cNvSpPr/>
              <p:nvPr/>
            </p:nvSpPr>
            <p:spPr>
              <a:xfrm>
                <a:off x="11392444" y="3232711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C7C8924-AAF8-304E-8FBE-1A6BAE1A4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444" y="3232711"/>
                <a:ext cx="496344" cy="584775"/>
              </a:xfrm>
              <a:prstGeom prst="rect">
                <a:avLst/>
              </a:prstGeom>
              <a:blipFill>
                <a:blip r:embed="rId5"/>
                <a:stretch>
                  <a:fillRect l="-5000" r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78330324-6255-6E40-B2FD-B29433A7AA98}"/>
                  </a:ext>
                </a:extLst>
              </p:cNvPr>
              <p:cNvSpPr/>
              <p:nvPr/>
            </p:nvSpPr>
            <p:spPr>
              <a:xfrm>
                <a:off x="11392444" y="6036188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8330324-6255-6E40-B2FD-B29433A7A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444" y="6036188"/>
                <a:ext cx="496344" cy="584775"/>
              </a:xfrm>
              <a:prstGeom prst="rect">
                <a:avLst/>
              </a:prstGeom>
              <a:blipFill>
                <a:blip r:embed="rId6"/>
                <a:stretch>
                  <a:fillRect l="-7500" r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A62BBE56-47BD-5E4D-8B71-05A73BC51877}"/>
                  </a:ext>
                </a:extLst>
              </p:cNvPr>
              <p:cNvSpPr/>
              <p:nvPr/>
            </p:nvSpPr>
            <p:spPr>
              <a:xfrm>
                <a:off x="7716180" y="5927022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62BBE56-47BD-5E4D-8B71-05A73BC51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180" y="5927022"/>
                <a:ext cx="496344" cy="584775"/>
              </a:xfrm>
              <a:prstGeom prst="rect">
                <a:avLst/>
              </a:prstGeom>
              <a:blipFill>
                <a:blip r:embed="rId7"/>
                <a:stretch>
                  <a:fillRect l="-5000" r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1433FA9C-9B4D-6643-86B4-FB312EB63EEF}"/>
                  </a:ext>
                </a:extLst>
              </p:cNvPr>
              <p:cNvSpPr/>
              <p:nvPr/>
            </p:nvSpPr>
            <p:spPr>
              <a:xfrm>
                <a:off x="8565402" y="5689217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433FA9C-9B4D-6643-86B4-FB312EB63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402" y="5689217"/>
                <a:ext cx="496344" cy="584775"/>
              </a:xfrm>
              <a:prstGeom prst="rect">
                <a:avLst/>
              </a:prstGeom>
              <a:blipFill>
                <a:blip r:embed="rId8"/>
                <a:stretch>
                  <a:fillRect l="-12500" r="-12500" b="-2127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4510098C-59BC-4A49-8E90-E558FB22C561}"/>
              </a:ext>
            </a:extLst>
          </p:cNvPr>
          <p:cNvSpPr/>
          <p:nvPr/>
        </p:nvSpPr>
        <p:spPr>
          <a:xfrm rot="16200000">
            <a:off x="8516821" y="3374335"/>
            <a:ext cx="2518469" cy="3327854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D83913F-2E8C-3648-8AD4-02F7E9DBADA4}"/>
              </a:ext>
            </a:extLst>
          </p:cNvPr>
          <p:cNvCxnSpPr>
            <a:stCxn id="4" idx="4"/>
          </p:cNvCxnSpPr>
          <p:nvPr/>
        </p:nvCxnSpPr>
        <p:spPr>
          <a:xfrm flipH="1">
            <a:off x="9634571" y="3779027"/>
            <a:ext cx="1805412" cy="2518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73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014" y="306599"/>
            <a:ext cx="11953967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4400" b="1" dirty="0" err="1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4400" b="1" dirty="0">
                <a:solidFill>
                  <a:schemeClr val="bg1"/>
                </a:solidFill>
                <a:latin typeface="Arial"/>
                <a:cs typeface="Arial"/>
              </a:rPr>
              <a:t>ЕШЕНИЕ ЗАДАЧ</a:t>
            </a:r>
            <a:endParaRPr lang="en-US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97513" y="1218041"/>
                <a:ext cx="11796971" cy="4424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6 (стр. 101)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Диагонали параллелограмма равна 4 см,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а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угол между ними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 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Найдите: а) площадь; б) периметр; в) высоты параллелограмма.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 см</m:t>
                    </m:r>
                  </m:oMath>
                </a14:m>
                <a:r>
                  <a:rPr lang="ru-RU" sz="2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45°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3" y="1218041"/>
                <a:ext cx="11796971" cy="4424032"/>
              </a:xfrm>
              <a:prstGeom prst="rect">
                <a:avLst/>
              </a:prstGeom>
              <a:blipFill rotWithShape="0">
                <a:blip r:embed="rId2"/>
                <a:stretch>
                  <a:fillRect l="-1033" t="-551" r="-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FC7214D-9524-FF46-BA0F-84DE79429B6B}"/>
                  </a:ext>
                </a:extLst>
              </p:cNvPr>
              <p:cNvSpPr txBox="1"/>
              <p:nvPr/>
            </p:nvSpPr>
            <p:spPr>
              <a:xfrm>
                <a:off x="3704848" y="2437842"/>
                <a:ext cx="8444440" cy="4586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теореме косинусов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𝐵𝑂𝑐𝑜𝑠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45°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𝑪𝑫</m:t>
                    </m:r>
                    <m:r>
                      <a:rPr lang="en-US" sz="2800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𝑂𝑐𝑜𝑠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45°=4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2+2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28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C7214D-9524-FF46-BA0F-84DE79429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48" y="2437842"/>
                <a:ext cx="8444440" cy="4586768"/>
              </a:xfrm>
              <a:prstGeom prst="rect">
                <a:avLst/>
              </a:prstGeom>
              <a:blipFill>
                <a:blip r:embed="rId3"/>
                <a:stretch>
                  <a:fillRect l="-1502" t="-16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AC7C8924-AAF8-304E-8FBE-1A6BAE1A4FCC}"/>
                  </a:ext>
                </a:extLst>
              </p:cNvPr>
              <p:cNvSpPr/>
              <p:nvPr/>
            </p:nvSpPr>
            <p:spPr>
              <a:xfrm>
                <a:off x="303212" y="6027510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C7C8924-AAF8-304E-8FBE-1A6BAE1A4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6027510"/>
                <a:ext cx="496344" cy="584775"/>
              </a:xfrm>
              <a:prstGeom prst="rect">
                <a:avLst/>
              </a:prstGeom>
              <a:blipFill>
                <a:blip r:embed="rId4"/>
                <a:stretch>
                  <a:fillRect l="-5128" r="-512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78330324-6255-6E40-B2FD-B29433A7AA98}"/>
                  </a:ext>
                </a:extLst>
              </p:cNvPr>
              <p:cNvSpPr/>
              <p:nvPr/>
            </p:nvSpPr>
            <p:spPr>
              <a:xfrm>
                <a:off x="917706" y="4727108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8330324-6255-6E40-B2FD-B29433A7A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06" y="4727108"/>
                <a:ext cx="496344" cy="584775"/>
              </a:xfrm>
              <a:prstGeom prst="rect">
                <a:avLst/>
              </a:prstGeom>
              <a:blipFill>
                <a:blip r:embed="rId5"/>
                <a:stretch>
                  <a:fillRect l="-5000" r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A62BBE56-47BD-5E4D-8B71-05A73BC51877}"/>
                  </a:ext>
                </a:extLst>
              </p:cNvPr>
              <p:cNvSpPr/>
              <p:nvPr/>
            </p:nvSpPr>
            <p:spPr>
              <a:xfrm>
                <a:off x="3446598" y="4743889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62BBE56-47BD-5E4D-8B71-05A73BC51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98" y="4743889"/>
                <a:ext cx="496344" cy="584775"/>
              </a:xfrm>
              <a:prstGeom prst="rect">
                <a:avLst/>
              </a:prstGeom>
              <a:blipFill>
                <a:blip r:embed="rId6"/>
                <a:stretch>
                  <a:fillRect l="-5000" r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xmlns="" id="{64162AB2-542C-8848-9C8A-D218BE967149}"/>
              </a:ext>
            </a:extLst>
          </p:cNvPr>
          <p:cNvSpPr/>
          <p:nvPr/>
        </p:nvSpPr>
        <p:spPr>
          <a:xfrm>
            <a:off x="817675" y="5019496"/>
            <a:ext cx="2664296" cy="1463771"/>
          </a:xfrm>
          <a:prstGeom prst="parallelogram">
            <a:avLst>
              <a:gd name="adj" fmla="val 4188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801F3F8E-E1DC-FA4D-87B7-865BB058AA50}"/>
                  </a:ext>
                </a:extLst>
              </p:cNvPr>
              <p:cNvSpPr/>
              <p:nvPr/>
            </p:nvSpPr>
            <p:spPr>
              <a:xfrm>
                <a:off x="2939506" y="6053644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801F3F8E-E1DC-FA4D-87B7-865BB058A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506" y="6053644"/>
                <a:ext cx="496344" cy="584775"/>
              </a:xfrm>
              <a:prstGeom prst="rect">
                <a:avLst/>
              </a:prstGeom>
              <a:blipFill>
                <a:blip r:embed="rId7"/>
                <a:stretch>
                  <a:fillRect l="-7500" r="-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CF2C9CC-0D9C-364C-8771-3C5C8BE4814A}"/>
              </a:ext>
            </a:extLst>
          </p:cNvPr>
          <p:cNvCxnSpPr/>
          <p:nvPr/>
        </p:nvCxnSpPr>
        <p:spPr>
          <a:xfrm>
            <a:off x="1414050" y="5036276"/>
            <a:ext cx="1441590" cy="144699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D384002A-E3B4-054F-82EE-DE4DC0ACA46E}"/>
              </a:ext>
            </a:extLst>
          </p:cNvPr>
          <p:cNvCxnSpPr>
            <a:cxnSpLocks/>
          </p:cNvCxnSpPr>
          <p:nvPr/>
        </p:nvCxnSpPr>
        <p:spPr>
          <a:xfrm flipV="1">
            <a:off x="831788" y="5036276"/>
            <a:ext cx="2644014" cy="144699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EFC26CB9-7C4B-924D-BBEE-5AAD6BF7C30D}"/>
                  </a:ext>
                </a:extLst>
              </p:cNvPr>
              <p:cNvSpPr/>
              <p:nvPr/>
            </p:nvSpPr>
            <p:spPr>
              <a:xfrm>
                <a:off x="1685808" y="5036276"/>
                <a:ext cx="4963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FC26CB9-7C4B-924D-BBEE-5AAD6BF7C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808" y="5036276"/>
                <a:ext cx="496344" cy="461665"/>
              </a:xfrm>
              <a:prstGeom prst="rect">
                <a:avLst/>
              </a:prstGeom>
              <a:blipFill>
                <a:blip r:embed="rId8"/>
                <a:stretch>
                  <a:fillRect l="-2500"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005D7C20-0F55-8743-8D9D-06760B799841}"/>
                  </a:ext>
                </a:extLst>
              </p:cNvPr>
              <p:cNvSpPr/>
              <p:nvPr/>
            </p:nvSpPr>
            <p:spPr>
              <a:xfrm>
                <a:off x="2306950" y="5036276"/>
                <a:ext cx="4963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005D7C20-0F55-8743-8D9D-06760B799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50" y="5036276"/>
                <a:ext cx="496344" cy="461665"/>
              </a:xfrm>
              <a:prstGeom prst="rect">
                <a:avLst/>
              </a:prstGeom>
              <a:blipFill>
                <a:blip r:embed="rId9"/>
                <a:stretch>
                  <a:fillRect l="-2500"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1B354C2-608E-0E4B-A165-D4B141A0013F}"/>
                  </a:ext>
                </a:extLst>
              </p:cNvPr>
              <p:cNvSpPr txBox="1"/>
              <p:nvPr/>
            </p:nvSpPr>
            <p:spPr>
              <a:xfrm>
                <a:off x="6168008" y="2852936"/>
                <a:ext cx="3205686" cy="68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∙4∙4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dirty="0"/>
                  <a:t> </a:t>
                </a:r>
                <a:endParaRPr lang="x-none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B354C2-608E-0E4B-A165-D4B141A00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2852936"/>
                <a:ext cx="3205686" cy="686470"/>
              </a:xfrm>
              <a:prstGeom prst="rect">
                <a:avLst/>
              </a:prstGeom>
              <a:blipFill>
                <a:blip r:embed="rId10"/>
                <a:stretch>
                  <a:fillRect l="-2362" r="-394" b="-109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850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014" y="306599"/>
            <a:ext cx="11953967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4400" b="1" dirty="0" err="1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4400" b="1" dirty="0">
                <a:solidFill>
                  <a:schemeClr val="bg1"/>
                </a:solidFill>
                <a:latin typeface="Arial"/>
                <a:cs typeface="Arial"/>
              </a:rPr>
              <a:t>ЕШЕНИЕ ЗАДАЧ</a:t>
            </a:r>
            <a:endParaRPr lang="en-US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97513" y="1218041"/>
                <a:ext cx="11796971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(стр. 101)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Одна из диагоналей параллелограмма со сторонами 3 и 4 равна 4. Найдите его вторую диагональ.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3 </m:t>
                    </m:r>
                  </m:oMath>
                </a14:m>
                <a:r>
                  <a:rPr lang="ru-RU" sz="2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ru-RU" sz="2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3" y="1218041"/>
                <a:ext cx="11796971" cy="3908762"/>
              </a:xfrm>
              <a:prstGeom prst="rect">
                <a:avLst/>
              </a:prstGeom>
              <a:blipFill>
                <a:blip r:embed="rId2"/>
                <a:stretch>
                  <a:fillRect l="-1075" t="-19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FC7214D-9524-FF46-BA0F-84DE79429B6B}"/>
                  </a:ext>
                </a:extLst>
              </p:cNvPr>
              <p:cNvSpPr txBox="1"/>
              <p:nvPr/>
            </p:nvSpPr>
            <p:spPr>
              <a:xfrm>
                <a:off x="5567979" y="2590804"/>
                <a:ext cx="5616624" cy="273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C7214D-9524-FF46-BA0F-84DE79429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79" y="2590804"/>
                <a:ext cx="5616624" cy="2730427"/>
              </a:xfrm>
              <a:prstGeom prst="rect">
                <a:avLst/>
              </a:prstGeom>
              <a:blipFill>
                <a:blip r:embed="rId3"/>
                <a:stretch>
                  <a:fillRect l="-22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AC7C8924-AAF8-304E-8FBE-1A6BAE1A4FCC}"/>
                  </a:ext>
                </a:extLst>
              </p:cNvPr>
              <p:cNvSpPr/>
              <p:nvPr/>
            </p:nvSpPr>
            <p:spPr>
              <a:xfrm>
                <a:off x="1549089" y="4613497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C7C8924-AAF8-304E-8FBE-1A6BAE1A4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89" y="4613497"/>
                <a:ext cx="496344" cy="584775"/>
              </a:xfrm>
              <a:prstGeom prst="rect">
                <a:avLst/>
              </a:prstGeom>
              <a:blipFill>
                <a:blip r:embed="rId4"/>
                <a:stretch>
                  <a:fillRect l="-2439" r="-24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78330324-6255-6E40-B2FD-B29433A7AA98}"/>
                  </a:ext>
                </a:extLst>
              </p:cNvPr>
              <p:cNvSpPr/>
              <p:nvPr/>
            </p:nvSpPr>
            <p:spPr>
              <a:xfrm>
                <a:off x="2163583" y="3313095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8330324-6255-6E40-B2FD-B29433A7A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83" y="3313095"/>
                <a:ext cx="496344" cy="584775"/>
              </a:xfrm>
              <a:prstGeom prst="rect">
                <a:avLst/>
              </a:prstGeom>
              <a:blipFill>
                <a:blip r:embed="rId5"/>
                <a:stretch>
                  <a:fillRect l="-5000" r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A62BBE56-47BD-5E4D-8B71-05A73BC51877}"/>
                  </a:ext>
                </a:extLst>
              </p:cNvPr>
              <p:cNvSpPr/>
              <p:nvPr/>
            </p:nvSpPr>
            <p:spPr>
              <a:xfrm>
                <a:off x="4692475" y="3329876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62BBE56-47BD-5E4D-8B71-05A73BC51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475" y="3329876"/>
                <a:ext cx="496344" cy="584775"/>
              </a:xfrm>
              <a:prstGeom prst="rect">
                <a:avLst/>
              </a:prstGeom>
              <a:blipFill>
                <a:blip r:embed="rId6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xmlns="" id="{64162AB2-542C-8848-9C8A-D218BE967149}"/>
              </a:ext>
            </a:extLst>
          </p:cNvPr>
          <p:cNvSpPr/>
          <p:nvPr/>
        </p:nvSpPr>
        <p:spPr>
          <a:xfrm>
            <a:off x="2063552" y="3605483"/>
            <a:ext cx="2664296" cy="1463771"/>
          </a:xfrm>
          <a:prstGeom prst="parallelogram">
            <a:avLst>
              <a:gd name="adj" fmla="val 4188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801F3F8E-E1DC-FA4D-87B7-865BB058AA50}"/>
                  </a:ext>
                </a:extLst>
              </p:cNvPr>
              <p:cNvSpPr/>
              <p:nvPr/>
            </p:nvSpPr>
            <p:spPr>
              <a:xfrm>
                <a:off x="4185383" y="4639631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801F3F8E-E1DC-FA4D-87B7-865BB058A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383" y="4639631"/>
                <a:ext cx="496344" cy="584775"/>
              </a:xfrm>
              <a:prstGeom prst="rect">
                <a:avLst/>
              </a:prstGeom>
              <a:blipFill>
                <a:blip r:embed="rId7"/>
                <a:stretch>
                  <a:fillRect l="-7500" r="-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CF2C9CC-0D9C-364C-8771-3C5C8BE4814A}"/>
              </a:ext>
            </a:extLst>
          </p:cNvPr>
          <p:cNvCxnSpPr/>
          <p:nvPr/>
        </p:nvCxnSpPr>
        <p:spPr>
          <a:xfrm>
            <a:off x="2659927" y="3622263"/>
            <a:ext cx="1441590" cy="144699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D384002A-E3B4-054F-82EE-DE4DC0ACA46E}"/>
              </a:ext>
            </a:extLst>
          </p:cNvPr>
          <p:cNvCxnSpPr>
            <a:cxnSpLocks/>
          </p:cNvCxnSpPr>
          <p:nvPr/>
        </p:nvCxnSpPr>
        <p:spPr>
          <a:xfrm flipV="1">
            <a:off x="2077665" y="3622263"/>
            <a:ext cx="2644014" cy="144699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EFC26CB9-7C4B-924D-BBEE-5AAD6BF7C30D}"/>
                  </a:ext>
                </a:extLst>
              </p:cNvPr>
              <p:cNvSpPr/>
              <p:nvPr/>
            </p:nvSpPr>
            <p:spPr>
              <a:xfrm>
                <a:off x="2931685" y="3622263"/>
                <a:ext cx="4963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FC26CB9-7C4B-924D-BBEE-5AAD6BF7C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85" y="3622263"/>
                <a:ext cx="496344" cy="461665"/>
              </a:xfrm>
              <a:prstGeom prst="rect">
                <a:avLst/>
              </a:prstGeom>
              <a:blipFill>
                <a:blip r:embed="rId8"/>
                <a:stretch>
                  <a:fillRect l="-2500"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005D7C20-0F55-8743-8D9D-06760B799841}"/>
                  </a:ext>
                </a:extLst>
              </p:cNvPr>
              <p:cNvSpPr/>
              <p:nvPr/>
            </p:nvSpPr>
            <p:spPr>
              <a:xfrm>
                <a:off x="3552827" y="3622263"/>
                <a:ext cx="4963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005D7C20-0F55-8743-8D9D-06760B799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27" y="3622263"/>
                <a:ext cx="496344" cy="461665"/>
              </a:xfrm>
              <a:prstGeom prst="rect">
                <a:avLst/>
              </a:prstGeom>
              <a:blipFill>
                <a:blip r:embed="rId9"/>
                <a:stretch>
                  <a:fillRect l="-2500"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6127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014" y="306599"/>
            <a:ext cx="11953967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4400" b="1" dirty="0" err="1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4400" b="1" dirty="0">
                <a:solidFill>
                  <a:schemeClr val="bg1"/>
                </a:solidFill>
                <a:latin typeface="Arial"/>
                <a:cs typeface="Arial"/>
              </a:rPr>
              <a:t>ЕШЕНИЕ ЗАДАЧ</a:t>
            </a:r>
            <a:endParaRPr lang="en-US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197513" y="1218041"/>
                <a:ext cx="1179697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(стр. 10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айдите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наибольший угол треугольника со сторонами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=70,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=95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ru-RU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45 </m:t>
                    </m:r>
                  </m:oMath>
                </a14:m>
                <a:r>
                  <a:rPr lang="ru-RU" sz="2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=70</m:t>
                    </m:r>
                  </m:oMath>
                </a14:m>
                <a:r>
                  <a:rPr lang="ru-RU" sz="2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=95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lang="ru-R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аибольший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угол-?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3" y="1218041"/>
                <a:ext cx="11796971" cy="3477875"/>
              </a:xfrm>
              <a:prstGeom prst="rect">
                <a:avLst/>
              </a:prstGeom>
              <a:blipFill rotWithShape="0">
                <a:blip r:embed="rId2"/>
                <a:stretch>
                  <a:fillRect l="-1033" t="-1930" b="-2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AC7C8924-AAF8-304E-8FBE-1A6BAE1A4FCC}"/>
                  </a:ext>
                </a:extLst>
              </p:cNvPr>
              <p:cNvSpPr/>
              <p:nvPr/>
            </p:nvSpPr>
            <p:spPr>
              <a:xfrm>
                <a:off x="1726268" y="5936767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C7C8924-AAF8-304E-8FBE-1A6BAE1A4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268" y="5936767"/>
                <a:ext cx="496344" cy="584775"/>
              </a:xfrm>
              <a:prstGeom prst="rect">
                <a:avLst/>
              </a:prstGeom>
              <a:blipFill>
                <a:blip r:embed="rId3"/>
                <a:stretch>
                  <a:fillRect l="-4878" r="-24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78330324-6255-6E40-B2FD-B29433A7AA98}"/>
                  </a:ext>
                </a:extLst>
              </p:cNvPr>
              <p:cNvSpPr/>
              <p:nvPr/>
            </p:nvSpPr>
            <p:spPr>
              <a:xfrm>
                <a:off x="3636472" y="3986497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8330324-6255-6E40-B2FD-B29433A7A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72" y="3986497"/>
                <a:ext cx="496344" cy="584775"/>
              </a:xfrm>
              <a:prstGeom prst="rect">
                <a:avLst/>
              </a:prstGeom>
              <a:blipFill>
                <a:blip r:embed="rId4"/>
                <a:stretch>
                  <a:fillRect l="-5000" r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A62BBE56-47BD-5E4D-8B71-05A73BC51877}"/>
                  </a:ext>
                </a:extLst>
              </p:cNvPr>
              <p:cNvSpPr/>
              <p:nvPr/>
            </p:nvSpPr>
            <p:spPr>
              <a:xfrm>
                <a:off x="4053062" y="5966626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62BBE56-47BD-5E4D-8B71-05A73BC51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062" y="5966626"/>
                <a:ext cx="496344" cy="584775"/>
              </a:xfrm>
              <a:prstGeom prst="rect">
                <a:avLst/>
              </a:prstGeom>
              <a:blipFill>
                <a:blip r:embed="rId5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реугольник 3">
            <a:extLst>
              <a:ext uri="{FF2B5EF4-FFF2-40B4-BE49-F238E27FC236}">
                <a16:creationId xmlns:a16="http://schemas.microsoft.com/office/drawing/2014/main" xmlns="" id="{75A3EA20-C038-A847-B6B1-E2EFC3BC59FD}"/>
              </a:ext>
            </a:extLst>
          </p:cNvPr>
          <p:cNvSpPr/>
          <p:nvPr/>
        </p:nvSpPr>
        <p:spPr>
          <a:xfrm>
            <a:off x="2222612" y="4466738"/>
            <a:ext cx="1830450" cy="1983231"/>
          </a:xfrm>
          <a:prstGeom prst="triangle">
            <a:avLst>
              <a:gd name="adj" fmla="val 7781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897CAD3A-D933-1345-B4FE-9A6D77E07EA4}"/>
                  </a:ext>
                </a:extLst>
              </p:cNvPr>
              <p:cNvSpPr/>
              <p:nvPr/>
            </p:nvSpPr>
            <p:spPr>
              <a:xfrm>
                <a:off x="3507876" y="5865194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897CAD3A-D933-1345-B4FE-9A6D77E07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876" y="5865194"/>
                <a:ext cx="496344" cy="584775"/>
              </a:xfrm>
              <a:prstGeom prst="rect">
                <a:avLst/>
              </a:prstGeom>
              <a:blipFill>
                <a:blip r:embed="rId6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999DC9AF-8DC3-D240-98D7-792BD8DCED23}"/>
                  </a:ext>
                </a:extLst>
              </p:cNvPr>
              <p:cNvSpPr/>
              <p:nvPr/>
            </p:nvSpPr>
            <p:spPr>
              <a:xfrm>
                <a:off x="3305479" y="4724665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999DC9AF-8DC3-D240-98D7-792BD8DCE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479" y="4724665"/>
                <a:ext cx="496344" cy="584775"/>
              </a:xfrm>
              <a:prstGeom prst="rect">
                <a:avLst/>
              </a:prstGeom>
              <a:blipFill>
                <a:blip r:embed="rId7"/>
                <a:stretch>
                  <a:fillRect l="-15000" r="-10000" b="-191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xmlns="" id="{D8AD49E7-BD1E-A049-92C0-9C75CA65EB97}"/>
                  </a:ext>
                </a:extLst>
              </p:cNvPr>
              <p:cNvSpPr/>
              <p:nvPr/>
            </p:nvSpPr>
            <p:spPr>
              <a:xfrm>
                <a:off x="2470784" y="5869383"/>
                <a:ext cx="496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D8AD49E7-BD1E-A049-92C0-9C75CA65E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784" y="5869383"/>
                <a:ext cx="49634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107190F-7154-294C-ADEA-7AAAC5F7CFEA}"/>
                  </a:ext>
                </a:extLst>
              </p:cNvPr>
              <p:cNvSpPr txBox="1"/>
              <p:nvPr/>
            </p:nvSpPr>
            <p:spPr>
              <a:xfrm>
                <a:off x="4521090" y="2276872"/>
                <a:ext cx="7551891" cy="5617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𝑏𝑐𝑐𝑜𝑠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≈27°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𝑐𝑐𝑜𝑠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ru-RU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=44°</m:t>
                    </m:r>
                  </m:oMath>
                </a14:m>
                <a:r>
                  <a:rPr lang="ru-RU" sz="28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=180°−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=180°−27°−44°=109°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r"/>
                <a:r>
                  <a:rPr lang="ru-RU" sz="28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наибольший угол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endParaRPr lang="en-US" sz="28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07190F-7154-294C-ADEA-7AAAC5F7C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090" y="2276872"/>
                <a:ext cx="7551891" cy="5617500"/>
              </a:xfrm>
              <a:prstGeom prst="rect">
                <a:avLst/>
              </a:prstGeom>
              <a:blipFill>
                <a:blip r:embed="rId9"/>
                <a:stretch>
                  <a:fillRect l="-1345" t="-903" r="-5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4F9F5CE8-4296-4243-8ADA-3579D7608FA3}"/>
                  </a:ext>
                </a:extLst>
              </p:cNvPr>
              <p:cNvSpPr/>
              <p:nvPr/>
            </p:nvSpPr>
            <p:spPr>
              <a:xfrm>
                <a:off x="7104112" y="3012283"/>
                <a:ext cx="3720186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89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4F9F5CE8-4296-4243-8ADA-3579D7608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3012283"/>
                <a:ext cx="3720186" cy="833433"/>
              </a:xfrm>
              <a:prstGeom prst="rect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6A8B5DE3-3104-5A43-9118-BC90B89A483B}"/>
                  </a:ext>
                </a:extLst>
              </p:cNvPr>
              <p:cNvSpPr/>
              <p:nvPr/>
            </p:nvSpPr>
            <p:spPr>
              <a:xfrm>
                <a:off x="7104112" y="4632363"/>
                <a:ext cx="3957430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5∙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719 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A8B5DE3-3104-5A43-9118-BC90B89A4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4632363"/>
                <a:ext cx="3957430" cy="833433"/>
              </a:xfrm>
              <a:prstGeom prst="rect">
                <a:avLst/>
              </a:prstGeom>
              <a:blipFill>
                <a:blip r:embed="rId11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7451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140968"/>
            <a:ext cx="58338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ef97149789fa639a86c35c0cd30f1d373d9be4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293</Words>
  <Application>Microsoft Office PowerPoint</Application>
  <PresentationFormat>Широкоэкранный</PresentationFormat>
  <Paragraphs>120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Закирова Ф.М</cp:lastModifiedBy>
  <cp:revision>122</cp:revision>
  <dcterms:created xsi:type="dcterms:W3CDTF">2021-01-11T18:24:28Z</dcterms:created>
  <dcterms:modified xsi:type="dcterms:W3CDTF">2021-02-14T13:41:09Z</dcterms:modified>
</cp:coreProperties>
</file>