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sldIdLst>
    <p:sldId id="293" r:id="rId4"/>
    <p:sldId id="1406" r:id="rId5"/>
    <p:sldId id="1407" r:id="rId6"/>
    <p:sldId id="257" r:id="rId7"/>
    <p:sldId id="269" r:id="rId8"/>
    <p:sldId id="270" r:id="rId9"/>
    <p:sldId id="272" r:id="rId10"/>
    <p:sldId id="297" r:id="rId11"/>
    <p:sldId id="296" r:id="rId12"/>
    <p:sldId id="294" r:id="rId13"/>
    <p:sldId id="274" r:id="rId14"/>
    <p:sldId id="298" r:id="rId15"/>
    <p:sldId id="299" r:id="rId16"/>
    <p:sldId id="300" r:id="rId17"/>
    <p:sldId id="275" r:id="rId18"/>
    <p:sldId id="286" r:id="rId19"/>
    <p:sldId id="278" r:id="rId20"/>
    <p:sldId id="302" r:id="rId21"/>
    <p:sldId id="301" r:id="rId22"/>
    <p:sldId id="1408" r:id="rId23"/>
    <p:sldId id="1409" r:id="rId24"/>
    <p:sldId id="284" r:id="rId25"/>
    <p:sldId id="1388" r:id="rId26"/>
    <p:sldId id="287" r:id="rId27"/>
    <p:sldId id="288" r:id="rId28"/>
    <p:sldId id="290" r:id="rId29"/>
  </p:sldIdLst>
  <p:sldSz cx="12192000" cy="6858000"/>
  <p:notesSz cx="12192000" cy="6858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2B0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586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02CC26-CB07-4FAE-A444-F59B20F16D19}" type="doc">
      <dgm:prSet loTypeId="urn:microsoft.com/office/officeart/2005/8/layout/hList7" loCatId="process" qsTypeId="urn:microsoft.com/office/officeart/2005/8/quickstyle/simple1" qsCatId="simple" csTypeId="urn:microsoft.com/office/officeart/2005/8/colors/colorful4" csCatId="colorful" phldr="1"/>
      <dgm:spPr/>
    </dgm:pt>
    <dgm:pt modelId="{93FBF453-6E2C-43D1-9A25-951F98EE7A6C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Наука</a:t>
          </a:r>
          <a:endParaRPr lang="en-US" b="1" dirty="0">
            <a:solidFill>
              <a:schemeClr val="tx1"/>
            </a:solidFill>
          </a:endParaRPr>
        </a:p>
      </dgm:t>
    </dgm:pt>
    <dgm:pt modelId="{FA61883F-6259-4DF2-8C43-459ED3F13F72}" type="parTrans" cxnId="{651E914C-16E6-4EFC-80E5-7F66F1ADD9B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E82AC58-A141-4052-8E08-C262224F44AE}" type="sibTrans" cxnId="{651E914C-16E6-4EFC-80E5-7F66F1ADD9B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412F377D-FA7A-4936-8DCF-280B681ECA70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Техника и технология</a:t>
          </a:r>
          <a:endParaRPr lang="en-US" b="1" dirty="0">
            <a:solidFill>
              <a:schemeClr val="tx1"/>
            </a:solidFill>
          </a:endParaRPr>
        </a:p>
      </dgm:t>
    </dgm:pt>
    <dgm:pt modelId="{9CEB83FD-D910-43E8-9F76-5A634B65F264}" type="parTrans" cxnId="{CD60002B-1381-4579-BDED-9B83732A5C4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CEDDF39-1023-4C14-BA0C-2E3327497C89}" type="sibTrans" cxnId="{CD60002B-1381-4579-BDED-9B83732A5C4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59C9276-3769-493A-94A9-ABCC85AE99AC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Управление</a:t>
          </a:r>
          <a:endParaRPr lang="en-US" b="1" dirty="0">
            <a:solidFill>
              <a:schemeClr val="tx1"/>
            </a:solidFill>
          </a:endParaRPr>
        </a:p>
      </dgm:t>
    </dgm:pt>
    <dgm:pt modelId="{F10312B4-D1E5-4EA8-BB2A-D5BD278510D5}" type="parTrans" cxnId="{75F843B8-63D0-4587-9329-C6B66AF79233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CB2DFDF-DCBF-4380-A71F-9412E9122646}" type="sibTrans" cxnId="{75F843B8-63D0-4587-9329-C6B66AF79233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39907804-88E6-4B43-B706-D4A24163E290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Производство</a:t>
          </a:r>
          <a:endParaRPr lang="en-US" b="1" dirty="0">
            <a:solidFill>
              <a:schemeClr val="tx1"/>
            </a:solidFill>
          </a:endParaRPr>
        </a:p>
      </dgm:t>
    </dgm:pt>
    <dgm:pt modelId="{1A857565-98A5-497C-AC08-94B1F8700F52}" type="parTrans" cxnId="{0B942B6C-8449-4C3F-8058-A86CF0ABAC8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508E182-9489-4BB5-8718-D56EE85693E7}" type="sibTrans" cxnId="{0B942B6C-8449-4C3F-8058-A86CF0ABAC8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99576B1-96A8-400E-AC08-ECEF01A2B40B}" type="pres">
      <dgm:prSet presAssocID="{3902CC26-CB07-4FAE-A444-F59B20F16D19}" presName="Name0" presStyleCnt="0">
        <dgm:presLayoutVars>
          <dgm:dir/>
          <dgm:resizeHandles val="exact"/>
        </dgm:presLayoutVars>
      </dgm:prSet>
      <dgm:spPr/>
    </dgm:pt>
    <dgm:pt modelId="{592CDDB0-9341-4754-BE49-F2634A355BC2}" type="pres">
      <dgm:prSet presAssocID="{3902CC26-CB07-4FAE-A444-F59B20F16D19}" presName="fgShape" presStyleLbl="fgShp" presStyleIdx="0" presStyleCnt="1"/>
      <dgm:spPr/>
    </dgm:pt>
    <dgm:pt modelId="{93E71755-7303-4416-99F1-887015CFFCFD}" type="pres">
      <dgm:prSet presAssocID="{3902CC26-CB07-4FAE-A444-F59B20F16D19}" presName="linComp" presStyleCnt="0"/>
      <dgm:spPr/>
    </dgm:pt>
    <dgm:pt modelId="{9ED08936-04BB-427E-8024-B7526160BEF0}" type="pres">
      <dgm:prSet presAssocID="{93FBF453-6E2C-43D1-9A25-951F98EE7A6C}" presName="compNode" presStyleCnt="0"/>
      <dgm:spPr/>
    </dgm:pt>
    <dgm:pt modelId="{A78C0382-53FB-46A9-8A0C-1CF80A7F9366}" type="pres">
      <dgm:prSet presAssocID="{93FBF453-6E2C-43D1-9A25-951F98EE7A6C}" presName="bkgdShape" presStyleLbl="node1" presStyleIdx="0" presStyleCnt="4"/>
      <dgm:spPr/>
      <dgm:t>
        <a:bodyPr/>
        <a:lstStyle/>
        <a:p>
          <a:endParaRPr lang="ru-RU"/>
        </a:p>
      </dgm:t>
    </dgm:pt>
    <dgm:pt modelId="{F8A28941-D48E-4D09-AFF0-D731B129F334}" type="pres">
      <dgm:prSet presAssocID="{93FBF453-6E2C-43D1-9A25-951F98EE7A6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4E48A-6343-4314-A541-0F3A67538C82}" type="pres">
      <dgm:prSet presAssocID="{93FBF453-6E2C-43D1-9A25-951F98EE7A6C}" presName="invisiNode" presStyleLbl="node1" presStyleIdx="0" presStyleCnt="4"/>
      <dgm:spPr/>
    </dgm:pt>
    <dgm:pt modelId="{E843B31B-123B-40A2-9C46-BF4A328CB974}" type="pres">
      <dgm:prSet presAssocID="{93FBF453-6E2C-43D1-9A25-951F98EE7A6C}" presName="imagNode" presStyleLbl="fgImgPlace1" presStyleIdx="0" presStyleCnt="4" custScaleX="198732" custScaleY="128333"/>
      <dgm:spPr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6C09A7E2-45A2-4933-88A1-91CA5173E45C}" type="pres">
      <dgm:prSet presAssocID="{9E82AC58-A141-4052-8E08-C262224F44A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086F7DD-8EA0-4408-A54A-A71302EB7F8E}" type="pres">
      <dgm:prSet presAssocID="{412F377D-FA7A-4936-8DCF-280B681ECA70}" presName="compNode" presStyleCnt="0"/>
      <dgm:spPr/>
    </dgm:pt>
    <dgm:pt modelId="{48373445-19E4-4EB1-A737-E77D906835FD}" type="pres">
      <dgm:prSet presAssocID="{412F377D-FA7A-4936-8DCF-280B681ECA70}" presName="bkgdShape" presStyleLbl="node1" presStyleIdx="1" presStyleCnt="4"/>
      <dgm:spPr/>
      <dgm:t>
        <a:bodyPr/>
        <a:lstStyle/>
        <a:p>
          <a:endParaRPr lang="ru-RU"/>
        </a:p>
      </dgm:t>
    </dgm:pt>
    <dgm:pt modelId="{885ED119-BC35-4EAA-BCED-061C34A5DEF6}" type="pres">
      <dgm:prSet presAssocID="{412F377D-FA7A-4936-8DCF-280B681ECA7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D1AB1-5753-4A78-A58E-07987DA837A9}" type="pres">
      <dgm:prSet presAssocID="{412F377D-FA7A-4936-8DCF-280B681ECA70}" presName="invisiNode" presStyleLbl="node1" presStyleIdx="1" presStyleCnt="4"/>
      <dgm:spPr/>
    </dgm:pt>
    <dgm:pt modelId="{5C379688-D8A3-43A5-B5A3-C1B53AA2AB7E}" type="pres">
      <dgm:prSet presAssocID="{412F377D-FA7A-4936-8DCF-280B681ECA70}" presName="imagNode" presStyleLbl="fgImgPlace1" presStyleIdx="1" presStyleCnt="4" custScaleX="205929" custScaleY="119708" custLinFactNeighborX="-998" custLinFactNeighborY="0"/>
      <dgm:spPr>
        <a:blipFill rotWithShape="1">
          <a:blip xmlns:r="http://schemas.openxmlformats.org/officeDocument/2006/relationships" r:embed="rId2"/>
          <a:srcRect/>
          <a:stretch>
            <a:fillRect l="-36000" r="-36000"/>
          </a:stretch>
        </a:blipFill>
      </dgm:spPr>
    </dgm:pt>
    <dgm:pt modelId="{7163AD5F-E7EC-4990-8F73-7EF724ADC3D0}" type="pres">
      <dgm:prSet presAssocID="{0CEDDF39-1023-4C14-BA0C-2E3327497C8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A070BA4-D038-4E67-B0FC-71819C30EB39}" type="pres">
      <dgm:prSet presAssocID="{39907804-88E6-4B43-B706-D4A24163E290}" presName="compNode" presStyleCnt="0"/>
      <dgm:spPr/>
    </dgm:pt>
    <dgm:pt modelId="{FFC799F7-5FB1-4655-8FE8-01D8B4458B56}" type="pres">
      <dgm:prSet presAssocID="{39907804-88E6-4B43-B706-D4A24163E290}" presName="bkgdShape" presStyleLbl="node1" presStyleIdx="2" presStyleCnt="4"/>
      <dgm:spPr/>
      <dgm:t>
        <a:bodyPr/>
        <a:lstStyle/>
        <a:p>
          <a:endParaRPr lang="ru-RU"/>
        </a:p>
      </dgm:t>
    </dgm:pt>
    <dgm:pt modelId="{4125B28D-335E-408E-A87B-C461A90C6D31}" type="pres">
      <dgm:prSet presAssocID="{39907804-88E6-4B43-B706-D4A24163E290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F2335-014C-4011-8785-AD9B0DE57D95}" type="pres">
      <dgm:prSet presAssocID="{39907804-88E6-4B43-B706-D4A24163E290}" presName="invisiNode" presStyleLbl="node1" presStyleIdx="2" presStyleCnt="4"/>
      <dgm:spPr/>
    </dgm:pt>
    <dgm:pt modelId="{48D32A1A-3CDD-41AC-99FF-5EFCBFE16379}" type="pres">
      <dgm:prSet presAssocID="{39907804-88E6-4B43-B706-D4A24163E290}" presName="imagNode" presStyleLbl="fgImgPlace1" presStyleIdx="2" presStyleCnt="4" custScaleX="209556" custScaleY="125698"/>
      <dgm:spPr>
        <a:blipFill rotWithShape="1">
          <a:blip xmlns:r="http://schemas.openxmlformats.org/officeDocument/2006/relationships" r:embed="rId3"/>
          <a:srcRect/>
          <a:stretch>
            <a:fillRect l="-42000" r="-42000"/>
          </a:stretch>
        </a:blipFill>
      </dgm:spPr>
    </dgm:pt>
    <dgm:pt modelId="{298AA4AB-7526-4CE6-861A-05862DB8564A}" type="pres">
      <dgm:prSet presAssocID="{2508E182-9489-4BB5-8718-D56EE85693E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91157FA-EA2F-4277-AE16-C4E13FC073C2}" type="pres">
      <dgm:prSet presAssocID="{659C9276-3769-493A-94A9-ABCC85AE99AC}" presName="compNode" presStyleCnt="0"/>
      <dgm:spPr/>
    </dgm:pt>
    <dgm:pt modelId="{9E1C2645-F66A-4EAD-AB7B-4BEEE1E3FC86}" type="pres">
      <dgm:prSet presAssocID="{659C9276-3769-493A-94A9-ABCC85AE99AC}" presName="bkgdShape" presStyleLbl="node1" presStyleIdx="3" presStyleCnt="4"/>
      <dgm:spPr/>
      <dgm:t>
        <a:bodyPr/>
        <a:lstStyle/>
        <a:p>
          <a:endParaRPr lang="ru-RU"/>
        </a:p>
      </dgm:t>
    </dgm:pt>
    <dgm:pt modelId="{B5985EFA-34F1-48F9-B0F4-81044D508A44}" type="pres">
      <dgm:prSet presAssocID="{659C9276-3769-493A-94A9-ABCC85AE99A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8B0ED-6028-407E-ABE9-E23EE8BE41A7}" type="pres">
      <dgm:prSet presAssocID="{659C9276-3769-493A-94A9-ABCC85AE99AC}" presName="invisiNode" presStyleLbl="node1" presStyleIdx="3" presStyleCnt="4"/>
      <dgm:spPr/>
    </dgm:pt>
    <dgm:pt modelId="{1FB1E072-5219-4375-8D61-28AB3D95E69E}" type="pres">
      <dgm:prSet presAssocID="{659C9276-3769-493A-94A9-ABCC85AE99AC}" presName="imagNode" presStyleLbl="fgImgPlace1" presStyleIdx="3" presStyleCnt="4" custScaleX="201935" custScaleY="125635"/>
      <dgm:spPr>
        <a:blipFill rotWithShape="1">
          <a:blip xmlns:r="http://schemas.openxmlformats.org/officeDocument/2006/relationships" r:embed="rId4"/>
          <a:srcRect/>
          <a:stretch>
            <a:fillRect l="-24000" r="-24000"/>
          </a:stretch>
        </a:blipFill>
      </dgm:spPr>
    </dgm:pt>
  </dgm:ptLst>
  <dgm:cxnLst>
    <dgm:cxn modelId="{25C9C5D6-EC4F-498C-AEC7-95241DEC0D92}" type="presOf" srcId="{3902CC26-CB07-4FAE-A444-F59B20F16D19}" destId="{799576B1-96A8-400E-AC08-ECEF01A2B40B}" srcOrd="0" destOrd="0" presId="urn:microsoft.com/office/officeart/2005/8/layout/hList7"/>
    <dgm:cxn modelId="{DDBFDD74-53EB-4EAD-A799-0CB1BB768EAD}" type="presOf" srcId="{39907804-88E6-4B43-B706-D4A24163E290}" destId="{4125B28D-335E-408E-A87B-C461A90C6D31}" srcOrd="1" destOrd="0" presId="urn:microsoft.com/office/officeart/2005/8/layout/hList7"/>
    <dgm:cxn modelId="{FE6D6A81-2913-46C9-8DE6-4DD969AA23D9}" type="presOf" srcId="{0CEDDF39-1023-4C14-BA0C-2E3327497C89}" destId="{7163AD5F-E7EC-4990-8F73-7EF724ADC3D0}" srcOrd="0" destOrd="0" presId="urn:microsoft.com/office/officeart/2005/8/layout/hList7"/>
    <dgm:cxn modelId="{CD60002B-1381-4579-BDED-9B83732A5C48}" srcId="{3902CC26-CB07-4FAE-A444-F59B20F16D19}" destId="{412F377D-FA7A-4936-8DCF-280B681ECA70}" srcOrd="1" destOrd="0" parTransId="{9CEB83FD-D910-43E8-9F76-5A634B65F264}" sibTransId="{0CEDDF39-1023-4C14-BA0C-2E3327497C89}"/>
    <dgm:cxn modelId="{95D5ABCF-B35C-4384-ACD8-C4051C8D41FE}" type="presOf" srcId="{412F377D-FA7A-4936-8DCF-280B681ECA70}" destId="{48373445-19E4-4EB1-A737-E77D906835FD}" srcOrd="0" destOrd="0" presId="urn:microsoft.com/office/officeart/2005/8/layout/hList7"/>
    <dgm:cxn modelId="{B29FEC0B-3929-4512-B2B5-1F51059E8E88}" type="presOf" srcId="{412F377D-FA7A-4936-8DCF-280B681ECA70}" destId="{885ED119-BC35-4EAA-BCED-061C34A5DEF6}" srcOrd="1" destOrd="0" presId="urn:microsoft.com/office/officeart/2005/8/layout/hList7"/>
    <dgm:cxn modelId="{1232C930-CB84-423B-92BA-B814A5BF0253}" type="presOf" srcId="{659C9276-3769-493A-94A9-ABCC85AE99AC}" destId="{9E1C2645-F66A-4EAD-AB7B-4BEEE1E3FC86}" srcOrd="0" destOrd="0" presId="urn:microsoft.com/office/officeart/2005/8/layout/hList7"/>
    <dgm:cxn modelId="{75F843B8-63D0-4587-9329-C6B66AF79233}" srcId="{3902CC26-CB07-4FAE-A444-F59B20F16D19}" destId="{659C9276-3769-493A-94A9-ABCC85AE99AC}" srcOrd="3" destOrd="0" parTransId="{F10312B4-D1E5-4EA8-BB2A-D5BD278510D5}" sibTransId="{2CB2DFDF-DCBF-4380-A71F-9412E9122646}"/>
    <dgm:cxn modelId="{7B44728A-DA99-42AE-8050-CDB470D1F560}" type="presOf" srcId="{9E82AC58-A141-4052-8E08-C262224F44AE}" destId="{6C09A7E2-45A2-4933-88A1-91CA5173E45C}" srcOrd="0" destOrd="0" presId="urn:microsoft.com/office/officeart/2005/8/layout/hList7"/>
    <dgm:cxn modelId="{F65A09A2-9068-438F-945B-7F04D9ECFEFC}" type="presOf" srcId="{2508E182-9489-4BB5-8718-D56EE85693E7}" destId="{298AA4AB-7526-4CE6-861A-05862DB8564A}" srcOrd="0" destOrd="0" presId="urn:microsoft.com/office/officeart/2005/8/layout/hList7"/>
    <dgm:cxn modelId="{F25B2FB2-F87C-439B-B4EA-A9C310E90EE4}" type="presOf" srcId="{39907804-88E6-4B43-B706-D4A24163E290}" destId="{FFC799F7-5FB1-4655-8FE8-01D8B4458B56}" srcOrd="0" destOrd="0" presId="urn:microsoft.com/office/officeart/2005/8/layout/hList7"/>
    <dgm:cxn modelId="{651E914C-16E6-4EFC-80E5-7F66F1ADD9B5}" srcId="{3902CC26-CB07-4FAE-A444-F59B20F16D19}" destId="{93FBF453-6E2C-43D1-9A25-951F98EE7A6C}" srcOrd="0" destOrd="0" parTransId="{FA61883F-6259-4DF2-8C43-459ED3F13F72}" sibTransId="{9E82AC58-A141-4052-8E08-C262224F44AE}"/>
    <dgm:cxn modelId="{9D661711-E778-419B-91EF-72A0578D2CFC}" type="presOf" srcId="{93FBF453-6E2C-43D1-9A25-951F98EE7A6C}" destId="{F8A28941-D48E-4D09-AFF0-D731B129F334}" srcOrd="1" destOrd="0" presId="urn:microsoft.com/office/officeart/2005/8/layout/hList7"/>
    <dgm:cxn modelId="{0B942B6C-8449-4C3F-8058-A86CF0ABAC8C}" srcId="{3902CC26-CB07-4FAE-A444-F59B20F16D19}" destId="{39907804-88E6-4B43-B706-D4A24163E290}" srcOrd="2" destOrd="0" parTransId="{1A857565-98A5-497C-AC08-94B1F8700F52}" sibTransId="{2508E182-9489-4BB5-8718-D56EE85693E7}"/>
    <dgm:cxn modelId="{525B7BFC-99E1-4D1A-B8F9-D0323E027237}" type="presOf" srcId="{659C9276-3769-493A-94A9-ABCC85AE99AC}" destId="{B5985EFA-34F1-48F9-B0F4-81044D508A44}" srcOrd="1" destOrd="0" presId="urn:microsoft.com/office/officeart/2005/8/layout/hList7"/>
    <dgm:cxn modelId="{5EB704D6-851E-407B-ADB0-8AF626F9FD66}" type="presOf" srcId="{93FBF453-6E2C-43D1-9A25-951F98EE7A6C}" destId="{A78C0382-53FB-46A9-8A0C-1CF80A7F9366}" srcOrd="0" destOrd="0" presId="urn:microsoft.com/office/officeart/2005/8/layout/hList7"/>
    <dgm:cxn modelId="{15FEA621-AD4B-43BF-946D-69CCF3D351B3}" type="presParOf" srcId="{799576B1-96A8-400E-AC08-ECEF01A2B40B}" destId="{592CDDB0-9341-4754-BE49-F2634A355BC2}" srcOrd="0" destOrd="0" presId="urn:microsoft.com/office/officeart/2005/8/layout/hList7"/>
    <dgm:cxn modelId="{1AB5E951-04D9-435C-ADD4-2D6F5758657B}" type="presParOf" srcId="{799576B1-96A8-400E-AC08-ECEF01A2B40B}" destId="{93E71755-7303-4416-99F1-887015CFFCFD}" srcOrd="1" destOrd="0" presId="urn:microsoft.com/office/officeart/2005/8/layout/hList7"/>
    <dgm:cxn modelId="{7B0D438C-71C1-4458-9FC6-23D7B6A5916B}" type="presParOf" srcId="{93E71755-7303-4416-99F1-887015CFFCFD}" destId="{9ED08936-04BB-427E-8024-B7526160BEF0}" srcOrd="0" destOrd="0" presId="urn:microsoft.com/office/officeart/2005/8/layout/hList7"/>
    <dgm:cxn modelId="{095E0156-9C48-478C-A55E-2BE4751FD870}" type="presParOf" srcId="{9ED08936-04BB-427E-8024-B7526160BEF0}" destId="{A78C0382-53FB-46A9-8A0C-1CF80A7F9366}" srcOrd="0" destOrd="0" presId="urn:microsoft.com/office/officeart/2005/8/layout/hList7"/>
    <dgm:cxn modelId="{4757AB9C-9EF2-48DC-AC8B-63D1A39DA2BD}" type="presParOf" srcId="{9ED08936-04BB-427E-8024-B7526160BEF0}" destId="{F8A28941-D48E-4D09-AFF0-D731B129F334}" srcOrd="1" destOrd="0" presId="urn:microsoft.com/office/officeart/2005/8/layout/hList7"/>
    <dgm:cxn modelId="{CBFFDCDD-BBD4-4F9D-A436-CD6BCB363245}" type="presParOf" srcId="{9ED08936-04BB-427E-8024-B7526160BEF0}" destId="{47C4E48A-6343-4314-A541-0F3A67538C82}" srcOrd="2" destOrd="0" presId="urn:microsoft.com/office/officeart/2005/8/layout/hList7"/>
    <dgm:cxn modelId="{74DC1FA7-315A-480C-9E5D-2478C3FAAE94}" type="presParOf" srcId="{9ED08936-04BB-427E-8024-B7526160BEF0}" destId="{E843B31B-123B-40A2-9C46-BF4A328CB974}" srcOrd="3" destOrd="0" presId="urn:microsoft.com/office/officeart/2005/8/layout/hList7"/>
    <dgm:cxn modelId="{280EAC92-A495-49EC-ADC2-EAE408C46F19}" type="presParOf" srcId="{93E71755-7303-4416-99F1-887015CFFCFD}" destId="{6C09A7E2-45A2-4933-88A1-91CA5173E45C}" srcOrd="1" destOrd="0" presId="urn:microsoft.com/office/officeart/2005/8/layout/hList7"/>
    <dgm:cxn modelId="{0103BAD1-F8FA-48B1-9CE5-E917D3C7CF91}" type="presParOf" srcId="{93E71755-7303-4416-99F1-887015CFFCFD}" destId="{8086F7DD-8EA0-4408-A54A-A71302EB7F8E}" srcOrd="2" destOrd="0" presId="urn:microsoft.com/office/officeart/2005/8/layout/hList7"/>
    <dgm:cxn modelId="{AE6C8363-78D2-4FD2-A087-E14C2B4B2342}" type="presParOf" srcId="{8086F7DD-8EA0-4408-A54A-A71302EB7F8E}" destId="{48373445-19E4-4EB1-A737-E77D906835FD}" srcOrd="0" destOrd="0" presId="urn:microsoft.com/office/officeart/2005/8/layout/hList7"/>
    <dgm:cxn modelId="{FE09798B-3BA2-4A7C-BC91-262F0EEC0047}" type="presParOf" srcId="{8086F7DD-8EA0-4408-A54A-A71302EB7F8E}" destId="{885ED119-BC35-4EAA-BCED-061C34A5DEF6}" srcOrd="1" destOrd="0" presId="urn:microsoft.com/office/officeart/2005/8/layout/hList7"/>
    <dgm:cxn modelId="{970C55EB-4B9E-4E1C-826B-ECD11F1BCC18}" type="presParOf" srcId="{8086F7DD-8EA0-4408-A54A-A71302EB7F8E}" destId="{48ED1AB1-5753-4A78-A58E-07987DA837A9}" srcOrd="2" destOrd="0" presId="urn:microsoft.com/office/officeart/2005/8/layout/hList7"/>
    <dgm:cxn modelId="{BA27ED13-9FD5-4DC6-B78B-80D2B253A30E}" type="presParOf" srcId="{8086F7DD-8EA0-4408-A54A-A71302EB7F8E}" destId="{5C379688-D8A3-43A5-B5A3-C1B53AA2AB7E}" srcOrd="3" destOrd="0" presId="urn:microsoft.com/office/officeart/2005/8/layout/hList7"/>
    <dgm:cxn modelId="{8818E877-C3EE-4EF4-9398-92036FD10903}" type="presParOf" srcId="{93E71755-7303-4416-99F1-887015CFFCFD}" destId="{7163AD5F-E7EC-4990-8F73-7EF724ADC3D0}" srcOrd="3" destOrd="0" presId="urn:microsoft.com/office/officeart/2005/8/layout/hList7"/>
    <dgm:cxn modelId="{F64F451C-A754-4D0F-8CDB-98F6A6FECEE4}" type="presParOf" srcId="{93E71755-7303-4416-99F1-887015CFFCFD}" destId="{6A070BA4-D038-4E67-B0FC-71819C30EB39}" srcOrd="4" destOrd="0" presId="urn:microsoft.com/office/officeart/2005/8/layout/hList7"/>
    <dgm:cxn modelId="{184BB980-50FB-441F-959E-2E1938C8E3FB}" type="presParOf" srcId="{6A070BA4-D038-4E67-B0FC-71819C30EB39}" destId="{FFC799F7-5FB1-4655-8FE8-01D8B4458B56}" srcOrd="0" destOrd="0" presId="urn:microsoft.com/office/officeart/2005/8/layout/hList7"/>
    <dgm:cxn modelId="{6E604F1A-0D34-4382-B951-2578850AE497}" type="presParOf" srcId="{6A070BA4-D038-4E67-B0FC-71819C30EB39}" destId="{4125B28D-335E-408E-A87B-C461A90C6D31}" srcOrd="1" destOrd="0" presId="urn:microsoft.com/office/officeart/2005/8/layout/hList7"/>
    <dgm:cxn modelId="{06BED4EC-CA3B-47B4-BFD6-493E405F0430}" type="presParOf" srcId="{6A070BA4-D038-4E67-B0FC-71819C30EB39}" destId="{F71F2335-014C-4011-8785-AD9B0DE57D95}" srcOrd="2" destOrd="0" presId="urn:microsoft.com/office/officeart/2005/8/layout/hList7"/>
    <dgm:cxn modelId="{D09A9644-4039-4D4F-B1EC-A8436EE10463}" type="presParOf" srcId="{6A070BA4-D038-4E67-B0FC-71819C30EB39}" destId="{48D32A1A-3CDD-41AC-99FF-5EFCBFE16379}" srcOrd="3" destOrd="0" presId="urn:microsoft.com/office/officeart/2005/8/layout/hList7"/>
    <dgm:cxn modelId="{D56ADBCC-55C2-41D1-A917-910EBF603A76}" type="presParOf" srcId="{93E71755-7303-4416-99F1-887015CFFCFD}" destId="{298AA4AB-7526-4CE6-861A-05862DB8564A}" srcOrd="5" destOrd="0" presId="urn:microsoft.com/office/officeart/2005/8/layout/hList7"/>
    <dgm:cxn modelId="{8D0C79F4-7CF4-408B-940C-D5AD94DD0F90}" type="presParOf" srcId="{93E71755-7303-4416-99F1-887015CFFCFD}" destId="{B91157FA-EA2F-4277-AE16-C4E13FC073C2}" srcOrd="6" destOrd="0" presId="urn:microsoft.com/office/officeart/2005/8/layout/hList7"/>
    <dgm:cxn modelId="{5057C368-4E3F-4564-8E50-1D5598F2B466}" type="presParOf" srcId="{B91157FA-EA2F-4277-AE16-C4E13FC073C2}" destId="{9E1C2645-F66A-4EAD-AB7B-4BEEE1E3FC86}" srcOrd="0" destOrd="0" presId="urn:microsoft.com/office/officeart/2005/8/layout/hList7"/>
    <dgm:cxn modelId="{65599B90-7A8D-456A-9DE6-040070D417D0}" type="presParOf" srcId="{B91157FA-EA2F-4277-AE16-C4E13FC073C2}" destId="{B5985EFA-34F1-48F9-B0F4-81044D508A44}" srcOrd="1" destOrd="0" presId="urn:microsoft.com/office/officeart/2005/8/layout/hList7"/>
    <dgm:cxn modelId="{3E970023-E406-41DE-A64B-F680ED1F2E4F}" type="presParOf" srcId="{B91157FA-EA2F-4277-AE16-C4E13FC073C2}" destId="{6CC8B0ED-6028-407E-ABE9-E23EE8BE41A7}" srcOrd="2" destOrd="0" presId="urn:microsoft.com/office/officeart/2005/8/layout/hList7"/>
    <dgm:cxn modelId="{22A6888F-B0EE-47E5-8932-B50C77495E1D}" type="presParOf" srcId="{B91157FA-EA2F-4277-AE16-C4E13FC073C2}" destId="{1FB1E072-5219-4375-8D61-28AB3D95E69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2F6452-0C67-42BB-9394-587EF3D2528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5DB47E-5F11-4DF2-8AAC-D43DACEB4AC6}">
      <dgm:prSet phldrT="[Текст]" custT="1"/>
      <dgm:spPr/>
      <dgm:t>
        <a:bodyPr/>
        <a:lstStyle/>
        <a:p>
          <a:pPr algn="ctr"/>
          <a:r>
            <a:rPr lang="ru-RU" sz="2000" b="1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Топливно</a:t>
          </a:r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 - энергетический комплекс</a:t>
          </a:r>
          <a:endParaRPr lang="en-US" sz="2000" b="1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170540-EBE2-42CB-B120-3D16D134FD1A}" type="parTrans" cxnId="{69BD8B9E-41DD-4C73-A4EC-95133B3CD25E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1EB05D-F03C-4B29-B0D6-46F51DAE6715}" type="sibTrans" cxnId="{69BD8B9E-41DD-4C73-A4EC-95133B3CD25E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BDBA5-D9DC-4E48-973C-77F16657D584}">
      <dgm:prSet phldrT="[Текст]" custT="1"/>
      <dgm:spPr/>
      <dgm:t>
        <a:bodyPr/>
        <a:lstStyle/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Топливная промышленность</a:t>
          </a:r>
          <a:endParaRPr lang="en-US" sz="2000" b="1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512215-170D-4E0A-8090-EAFCA4FCE7DE}" type="parTrans" cxnId="{89DC7688-F159-4D01-8127-9A296256D0B5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88B984-A828-4244-87F8-42A0ED3CD88B}" type="sibTrans" cxnId="{89DC7688-F159-4D01-8127-9A296256D0B5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87CDC6-CCD6-429B-88DC-1FA36B7C507F}">
      <dgm:prSet phldrT="[Текст]" custT="1"/>
      <dgm:spPr/>
      <dgm:t>
        <a:bodyPr/>
        <a:lstStyle/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Угольная </a:t>
          </a:r>
        </a:p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Нефтяная </a:t>
          </a:r>
        </a:p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Газовая </a:t>
          </a:r>
          <a:endParaRPr lang="en-US" sz="2000" b="1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217F27-CD38-4C73-9962-277C8E3BE712}" type="parTrans" cxnId="{7C3424ED-4728-40B5-BA16-9A6602CD7EBD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E6EC37-2DD8-4B7C-9941-94CDABB00E55}" type="sibTrans" cxnId="{7C3424ED-4728-40B5-BA16-9A6602CD7EBD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7D904F-C2F3-499F-941A-3E85D70943A0}">
      <dgm:prSet phldrT="[Текст]" custT="1"/>
      <dgm:spPr/>
      <dgm:t>
        <a:bodyPr/>
        <a:lstStyle/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Сланцевая</a:t>
          </a:r>
        </a:p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торфяная</a:t>
          </a:r>
          <a:endParaRPr lang="en-US" sz="2000" b="1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8DE8F5-173C-4B3F-982C-2B570AEEB99F}" type="parTrans" cxnId="{BFA66F83-6DEF-4986-AB4A-58B97E171D3C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919D01-D950-4957-905E-103B48F5EE3C}" type="sibTrans" cxnId="{BFA66F83-6DEF-4986-AB4A-58B97E171D3C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461FE2-B300-4B3F-B02D-7A113DF3C318}">
      <dgm:prSet phldrT="[Текст]" custT="1"/>
      <dgm:spPr/>
      <dgm:t>
        <a:bodyPr/>
        <a:lstStyle/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Электроэнергетика</a:t>
          </a:r>
          <a:endParaRPr lang="en-US" sz="2000" b="1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8437AF-45E6-48B9-A452-922D00DBDB76}" type="parTrans" cxnId="{DF9C4D7D-53A1-456E-9BD1-37D9238DDA94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435F53-3304-4CBB-8CA4-9A4AC630B286}" type="sibTrans" cxnId="{DF9C4D7D-53A1-456E-9BD1-37D9238DDA94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AF458F-DF47-4B56-A6E8-062C4EDFDC64}">
      <dgm:prSet phldrT="[Текст]" custT="1"/>
      <dgm:spPr/>
      <dgm:t>
        <a:bodyPr/>
        <a:lstStyle/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ТЭС</a:t>
          </a:r>
        </a:p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ГЭС</a:t>
          </a:r>
        </a:p>
        <a:p>
          <a:r>
            <a:rPr lang="ru-RU" sz="20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АЭС</a:t>
          </a:r>
        </a:p>
      </dgm:t>
    </dgm:pt>
    <dgm:pt modelId="{8AF03E87-21FF-4892-83D5-F0D2EC36E24B}" type="parTrans" cxnId="{813F8A00-2BD0-4AF0-AF68-745CFFE6FEB3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F4557E-ED17-4974-AC39-E28575E758A4}" type="sibTrans" cxnId="{813F8A00-2BD0-4AF0-AF68-745CFFE6FEB3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4A6C5D-A51E-4B16-9420-054B4ED60AEE}" type="pres">
      <dgm:prSet presAssocID="{472F6452-0C67-42BB-9394-587EF3D2528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CBFE0F-22CD-4A3A-A1C7-52EBCBCEC6B6}" type="pres">
      <dgm:prSet presAssocID="{1D5DB47E-5F11-4DF2-8AAC-D43DACEB4AC6}" presName="hierRoot1" presStyleCnt="0"/>
      <dgm:spPr/>
    </dgm:pt>
    <dgm:pt modelId="{6F6F5FB4-022A-447C-87B5-57DAD3B32A4F}" type="pres">
      <dgm:prSet presAssocID="{1D5DB47E-5F11-4DF2-8AAC-D43DACEB4AC6}" presName="composite" presStyleCnt="0"/>
      <dgm:spPr/>
    </dgm:pt>
    <dgm:pt modelId="{44B600B8-49B6-4401-A891-3E99278AF83B}" type="pres">
      <dgm:prSet presAssocID="{1D5DB47E-5F11-4DF2-8AAC-D43DACEB4AC6}" presName="image" presStyleLbl="node0" presStyleIdx="0" presStyleCnt="1" custScaleX="181819" custLinFactNeighborX="-46469" custLinFactNeighborY="-911"/>
      <dgm:spPr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</dgm:spPr>
    </dgm:pt>
    <dgm:pt modelId="{714031B4-5130-41EC-9B9D-044664AD9C9B}" type="pres">
      <dgm:prSet presAssocID="{1D5DB47E-5F11-4DF2-8AAC-D43DACEB4AC6}" presName="text" presStyleLbl="revTx" presStyleIdx="0" presStyleCnt="6" custScaleX="213199" custLinFactNeighborX="53438" custLinFactNeighborY="10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DFF56B-A329-4856-867A-875E3D9E93CA}" type="pres">
      <dgm:prSet presAssocID="{1D5DB47E-5F11-4DF2-8AAC-D43DACEB4AC6}" presName="hierChild2" presStyleCnt="0"/>
      <dgm:spPr/>
    </dgm:pt>
    <dgm:pt modelId="{E1DBE6C4-42E8-432E-AD62-81754BF3B655}" type="pres">
      <dgm:prSet presAssocID="{FB512215-170D-4E0A-8090-EAFCA4FCE7DE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4FC401C-4888-4CD5-9019-C856399266BD}" type="pres">
      <dgm:prSet presAssocID="{B06BDBA5-D9DC-4E48-973C-77F16657D584}" presName="hierRoot2" presStyleCnt="0"/>
      <dgm:spPr/>
    </dgm:pt>
    <dgm:pt modelId="{D69A6876-4CF7-47CD-A6FD-CFA6AD371F2F}" type="pres">
      <dgm:prSet presAssocID="{B06BDBA5-D9DC-4E48-973C-77F16657D584}" presName="composite2" presStyleCnt="0"/>
      <dgm:spPr/>
    </dgm:pt>
    <dgm:pt modelId="{122AF66A-B52B-426B-8CAF-B77F6AB38C6C}" type="pres">
      <dgm:prSet presAssocID="{B06BDBA5-D9DC-4E48-973C-77F16657D584}" presName="image2" presStyleLbl="node2" presStyleIdx="0" presStyleCnt="2" custScaleX="158143" custLinFactNeighborX="-75264" custLinFactNeighborY="-1002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  <dgm:pt modelId="{BAC4DEF6-F55B-468E-A0AE-097EEBDAAE72}" type="pres">
      <dgm:prSet presAssocID="{B06BDBA5-D9DC-4E48-973C-77F16657D584}" presName="text2" presStyleLbl="revTx" presStyleIdx="1" presStyleCnt="6" custScaleX="139095" custLinFactNeighborX="-106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3704FF-A0A6-4500-8BCE-DAC47148CD51}" type="pres">
      <dgm:prSet presAssocID="{B06BDBA5-D9DC-4E48-973C-77F16657D584}" presName="hierChild3" presStyleCnt="0"/>
      <dgm:spPr/>
    </dgm:pt>
    <dgm:pt modelId="{7CEC673E-0CD1-4F05-8A3B-5BD78BBE5862}" type="pres">
      <dgm:prSet presAssocID="{0D217F27-CD38-4C73-9962-277C8E3BE712}" presName="Name17" presStyleLbl="parChTrans1D3" presStyleIdx="0" presStyleCnt="3"/>
      <dgm:spPr/>
      <dgm:t>
        <a:bodyPr/>
        <a:lstStyle/>
        <a:p>
          <a:endParaRPr lang="ru-RU"/>
        </a:p>
      </dgm:t>
    </dgm:pt>
    <dgm:pt modelId="{A245B34A-F642-4281-BC3F-685FD29ADB7D}" type="pres">
      <dgm:prSet presAssocID="{9187CDC6-CCD6-429B-88DC-1FA36B7C507F}" presName="hierRoot3" presStyleCnt="0"/>
      <dgm:spPr/>
    </dgm:pt>
    <dgm:pt modelId="{3E6ECE77-F02D-4A9F-A359-ABB67DC4571C}" type="pres">
      <dgm:prSet presAssocID="{9187CDC6-CCD6-429B-88DC-1FA36B7C507F}" presName="composite3" presStyleCnt="0"/>
      <dgm:spPr/>
    </dgm:pt>
    <dgm:pt modelId="{3BBA3326-1DB3-472A-BA2D-01EA53D05421}" type="pres">
      <dgm:prSet presAssocID="{9187CDC6-CCD6-429B-88DC-1FA36B7C507F}" presName="image3" presStyleLbl="node3" presStyleIdx="0" presStyleCnt="3" custScaleX="155125"/>
      <dgm:spPr>
        <a:blipFill rotWithShape="1">
          <a:blip xmlns:r="http://schemas.openxmlformats.org/officeDocument/2006/relationships" r:embed="rId3"/>
          <a:srcRect/>
          <a:stretch>
            <a:fillRect l="-28000" r="-28000"/>
          </a:stretch>
        </a:blipFill>
      </dgm:spPr>
    </dgm:pt>
    <dgm:pt modelId="{F6D85681-3FE6-4550-BF7C-01701CCDEB3D}" type="pres">
      <dgm:prSet presAssocID="{9187CDC6-CCD6-429B-88DC-1FA36B7C507F}" presName="text3" presStyleLbl="revTx" presStyleIdx="2" presStyleCnt="6" custLinFactNeighborX="27752" custLinFactNeighborY="18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20C96C-DB97-4D3A-A143-3207742F0624}" type="pres">
      <dgm:prSet presAssocID="{9187CDC6-CCD6-429B-88DC-1FA36B7C507F}" presName="hierChild4" presStyleCnt="0"/>
      <dgm:spPr/>
    </dgm:pt>
    <dgm:pt modelId="{15B08EBB-5526-4C99-85F9-BC7D540B02E1}" type="pres">
      <dgm:prSet presAssocID="{0E8DE8F5-173C-4B3F-982C-2B570AEEB99F}" presName="Name17" presStyleLbl="parChTrans1D3" presStyleIdx="1" presStyleCnt="3"/>
      <dgm:spPr/>
      <dgm:t>
        <a:bodyPr/>
        <a:lstStyle/>
        <a:p>
          <a:endParaRPr lang="ru-RU"/>
        </a:p>
      </dgm:t>
    </dgm:pt>
    <dgm:pt modelId="{17DC0BB8-E33C-4188-B257-13645716CEE8}" type="pres">
      <dgm:prSet presAssocID="{F27D904F-C2F3-499F-941A-3E85D70943A0}" presName="hierRoot3" presStyleCnt="0"/>
      <dgm:spPr/>
    </dgm:pt>
    <dgm:pt modelId="{DDEB5BA3-DB55-4571-8989-564ABDB7119A}" type="pres">
      <dgm:prSet presAssocID="{F27D904F-C2F3-499F-941A-3E85D70943A0}" presName="composite3" presStyleCnt="0"/>
      <dgm:spPr/>
    </dgm:pt>
    <dgm:pt modelId="{702E0FA7-C546-46A9-B53D-BAE32F8451BC}" type="pres">
      <dgm:prSet presAssocID="{F27D904F-C2F3-499F-941A-3E85D70943A0}" presName="image3" presStyleLbl="node3" presStyleIdx="1" presStyleCnt="3" custScaleX="154980"/>
      <dgm:spPr>
        <a:blipFill rotWithShape="1">
          <a:blip xmlns:r="http://schemas.openxmlformats.org/officeDocument/2006/relationships" r:embed="rId4"/>
          <a:srcRect/>
          <a:stretch>
            <a:fillRect l="-40000" r="-40000"/>
          </a:stretch>
        </a:blipFill>
      </dgm:spPr>
    </dgm:pt>
    <dgm:pt modelId="{FDE16B0A-9865-4AFB-80F7-51E061891DD9}" type="pres">
      <dgm:prSet presAssocID="{F27D904F-C2F3-499F-941A-3E85D70943A0}" presName="text3" presStyleLbl="revTx" presStyleIdx="3" presStyleCnt="6" custLinFactNeighborX="169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FC9EAE-565A-459F-B894-A2D5A65FA447}" type="pres">
      <dgm:prSet presAssocID="{F27D904F-C2F3-499F-941A-3E85D70943A0}" presName="hierChild4" presStyleCnt="0"/>
      <dgm:spPr/>
    </dgm:pt>
    <dgm:pt modelId="{59AAFE98-39BA-4DCE-8467-423D13AF0DE5}" type="pres">
      <dgm:prSet presAssocID="{B18437AF-45E6-48B9-A452-922D00DBDB76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E3919AB-1995-4655-9A27-A46D7600E44F}" type="pres">
      <dgm:prSet presAssocID="{21461FE2-B300-4B3F-B02D-7A113DF3C318}" presName="hierRoot2" presStyleCnt="0"/>
      <dgm:spPr/>
    </dgm:pt>
    <dgm:pt modelId="{608BA629-5C52-4193-801D-2D300AFD5A3E}" type="pres">
      <dgm:prSet presAssocID="{21461FE2-B300-4B3F-B02D-7A113DF3C318}" presName="composite2" presStyleCnt="0"/>
      <dgm:spPr/>
    </dgm:pt>
    <dgm:pt modelId="{CDAF2C31-9B41-49EA-B784-008BD132D66A}" type="pres">
      <dgm:prSet presAssocID="{21461FE2-B300-4B3F-B02D-7A113DF3C318}" presName="image2" presStyleLbl="node2" presStyleIdx="1" presStyleCnt="2" custScaleX="153325" custLinFactX="-5887" custLinFactNeighborX="-100000" custLinFactNeighborY="3987"/>
      <dgm:spPr>
        <a:blipFill rotWithShape="1">
          <a:blip xmlns:r="http://schemas.openxmlformats.org/officeDocument/2006/relationships" r:embed="rId5"/>
          <a:srcRect/>
          <a:stretch>
            <a:fillRect l="-92000" r="-92000"/>
          </a:stretch>
        </a:blipFill>
      </dgm:spPr>
    </dgm:pt>
    <dgm:pt modelId="{FB87E8D8-2F4A-41B9-AB4C-D3EBFC16A0A9}" type="pres">
      <dgm:prSet presAssocID="{21461FE2-B300-4B3F-B02D-7A113DF3C318}" presName="text2" presStyleLbl="revTx" presStyleIdx="4" presStyleCnt="6" custScaleX="160679" custLinFactNeighborX="-182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0ECBDD-B303-4DE1-8BA8-AE6AEB141D0D}" type="pres">
      <dgm:prSet presAssocID="{21461FE2-B300-4B3F-B02D-7A113DF3C318}" presName="hierChild3" presStyleCnt="0"/>
      <dgm:spPr/>
    </dgm:pt>
    <dgm:pt modelId="{DE9DFF9B-A541-49AD-A600-8F5D1FB8FD73}" type="pres">
      <dgm:prSet presAssocID="{8AF03E87-21FF-4892-83D5-F0D2EC36E24B}" presName="Name17" presStyleLbl="parChTrans1D3" presStyleIdx="2" presStyleCnt="3"/>
      <dgm:spPr/>
      <dgm:t>
        <a:bodyPr/>
        <a:lstStyle/>
        <a:p>
          <a:endParaRPr lang="ru-RU"/>
        </a:p>
      </dgm:t>
    </dgm:pt>
    <dgm:pt modelId="{06E43161-1AF6-40A6-9589-71CE4A8FB1FA}" type="pres">
      <dgm:prSet presAssocID="{6DAF458F-DF47-4B56-A6E8-062C4EDFDC64}" presName="hierRoot3" presStyleCnt="0"/>
      <dgm:spPr/>
    </dgm:pt>
    <dgm:pt modelId="{332598A3-1FBC-4876-8193-88D068F1499D}" type="pres">
      <dgm:prSet presAssocID="{6DAF458F-DF47-4B56-A6E8-062C4EDFDC64}" presName="composite3" presStyleCnt="0"/>
      <dgm:spPr/>
    </dgm:pt>
    <dgm:pt modelId="{42D24E50-8627-4BAB-B96E-8FBB9B5A9BCC}" type="pres">
      <dgm:prSet presAssocID="{6DAF458F-DF47-4B56-A6E8-062C4EDFDC64}" presName="image3" presStyleLbl="node3" presStyleIdx="2" presStyleCnt="3" custScaleX="145229" custLinFactNeighborX="-23006" custLinFactNeighborY="2000"/>
      <dgm:spPr>
        <a:blipFill rotWithShape="1">
          <a:blip xmlns:r="http://schemas.openxmlformats.org/officeDocument/2006/relationships" r:embed="rId6"/>
          <a:srcRect/>
          <a:stretch>
            <a:fillRect t="-7000" b="-7000"/>
          </a:stretch>
        </a:blipFill>
      </dgm:spPr>
    </dgm:pt>
    <dgm:pt modelId="{8E3771C1-871E-408F-B721-365355FB4F5B}" type="pres">
      <dgm:prSet presAssocID="{6DAF458F-DF47-4B56-A6E8-062C4EDFDC64}" presName="text3" presStyleLbl="revTx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4D5A39-D0FF-458E-9A04-15683A0C6653}" type="pres">
      <dgm:prSet presAssocID="{6DAF458F-DF47-4B56-A6E8-062C4EDFDC64}" presName="hierChild4" presStyleCnt="0"/>
      <dgm:spPr/>
    </dgm:pt>
  </dgm:ptLst>
  <dgm:cxnLst>
    <dgm:cxn modelId="{F3D816D9-31B3-4A68-AA8D-B44E73521C4E}" type="presOf" srcId="{B06BDBA5-D9DC-4E48-973C-77F16657D584}" destId="{BAC4DEF6-F55B-468E-A0AE-097EEBDAAE72}" srcOrd="0" destOrd="0" presId="urn:microsoft.com/office/officeart/2009/layout/CirclePictureHierarchy"/>
    <dgm:cxn modelId="{B0B18484-830F-402F-B3BD-623218A4CDE8}" type="presOf" srcId="{B18437AF-45E6-48B9-A452-922D00DBDB76}" destId="{59AAFE98-39BA-4DCE-8467-423D13AF0DE5}" srcOrd="0" destOrd="0" presId="urn:microsoft.com/office/officeart/2009/layout/CirclePictureHierarchy"/>
    <dgm:cxn modelId="{BFA66F83-6DEF-4986-AB4A-58B97E171D3C}" srcId="{B06BDBA5-D9DC-4E48-973C-77F16657D584}" destId="{F27D904F-C2F3-499F-941A-3E85D70943A0}" srcOrd="1" destOrd="0" parTransId="{0E8DE8F5-173C-4B3F-982C-2B570AEEB99F}" sibTransId="{65919D01-D950-4957-905E-103B48F5EE3C}"/>
    <dgm:cxn modelId="{21373D9A-3DA0-40D8-9EDF-5249679AF70C}" type="presOf" srcId="{21461FE2-B300-4B3F-B02D-7A113DF3C318}" destId="{FB87E8D8-2F4A-41B9-AB4C-D3EBFC16A0A9}" srcOrd="0" destOrd="0" presId="urn:microsoft.com/office/officeart/2009/layout/CirclePictureHierarchy"/>
    <dgm:cxn modelId="{89DC7688-F159-4D01-8127-9A296256D0B5}" srcId="{1D5DB47E-5F11-4DF2-8AAC-D43DACEB4AC6}" destId="{B06BDBA5-D9DC-4E48-973C-77F16657D584}" srcOrd="0" destOrd="0" parTransId="{FB512215-170D-4E0A-8090-EAFCA4FCE7DE}" sibTransId="{D888B984-A828-4244-87F8-42A0ED3CD88B}"/>
    <dgm:cxn modelId="{108D625B-EEB4-4567-8EAA-BDDE081627F9}" type="presOf" srcId="{472F6452-0C67-42BB-9394-587EF3D25288}" destId="{0E4A6C5D-A51E-4B16-9420-054B4ED60AEE}" srcOrd="0" destOrd="0" presId="urn:microsoft.com/office/officeart/2009/layout/CirclePictureHierarchy"/>
    <dgm:cxn modelId="{813F8A00-2BD0-4AF0-AF68-745CFFE6FEB3}" srcId="{21461FE2-B300-4B3F-B02D-7A113DF3C318}" destId="{6DAF458F-DF47-4B56-A6E8-062C4EDFDC64}" srcOrd="0" destOrd="0" parTransId="{8AF03E87-21FF-4892-83D5-F0D2EC36E24B}" sibTransId="{B0F4557E-ED17-4974-AC39-E28575E758A4}"/>
    <dgm:cxn modelId="{D54F8F80-C0CD-45D5-A3A8-45853BB50C49}" type="presOf" srcId="{F27D904F-C2F3-499F-941A-3E85D70943A0}" destId="{FDE16B0A-9865-4AFB-80F7-51E061891DD9}" srcOrd="0" destOrd="0" presId="urn:microsoft.com/office/officeart/2009/layout/CirclePictureHierarchy"/>
    <dgm:cxn modelId="{7C3424ED-4728-40B5-BA16-9A6602CD7EBD}" srcId="{B06BDBA5-D9DC-4E48-973C-77F16657D584}" destId="{9187CDC6-CCD6-429B-88DC-1FA36B7C507F}" srcOrd="0" destOrd="0" parTransId="{0D217F27-CD38-4C73-9962-277C8E3BE712}" sibTransId="{33E6EC37-2DD8-4B7C-9941-94CDABB00E55}"/>
    <dgm:cxn modelId="{04EA2DE6-5157-48DF-97F6-A3550954219A}" type="presOf" srcId="{FB512215-170D-4E0A-8090-EAFCA4FCE7DE}" destId="{E1DBE6C4-42E8-432E-AD62-81754BF3B655}" srcOrd="0" destOrd="0" presId="urn:microsoft.com/office/officeart/2009/layout/CirclePictureHierarchy"/>
    <dgm:cxn modelId="{7AAE7ECC-CADC-443F-89F9-1F47575AD9CB}" type="presOf" srcId="{0D217F27-CD38-4C73-9962-277C8E3BE712}" destId="{7CEC673E-0CD1-4F05-8A3B-5BD78BBE5862}" srcOrd="0" destOrd="0" presId="urn:microsoft.com/office/officeart/2009/layout/CirclePictureHierarchy"/>
    <dgm:cxn modelId="{C550184D-88A3-4D3D-AF8A-F7B5044CBD73}" type="presOf" srcId="{0E8DE8F5-173C-4B3F-982C-2B570AEEB99F}" destId="{15B08EBB-5526-4C99-85F9-BC7D540B02E1}" srcOrd="0" destOrd="0" presId="urn:microsoft.com/office/officeart/2009/layout/CirclePictureHierarchy"/>
    <dgm:cxn modelId="{DF9C4D7D-53A1-456E-9BD1-37D9238DDA94}" srcId="{1D5DB47E-5F11-4DF2-8AAC-D43DACEB4AC6}" destId="{21461FE2-B300-4B3F-B02D-7A113DF3C318}" srcOrd="1" destOrd="0" parTransId="{B18437AF-45E6-48B9-A452-922D00DBDB76}" sibTransId="{28435F53-3304-4CBB-8CA4-9A4AC630B286}"/>
    <dgm:cxn modelId="{69BD8B9E-41DD-4C73-A4EC-95133B3CD25E}" srcId="{472F6452-0C67-42BB-9394-587EF3D25288}" destId="{1D5DB47E-5F11-4DF2-8AAC-D43DACEB4AC6}" srcOrd="0" destOrd="0" parTransId="{9C170540-EBE2-42CB-B120-3D16D134FD1A}" sibTransId="{EA1EB05D-F03C-4B29-B0D6-46F51DAE6715}"/>
    <dgm:cxn modelId="{EE1794A7-61A4-44A2-9109-3C5730FE002F}" type="presOf" srcId="{1D5DB47E-5F11-4DF2-8AAC-D43DACEB4AC6}" destId="{714031B4-5130-41EC-9B9D-044664AD9C9B}" srcOrd="0" destOrd="0" presId="urn:microsoft.com/office/officeart/2009/layout/CirclePictureHierarchy"/>
    <dgm:cxn modelId="{B137473F-DD90-4096-BC01-23AE3ED959B0}" type="presOf" srcId="{6DAF458F-DF47-4B56-A6E8-062C4EDFDC64}" destId="{8E3771C1-871E-408F-B721-365355FB4F5B}" srcOrd="0" destOrd="0" presId="urn:microsoft.com/office/officeart/2009/layout/CirclePictureHierarchy"/>
    <dgm:cxn modelId="{0FDB5253-9C7D-4177-92F9-FCA86E87B9D8}" type="presOf" srcId="{9187CDC6-CCD6-429B-88DC-1FA36B7C507F}" destId="{F6D85681-3FE6-4550-BF7C-01701CCDEB3D}" srcOrd="0" destOrd="0" presId="urn:microsoft.com/office/officeart/2009/layout/CirclePictureHierarchy"/>
    <dgm:cxn modelId="{1827C309-0321-4794-A88A-48C341E28BB4}" type="presOf" srcId="{8AF03E87-21FF-4892-83D5-F0D2EC36E24B}" destId="{DE9DFF9B-A541-49AD-A600-8F5D1FB8FD73}" srcOrd="0" destOrd="0" presId="urn:microsoft.com/office/officeart/2009/layout/CirclePictureHierarchy"/>
    <dgm:cxn modelId="{5C124674-486D-4CE3-B191-C56EC398267D}" type="presParOf" srcId="{0E4A6C5D-A51E-4B16-9420-054B4ED60AEE}" destId="{68CBFE0F-22CD-4A3A-A1C7-52EBCBCEC6B6}" srcOrd="0" destOrd="0" presId="urn:microsoft.com/office/officeart/2009/layout/CirclePictureHierarchy"/>
    <dgm:cxn modelId="{63F9BBA2-05AA-4FA0-A867-1D6318B0CEEA}" type="presParOf" srcId="{68CBFE0F-22CD-4A3A-A1C7-52EBCBCEC6B6}" destId="{6F6F5FB4-022A-447C-87B5-57DAD3B32A4F}" srcOrd="0" destOrd="0" presId="urn:microsoft.com/office/officeart/2009/layout/CirclePictureHierarchy"/>
    <dgm:cxn modelId="{3DA38F11-4FBD-443E-91B9-33FD75320EE3}" type="presParOf" srcId="{6F6F5FB4-022A-447C-87B5-57DAD3B32A4F}" destId="{44B600B8-49B6-4401-A891-3E99278AF83B}" srcOrd="0" destOrd="0" presId="urn:microsoft.com/office/officeart/2009/layout/CirclePictureHierarchy"/>
    <dgm:cxn modelId="{81937DF8-FD07-4D87-8B69-6876DBF04E7E}" type="presParOf" srcId="{6F6F5FB4-022A-447C-87B5-57DAD3B32A4F}" destId="{714031B4-5130-41EC-9B9D-044664AD9C9B}" srcOrd="1" destOrd="0" presId="urn:microsoft.com/office/officeart/2009/layout/CirclePictureHierarchy"/>
    <dgm:cxn modelId="{19220C1E-B157-405B-85AF-98F4D417BFF1}" type="presParOf" srcId="{68CBFE0F-22CD-4A3A-A1C7-52EBCBCEC6B6}" destId="{08DFF56B-A329-4856-867A-875E3D9E93CA}" srcOrd="1" destOrd="0" presId="urn:microsoft.com/office/officeart/2009/layout/CirclePictureHierarchy"/>
    <dgm:cxn modelId="{6D1B7DC3-D1BC-4BFE-BF82-7A94797DDB99}" type="presParOf" srcId="{08DFF56B-A329-4856-867A-875E3D9E93CA}" destId="{E1DBE6C4-42E8-432E-AD62-81754BF3B655}" srcOrd="0" destOrd="0" presId="urn:microsoft.com/office/officeart/2009/layout/CirclePictureHierarchy"/>
    <dgm:cxn modelId="{7621C18B-953F-4311-9530-6731CC7823EB}" type="presParOf" srcId="{08DFF56B-A329-4856-867A-875E3D9E93CA}" destId="{A4FC401C-4888-4CD5-9019-C856399266BD}" srcOrd="1" destOrd="0" presId="urn:microsoft.com/office/officeart/2009/layout/CirclePictureHierarchy"/>
    <dgm:cxn modelId="{92B1285D-89A3-494B-9E2A-9CD5BE02A506}" type="presParOf" srcId="{A4FC401C-4888-4CD5-9019-C856399266BD}" destId="{D69A6876-4CF7-47CD-A6FD-CFA6AD371F2F}" srcOrd="0" destOrd="0" presId="urn:microsoft.com/office/officeart/2009/layout/CirclePictureHierarchy"/>
    <dgm:cxn modelId="{E3F896EA-E2F9-46DC-B50A-1E723CC79048}" type="presParOf" srcId="{D69A6876-4CF7-47CD-A6FD-CFA6AD371F2F}" destId="{122AF66A-B52B-426B-8CAF-B77F6AB38C6C}" srcOrd="0" destOrd="0" presId="urn:microsoft.com/office/officeart/2009/layout/CirclePictureHierarchy"/>
    <dgm:cxn modelId="{31BC806D-18BE-49ED-B6EB-B86A30F84B90}" type="presParOf" srcId="{D69A6876-4CF7-47CD-A6FD-CFA6AD371F2F}" destId="{BAC4DEF6-F55B-468E-A0AE-097EEBDAAE72}" srcOrd="1" destOrd="0" presId="urn:microsoft.com/office/officeart/2009/layout/CirclePictureHierarchy"/>
    <dgm:cxn modelId="{C130369B-B4F4-44C3-B642-4F2DD3ECD1A1}" type="presParOf" srcId="{A4FC401C-4888-4CD5-9019-C856399266BD}" destId="{FD3704FF-A0A6-4500-8BCE-DAC47148CD51}" srcOrd="1" destOrd="0" presId="urn:microsoft.com/office/officeart/2009/layout/CirclePictureHierarchy"/>
    <dgm:cxn modelId="{63C7BBF3-5817-4C08-A66C-6F8B1B4949D9}" type="presParOf" srcId="{FD3704FF-A0A6-4500-8BCE-DAC47148CD51}" destId="{7CEC673E-0CD1-4F05-8A3B-5BD78BBE5862}" srcOrd="0" destOrd="0" presId="urn:microsoft.com/office/officeart/2009/layout/CirclePictureHierarchy"/>
    <dgm:cxn modelId="{59B9EC5B-974C-46D2-A964-A24A7B5912D9}" type="presParOf" srcId="{FD3704FF-A0A6-4500-8BCE-DAC47148CD51}" destId="{A245B34A-F642-4281-BC3F-685FD29ADB7D}" srcOrd="1" destOrd="0" presId="urn:microsoft.com/office/officeart/2009/layout/CirclePictureHierarchy"/>
    <dgm:cxn modelId="{B6EE381A-6091-4993-9EC6-7E17D3CC3AAD}" type="presParOf" srcId="{A245B34A-F642-4281-BC3F-685FD29ADB7D}" destId="{3E6ECE77-F02D-4A9F-A359-ABB67DC4571C}" srcOrd="0" destOrd="0" presId="urn:microsoft.com/office/officeart/2009/layout/CirclePictureHierarchy"/>
    <dgm:cxn modelId="{5BE1A61D-3C4A-497E-9F5E-04A868535A30}" type="presParOf" srcId="{3E6ECE77-F02D-4A9F-A359-ABB67DC4571C}" destId="{3BBA3326-1DB3-472A-BA2D-01EA53D05421}" srcOrd="0" destOrd="0" presId="urn:microsoft.com/office/officeart/2009/layout/CirclePictureHierarchy"/>
    <dgm:cxn modelId="{29D18A92-0FBC-4302-BFE1-D43E393AAC3D}" type="presParOf" srcId="{3E6ECE77-F02D-4A9F-A359-ABB67DC4571C}" destId="{F6D85681-3FE6-4550-BF7C-01701CCDEB3D}" srcOrd="1" destOrd="0" presId="urn:microsoft.com/office/officeart/2009/layout/CirclePictureHierarchy"/>
    <dgm:cxn modelId="{FDD5EE7B-39D8-44C4-8D68-78D632674F8C}" type="presParOf" srcId="{A245B34A-F642-4281-BC3F-685FD29ADB7D}" destId="{A220C96C-DB97-4D3A-A143-3207742F0624}" srcOrd="1" destOrd="0" presId="urn:microsoft.com/office/officeart/2009/layout/CirclePictureHierarchy"/>
    <dgm:cxn modelId="{7EA82097-E11F-41D0-BE6B-6F8395B9FCE8}" type="presParOf" srcId="{FD3704FF-A0A6-4500-8BCE-DAC47148CD51}" destId="{15B08EBB-5526-4C99-85F9-BC7D540B02E1}" srcOrd="2" destOrd="0" presId="urn:microsoft.com/office/officeart/2009/layout/CirclePictureHierarchy"/>
    <dgm:cxn modelId="{5A30A29E-5B1F-4CD5-A5AE-8011C700ED4D}" type="presParOf" srcId="{FD3704FF-A0A6-4500-8BCE-DAC47148CD51}" destId="{17DC0BB8-E33C-4188-B257-13645716CEE8}" srcOrd="3" destOrd="0" presId="urn:microsoft.com/office/officeart/2009/layout/CirclePictureHierarchy"/>
    <dgm:cxn modelId="{B4938D75-7C0F-4940-A850-88AFEA6C5B64}" type="presParOf" srcId="{17DC0BB8-E33C-4188-B257-13645716CEE8}" destId="{DDEB5BA3-DB55-4571-8989-564ABDB7119A}" srcOrd="0" destOrd="0" presId="urn:microsoft.com/office/officeart/2009/layout/CirclePictureHierarchy"/>
    <dgm:cxn modelId="{9A965DA2-AF5A-4AA4-BC1D-DBADF9D4D806}" type="presParOf" srcId="{DDEB5BA3-DB55-4571-8989-564ABDB7119A}" destId="{702E0FA7-C546-46A9-B53D-BAE32F8451BC}" srcOrd="0" destOrd="0" presId="urn:microsoft.com/office/officeart/2009/layout/CirclePictureHierarchy"/>
    <dgm:cxn modelId="{D51DC4C9-002B-4827-AA48-D828E29013D5}" type="presParOf" srcId="{DDEB5BA3-DB55-4571-8989-564ABDB7119A}" destId="{FDE16B0A-9865-4AFB-80F7-51E061891DD9}" srcOrd="1" destOrd="0" presId="urn:microsoft.com/office/officeart/2009/layout/CirclePictureHierarchy"/>
    <dgm:cxn modelId="{36FA748F-79E8-4623-82DC-7EBECE19CF52}" type="presParOf" srcId="{17DC0BB8-E33C-4188-B257-13645716CEE8}" destId="{CBFC9EAE-565A-459F-B894-A2D5A65FA447}" srcOrd="1" destOrd="0" presId="urn:microsoft.com/office/officeart/2009/layout/CirclePictureHierarchy"/>
    <dgm:cxn modelId="{BA1AD6B1-F55E-4A75-8E84-A525F0692459}" type="presParOf" srcId="{08DFF56B-A329-4856-867A-875E3D9E93CA}" destId="{59AAFE98-39BA-4DCE-8467-423D13AF0DE5}" srcOrd="2" destOrd="0" presId="urn:microsoft.com/office/officeart/2009/layout/CirclePictureHierarchy"/>
    <dgm:cxn modelId="{563C3327-D347-4DDE-B400-8FA87FAC7A0F}" type="presParOf" srcId="{08DFF56B-A329-4856-867A-875E3D9E93CA}" destId="{9E3919AB-1995-4655-9A27-A46D7600E44F}" srcOrd="3" destOrd="0" presId="urn:microsoft.com/office/officeart/2009/layout/CirclePictureHierarchy"/>
    <dgm:cxn modelId="{77E741C8-D69C-4D4F-A01C-7D1E552573CC}" type="presParOf" srcId="{9E3919AB-1995-4655-9A27-A46D7600E44F}" destId="{608BA629-5C52-4193-801D-2D300AFD5A3E}" srcOrd="0" destOrd="0" presId="urn:microsoft.com/office/officeart/2009/layout/CirclePictureHierarchy"/>
    <dgm:cxn modelId="{2AE9563B-B12E-4962-B636-FE085976C8AF}" type="presParOf" srcId="{608BA629-5C52-4193-801D-2D300AFD5A3E}" destId="{CDAF2C31-9B41-49EA-B784-008BD132D66A}" srcOrd="0" destOrd="0" presId="urn:microsoft.com/office/officeart/2009/layout/CirclePictureHierarchy"/>
    <dgm:cxn modelId="{EDA54736-528D-4381-9486-0670C7CD4794}" type="presParOf" srcId="{608BA629-5C52-4193-801D-2D300AFD5A3E}" destId="{FB87E8D8-2F4A-41B9-AB4C-D3EBFC16A0A9}" srcOrd="1" destOrd="0" presId="urn:microsoft.com/office/officeart/2009/layout/CirclePictureHierarchy"/>
    <dgm:cxn modelId="{B4BFB45F-8EFA-4264-8A7D-EBFED9BBF72F}" type="presParOf" srcId="{9E3919AB-1995-4655-9A27-A46D7600E44F}" destId="{090ECBDD-B303-4DE1-8BA8-AE6AEB141D0D}" srcOrd="1" destOrd="0" presId="urn:microsoft.com/office/officeart/2009/layout/CirclePictureHierarchy"/>
    <dgm:cxn modelId="{312821D8-06BE-4034-B6D1-5B9F1454CBF0}" type="presParOf" srcId="{090ECBDD-B303-4DE1-8BA8-AE6AEB141D0D}" destId="{DE9DFF9B-A541-49AD-A600-8F5D1FB8FD73}" srcOrd="0" destOrd="0" presId="urn:microsoft.com/office/officeart/2009/layout/CirclePictureHierarchy"/>
    <dgm:cxn modelId="{4D3D30C1-2DDE-4DC7-B443-8176437521E3}" type="presParOf" srcId="{090ECBDD-B303-4DE1-8BA8-AE6AEB141D0D}" destId="{06E43161-1AF6-40A6-9589-71CE4A8FB1FA}" srcOrd="1" destOrd="0" presId="urn:microsoft.com/office/officeart/2009/layout/CirclePictureHierarchy"/>
    <dgm:cxn modelId="{762FA815-DEDA-4042-A4B9-C3AD93FF5E83}" type="presParOf" srcId="{06E43161-1AF6-40A6-9589-71CE4A8FB1FA}" destId="{332598A3-1FBC-4876-8193-88D068F1499D}" srcOrd="0" destOrd="0" presId="urn:microsoft.com/office/officeart/2009/layout/CirclePictureHierarchy"/>
    <dgm:cxn modelId="{3DA70CBE-B8BE-4F2D-93E3-0C1191B9C9F6}" type="presParOf" srcId="{332598A3-1FBC-4876-8193-88D068F1499D}" destId="{42D24E50-8627-4BAB-B96E-8FBB9B5A9BCC}" srcOrd="0" destOrd="0" presId="urn:microsoft.com/office/officeart/2009/layout/CirclePictureHierarchy"/>
    <dgm:cxn modelId="{4072B57F-032B-4F67-82E3-9C96FFC6F074}" type="presParOf" srcId="{332598A3-1FBC-4876-8193-88D068F1499D}" destId="{8E3771C1-871E-408F-B721-365355FB4F5B}" srcOrd="1" destOrd="0" presId="urn:microsoft.com/office/officeart/2009/layout/CirclePictureHierarchy"/>
    <dgm:cxn modelId="{FAC67FFC-167E-45B0-B159-869262D815A6}" type="presParOf" srcId="{06E43161-1AF6-40A6-9589-71CE4A8FB1FA}" destId="{124D5A39-D0FF-458E-9A04-15683A0C6653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2BD462-FD75-4FED-826B-22F21467339D}" type="doc">
      <dgm:prSet loTypeId="urn:microsoft.com/office/officeart/2008/layout/Lin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BEDEBA-E5EF-44C8-86D6-FDF57192FCB8}">
      <dgm:prSet phldrT="[Текст]" custT="1"/>
      <dgm:spPr/>
      <dgm:t>
        <a:bodyPr/>
        <a:lstStyle/>
        <a:p>
          <a:r>
            <a: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Добыча химического сырья</a:t>
          </a:r>
          <a:endParaRPr lang="en-US" sz="2400" b="1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D44D0E-85EC-4896-97F8-7A409FE5653F}" type="parTrans" cxnId="{7F1E844D-C382-4379-8CFD-508BF7C31D6D}">
      <dgm:prSet/>
      <dgm:spPr/>
      <dgm:t>
        <a:bodyPr/>
        <a:lstStyle/>
        <a:p>
          <a:endParaRPr lang="en-US" sz="2000" b="1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4B5DE5-848A-496A-BEAA-8E883C0569E3}" type="sibTrans" cxnId="{7F1E844D-C382-4379-8CFD-508BF7C31D6D}">
      <dgm:prSet/>
      <dgm:spPr/>
      <dgm:t>
        <a:bodyPr/>
        <a:lstStyle/>
        <a:p>
          <a:endParaRPr lang="en-US" sz="2000" b="1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9EF6ED-0C34-44B5-887C-EB9D65616708}">
      <dgm:prSet phldrT="[Текст]" custT="1"/>
      <dgm:spPr/>
      <dgm:t>
        <a:bodyPr/>
        <a:lstStyle/>
        <a:p>
          <a:r>
            <a: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Производство кислот, щелочей, удобрений</a:t>
          </a:r>
          <a:endParaRPr lang="en-US" sz="2400" b="1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00924-749E-4D21-A5E3-E27EB6F90266}" type="parTrans" cxnId="{F29CA093-18ED-4A55-BBC4-9A07BEABE8B5}">
      <dgm:prSet/>
      <dgm:spPr/>
      <dgm:t>
        <a:bodyPr/>
        <a:lstStyle/>
        <a:p>
          <a:endParaRPr lang="en-US" sz="2000" b="1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7F403F-406A-446F-A5F2-AF1D99FBB4E6}" type="sibTrans" cxnId="{F29CA093-18ED-4A55-BBC4-9A07BEABE8B5}">
      <dgm:prSet/>
      <dgm:spPr/>
      <dgm:t>
        <a:bodyPr/>
        <a:lstStyle/>
        <a:p>
          <a:endParaRPr lang="en-US" sz="2000" b="1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33E173-B606-4084-A1F0-6E3EC014C3C2}">
      <dgm:prSet phldrT="[Текст]" custT="1"/>
      <dgm:spPr/>
      <dgm:t>
        <a:bodyPr/>
        <a:lstStyle/>
        <a:p>
          <a:r>
            <a: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Химия органического синтеза: химические волокна, красители, каучук, пластмассы </a:t>
          </a:r>
          <a:endParaRPr lang="en-US" sz="2400" b="1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96106A-1040-4D16-9BF9-9DDE72B37332}" type="parTrans" cxnId="{EEF89D95-E6C1-4F5F-8EAE-F9E1A5BBF368}">
      <dgm:prSet/>
      <dgm:spPr/>
      <dgm:t>
        <a:bodyPr/>
        <a:lstStyle/>
        <a:p>
          <a:endParaRPr lang="en-US" sz="2000" b="1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8F3991-CD6E-45E1-A1EF-0750AC744CDD}" type="sibTrans" cxnId="{EEF89D95-E6C1-4F5F-8EAE-F9E1A5BBF368}">
      <dgm:prSet/>
      <dgm:spPr/>
      <dgm:t>
        <a:bodyPr/>
        <a:lstStyle/>
        <a:p>
          <a:endParaRPr lang="en-US" sz="2000" b="1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7067C9-0967-410D-A51E-16C48E286C7C}" type="pres">
      <dgm:prSet presAssocID="{882BD462-FD75-4FED-826B-22F21467339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EE7E33E-3914-4B46-84AC-3621BDD406D4}" type="pres">
      <dgm:prSet presAssocID="{8FBEDEBA-E5EF-44C8-86D6-FDF57192FCB8}" presName="thickLine" presStyleLbl="alignNode1" presStyleIdx="0" presStyleCnt="3"/>
      <dgm:spPr/>
    </dgm:pt>
    <dgm:pt modelId="{5472983A-728C-45CE-A473-9C80E43E8075}" type="pres">
      <dgm:prSet presAssocID="{8FBEDEBA-E5EF-44C8-86D6-FDF57192FCB8}" presName="horz1" presStyleCnt="0"/>
      <dgm:spPr/>
    </dgm:pt>
    <dgm:pt modelId="{54977E42-85B7-486C-95E8-C88C148C9DDC}" type="pres">
      <dgm:prSet presAssocID="{8FBEDEBA-E5EF-44C8-86D6-FDF57192FCB8}" presName="tx1" presStyleLbl="revTx" presStyleIdx="0" presStyleCnt="3"/>
      <dgm:spPr/>
      <dgm:t>
        <a:bodyPr/>
        <a:lstStyle/>
        <a:p>
          <a:endParaRPr lang="ru-RU"/>
        </a:p>
      </dgm:t>
    </dgm:pt>
    <dgm:pt modelId="{7FB0BEF0-F3AE-48C2-925B-C436E45ECB6B}" type="pres">
      <dgm:prSet presAssocID="{8FBEDEBA-E5EF-44C8-86D6-FDF57192FCB8}" presName="vert1" presStyleCnt="0"/>
      <dgm:spPr/>
    </dgm:pt>
    <dgm:pt modelId="{E3D8EF01-F941-4D6E-84C8-C08B9949437F}" type="pres">
      <dgm:prSet presAssocID="{059EF6ED-0C34-44B5-887C-EB9D65616708}" presName="thickLine" presStyleLbl="alignNode1" presStyleIdx="1" presStyleCnt="3"/>
      <dgm:spPr/>
    </dgm:pt>
    <dgm:pt modelId="{443F522D-8300-4F17-BEE0-166EB62B7783}" type="pres">
      <dgm:prSet presAssocID="{059EF6ED-0C34-44B5-887C-EB9D65616708}" presName="horz1" presStyleCnt="0"/>
      <dgm:spPr/>
    </dgm:pt>
    <dgm:pt modelId="{8231B4F0-1E31-4233-AE5C-2851B71A994F}" type="pres">
      <dgm:prSet presAssocID="{059EF6ED-0C34-44B5-887C-EB9D65616708}" presName="tx1" presStyleLbl="revTx" presStyleIdx="1" presStyleCnt="3"/>
      <dgm:spPr/>
      <dgm:t>
        <a:bodyPr/>
        <a:lstStyle/>
        <a:p>
          <a:endParaRPr lang="ru-RU"/>
        </a:p>
      </dgm:t>
    </dgm:pt>
    <dgm:pt modelId="{D989AD6C-A3DD-48EA-90DE-D407DB3B9935}" type="pres">
      <dgm:prSet presAssocID="{059EF6ED-0C34-44B5-887C-EB9D65616708}" presName="vert1" presStyleCnt="0"/>
      <dgm:spPr/>
    </dgm:pt>
    <dgm:pt modelId="{30F62FC9-0459-4766-9E4E-9E6C288BB6F5}" type="pres">
      <dgm:prSet presAssocID="{AA33E173-B606-4084-A1F0-6E3EC014C3C2}" presName="thickLine" presStyleLbl="alignNode1" presStyleIdx="2" presStyleCnt="3"/>
      <dgm:spPr/>
    </dgm:pt>
    <dgm:pt modelId="{1711D76B-E126-4F0B-8509-C8C5343B60EB}" type="pres">
      <dgm:prSet presAssocID="{AA33E173-B606-4084-A1F0-6E3EC014C3C2}" presName="horz1" presStyleCnt="0"/>
      <dgm:spPr/>
    </dgm:pt>
    <dgm:pt modelId="{D3BA389C-59B8-488C-A750-EF315E285F4F}" type="pres">
      <dgm:prSet presAssocID="{AA33E173-B606-4084-A1F0-6E3EC014C3C2}" presName="tx1" presStyleLbl="revTx" presStyleIdx="2" presStyleCnt="3"/>
      <dgm:spPr/>
      <dgm:t>
        <a:bodyPr/>
        <a:lstStyle/>
        <a:p>
          <a:endParaRPr lang="ru-RU"/>
        </a:p>
      </dgm:t>
    </dgm:pt>
    <dgm:pt modelId="{E668F2D7-1059-42C0-B94E-2DCB284C1F01}" type="pres">
      <dgm:prSet presAssocID="{AA33E173-B606-4084-A1F0-6E3EC014C3C2}" presName="vert1" presStyleCnt="0"/>
      <dgm:spPr/>
    </dgm:pt>
  </dgm:ptLst>
  <dgm:cxnLst>
    <dgm:cxn modelId="{68AEC43F-C302-4FBE-8D64-94D3BA912DA2}" type="presOf" srcId="{AA33E173-B606-4084-A1F0-6E3EC014C3C2}" destId="{D3BA389C-59B8-488C-A750-EF315E285F4F}" srcOrd="0" destOrd="0" presId="urn:microsoft.com/office/officeart/2008/layout/LinedList"/>
    <dgm:cxn modelId="{816AB953-463A-49A1-A7DA-795F54831E7E}" type="presOf" srcId="{8FBEDEBA-E5EF-44C8-86D6-FDF57192FCB8}" destId="{54977E42-85B7-486C-95E8-C88C148C9DDC}" srcOrd="0" destOrd="0" presId="urn:microsoft.com/office/officeart/2008/layout/LinedList"/>
    <dgm:cxn modelId="{BB7EC9FD-9BC9-4221-9555-4ABC22FED5E2}" type="presOf" srcId="{882BD462-FD75-4FED-826B-22F21467339D}" destId="{BA7067C9-0967-410D-A51E-16C48E286C7C}" srcOrd="0" destOrd="0" presId="urn:microsoft.com/office/officeart/2008/layout/LinedList"/>
    <dgm:cxn modelId="{F29CA093-18ED-4A55-BBC4-9A07BEABE8B5}" srcId="{882BD462-FD75-4FED-826B-22F21467339D}" destId="{059EF6ED-0C34-44B5-887C-EB9D65616708}" srcOrd="1" destOrd="0" parTransId="{A3B00924-749E-4D21-A5E3-E27EB6F90266}" sibTransId="{437F403F-406A-446F-A5F2-AF1D99FBB4E6}"/>
    <dgm:cxn modelId="{7F1E844D-C382-4379-8CFD-508BF7C31D6D}" srcId="{882BD462-FD75-4FED-826B-22F21467339D}" destId="{8FBEDEBA-E5EF-44C8-86D6-FDF57192FCB8}" srcOrd="0" destOrd="0" parTransId="{42D44D0E-85EC-4896-97F8-7A409FE5653F}" sibTransId="{AF4B5DE5-848A-496A-BEAA-8E883C0569E3}"/>
    <dgm:cxn modelId="{3993C85D-AE29-4C46-B71B-C4A85A958036}" type="presOf" srcId="{059EF6ED-0C34-44B5-887C-EB9D65616708}" destId="{8231B4F0-1E31-4233-AE5C-2851B71A994F}" srcOrd="0" destOrd="0" presId="urn:microsoft.com/office/officeart/2008/layout/LinedList"/>
    <dgm:cxn modelId="{EEF89D95-E6C1-4F5F-8EAE-F9E1A5BBF368}" srcId="{882BD462-FD75-4FED-826B-22F21467339D}" destId="{AA33E173-B606-4084-A1F0-6E3EC014C3C2}" srcOrd="2" destOrd="0" parTransId="{1196106A-1040-4D16-9BF9-9DDE72B37332}" sibTransId="{978F3991-CD6E-45E1-A1EF-0750AC744CDD}"/>
    <dgm:cxn modelId="{93205FD4-AE38-4DF8-841D-4EBC4D931F83}" type="presParOf" srcId="{BA7067C9-0967-410D-A51E-16C48E286C7C}" destId="{6EE7E33E-3914-4B46-84AC-3621BDD406D4}" srcOrd="0" destOrd="0" presId="urn:microsoft.com/office/officeart/2008/layout/LinedList"/>
    <dgm:cxn modelId="{60485581-884C-494B-B0D9-6945D6E48AC6}" type="presParOf" srcId="{BA7067C9-0967-410D-A51E-16C48E286C7C}" destId="{5472983A-728C-45CE-A473-9C80E43E8075}" srcOrd="1" destOrd="0" presId="urn:microsoft.com/office/officeart/2008/layout/LinedList"/>
    <dgm:cxn modelId="{F137EF17-C7DC-494E-87B4-D3F55CE5D451}" type="presParOf" srcId="{5472983A-728C-45CE-A473-9C80E43E8075}" destId="{54977E42-85B7-486C-95E8-C88C148C9DDC}" srcOrd="0" destOrd="0" presId="urn:microsoft.com/office/officeart/2008/layout/LinedList"/>
    <dgm:cxn modelId="{0FCACEE6-1AEC-496B-A79D-A256C6671DC2}" type="presParOf" srcId="{5472983A-728C-45CE-A473-9C80E43E8075}" destId="{7FB0BEF0-F3AE-48C2-925B-C436E45ECB6B}" srcOrd="1" destOrd="0" presId="urn:microsoft.com/office/officeart/2008/layout/LinedList"/>
    <dgm:cxn modelId="{443EFF07-BBE7-4C48-84C3-988A8B19E484}" type="presParOf" srcId="{BA7067C9-0967-410D-A51E-16C48E286C7C}" destId="{E3D8EF01-F941-4D6E-84C8-C08B9949437F}" srcOrd="2" destOrd="0" presId="urn:microsoft.com/office/officeart/2008/layout/LinedList"/>
    <dgm:cxn modelId="{C5219623-72D0-4E8F-A9A8-E1CBD424FD03}" type="presParOf" srcId="{BA7067C9-0967-410D-A51E-16C48E286C7C}" destId="{443F522D-8300-4F17-BEE0-166EB62B7783}" srcOrd="3" destOrd="0" presId="urn:microsoft.com/office/officeart/2008/layout/LinedList"/>
    <dgm:cxn modelId="{33953E5B-D9F2-4AB7-80BB-6DD9B402BB06}" type="presParOf" srcId="{443F522D-8300-4F17-BEE0-166EB62B7783}" destId="{8231B4F0-1E31-4233-AE5C-2851B71A994F}" srcOrd="0" destOrd="0" presId="urn:microsoft.com/office/officeart/2008/layout/LinedList"/>
    <dgm:cxn modelId="{3A1F56F8-4CFF-496F-B844-51A3614FECEF}" type="presParOf" srcId="{443F522D-8300-4F17-BEE0-166EB62B7783}" destId="{D989AD6C-A3DD-48EA-90DE-D407DB3B9935}" srcOrd="1" destOrd="0" presId="urn:microsoft.com/office/officeart/2008/layout/LinedList"/>
    <dgm:cxn modelId="{BF703820-C515-4DC3-9235-4D7500857D6A}" type="presParOf" srcId="{BA7067C9-0967-410D-A51E-16C48E286C7C}" destId="{30F62FC9-0459-4766-9E4E-9E6C288BB6F5}" srcOrd="4" destOrd="0" presId="urn:microsoft.com/office/officeart/2008/layout/LinedList"/>
    <dgm:cxn modelId="{179A4D58-9A10-4BE6-8B56-EFCF5D87F8F6}" type="presParOf" srcId="{BA7067C9-0967-410D-A51E-16C48E286C7C}" destId="{1711D76B-E126-4F0B-8509-C8C5343B60EB}" srcOrd="5" destOrd="0" presId="urn:microsoft.com/office/officeart/2008/layout/LinedList"/>
    <dgm:cxn modelId="{AE205C52-794B-4225-BF76-C6866F6E8197}" type="presParOf" srcId="{1711D76B-E126-4F0B-8509-C8C5343B60EB}" destId="{D3BA389C-59B8-488C-A750-EF315E285F4F}" srcOrd="0" destOrd="0" presId="urn:microsoft.com/office/officeart/2008/layout/LinedList"/>
    <dgm:cxn modelId="{AAB66C82-CD51-4331-B78D-3B8B2C30A6CF}" type="presParOf" srcId="{1711D76B-E126-4F0B-8509-C8C5343B60EB}" destId="{E668F2D7-1059-42C0-B94E-2DCB284C1F0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923509-827B-4D18-B2C2-2B82366DE600}" type="doc">
      <dgm:prSet loTypeId="urn:microsoft.com/office/officeart/2005/8/layout/matrix3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EE3365-C56C-4DAB-8C94-0896422006C3}">
      <dgm:prSet phldrT="[Текст]" custT="1"/>
      <dgm:spPr/>
      <dgm:t>
        <a:bodyPr/>
        <a:lstStyle/>
        <a:p>
          <a:pPr algn="l"/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Сырьевой фактор </a:t>
          </a:r>
          <a:endParaRPr lang="en-US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368CF9-CE40-4052-AB31-41C51A393E04}" type="parTrans" cxnId="{EECA43B5-0B64-4703-AF63-A3269822202B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31BE91-7CFE-4279-9803-E1B94B7C7F85}" type="sibTrans" cxnId="{EECA43B5-0B64-4703-AF63-A3269822202B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05CC2F-360D-48F8-81CF-21B63AB09F9A}">
      <dgm:prSet phldrT="[Текст]" custT="1"/>
      <dgm:spPr/>
      <dgm:t>
        <a:bodyPr/>
        <a:lstStyle/>
        <a:p>
          <a:pPr algn="l"/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DBDAC-FF35-4C2B-828A-77F30AD28837}" type="parTrans" cxnId="{20E4D37D-20D6-4923-914A-F5F18BC59938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6A93CA-1217-4C6D-91C1-7FDFAB04DABB}" type="sibTrans" cxnId="{20E4D37D-20D6-4923-914A-F5F18BC59938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B5248-7A47-4084-974E-AFBBD99F23C0}">
      <dgm:prSet custT="1"/>
      <dgm:spPr/>
      <dgm:t>
        <a:bodyPr/>
        <a:lstStyle/>
        <a:p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Энергетический фактор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1285FB-A763-4F7B-B8E7-4F13D79B2AFA}" type="parTrans" cxnId="{B0B5C25A-2DB9-4D17-88AD-032D7210B054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380DCE-0D53-4E38-B679-B4100E3B50EB}" type="sibTrans" cxnId="{B0B5C25A-2DB9-4D17-88AD-032D7210B054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EDFC0A-468D-49BC-9E16-F7966F3FBC01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Водный фактор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43C06-D00C-467E-AC3A-C721FB2211C3}" type="parTrans" cxnId="{2EAA00BD-E096-42F0-9D5D-8941E8554713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A9D737-44A2-4F7C-9CE9-71D11DBC70EB}" type="sibTrans" cxnId="{2EAA00BD-E096-42F0-9D5D-8941E8554713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D9D3C9-4CDB-4891-BA56-B48B9BD2103F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Потребительский фактор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665495-523E-4DCF-A0A0-9D6A3B18A529}" type="parTrans" cxnId="{B6DB35B7-85DF-4231-B488-9A4977B16594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1C85C5-CC5C-48CD-8906-2711FD675F07}" type="sibTrans" cxnId="{B6DB35B7-85DF-4231-B488-9A4977B16594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FEB92F-B33A-4B83-8E8E-80BF10B20E3F}" type="pres">
      <dgm:prSet presAssocID="{05923509-827B-4D18-B2C2-2B82366DE60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07D2E2-91CA-4459-BD10-F91CEE67D99A}" type="pres">
      <dgm:prSet presAssocID="{05923509-827B-4D18-B2C2-2B82366DE600}" presName="diamond" presStyleLbl="bgShp" presStyleIdx="0" presStyleCnt="1"/>
      <dgm:spPr/>
    </dgm:pt>
    <dgm:pt modelId="{2A904653-1EDC-4B80-B036-76B58BCFDE5A}" type="pres">
      <dgm:prSet presAssocID="{05923509-827B-4D18-B2C2-2B82366DE600}" presName="quad1" presStyleLbl="node1" presStyleIdx="0" presStyleCnt="4" custScaleX="133162" custScaleY="115234" custLinFactNeighborX="-96390" custLinFactNeighborY="-150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BE095-D970-46FA-9B7D-1E803EAEA768}" type="pres">
      <dgm:prSet presAssocID="{05923509-827B-4D18-B2C2-2B82366DE600}" presName="quad2" presStyleLbl="node1" presStyleIdx="1" presStyleCnt="4" custScaleX="132451" custScaleY="115234" custLinFactNeighborX="93450" custLinFactNeighborY="-106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7D5A8-ECCF-4049-B058-38167977F17B}" type="pres">
      <dgm:prSet presAssocID="{05923509-827B-4D18-B2C2-2B82366DE600}" presName="quad3" presStyleLbl="node1" presStyleIdx="2" presStyleCnt="4" custScaleX="137406" custScaleY="111011" custLinFactX="-1810" custLinFactNeighborX="-100000" custLinFactNeighborY="167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1B0F5-AAC3-408D-B270-6025860033B3}" type="pres">
      <dgm:prSet presAssocID="{05923509-827B-4D18-B2C2-2B82366DE600}" presName="quad4" presStyleLbl="node1" presStyleIdx="3" presStyleCnt="4" custScaleX="123949" custScaleY="112133" custLinFactX="511" custLinFactNeighborX="100000" custLinFactNeighborY="173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B5C25A-2DB9-4D17-88AD-032D7210B054}" srcId="{05923509-827B-4D18-B2C2-2B82366DE600}" destId="{EEFB5248-7A47-4084-974E-AFBBD99F23C0}" srcOrd="1" destOrd="0" parTransId="{121285FB-A763-4F7B-B8E7-4F13D79B2AFA}" sibTransId="{B7380DCE-0D53-4E38-B679-B4100E3B50EB}"/>
    <dgm:cxn modelId="{B6DB35B7-85DF-4231-B488-9A4977B16594}" srcId="{05923509-827B-4D18-B2C2-2B82366DE600}" destId="{AFD9D3C9-4CDB-4891-BA56-B48B9BD2103F}" srcOrd="3" destOrd="0" parTransId="{E6665495-523E-4DCF-A0A0-9D6A3B18A529}" sibTransId="{B21C85C5-CC5C-48CD-8906-2711FD675F07}"/>
    <dgm:cxn modelId="{20E4D37D-20D6-4923-914A-F5F18BC59938}" srcId="{6FEE3365-C56C-4DAB-8C94-0896422006C3}" destId="{7C05CC2F-360D-48F8-81CF-21B63AB09F9A}" srcOrd="0" destOrd="0" parTransId="{3D4DBDAC-FF35-4C2B-828A-77F30AD28837}" sibTransId="{BB6A93CA-1217-4C6D-91C1-7FDFAB04DABB}"/>
    <dgm:cxn modelId="{4A38BDCA-B5F4-4D59-A722-42EDED12906D}" type="presOf" srcId="{7C05CC2F-360D-48F8-81CF-21B63AB09F9A}" destId="{2A904653-1EDC-4B80-B036-76B58BCFDE5A}" srcOrd="0" destOrd="1" presId="urn:microsoft.com/office/officeart/2005/8/layout/matrix3"/>
    <dgm:cxn modelId="{F8CA68F1-9E3B-4DF5-B5CA-F91AED383F46}" type="presOf" srcId="{AFD9D3C9-4CDB-4891-BA56-B48B9BD2103F}" destId="{9371B0F5-AAC3-408D-B270-6025860033B3}" srcOrd="0" destOrd="0" presId="urn:microsoft.com/office/officeart/2005/8/layout/matrix3"/>
    <dgm:cxn modelId="{2C1FCEE8-4825-49EE-967D-F882CF2E7663}" type="presOf" srcId="{5CEDFC0A-468D-49BC-9E16-F7966F3FBC01}" destId="{58C7D5A8-ECCF-4049-B058-38167977F17B}" srcOrd="0" destOrd="0" presId="urn:microsoft.com/office/officeart/2005/8/layout/matrix3"/>
    <dgm:cxn modelId="{2D22B80F-1AC8-4610-B417-73344E351938}" type="presOf" srcId="{05923509-827B-4D18-B2C2-2B82366DE600}" destId="{5CFEB92F-B33A-4B83-8E8E-80BF10B20E3F}" srcOrd="0" destOrd="0" presId="urn:microsoft.com/office/officeart/2005/8/layout/matrix3"/>
    <dgm:cxn modelId="{EECA43B5-0B64-4703-AF63-A3269822202B}" srcId="{05923509-827B-4D18-B2C2-2B82366DE600}" destId="{6FEE3365-C56C-4DAB-8C94-0896422006C3}" srcOrd="0" destOrd="0" parTransId="{84368CF9-CE40-4052-AB31-41C51A393E04}" sibTransId="{E231BE91-7CFE-4279-9803-E1B94B7C7F85}"/>
    <dgm:cxn modelId="{2EAA00BD-E096-42F0-9D5D-8941E8554713}" srcId="{05923509-827B-4D18-B2C2-2B82366DE600}" destId="{5CEDFC0A-468D-49BC-9E16-F7966F3FBC01}" srcOrd="2" destOrd="0" parTransId="{32043C06-D00C-467E-AC3A-C721FB2211C3}" sibTransId="{C9A9D737-44A2-4F7C-9CE9-71D11DBC70EB}"/>
    <dgm:cxn modelId="{B140AF50-B6D3-4F40-AF80-5BE16F9B8552}" type="presOf" srcId="{6FEE3365-C56C-4DAB-8C94-0896422006C3}" destId="{2A904653-1EDC-4B80-B036-76B58BCFDE5A}" srcOrd="0" destOrd="0" presId="urn:microsoft.com/office/officeart/2005/8/layout/matrix3"/>
    <dgm:cxn modelId="{BF0A153B-CA06-4AC7-BF9E-5E6142DBC09D}" type="presOf" srcId="{EEFB5248-7A47-4084-974E-AFBBD99F23C0}" destId="{E77BE095-D970-46FA-9B7D-1E803EAEA768}" srcOrd="0" destOrd="0" presId="urn:microsoft.com/office/officeart/2005/8/layout/matrix3"/>
    <dgm:cxn modelId="{CBBDCAF8-9FBF-482F-A4B9-B5C5041CE61F}" type="presParOf" srcId="{5CFEB92F-B33A-4B83-8E8E-80BF10B20E3F}" destId="{6B07D2E2-91CA-4459-BD10-F91CEE67D99A}" srcOrd="0" destOrd="0" presId="urn:microsoft.com/office/officeart/2005/8/layout/matrix3"/>
    <dgm:cxn modelId="{90A8C957-4778-41DB-8D7A-1659E7B69B8F}" type="presParOf" srcId="{5CFEB92F-B33A-4B83-8E8E-80BF10B20E3F}" destId="{2A904653-1EDC-4B80-B036-76B58BCFDE5A}" srcOrd="1" destOrd="0" presId="urn:microsoft.com/office/officeart/2005/8/layout/matrix3"/>
    <dgm:cxn modelId="{0375DC33-68DF-44E3-BB4B-22CE8A76E39B}" type="presParOf" srcId="{5CFEB92F-B33A-4B83-8E8E-80BF10B20E3F}" destId="{E77BE095-D970-46FA-9B7D-1E803EAEA768}" srcOrd="2" destOrd="0" presId="urn:microsoft.com/office/officeart/2005/8/layout/matrix3"/>
    <dgm:cxn modelId="{6C14DD35-39AD-4B1D-BD6C-4317C3395C43}" type="presParOf" srcId="{5CFEB92F-B33A-4B83-8E8E-80BF10B20E3F}" destId="{58C7D5A8-ECCF-4049-B058-38167977F17B}" srcOrd="3" destOrd="0" presId="urn:microsoft.com/office/officeart/2005/8/layout/matrix3"/>
    <dgm:cxn modelId="{1676476B-7E7E-48A2-913C-1CE690A413D1}" type="presParOf" srcId="{5CFEB92F-B33A-4B83-8E8E-80BF10B20E3F}" destId="{9371B0F5-AAC3-408D-B270-6025860033B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C0382-53FB-46A9-8A0C-1CF80A7F9366}">
      <dsp:nvSpPr>
        <dsp:cNvPr id="0" name=""/>
        <dsp:cNvSpPr/>
      </dsp:nvSpPr>
      <dsp:spPr>
        <a:xfrm>
          <a:off x="2662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solidFill>
                <a:schemeClr val="tx1"/>
              </a:solidFill>
            </a:rPr>
            <a:t>Наука</a:t>
          </a:r>
          <a:endParaRPr lang="en-US" sz="3000" b="1" kern="1200" dirty="0">
            <a:solidFill>
              <a:schemeClr val="tx1"/>
            </a:solidFill>
          </a:endParaRPr>
        </a:p>
      </dsp:txBody>
      <dsp:txXfrm>
        <a:off x="2662" y="1594553"/>
        <a:ext cx="2790622" cy="1594553"/>
      </dsp:txXfrm>
    </dsp:sp>
    <dsp:sp modelId="{E843B31B-123B-40A2-9C46-BF4A328CB974}">
      <dsp:nvSpPr>
        <dsp:cNvPr id="0" name=""/>
        <dsp:cNvSpPr/>
      </dsp:nvSpPr>
      <dsp:spPr>
        <a:xfrm>
          <a:off x="78924" y="51127"/>
          <a:ext cx="2638099" cy="170357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73445-19E4-4EB1-A737-E77D906835FD}">
      <dsp:nvSpPr>
        <dsp:cNvPr id="0" name=""/>
        <dsp:cNvSpPr/>
      </dsp:nvSpPr>
      <dsp:spPr>
        <a:xfrm>
          <a:off x="2877003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solidFill>
                <a:schemeClr val="tx1"/>
              </a:solidFill>
            </a:rPr>
            <a:t>Техника и технология</a:t>
          </a:r>
          <a:endParaRPr lang="en-US" sz="3000" b="1" kern="1200" dirty="0">
            <a:solidFill>
              <a:schemeClr val="tx1"/>
            </a:solidFill>
          </a:endParaRPr>
        </a:p>
      </dsp:txBody>
      <dsp:txXfrm>
        <a:off x="2877003" y="1594553"/>
        <a:ext cx="2790622" cy="1594553"/>
      </dsp:txXfrm>
    </dsp:sp>
    <dsp:sp modelId="{5C379688-D8A3-43A5-B5A3-C1B53AA2AB7E}">
      <dsp:nvSpPr>
        <dsp:cNvPr id="0" name=""/>
        <dsp:cNvSpPr/>
      </dsp:nvSpPr>
      <dsp:spPr>
        <a:xfrm>
          <a:off x="2892248" y="108374"/>
          <a:ext cx="2733637" cy="158908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799F7-5FB1-4655-8FE8-01D8B4458B56}">
      <dsp:nvSpPr>
        <dsp:cNvPr id="0" name=""/>
        <dsp:cNvSpPr/>
      </dsp:nvSpPr>
      <dsp:spPr>
        <a:xfrm>
          <a:off x="5751345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solidFill>
                <a:schemeClr val="tx1"/>
              </a:solidFill>
            </a:rPr>
            <a:t>Производство</a:t>
          </a:r>
          <a:endParaRPr lang="en-US" sz="3000" b="1" kern="1200" dirty="0">
            <a:solidFill>
              <a:schemeClr val="tx1"/>
            </a:solidFill>
          </a:endParaRPr>
        </a:p>
      </dsp:txBody>
      <dsp:txXfrm>
        <a:off x="5751345" y="1594553"/>
        <a:ext cx="2790622" cy="1594553"/>
      </dsp:txXfrm>
    </dsp:sp>
    <dsp:sp modelId="{48D32A1A-3CDD-41AC-99FF-5EFCBFE16379}">
      <dsp:nvSpPr>
        <dsp:cNvPr id="0" name=""/>
        <dsp:cNvSpPr/>
      </dsp:nvSpPr>
      <dsp:spPr>
        <a:xfrm>
          <a:off x="5755764" y="68616"/>
          <a:ext cx="2781784" cy="166859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C2645-F66A-4EAD-AB7B-4BEEE1E3FC86}">
      <dsp:nvSpPr>
        <dsp:cNvPr id="0" name=""/>
        <dsp:cNvSpPr/>
      </dsp:nvSpPr>
      <dsp:spPr>
        <a:xfrm>
          <a:off x="8625686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solidFill>
                <a:schemeClr val="tx1"/>
              </a:solidFill>
            </a:rPr>
            <a:t>Управление</a:t>
          </a:r>
          <a:endParaRPr lang="en-US" sz="3000" b="1" kern="1200" dirty="0">
            <a:solidFill>
              <a:schemeClr val="tx1"/>
            </a:solidFill>
          </a:endParaRPr>
        </a:p>
      </dsp:txBody>
      <dsp:txXfrm>
        <a:off x="8625686" y="1594553"/>
        <a:ext cx="2790622" cy="1594553"/>
      </dsp:txXfrm>
    </dsp:sp>
    <dsp:sp modelId="{1FB1E072-5219-4375-8D61-28AB3D95E69E}">
      <dsp:nvSpPr>
        <dsp:cNvPr id="0" name=""/>
        <dsp:cNvSpPr/>
      </dsp:nvSpPr>
      <dsp:spPr>
        <a:xfrm>
          <a:off x="8680689" y="69035"/>
          <a:ext cx="2680618" cy="166776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CDDB0-9341-4754-BE49-F2634A355BC2}">
      <dsp:nvSpPr>
        <dsp:cNvPr id="0" name=""/>
        <dsp:cNvSpPr/>
      </dsp:nvSpPr>
      <dsp:spPr>
        <a:xfrm>
          <a:off x="456758" y="3189107"/>
          <a:ext cx="10505454" cy="597957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DFF9B-A541-49AD-A600-8F5D1FB8FD73}">
      <dsp:nvSpPr>
        <dsp:cNvPr id="0" name=""/>
        <dsp:cNvSpPr/>
      </dsp:nvSpPr>
      <dsp:spPr>
        <a:xfrm>
          <a:off x="7103999" y="3539841"/>
          <a:ext cx="1335067" cy="380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951"/>
              </a:lnTo>
              <a:lnTo>
                <a:pt x="1335067" y="178951"/>
              </a:lnTo>
              <a:lnTo>
                <a:pt x="1335067" y="3802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AFE98-39BA-4DCE-8467-423D13AF0DE5}">
      <dsp:nvSpPr>
        <dsp:cNvPr id="0" name=""/>
        <dsp:cNvSpPr/>
      </dsp:nvSpPr>
      <dsp:spPr>
        <a:xfrm>
          <a:off x="4844232" y="1782311"/>
          <a:ext cx="2259766" cy="468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666"/>
              </a:lnTo>
              <a:lnTo>
                <a:pt x="2259766" y="267666"/>
              </a:lnTo>
              <a:lnTo>
                <a:pt x="2259766" y="4689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08EBB-5526-4C99-85F9-BC7D540B02E1}">
      <dsp:nvSpPr>
        <dsp:cNvPr id="0" name=""/>
        <dsp:cNvSpPr/>
      </dsp:nvSpPr>
      <dsp:spPr>
        <a:xfrm>
          <a:off x="1802830" y="3475556"/>
          <a:ext cx="3097822" cy="418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465"/>
              </a:lnTo>
              <a:lnTo>
                <a:pt x="3097822" y="217465"/>
              </a:lnTo>
              <a:lnTo>
                <a:pt x="3097822" y="4187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C673E-0CD1-4F05-8A3B-5BD78BBE5862}">
      <dsp:nvSpPr>
        <dsp:cNvPr id="0" name=""/>
        <dsp:cNvSpPr/>
      </dsp:nvSpPr>
      <dsp:spPr>
        <a:xfrm>
          <a:off x="1002976" y="3475556"/>
          <a:ext cx="799853" cy="418798"/>
        </a:xfrm>
        <a:custGeom>
          <a:avLst/>
          <a:gdLst/>
          <a:ahLst/>
          <a:cxnLst/>
          <a:rect l="0" t="0" r="0" b="0"/>
          <a:pathLst>
            <a:path>
              <a:moveTo>
                <a:pt x="799853" y="0"/>
              </a:moveTo>
              <a:lnTo>
                <a:pt x="799853" y="217465"/>
              </a:lnTo>
              <a:lnTo>
                <a:pt x="0" y="217465"/>
              </a:lnTo>
              <a:lnTo>
                <a:pt x="0" y="4187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BE6C4-42E8-432E-AD62-81754BF3B655}">
      <dsp:nvSpPr>
        <dsp:cNvPr id="0" name=""/>
        <dsp:cNvSpPr/>
      </dsp:nvSpPr>
      <dsp:spPr>
        <a:xfrm>
          <a:off x="1802830" y="1782311"/>
          <a:ext cx="3041402" cy="404714"/>
        </a:xfrm>
        <a:custGeom>
          <a:avLst/>
          <a:gdLst/>
          <a:ahLst/>
          <a:cxnLst/>
          <a:rect l="0" t="0" r="0" b="0"/>
          <a:pathLst>
            <a:path>
              <a:moveTo>
                <a:pt x="3041402" y="0"/>
              </a:moveTo>
              <a:lnTo>
                <a:pt x="3041402" y="203381"/>
              </a:lnTo>
              <a:lnTo>
                <a:pt x="0" y="203381"/>
              </a:lnTo>
              <a:lnTo>
                <a:pt x="0" y="4047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600B8-49B6-4401-A891-3E99278AF83B}">
      <dsp:nvSpPr>
        <dsp:cNvPr id="0" name=""/>
        <dsp:cNvSpPr/>
      </dsp:nvSpPr>
      <dsp:spPr>
        <a:xfrm>
          <a:off x="3672836" y="493780"/>
          <a:ext cx="2342793" cy="128853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031B4-5130-41EC-9B9D-044664AD9C9B}">
      <dsp:nvSpPr>
        <dsp:cNvPr id="0" name=""/>
        <dsp:cNvSpPr/>
      </dsp:nvSpPr>
      <dsp:spPr>
        <a:xfrm>
          <a:off x="6026160" y="515208"/>
          <a:ext cx="4120701" cy="1288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Топливно</a:t>
          </a: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 - энергетический комплекс</a:t>
          </a:r>
          <a:endParaRPr lang="en-US" sz="2000" b="1" kern="1200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26160" y="515208"/>
        <a:ext cx="4120701" cy="1288530"/>
      </dsp:txXfrm>
    </dsp:sp>
    <dsp:sp modelId="{122AF66A-B52B-426B-8CAF-B77F6AB38C6C}">
      <dsp:nvSpPr>
        <dsp:cNvPr id="0" name=""/>
        <dsp:cNvSpPr/>
      </dsp:nvSpPr>
      <dsp:spPr>
        <a:xfrm>
          <a:off x="783970" y="2187025"/>
          <a:ext cx="2037720" cy="128853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4DEF6-F55B-468E-A0AE-097EEBDAAE72}">
      <dsp:nvSpPr>
        <dsp:cNvPr id="0" name=""/>
        <dsp:cNvSpPr/>
      </dsp:nvSpPr>
      <dsp:spPr>
        <a:xfrm>
          <a:off x="2832504" y="2196715"/>
          <a:ext cx="2688422" cy="1288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Топливная промышленность</a:t>
          </a:r>
          <a:endParaRPr lang="en-US" sz="2000" b="1" kern="1200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32504" y="2196715"/>
        <a:ext cx="2688422" cy="1288530"/>
      </dsp:txXfrm>
    </dsp:sp>
    <dsp:sp modelId="{3BBA3326-1DB3-472A-BA2D-01EA53D05421}">
      <dsp:nvSpPr>
        <dsp:cNvPr id="0" name=""/>
        <dsp:cNvSpPr/>
      </dsp:nvSpPr>
      <dsp:spPr>
        <a:xfrm>
          <a:off x="3560" y="3894354"/>
          <a:ext cx="1998832" cy="128853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85681-3FE6-4550-BF7C-01701CCDEB3D}">
      <dsp:nvSpPr>
        <dsp:cNvPr id="0" name=""/>
        <dsp:cNvSpPr/>
      </dsp:nvSpPr>
      <dsp:spPr>
        <a:xfrm>
          <a:off x="2183631" y="3914610"/>
          <a:ext cx="1932795" cy="1288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Угольная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Нефтяная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Газовая </a:t>
          </a:r>
          <a:endParaRPr lang="en-US" sz="2000" b="1" kern="1200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83631" y="3914610"/>
        <a:ext cx="1932795" cy="1288530"/>
      </dsp:txXfrm>
    </dsp:sp>
    <dsp:sp modelId="{702E0FA7-C546-46A9-B53D-BAE32F8451BC}">
      <dsp:nvSpPr>
        <dsp:cNvPr id="0" name=""/>
        <dsp:cNvSpPr/>
      </dsp:nvSpPr>
      <dsp:spPr>
        <a:xfrm>
          <a:off x="3902170" y="3894354"/>
          <a:ext cx="1996964" cy="1288530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16B0A-9865-4AFB-80F7-51E061891DD9}">
      <dsp:nvSpPr>
        <dsp:cNvPr id="0" name=""/>
        <dsp:cNvSpPr/>
      </dsp:nvSpPr>
      <dsp:spPr>
        <a:xfrm>
          <a:off x="5873203" y="3891133"/>
          <a:ext cx="1932795" cy="1288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Сланцевая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торфяная</a:t>
          </a:r>
          <a:endParaRPr lang="en-US" sz="2000" b="1" kern="1200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73203" y="3891133"/>
        <a:ext cx="1932795" cy="1288530"/>
      </dsp:txXfrm>
    </dsp:sp>
    <dsp:sp modelId="{CDAF2C31-9B41-49EA-B784-008BD132D66A}">
      <dsp:nvSpPr>
        <dsp:cNvPr id="0" name=""/>
        <dsp:cNvSpPr/>
      </dsp:nvSpPr>
      <dsp:spPr>
        <a:xfrm>
          <a:off x="6116180" y="2251310"/>
          <a:ext cx="1975639" cy="1288530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92000" r="-9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7E8D8-2F4A-41B9-AB4C-D3EBFC16A0A9}">
      <dsp:nvSpPr>
        <dsp:cNvPr id="0" name=""/>
        <dsp:cNvSpPr/>
      </dsp:nvSpPr>
      <dsp:spPr>
        <a:xfrm>
          <a:off x="8174385" y="2196715"/>
          <a:ext cx="3105596" cy="1288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Электроэнергетика</a:t>
          </a:r>
          <a:endParaRPr lang="en-US" sz="2000" b="1" kern="1200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74385" y="2196715"/>
        <a:ext cx="3105596" cy="1288530"/>
      </dsp:txXfrm>
    </dsp:sp>
    <dsp:sp modelId="{42D24E50-8627-4BAB-B96E-8FBB9B5A9BCC}">
      <dsp:nvSpPr>
        <dsp:cNvPr id="0" name=""/>
        <dsp:cNvSpPr/>
      </dsp:nvSpPr>
      <dsp:spPr>
        <a:xfrm>
          <a:off x="7503407" y="3920125"/>
          <a:ext cx="1871320" cy="1288530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771C1-871E-408F-B721-365355FB4F5B}">
      <dsp:nvSpPr>
        <dsp:cNvPr id="0" name=""/>
        <dsp:cNvSpPr/>
      </dsp:nvSpPr>
      <dsp:spPr>
        <a:xfrm>
          <a:off x="9379771" y="3891133"/>
          <a:ext cx="1932795" cy="1288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ТЭС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ГЭС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АЭС</a:t>
          </a:r>
        </a:p>
      </dsp:txBody>
      <dsp:txXfrm>
        <a:off x="9379771" y="3891133"/>
        <a:ext cx="1932795" cy="1288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7E33E-3914-4B46-84AC-3621BDD406D4}">
      <dsp:nvSpPr>
        <dsp:cNvPr id="0" name=""/>
        <dsp:cNvSpPr/>
      </dsp:nvSpPr>
      <dsp:spPr>
        <a:xfrm>
          <a:off x="0" y="2249"/>
          <a:ext cx="64008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977E42-85B7-486C-95E8-C88C148C9DDC}">
      <dsp:nvSpPr>
        <dsp:cNvPr id="0" name=""/>
        <dsp:cNvSpPr/>
      </dsp:nvSpPr>
      <dsp:spPr>
        <a:xfrm>
          <a:off x="0" y="2249"/>
          <a:ext cx="6400800" cy="1534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Добыча химического сырья</a:t>
          </a:r>
          <a:endParaRPr lang="en-US" sz="2400" b="1" kern="120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49"/>
        <a:ext cx="6400800" cy="1534285"/>
      </dsp:txXfrm>
    </dsp:sp>
    <dsp:sp modelId="{E3D8EF01-F941-4D6E-84C8-C08B9949437F}">
      <dsp:nvSpPr>
        <dsp:cNvPr id="0" name=""/>
        <dsp:cNvSpPr/>
      </dsp:nvSpPr>
      <dsp:spPr>
        <a:xfrm>
          <a:off x="0" y="1536535"/>
          <a:ext cx="64008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31B4F0-1E31-4233-AE5C-2851B71A994F}">
      <dsp:nvSpPr>
        <dsp:cNvPr id="0" name=""/>
        <dsp:cNvSpPr/>
      </dsp:nvSpPr>
      <dsp:spPr>
        <a:xfrm>
          <a:off x="0" y="1536535"/>
          <a:ext cx="6400800" cy="1534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Производство кислот, щелочей, удобрений</a:t>
          </a:r>
          <a:endParaRPr lang="en-US" sz="2400" b="1" kern="120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36535"/>
        <a:ext cx="6400800" cy="1534285"/>
      </dsp:txXfrm>
    </dsp:sp>
    <dsp:sp modelId="{30F62FC9-0459-4766-9E4E-9E6C288BB6F5}">
      <dsp:nvSpPr>
        <dsp:cNvPr id="0" name=""/>
        <dsp:cNvSpPr/>
      </dsp:nvSpPr>
      <dsp:spPr>
        <a:xfrm>
          <a:off x="0" y="3070821"/>
          <a:ext cx="64008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BA389C-59B8-488C-A750-EF315E285F4F}">
      <dsp:nvSpPr>
        <dsp:cNvPr id="0" name=""/>
        <dsp:cNvSpPr/>
      </dsp:nvSpPr>
      <dsp:spPr>
        <a:xfrm>
          <a:off x="0" y="3070821"/>
          <a:ext cx="6400800" cy="1534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Химия органического синтеза: химические волокна, красители, каучук, пластмассы </a:t>
          </a:r>
          <a:endParaRPr lang="en-US" sz="2400" b="1" kern="120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70821"/>
        <a:ext cx="6400800" cy="15342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7D2E2-91CA-4459-BD10-F91CEE67D99A}">
      <dsp:nvSpPr>
        <dsp:cNvPr id="0" name=""/>
        <dsp:cNvSpPr/>
      </dsp:nvSpPr>
      <dsp:spPr>
        <a:xfrm>
          <a:off x="2895600" y="0"/>
          <a:ext cx="5181600" cy="51816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904653-1EDC-4B80-B036-76B58BCFDE5A}">
      <dsp:nvSpPr>
        <dsp:cNvPr id="0" name=""/>
        <dsp:cNvSpPr/>
      </dsp:nvSpPr>
      <dsp:spPr>
        <a:xfrm>
          <a:off x="1104906" y="33524"/>
          <a:ext cx="2690969" cy="232867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Сырьевой фактор </a:t>
          </a:r>
          <a:endParaRPr lang="en-US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8583" y="147201"/>
        <a:ext cx="2463615" cy="2101322"/>
      </dsp:txXfrm>
    </dsp:sp>
    <dsp:sp modelId="{E77BE095-D970-46FA-9B7D-1E803EAEA768}">
      <dsp:nvSpPr>
        <dsp:cNvPr id="0" name=""/>
        <dsp:cNvSpPr/>
      </dsp:nvSpPr>
      <dsp:spPr>
        <a:xfrm>
          <a:off x="7124695" y="122966"/>
          <a:ext cx="2676601" cy="23286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Энергетический фактор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38372" y="236643"/>
        <a:ext cx="2449247" cy="2101322"/>
      </dsp:txXfrm>
    </dsp:sp>
    <dsp:sp modelId="{58C7D5A8-ECCF-4049-B058-38167977F17B}">
      <dsp:nvSpPr>
        <dsp:cNvPr id="0" name=""/>
        <dsp:cNvSpPr/>
      </dsp:nvSpPr>
      <dsp:spPr>
        <a:xfrm>
          <a:off x="952496" y="2895593"/>
          <a:ext cx="2776733" cy="22433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Водный фактор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2007" y="3005104"/>
        <a:ext cx="2557711" cy="2024314"/>
      </dsp:txXfrm>
    </dsp:sp>
    <dsp:sp modelId="{9371B0F5-AAC3-408D-B270-6025860033B3}">
      <dsp:nvSpPr>
        <dsp:cNvPr id="0" name=""/>
        <dsp:cNvSpPr/>
      </dsp:nvSpPr>
      <dsp:spPr>
        <a:xfrm>
          <a:off x="7353290" y="2895593"/>
          <a:ext cx="2504791" cy="22660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Потребительский фактор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63907" y="3006210"/>
        <a:ext cx="2283557" cy="2044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43.png"/><Relationship Id="rId7" Type="http://schemas.openxmlformats.org/officeDocument/2006/relationships/diagramData" Target="../diagrams/data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microsoft.com/office/2007/relationships/diagramDrawing" Target="../diagrams/drawing3.xml"/><Relationship Id="rId5" Type="http://schemas.openxmlformats.org/officeDocument/2006/relationships/image" Target="../media/image45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4.png"/><Relationship Id="rId9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038605" y="2131248"/>
            <a:ext cx="7643260" cy="3004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мировой  металлургической </a:t>
            </a:r>
            <a:endParaRPr lang="en-US" sz="5400" b="1" dirty="0" smtClean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be-BY" sz="54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be-BY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химической промышленности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18051" y="2131248"/>
            <a:ext cx="808384" cy="36027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xmlns="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419396-A716-4509-9490-2880E267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1" y="1935594"/>
            <a:ext cx="3234918" cy="34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7255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Чёрная 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металлургия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6335" y="871293"/>
            <a:ext cx="1150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производстве готовой металлургической продукции преобладают азиатские страны, особенно страны Восточной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Азии</a:t>
            </a:r>
            <a:endPara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16E119-BB55-477C-B95E-0A93FBB9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61948"/>
            <a:ext cx="3505199" cy="42973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CFB6CB-4BA0-40E5-98AF-3485A3E0D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101" y="2223052"/>
            <a:ext cx="7084944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22F4EE-CB7B-43C6-84EC-9ED77A309240}"/>
              </a:ext>
            </a:extLst>
          </p:cNvPr>
          <p:cNvSpPr txBox="1"/>
          <p:nvPr/>
        </p:nvSpPr>
        <p:spPr>
          <a:xfrm>
            <a:off x="4686521" y="2260125"/>
            <a:ext cx="35084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чугуна в мире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D08772-3980-455B-878E-5EA7EBC0BFF4}"/>
              </a:ext>
            </a:extLst>
          </p:cNvPr>
          <p:cNvSpPr txBox="1"/>
          <p:nvPr/>
        </p:nvSpPr>
        <p:spPr>
          <a:xfrm>
            <a:off x="8294595" y="2260125"/>
            <a:ext cx="34122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стали в мире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0BFE9C-6A6C-4BE6-9C3C-730B3FA3237D}"/>
              </a:ext>
            </a:extLst>
          </p:cNvPr>
          <p:cNvSpPr txBox="1"/>
          <p:nvPr/>
        </p:nvSpPr>
        <p:spPr>
          <a:xfrm>
            <a:off x="9905999" y="3896790"/>
            <a:ext cx="15010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Китай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C28E3B-CBF5-45D4-A5DC-2D081EFC0EA5}"/>
              </a:ext>
            </a:extLst>
          </p:cNvPr>
          <p:cNvSpPr txBox="1"/>
          <p:nvPr/>
        </p:nvSpPr>
        <p:spPr>
          <a:xfrm>
            <a:off x="6446336" y="3902371"/>
            <a:ext cx="1026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Китай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1A4CF-CB1C-470B-9183-A08E7AD187E6}"/>
              </a:ext>
            </a:extLst>
          </p:cNvPr>
          <p:cNvSpPr txBox="1"/>
          <p:nvPr/>
        </p:nvSpPr>
        <p:spPr>
          <a:xfrm>
            <a:off x="9064488" y="5435120"/>
            <a:ext cx="11923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Япония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AC2B4F-A4F6-4D8F-B916-40CEFB088214}"/>
              </a:ext>
            </a:extLst>
          </p:cNvPr>
          <p:cNvSpPr txBox="1"/>
          <p:nvPr/>
        </p:nvSpPr>
        <p:spPr>
          <a:xfrm>
            <a:off x="8379078" y="5250454"/>
            <a:ext cx="7505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09CF4C-B823-4AAC-8E0F-935FDC2B5C3A}"/>
              </a:ext>
            </a:extLst>
          </p:cNvPr>
          <p:cNvSpPr txBox="1"/>
          <p:nvPr/>
        </p:nvSpPr>
        <p:spPr>
          <a:xfrm>
            <a:off x="7890001" y="4881122"/>
            <a:ext cx="9781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Индия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E59E96-FDFC-4892-91DB-484DC196195C}"/>
              </a:ext>
            </a:extLst>
          </p:cNvPr>
          <p:cNvSpPr txBox="1"/>
          <p:nvPr/>
        </p:nvSpPr>
        <p:spPr>
          <a:xfrm>
            <a:off x="7607581" y="4480671"/>
            <a:ext cx="1004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Россия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3FE9B-FE7E-4826-8E65-0180BBCCD450}"/>
              </a:ext>
            </a:extLst>
          </p:cNvPr>
          <p:cNvSpPr txBox="1"/>
          <p:nvPr/>
        </p:nvSpPr>
        <p:spPr>
          <a:xfrm>
            <a:off x="7619631" y="3105121"/>
            <a:ext cx="19454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Прочие страны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8449D0-88FD-4196-A613-3A9F12854FC1}"/>
              </a:ext>
            </a:extLst>
          </p:cNvPr>
          <p:cNvSpPr txBox="1"/>
          <p:nvPr/>
        </p:nvSpPr>
        <p:spPr>
          <a:xfrm>
            <a:off x="4222946" y="2965553"/>
            <a:ext cx="19454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Прочие страны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B1F76C-DE04-491B-BFEC-046FA4C94A2F}"/>
              </a:ext>
            </a:extLst>
          </p:cNvPr>
          <p:cNvSpPr txBox="1"/>
          <p:nvPr/>
        </p:nvSpPr>
        <p:spPr>
          <a:xfrm>
            <a:off x="3657600" y="3712124"/>
            <a:ext cx="17424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Южная Корея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1D27EAE-367F-48FD-BF94-625528897D90}"/>
              </a:ext>
            </a:extLst>
          </p:cNvPr>
          <p:cNvSpPr txBox="1"/>
          <p:nvPr/>
        </p:nvSpPr>
        <p:spPr>
          <a:xfrm>
            <a:off x="4245908" y="4110621"/>
            <a:ext cx="10687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Россия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06FECDC-F07B-465A-9320-4DAA432061A9}"/>
              </a:ext>
            </a:extLst>
          </p:cNvPr>
          <p:cNvSpPr txBox="1"/>
          <p:nvPr/>
        </p:nvSpPr>
        <p:spPr>
          <a:xfrm>
            <a:off x="4419166" y="4571855"/>
            <a:ext cx="9781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Индия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2C3539-EA25-48F0-A2B6-1FBD0DF2D3EA}"/>
              </a:ext>
            </a:extLst>
          </p:cNvPr>
          <p:cNvSpPr txBox="1"/>
          <p:nvPr/>
        </p:nvSpPr>
        <p:spPr>
          <a:xfrm>
            <a:off x="4569352" y="4999449"/>
            <a:ext cx="10486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Япония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A01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4200" y="1447800"/>
            <a:ext cx="505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Включает в себя добычу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и обогащение руд цветных металлов, выплавку чистых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металлов и сплавов, переработку вторичного сырья. В мире добываются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и выплавляются около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70 различных цветных металлов, но наиболее крупные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масштабы 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имеет производство алюминия, меди, свинца,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цинка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BDBC6D9-81B1-4398-B523-98C61BF2F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4" t="3228" r="2166" b="4740"/>
          <a:stretch/>
        </p:blipFill>
        <p:spPr>
          <a:xfrm>
            <a:off x="129801" y="1371600"/>
            <a:ext cx="672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01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362683-B263-40D9-B17A-F2CE7E411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04602"/>
            <a:ext cx="4654161" cy="3886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1308755-AD81-46C8-B1A7-8091FB6B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055" y="2743348"/>
            <a:ext cx="5340545" cy="365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DF6547-DCE0-4B78-8C06-3CB42B09BF36}"/>
              </a:ext>
            </a:extLst>
          </p:cNvPr>
          <p:cNvSpPr txBox="1"/>
          <p:nvPr/>
        </p:nvSpPr>
        <p:spPr>
          <a:xfrm>
            <a:off x="158947" y="5040658"/>
            <a:ext cx="5715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Алюминий применяется 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машиностроении(авиастроение, электротехнике), строительстве,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транспорте и производстве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бытовых товаров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3B43B2-6714-4D4E-B648-77AF9C3053A4}"/>
              </a:ext>
            </a:extLst>
          </p:cNvPr>
          <p:cNvSpPr txBox="1"/>
          <p:nvPr/>
        </p:nvSpPr>
        <p:spPr>
          <a:xfrm>
            <a:off x="6307084" y="1295400"/>
            <a:ext cx="4882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Медь находит широкое применение в электротехнике и прочих отраслях машиностроения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294006F7-8981-4E82-B31B-AC912B9F71C1}"/>
              </a:ext>
            </a:extLst>
          </p:cNvPr>
          <p:cNvCxnSpPr/>
          <p:nvPr/>
        </p:nvCxnSpPr>
        <p:spPr>
          <a:xfrm>
            <a:off x="5791200" y="1104602"/>
            <a:ext cx="0" cy="521999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2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4DDDBD-A5E9-4BF2-9F9F-62795534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5486400" cy="492443"/>
          </a:xfrm>
        </p:spPr>
        <p:txBody>
          <a:bodyPr/>
          <a:lstStyle/>
          <a:p>
            <a:r>
              <a:rPr lang="ru-RU" sz="32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Сырьевой фактор</a:t>
            </a:r>
            <a:endParaRPr lang="en-US" sz="32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CB166C-25A4-45D6-B3C4-85C607120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74" y="239408"/>
            <a:ext cx="5486400" cy="3273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F7A882-8199-4C8B-947D-B8D496A7FAB7}"/>
              </a:ext>
            </a:extLst>
          </p:cNvPr>
          <p:cNvSpPr txBox="1"/>
          <p:nvPr/>
        </p:nvSpPr>
        <p:spPr>
          <a:xfrm>
            <a:off x="496957" y="1219200"/>
            <a:ext cx="5359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 электроэнергии</a:t>
            </a:r>
            <a:endParaRPr lang="en-US" sz="32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106E62-2F8B-47C4-81C7-EED19FA0BED6}"/>
              </a:ext>
            </a:extLst>
          </p:cNvPr>
          <p:cNvSpPr txBox="1"/>
          <p:nvPr/>
        </p:nvSpPr>
        <p:spPr>
          <a:xfrm>
            <a:off x="493644" y="2073533"/>
            <a:ext cx="511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Транспортный фактор</a:t>
            </a:r>
            <a:endParaRPr lang="en-US" sz="32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BDD71E-2BBF-4746-B4AE-64329B3ECCEC}"/>
              </a:ext>
            </a:extLst>
          </p:cNvPr>
          <p:cNvSpPr txBox="1"/>
          <p:nvPr/>
        </p:nvSpPr>
        <p:spPr>
          <a:xfrm>
            <a:off x="493644" y="2927866"/>
            <a:ext cx="5884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Потребительский фактор</a:t>
            </a:r>
            <a:endParaRPr lang="en-US" sz="32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58690F92-F277-4191-9B7B-B29505D54BC0}"/>
              </a:ext>
            </a:extLst>
          </p:cNvPr>
          <p:cNvCxnSpPr/>
          <p:nvPr/>
        </p:nvCxnSpPr>
        <p:spPr>
          <a:xfrm>
            <a:off x="228600" y="3657600"/>
            <a:ext cx="11430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C48A96E-CA5E-4975-8929-9782A4B59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010" y="3744889"/>
            <a:ext cx="3038274" cy="28471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5A4403A-6204-4F4F-9C63-E826D3F57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776844"/>
            <a:ext cx="3038274" cy="2815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6AF51BC-E5CD-43BA-A1EC-5981788B4632}"/>
              </a:ext>
            </a:extLst>
          </p:cNvPr>
          <p:cNvSpPr txBox="1"/>
          <p:nvPr/>
        </p:nvSpPr>
        <p:spPr>
          <a:xfrm>
            <a:off x="3349804" y="4122632"/>
            <a:ext cx="29815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Развивающиеся страны специализируются на добыче сырья для цветной </a:t>
            </a:r>
            <a:r>
              <a:rPr lang="ru-RU" sz="22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металлургии</a:t>
            </a:r>
            <a:endParaRPr lang="en-US" sz="2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EB8EFC-02D3-4A2F-BDB8-9FC43FCF5967}"/>
              </a:ext>
            </a:extLst>
          </p:cNvPr>
          <p:cNvSpPr txBox="1"/>
          <p:nvPr/>
        </p:nvSpPr>
        <p:spPr>
          <a:xfrm>
            <a:off x="9508963" y="4162389"/>
            <a:ext cx="25209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Развитые страны – на выплавке  готовой для потребления продукции</a:t>
            </a:r>
            <a:endParaRPr lang="en-US" sz="2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B530723-3F8C-4B26-9B6B-718B3D5E4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23127"/>
              </p:ext>
            </p:extLst>
          </p:nvPr>
        </p:nvGraphicFramePr>
        <p:xfrm>
          <a:off x="7315200" y="838200"/>
          <a:ext cx="4687956" cy="3816963"/>
        </p:xfrm>
        <a:graphic>
          <a:graphicData uri="http://schemas.openxmlformats.org/drawingml/2006/table">
            <a:tbl>
              <a:tblPr/>
              <a:tblGrid>
                <a:gridCol w="430116">
                  <a:extLst>
                    <a:ext uri="{9D8B030D-6E8A-4147-A177-3AD203B41FA5}">
                      <a16:colId xmlns:a16="http://schemas.microsoft.com/office/drawing/2014/main" xmlns="" val="2871872734"/>
                    </a:ext>
                  </a:extLst>
                </a:gridCol>
                <a:gridCol w="2596556">
                  <a:extLst>
                    <a:ext uri="{9D8B030D-6E8A-4147-A177-3AD203B41FA5}">
                      <a16:colId xmlns:a16="http://schemas.microsoft.com/office/drawing/2014/main" xmlns="" val="1589182282"/>
                    </a:ext>
                  </a:extLst>
                </a:gridCol>
                <a:gridCol w="1661284">
                  <a:extLst>
                    <a:ext uri="{9D8B030D-6E8A-4147-A177-3AD203B41FA5}">
                      <a16:colId xmlns:a16="http://schemas.microsoft.com/office/drawing/2014/main" xmlns="" val="3603278866"/>
                    </a:ext>
                  </a:extLst>
                </a:gridCol>
              </a:tblGrid>
              <a:tr h="419763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n/n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38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СТРАНА</a:t>
                      </a:r>
                      <a:endParaRPr lang="ru-RU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3826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Производственные мощности, тыс. тонн/год</a:t>
                      </a:r>
                      <a:endParaRPr lang="ru-RU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38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0064869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40100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290567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8245732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Канада</a:t>
                      </a:r>
                      <a:endParaRPr lang="ru-RU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5967697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3235417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Объединённые Арабские Эмираты</a:t>
                      </a:r>
                      <a:endParaRPr lang="ru-RU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1315210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Соединенные Штаты Америки</a:t>
                      </a: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1730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3480431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Австралия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9868963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Норвегия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2340388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Бразилия</a:t>
                      </a: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1538895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Бахрейн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8853510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Исландия</a:t>
                      </a:r>
                      <a:endParaRPr lang="ru-RU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2257037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Саудовская Аравия</a:t>
                      </a:r>
                      <a:endParaRPr lang="ru-RU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7727815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Южно-Африканская республика</a:t>
                      </a:r>
                      <a:endParaRPr lang="ru-RU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715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2039243"/>
                  </a:ext>
                </a:extLst>
              </a:tr>
              <a:tr h="212624">
                <a:tc>
                  <a:txBody>
                    <a:bodyPr/>
                    <a:lstStyle/>
                    <a:p>
                      <a:pPr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Катар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  <a:endParaRPr lang="en-US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7454733"/>
                  </a:ext>
                </a:extLst>
              </a:tr>
              <a:tr h="33730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Весь мир</a:t>
                      </a:r>
                      <a:endParaRPr lang="ru-RU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 fontAlgn="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72500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322719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39E2AD68-BF1D-4D8D-80D1-CFA73C3E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6504"/>
            <a:ext cx="4078357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 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крупнейшие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altLang="en-US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производители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алюминия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4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EA4C62-542A-484C-9F63-6A7CFE7B3239}"/>
              </a:ext>
            </a:extLst>
          </p:cNvPr>
          <p:cNvSpPr txBox="1"/>
          <p:nvPr/>
        </p:nvSpPr>
        <p:spPr>
          <a:xfrm>
            <a:off x="304800" y="4830949"/>
            <a:ext cx="120031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экспортеры первичного алюминия – Россия, Канада, Австралия, Бразилия, Норвегия, ОАЭ, Гана, Исландия.</a:t>
            </a:r>
          </a:p>
          <a:p>
            <a:endParaRPr lang="ru-RU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импортеры – США, Германия, Великобритания, Италия, Нидерланды, Бельгия, Япония, Республика Корея, о. Тайвань.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F01512-9BBB-4805-A4C8-B556C2199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6" b="6362"/>
          <a:stretch/>
        </p:blipFill>
        <p:spPr>
          <a:xfrm>
            <a:off x="1219200" y="242666"/>
            <a:ext cx="5410200" cy="3816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57FA33-2181-4E7D-9DE6-73D7445DA951}"/>
              </a:ext>
            </a:extLst>
          </p:cNvPr>
          <p:cNvSpPr txBox="1"/>
          <p:nvPr/>
        </p:nvSpPr>
        <p:spPr>
          <a:xfrm>
            <a:off x="304800" y="2199190"/>
            <a:ext cx="2325757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поставщики бокситов: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Австралия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Китай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Бразилия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Индонезия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Индия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3A7FAA91-732C-4D01-8D18-A7FFA59091DB}"/>
              </a:ext>
            </a:extLst>
          </p:cNvPr>
          <p:cNvCxnSpPr/>
          <p:nvPr/>
        </p:nvCxnSpPr>
        <p:spPr>
          <a:xfrm>
            <a:off x="6934200" y="159503"/>
            <a:ext cx="0" cy="4412497"/>
          </a:xfrm>
          <a:prstGeom prst="line">
            <a:avLst/>
          </a:prstGeom>
          <a:ln>
            <a:solidFill>
              <a:srgbClr val="1A0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5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A01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Алюминиевая промышленность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500" y="762000"/>
            <a:ext cx="11811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4375" algn="just">
              <a:lnSpc>
                <a:spcPct val="100000"/>
              </a:lnSpc>
              <a:spcBef>
                <a:spcPts val="100"/>
              </a:spcBef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Тяготеет к местам с </a:t>
            </a:r>
            <a:r>
              <a:rPr lang="ru-RU"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дешевой электроэнергией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(районы близ </a:t>
            </a:r>
            <a:r>
              <a:rPr lang="ru-RU"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ГЭС), куда</a:t>
            </a:r>
            <a:r>
              <a:rPr lang="ru-RU"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spc="5" dirty="0">
                <a:latin typeface="Arial" panose="020B0604020202020204" pitchFamily="34" charset="0"/>
                <a:cs typeface="Arial" panose="020B0604020202020204" pitchFamily="34" charset="0"/>
              </a:rPr>
              <a:t>подвозят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сырьё </a:t>
            </a:r>
            <a:r>
              <a:rPr lang="ru-RU" sz="2200" b="1" spc="15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производства </a:t>
            </a:r>
            <a:r>
              <a:rPr lang="ru-RU" sz="2200" b="1" spc="10" dirty="0">
                <a:latin typeface="Arial" panose="020B0604020202020204" pitchFamily="34" charset="0"/>
                <a:cs typeface="Arial" panose="020B0604020202020204" pitchFamily="34" charset="0"/>
              </a:rPr>
              <a:t>алюминия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(бокситы и</a:t>
            </a:r>
            <a:r>
              <a:rPr lang="ru-RU" sz="22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нефелины)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Боксит – это мягкая железорудная порода, в составе которой есть алюминий. Боксит не имеет какого-либо конкретного состава, а представляет собой смесь глинистых минералов и гидроксидов алюминия. Бокситы встречаются в основном </a:t>
            </a:r>
            <a:r>
              <a:rPr lang="ru-RU" sz="2200" b="1" dirty="0" smtClean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во </a:t>
            </a:r>
            <a:r>
              <a:rPr lang="ru-RU" sz="22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влажном субтропическом или тропическом климате и являются основным источником сырья для мировой алюминиевой промышленности.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151840"/>
            <a:ext cx="3319206" cy="2462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525" y="3224213"/>
            <a:ext cx="3438158" cy="24622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4E5480-5576-4FD0-A512-CF970F1E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25" y="3633788"/>
            <a:ext cx="4135588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467543"/>
              </p:ext>
            </p:extLst>
          </p:nvPr>
        </p:nvGraphicFramePr>
        <p:xfrm>
          <a:off x="990600" y="1143000"/>
          <a:ext cx="10134600" cy="5410200"/>
        </p:xfrm>
        <a:graphic>
          <a:graphicData uri="http://schemas.openxmlformats.org/drawingml/2006/table">
            <a:tbl>
              <a:tblPr firstRow="1" bandRow="1"/>
              <a:tblGrid>
                <a:gridCol w="25127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20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15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512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endParaRPr lang="ru-RU" sz="2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800" b="1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Свинец и цинк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800" b="1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Олово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62802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Районы по добыче</a:t>
                      </a:r>
                      <a:r>
                        <a:rPr lang="ru-RU" sz="2600" b="1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руд цветных металлов</a:t>
                      </a:r>
                      <a:endParaRPr lang="ru-RU" sz="2600" b="1" dirty="0">
                        <a:solidFill>
                          <a:srgbClr val="1A01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США,</a:t>
                      </a:r>
                      <a:r>
                        <a:rPr lang="ru-RU" sz="26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Австралия, Канада, Россия, Казахстан, Мексика, Перу, Китай, Германия</a:t>
                      </a:r>
                      <a:endParaRPr lang="ru-RU" sz="2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Малайзия,</a:t>
                      </a:r>
                      <a:r>
                        <a:rPr lang="ru-RU" sz="26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Таиланд, Индонезия,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Китай, Россия, Нигерия,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 Конго,  Руанда, Боливия, </a:t>
                      </a:r>
                      <a:r>
                        <a:rPr lang="ru-RU" sz="2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Бразилия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62792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Центры  производства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США,</a:t>
                      </a:r>
                      <a:r>
                        <a:rPr lang="ru-RU" sz="26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Австралия, Канада, Россия, Казахстан, Мексика, Перу, Китай, Германия</a:t>
                      </a:r>
                      <a:endParaRPr lang="ru-RU" sz="2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Япония, Франция, Италия, Великобритания</a:t>
                      </a:r>
                      <a:endParaRPr lang="ru-RU" sz="2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9483"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Никель:</a:t>
                      </a:r>
                      <a:r>
                        <a:rPr lang="ru-RU" sz="2600" b="1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Россия, Канада, Новая Каледония, Куба</a:t>
                      </a:r>
                      <a:endParaRPr lang="ru-RU" sz="2600" b="0" dirty="0">
                        <a:solidFill>
                          <a:srgbClr val="99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</a:p>
        </p:txBody>
      </p:sp>
    </p:spTree>
    <p:extLst>
      <p:ext uri="{BB962C8B-B14F-4D97-AF65-F5344CB8AC3E}">
        <p14:creationId xmlns:p14="http://schemas.microsoft.com/office/powerpoint/2010/main" val="1930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749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1058723"/>
            <a:ext cx="118872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1820" marR="600075" indent="119380" algn="ctr">
              <a:lnSpc>
                <a:spcPct val="124800"/>
              </a:lnSpc>
              <a:spcBef>
                <a:spcPts val="285"/>
              </a:spcBef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Одна из важнейших отраслей мировой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индустрии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848C25-A133-40AB-BE8C-7FAB71AE6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29759"/>
            <a:ext cx="2209799" cy="16765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3DE1E6-E744-4D6A-96D3-2F8C2B0E2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70" y="3041252"/>
            <a:ext cx="2242929" cy="16765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1933E35-AE82-4FCE-B683-F75C4A6FE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70" y="5052744"/>
            <a:ext cx="2242929" cy="16528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F096648-CC3C-4154-A18A-1A0493756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626" y="2202993"/>
            <a:ext cx="2527289" cy="1676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5700B1F-886A-419E-A4CF-FB65743D9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626" y="4267268"/>
            <a:ext cx="2589068" cy="1907932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6418AC78-FF94-4666-97E1-A3E675A2C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483511"/>
              </p:ext>
            </p:extLst>
          </p:nvPr>
        </p:nvGraphicFramePr>
        <p:xfrm>
          <a:off x="5562600" y="2133600"/>
          <a:ext cx="6400800" cy="4607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864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C070ED-B486-4122-90A6-92C0BDDA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1"/>
            <a:ext cx="6553200" cy="838200"/>
          </a:xfrm>
        </p:spPr>
        <p:txBody>
          <a:bodyPr/>
          <a:lstStyle/>
          <a:p>
            <a:r>
              <a:rPr lang="ru-RU" dirty="0">
                <a:solidFill>
                  <a:srgbClr val="1A0199"/>
                </a:solidFill>
              </a:rPr>
              <a:t>Факторы размещения</a:t>
            </a:r>
            <a:r>
              <a:rPr lang="en-US" dirty="0">
                <a:solidFill>
                  <a:srgbClr val="1A0199"/>
                </a:solidFill>
              </a:rPr>
              <a:t/>
            </a:r>
            <a:br>
              <a:rPr lang="en-US" dirty="0">
                <a:solidFill>
                  <a:srgbClr val="1A0199"/>
                </a:solidFill>
              </a:rPr>
            </a:br>
            <a:endParaRPr lang="en-US" dirty="0">
              <a:solidFill>
                <a:srgbClr val="1A0199"/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5C12AB0D-929F-49A2-B249-9B8DCE616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1874445"/>
              </p:ext>
            </p:extLst>
          </p:nvPr>
        </p:nvGraphicFramePr>
        <p:xfrm>
          <a:off x="533400" y="1066800"/>
          <a:ext cx="10972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73BC61-9EE9-45F4-8552-007E7E2D0097}"/>
              </a:ext>
            </a:extLst>
          </p:cNvPr>
          <p:cNvSpPr txBox="1"/>
          <p:nvPr/>
        </p:nvSpPr>
        <p:spPr>
          <a:xfrm>
            <a:off x="4614216" y="2928971"/>
            <a:ext cx="2864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Экологический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фактор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749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34200" y="1258630"/>
            <a:ext cx="5553193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1820" marR="600075" indent="119380" algn="ctr">
              <a:lnSpc>
                <a:spcPct val="124800"/>
              </a:lnSpc>
              <a:spcBef>
                <a:spcPts val="285"/>
              </a:spcBef>
            </a:pP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Главными </a:t>
            </a:r>
            <a:r>
              <a:rPr lang="ru-RU" sz="3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регионами </a:t>
            </a:r>
            <a:r>
              <a:rPr lang="ru-RU" sz="3200" b="1" i="1" spc="5" dirty="0"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r>
              <a:rPr lang="ru-RU" sz="3200" b="1" i="1" spc="20" dirty="0">
                <a:latin typeface="Arial" panose="020B0604020202020204" pitchFamily="34" charset="0"/>
                <a:cs typeface="Arial" panose="020B0604020202020204" pitchFamily="34" charset="0"/>
              </a:rPr>
              <a:t>являются Западная </a:t>
            </a:r>
            <a:r>
              <a:rPr lang="ru-RU" sz="3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Европа, США</a:t>
            </a: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91820" marR="600075" indent="119380" algn="ctr">
              <a:lnSpc>
                <a:spcPct val="124800"/>
              </a:lnSpc>
              <a:spcBef>
                <a:spcPts val="285"/>
              </a:spcBef>
            </a:pPr>
            <a:r>
              <a:rPr lang="ru-RU" sz="32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Восточная </a:t>
            </a:r>
            <a:r>
              <a:rPr lang="ru-RU" sz="3200" b="1" i="1" spc="15" dirty="0">
                <a:latin typeface="Arial" panose="020B0604020202020204" pitchFamily="34" charset="0"/>
                <a:cs typeface="Arial" panose="020B0604020202020204" pitchFamily="34" charset="0"/>
              </a:rPr>
              <a:t>Азия, страны </a:t>
            </a:r>
            <a:r>
              <a:rPr lang="ru-RU" sz="3200" b="1" i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СНГ </a:t>
            </a:r>
            <a:endParaRPr lang="ru-RU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DC6F17-5A07-4030-BA56-ABF432C1C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7" y="1046922"/>
            <a:ext cx="7232374" cy="586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Научно-техническая революция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92AF3E-2ACE-42B7-B513-EB58C614A52C}"/>
              </a:ext>
            </a:extLst>
          </p:cNvPr>
          <p:cNvSpPr txBox="1"/>
          <p:nvPr/>
        </p:nvSpPr>
        <p:spPr>
          <a:xfrm>
            <a:off x="195512" y="865506"/>
            <a:ext cx="1180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4375" algn="just"/>
            <a:r>
              <a:rPr lang="ru-RU" sz="2400" b="1" dirty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космоса, использование ядерной энергии в мирных целях (строительство АЭС), появление электронно-вычислительных машин (ЭВМ) стали революционными изменениями в научно-техническом прогрессе и отразили тесную взаимосвязь науки и производства </a:t>
            </a:r>
            <a:r>
              <a:rPr lang="en-US" sz="2400" b="1" dirty="0" smtClean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2400" b="1" dirty="0" smtClean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современном этапе развития</a:t>
            </a:r>
            <a:endParaRPr lang="en-US" sz="24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0E0C5B-44C2-4A79-9611-18BC46DC6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80" y="2943722"/>
            <a:ext cx="3143520" cy="22193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2FCE83-5245-487F-BCB2-6182852E4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212" y="4173944"/>
            <a:ext cx="3044684" cy="2574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4A8BD36-D46B-44A2-9CB5-916E703C4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503" y="2804498"/>
            <a:ext cx="3044683" cy="2358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46F965-C02C-48DA-85BF-D1DBD3D2A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92" y="4173944"/>
            <a:ext cx="2927357" cy="25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749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61A38E-2A97-480E-87C5-D12BF178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565" y="3048000"/>
            <a:ext cx="4455270" cy="3478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462949-C6BC-443F-B5F9-21CB3DED1D56}"/>
              </a:ext>
            </a:extLst>
          </p:cNvPr>
          <p:cNvSpPr txBox="1"/>
          <p:nvPr/>
        </p:nvSpPr>
        <p:spPr>
          <a:xfrm>
            <a:off x="352512" y="1148834"/>
            <a:ext cx="60181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Крупнейшими производителями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серной кислоты являются: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48C23D-0330-49E2-90BC-8C81F3C90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169" y="1140815"/>
            <a:ext cx="1439319" cy="10638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FDA81A7-27FA-4E9F-A21D-6E96924C2C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3" t="31732" b="12753"/>
          <a:stretch/>
        </p:blipFill>
        <p:spPr>
          <a:xfrm>
            <a:off x="856524" y="3104232"/>
            <a:ext cx="5504235" cy="30017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681DD0B-F090-4563-A523-8644AD173005}"/>
              </a:ext>
            </a:extLst>
          </p:cNvPr>
          <p:cNvSpPr txBox="1"/>
          <p:nvPr/>
        </p:nvSpPr>
        <p:spPr>
          <a:xfrm>
            <a:off x="5928335" y="1548944"/>
            <a:ext cx="3777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США, Китай, Россия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DFC4FC-9BA1-45D4-AC99-04909DCFB457}"/>
              </a:ext>
            </a:extLst>
          </p:cNvPr>
          <p:cNvSpPr txBox="1"/>
          <p:nvPr/>
        </p:nvSpPr>
        <p:spPr>
          <a:xfrm>
            <a:off x="352512" y="2112098"/>
            <a:ext cx="8520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Минеральные удобрений:  </a:t>
            </a: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Китай, США, Индия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7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749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Химическая промышленность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19D69B-56CC-499C-A308-59004385A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3657600" cy="2819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E2F934-075B-48E7-B779-179EFCE3C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295400"/>
            <a:ext cx="3657600" cy="281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5C7014-EED5-4904-ABB1-6A4919A31925}"/>
              </a:ext>
            </a:extLst>
          </p:cNvPr>
          <p:cNvSpPr txBox="1"/>
          <p:nvPr/>
        </p:nvSpPr>
        <p:spPr>
          <a:xfrm>
            <a:off x="342900" y="4489051"/>
            <a:ext cx="1150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 фармацевтической промышленности особо выделяется  США, Германия, Франция, Польша, Китай и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Индия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2C8134-BFF1-4FBC-AA6E-C8FC3EEC3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302026"/>
            <a:ext cx="3657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865481"/>
              </p:ext>
            </p:extLst>
          </p:nvPr>
        </p:nvGraphicFramePr>
        <p:xfrm>
          <a:off x="381000" y="1295400"/>
          <a:ext cx="11658600" cy="5334004"/>
        </p:xfrm>
        <a:graphic>
          <a:graphicData uri="http://schemas.openxmlformats.org/drawingml/2006/table">
            <a:tbl>
              <a:tblPr firstRow="1" bandRow="1"/>
              <a:tblGrid>
                <a:gridCol w="446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12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9343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Страна, осуществляющая добычу железной руды, выплавку стали и их экспорт: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/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Япония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Б)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Италия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В) </a:t>
                      </a:r>
                      <a:r>
                        <a:rPr lang="ru-RU" sz="2600" b="1" kern="120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Бразилия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Г)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Либерия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72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Лидер по производству стали: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6723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США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Б) Китай         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В) Япония        Г) Россия</a:t>
                      </a: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672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Лидер по производству алюминия: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6723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США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Б) Китай         В) Южная Корея        Г) Канада</a:t>
                      </a: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672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Страна-лидер по импорту железной руды:</a:t>
                      </a: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3400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А) ФРГ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Б) Китай         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В) Япония        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Г) Великобритания</a:t>
                      </a: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672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Страны – экспортёры меди: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93433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0850" marR="0" indent="-4508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Чили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Перу           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Б) Италия и Великобритания                  </a:t>
                      </a:r>
                    </a:p>
                    <a:p>
                      <a:pPr marL="450850" marR="0" indent="-4508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В) Россия и США        Г) Германия и Франция</a:t>
                      </a: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Тесты </a:t>
            </a:r>
          </a:p>
        </p:txBody>
      </p:sp>
    </p:spTree>
    <p:extLst>
      <p:ext uri="{BB962C8B-B14F-4D97-AF65-F5344CB8AC3E}">
        <p14:creationId xmlns:p14="http://schemas.microsoft.com/office/powerpoint/2010/main" val="20999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810000" y="1219200"/>
            <a:ext cx="7834628" cy="3857375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1. Прочитать:</a:t>
            </a:r>
          </a:p>
          <a:p>
            <a:pPr marL="26841" marR="10735" algn="ctr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</a:t>
            </a:r>
            <a:r>
              <a:rPr lang="en-US" sz="3600" b="1" dirty="0">
                <a:solidFill>
                  <a:srgbClr val="00B050"/>
                </a:solidFill>
                <a:latin typeface="Arial"/>
                <a:cs typeface="Arial"/>
              </a:rPr>
              <a:t>1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7.  География мировой металлургической и химической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промышленности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2 - 3 стр. 53</a:t>
            </a:r>
          </a:p>
        </p:txBody>
      </p:sp>
      <p:sp>
        <p:nvSpPr>
          <p:cNvPr id="9" name="object 9"/>
          <p:cNvSpPr/>
          <p:nvPr/>
        </p:nvSpPr>
        <p:spPr>
          <a:xfrm>
            <a:off x="3646655" y="6532733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5205785" y="5476942"/>
            <a:ext cx="5211275" cy="500746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295400"/>
            <a:ext cx="11582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6. Укажите страну, являющуюся мировым лидером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выплавке стали.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А) Япония         Б) США            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Китай      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Г) Россия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7. Какая страна, не имея своей рудной базы, входит в десятку стран-лидеров по выплавке стали?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А) Австралия      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Япония     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В) США         Г) Россия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8. Какие страны являются лидерами по добыче железной руды?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Китай и Бразилия             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Б) Австралия и Аргентина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В) Япония и Швеция                  Г) США и Канада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9. Какая страна занимает второе место по объему выплавленной стали?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А) США          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Япония      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В) Россия                Г) Индия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Тесты </a:t>
            </a:r>
          </a:p>
        </p:txBody>
      </p:sp>
    </p:spTree>
    <p:extLst>
      <p:ext uri="{BB962C8B-B14F-4D97-AF65-F5344CB8AC3E}">
        <p14:creationId xmlns:p14="http://schemas.microsoft.com/office/powerpoint/2010/main" val="31135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465599"/>
              </p:ext>
            </p:extLst>
          </p:nvPr>
        </p:nvGraphicFramePr>
        <p:xfrm>
          <a:off x="304800" y="1142999"/>
          <a:ext cx="11506200" cy="5611369"/>
        </p:xfrm>
        <a:graphic>
          <a:graphicData uri="http://schemas.openxmlformats.org/drawingml/2006/table">
            <a:tbl>
              <a:tblPr firstRow="1" bandRow="1"/>
              <a:tblGrid>
                <a:gridCol w="6846664">
                  <a:extLst>
                    <a:ext uri="{9D8B030D-6E8A-4147-A177-3AD203B41FA5}">
                      <a16:colId xmlns:a16="http://schemas.microsoft.com/office/drawing/2014/main" xmlns="" val="1229324976"/>
                    </a:ext>
                  </a:extLst>
                </a:gridCol>
                <a:gridCol w="4659536">
                  <a:extLst>
                    <a:ext uri="{9D8B030D-6E8A-4147-A177-3AD203B41FA5}">
                      <a16:colId xmlns:a16="http://schemas.microsoft.com/office/drawing/2014/main" xmlns="" val="2778937293"/>
                    </a:ext>
                  </a:extLst>
                </a:gridCol>
              </a:tblGrid>
              <a:tr h="41202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15930337"/>
                  </a:ext>
                </a:extLst>
              </a:tr>
              <a:tr h="1353792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Почему в Германии основные центры черной металлургии</a:t>
                      </a:r>
                      <a:r>
                        <a:rPr lang="ru-RU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во внутренних районах, а в Италии – на побережье?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2400" b="0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Италии нет сырья и топлива, закупая его – размещает производство в портах</a:t>
                      </a:r>
                      <a:endParaRPr lang="ru-RU" sz="24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9486"/>
                  </a:ext>
                </a:extLst>
              </a:tr>
              <a:tr h="103986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Какие</a:t>
                      </a:r>
                      <a:r>
                        <a:rPr lang="ru-RU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 развивающихся стран имеют «верхние этажи» цветной металлургии на своей территории?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Китай, Бразилия, Чили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(ГЭС</a:t>
                      </a:r>
                      <a:r>
                        <a:rPr lang="ru-RU" sz="2400" b="0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развитие машиностроения)</a:t>
                      </a:r>
                      <a:endParaRPr lang="ru-RU" sz="24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26508525"/>
                  </a:ext>
                </a:extLst>
              </a:tr>
              <a:tr h="103986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Почему</a:t>
                      </a:r>
                      <a:r>
                        <a:rPr lang="ru-RU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Китай, Бразилия, Чили, Индия размещают и развивают цветную металлургию?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Сырьевая база, ГЭС, вынос «грязных» производств </a:t>
                      </a:r>
                      <a:endParaRPr lang="ru-RU" sz="2400" b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</a:t>
                      </a: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развитых стран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17306570"/>
                  </a:ext>
                </a:extLst>
              </a:tr>
              <a:tr h="72594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Назовите страны - лидеры по добыче</a:t>
                      </a:r>
                      <a:r>
                        <a:rPr lang="ru-RU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свинца и цинка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0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США, Австралия, Канада, Перу, Мексика, Россия</a:t>
                      </a:r>
                      <a:endParaRPr lang="ru-RU" sz="24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0494126"/>
                  </a:ext>
                </a:extLst>
              </a:tr>
              <a:tr h="103986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Назовите страны -  лидеры по добыче олова 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Малайзия, Таиланд, Индонезия,</a:t>
                      </a:r>
                      <a:r>
                        <a:rPr lang="ru-RU" sz="2400" b="0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Китай, Россия, Нигерия, Бразилия</a:t>
                      </a:r>
                      <a:endParaRPr lang="ru-RU" sz="24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8649146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по теме </a:t>
            </a:r>
          </a:p>
        </p:txBody>
      </p:sp>
    </p:spTree>
    <p:extLst>
      <p:ext uri="{BB962C8B-B14F-4D97-AF65-F5344CB8AC3E}">
        <p14:creationId xmlns:p14="http://schemas.microsoft.com/office/powerpoint/2010/main" val="18480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Научно-техническая революция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92AF3E-2ACE-42B7-B513-EB58C614A52C}"/>
              </a:ext>
            </a:extLst>
          </p:cNvPr>
          <p:cNvSpPr txBox="1"/>
          <p:nvPr/>
        </p:nvSpPr>
        <p:spPr>
          <a:xfrm>
            <a:off x="195512" y="865506"/>
            <a:ext cx="11800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/>
            <a:r>
              <a:rPr lang="ru-RU" sz="2400" b="1" dirty="0" smtClean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sz="2400" b="1" dirty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многогранным явлением и способствует коренным преобразованиям в науке, технике, технологиях, производстве </a:t>
            </a:r>
            <a:r>
              <a:rPr lang="en-US" sz="2400" b="1" dirty="0" smtClean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ru-RU" sz="2400" b="1" dirty="0" smtClean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управлении.</a:t>
            </a:r>
            <a:endParaRPr lang="en-US" sz="24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A37B789E-D2D6-47D6-908A-5B8B73617D8B}"/>
              </a:ext>
            </a:extLst>
          </p:cNvPr>
          <p:cNvGraphicFramePr/>
          <p:nvPr/>
        </p:nvGraphicFramePr>
        <p:xfrm>
          <a:off x="386514" y="2344455"/>
          <a:ext cx="11418972" cy="398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Энергетика 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086D2DC9-1152-4A48-B4F9-8AF26737A46B}"/>
              </a:ext>
            </a:extLst>
          </p:cNvPr>
          <p:cNvGraphicFramePr/>
          <p:nvPr/>
        </p:nvGraphicFramePr>
        <p:xfrm>
          <a:off x="278296" y="914400"/>
          <a:ext cx="11635408" cy="5685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Металлургический комплекс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407" y="895094"/>
            <a:ext cx="11821587" cy="89255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Металлургия  –  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 промышленности, включающая в себя добычу и обогащение металлических руд и выплавку металлов и сплавов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33994" y="5849880"/>
            <a:ext cx="461913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" name="Прямая соединительная линия 7"/>
          <p:cNvCxnSpPr/>
          <p:nvPr/>
        </p:nvCxnSpPr>
        <p:spPr>
          <a:xfrm>
            <a:off x="1066800" y="4341618"/>
            <a:ext cx="461913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9" name="Скругленный прямоугольник 8"/>
          <p:cNvSpPr/>
          <p:nvPr/>
        </p:nvSpPr>
        <p:spPr>
          <a:xfrm>
            <a:off x="4361794" y="1985192"/>
            <a:ext cx="3218656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МЕТАЛЛУРГИЯ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04676" y="2675688"/>
            <a:ext cx="2448272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ЧЁРНАЯ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87866" y="3736966"/>
            <a:ext cx="3443503" cy="129614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Добыча   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обогащение железной руды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87866" y="5331011"/>
            <a:ext cx="3443504" cy="103773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Чугун, сталь, прокат,  ферросплавы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033994" y="2879645"/>
            <a:ext cx="32806" cy="2970235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Прямая соединительная линия 13"/>
          <p:cNvCxnSpPr/>
          <p:nvPr/>
        </p:nvCxnSpPr>
        <p:spPr>
          <a:xfrm>
            <a:off x="1066800" y="2879645"/>
            <a:ext cx="937876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Прямая соединительная линия 14"/>
          <p:cNvCxnSpPr/>
          <p:nvPr/>
        </p:nvCxnSpPr>
        <p:spPr>
          <a:xfrm>
            <a:off x="7580450" y="2879645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Прямая соединительная линия 15"/>
          <p:cNvCxnSpPr/>
          <p:nvPr/>
        </p:nvCxnSpPr>
        <p:spPr>
          <a:xfrm>
            <a:off x="7580450" y="2879645"/>
            <a:ext cx="0" cy="3187257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7" name="Прямая соединительная линия 16"/>
          <p:cNvCxnSpPr/>
          <p:nvPr/>
        </p:nvCxnSpPr>
        <p:spPr>
          <a:xfrm>
            <a:off x="7580450" y="3864041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8" name="Прямая соединительная линия 17"/>
          <p:cNvCxnSpPr/>
          <p:nvPr/>
        </p:nvCxnSpPr>
        <p:spPr>
          <a:xfrm>
            <a:off x="7580450" y="5033110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Прямая соединительная линия 18"/>
          <p:cNvCxnSpPr/>
          <p:nvPr/>
        </p:nvCxnSpPr>
        <p:spPr>
          <a:xfrm>
            <a:off x="7580450" y="6066902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Скругленный прямоугольник 19"/>
          <p:cNvSpPr/>
          <p:nvPr/>
        </p:nvSpPr>
        <p:spPr>
          <a:xfrm>
            <a:off x="8902710" y="2675688"/>
            <a:ext cx="2448272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ЦВЕТНАЯ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53400" y="3405514"/>
            <a:ext cx="3608197" cy="93610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Добыча  сырья и его обогащение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153400" y="4565058"/>
            <a:ext cx="3608197" cy="93610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Получение металла, рафинирование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153400" y="5742866"/>
            <a:ext cx="3608197" cy="64807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Получение сплавов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2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Железная руда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53200" y="1524000"/>
            <a:ext cx="5410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Железо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ценнейший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чёрный </a:t>
            </a: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металл. </a:t>
            </a:r>
            <a:r>
              <a:rPr lang="ru-RU" sz="28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 </a:t>
            </a: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мировой рынок поступает </a:t>
            </a:r>
          </a:p>
          <a:p>
            <a:pPr algn="ctr">
              <a:lnSpc>
                <a:spcPct val="100000"/>
              </a:lnSpc>
            </a:pP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млн. тонн</a:t>
            </a:r>
            <a:r>
              <a:rPr lang="ru-RU" sz="2800" b="1" spc="14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руды.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Крупнейшими </a:t>
            </a:r>
            <a:r>
              <a:rPr lang="ru-RU" sz="2800" b="1" spc="-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экспортёрами </a:t>
            </a: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железа считаются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Бразилия, Индия, </a:t>
            </a: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Венесуэла,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Австралия, Канада и ЮАР,  которые </a:t>
            </a: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формируют «железорудные</a:t>
            </a:r>
            <a:r>
              <a:rPr lang="ru-RU" sz="2800" b="1" spc="-3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мосты»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2831345-AED0-4C2A-86BA-32573EFE9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6096000" cy="5334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779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Чёрная 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металлургия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751946"/>
            <a:ext cx="11620500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ctr">
              <a:lnSpc>
                <a:spcPct val="100000"/>
              </a:lnSpc>
              <a:spcBef>
                <a:spcPts val="290"/>
              </a:spcBef>
            </a:pPr>
            <a:r>
              <a:rPr lang="ru-RU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Отрасль использует огромные объёмы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железной руды </a:t>
            </a:r>
            <a:endParaRPr lang="ru-RU" sz="2800" b="1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28575" algn="ctr">
              <a:lnSpc>
                <a:spcPct val="100000"/>
              </a:lnSpc>
              <a:spcBef>
                <a:spcPts val="290"/>
              </a:spcBef>
            </a:pPr>
            <a:r>
              <a:rPr lang="ru-RU" sz="28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коксующего угля.</a:t>
            </a:r>
            <a:r>
              <a:rPr lang="ru-RU" sz="2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первоначально предприятия размещались преимущественно в районах добычи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железорудной руды и каменного </a:t>
            </a:r>
            <a:r>
              <a:rPr lang="ru-RU" sz="28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угля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4C5D16-BCC2-4243-9FC2-09F819CD8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66" y="2844827"/>
            <a:ext cx="3482008" cy="38923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0305CD-E941-4286-B223-3868B6094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40" y="2861393"/>
            <a:ext cx="4257260" cy="3892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9B2AA9B-9495-4A68-8784-1853047A0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092" y="2844827"/>
            <a:ext cx="3482008" cy="39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7255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Чёрная 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металлургия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6335" y="871293"/>
            <a:ext cx="1150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4375" algn="just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эпоху НТР благодаря новым технологиям появились возможности перевозки сырья на дальние расстояния. В результате в странах Западной Европы, в Японии и США предприятия тяготеют к морским портам.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9F8C42-78E6-4CAC-B6A9-43772868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2208438"/>
            <a:ext cx="4235726" cy="22086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53354D9-D5DC-425D-AB9C-664E7FF42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572000"/>
            <a:ext cx="4212535" cy="2133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F04A4F-C506-45A1-BF56-DCE092B77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35" y="2440953"/>
            <a:ext cx="7141265" cy="42646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297230-C94A-471D-8815-F0349CE92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496" y="2440953"/>
            <a:ext cx="1704478" cy="12634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FC4362-C2EF-4540-B386-48ABD99C3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87" y="2440953"/>
            <a:ext cx="1752600" cy="109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2AD0AD-7629-4F66-9076-4C4330CF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1528"/>
            <a:ext cx="7719391" cy="2215991"/>
          </a:xfrm>
        </p:spPr>
        <p:txBody>
          <a:bodyPr/>
          <a:lstStyle/>
          <a:p>
            <a:pPr indent="714375" algn="just"/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настоящее время сформировались группы государств, поставляющих на мировой рынок сырьевые ресурсы для развития отраслей, производящих готовую продукцию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и 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импортирующие её в большом количестве для потребления.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6FE66F-17F9-47EA-9A9F-D24AD03A4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16"/>
          <a:stretch/>
        </p:blipFill>
        <p:spPr>
          <a:xfrm>
            <a:off x="8153400" y="165908"/>
            <a:ext cx="3886200" cy="22724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DA7B2F-0B6C-4804-BD9C-8D7FCA8BC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66"/>
          <a:stretch/>
        </p:blipFill>
        <p:spPr>
          <a:xfrm>
            <a:off x="8133521" y="4343400"/>
            <a:ext cx="3886202" cy="23296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7CA6DB6-32ED-48E7-90F0-724BD9F07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77" y="2438400"/>
            <a:ext cx="3409122" cy="4125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5BEA94-CE4B-4CA8-833F-4086AD62C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2337519"/>
            <a:ext cx="4267199" cy="4226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9EB573-D27B-4F0A-932E-CF0EFE6BBF4C}"/>
              </a:ext>
            </a:extLst>
          </p:cNvPr>
          <p:cNvSpPr txBox="1"/>
          <p:nvPr/>
        </p:nvSpPr>
        <p:spPr>
          <a:xfrm>
            <a:off x="7673007" y="2438400"/>
            <a:ext cx="45189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Крупнейшими импортерами железной руды являются США, Китай, Великобритания, Япония, ФРГ </a:t>
            </a:r>
          </a:p>
          <a:p>
            <a:pPr algn="ctr"/>
            <a:r>
              <a:rPr lang="ru-RU" sz="2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Республика </a:t>
            </a:r>
            <a:r>
              <a:rPr lang="ru-RU" sz="22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Корея</a:t>
            </a:r>
            <a:endParaRPr lang="en-US" sz="2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d8cb31a51a4952ff4adc82228e09ce5a73d4b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</TotalTime>
  <Words>1196</Words>
  <Application>Microsoft Office PowerPoint</Application>
  <PresentationFormat>Широкоэкранный</PresentationFormat>
  <Paragraphs>240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Mistral</vt:lpstr>
      <vt:lpstr>Verdana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настоящее время сформировались группы государств, поставляющих на мировой рынок сырьевые ресурсы для развития отраслей, производящих готовую продукцию                                   и импортирующие её в большом количестве для потребления.</vt:lpstr>
      <vt:lpstr>Презентация PowerPoint</vt:lpstr>
      <vt:lpstr>Презентация PowerPoint</vt:lpstr>
      <vt:lpstr>Презентация PowerPoint</vt:lpstr>
      <vt:lpstr>Сырьевой фактор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 размещения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64</cp:revision>
  <dcterms:created xsi:type="dcterms:W3CDTF">2020-06-30T15:34:35Z</dcterms:created>
  <dcterms:modified xsi:type="dcterms:W3CDTF">2020-10-29T05:10:20Z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