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2"/>
    <p:sldId id="257" r:id="rId3"/>
    <p:sldId id="269" r:id="rId4"/>
    <p:sldId id="288" r:id="rId5"/>
    <p:sldId id="289" r:id="rId6"/>
    <p:sldId id="290" r:id="rId7"/>
    <p:sldId id="291" r:id="rId8"/>
    <p:sldId id="292" r:id="rId9"/>
    <p:sldId id="294" r:id="rId10"/>
    <p:sldId id="270" r:id="rId11"/>
    <p:sldId id="295" r:id="rId12"/>
    <p:sldId id="260" r:id="rId13"/>
    <p:sldId id="262" r:id="rId14"/>
    <p:sldId id="271" r:id="rId15"/>
    <p:sldId id="272" r:id="rId16"/>
    <p:sldId id="283" r:id="rId17"/>
    <p:sldId id="280" r:id="rId18"/>
    <p:sldId id="281" r:id="rId19"/>
    <p:sldId id="282" r:id="rId20"/>
    <p:sldId id="284" r:id="rId21"/>
    <p:sldId id="296" r:id="rId22"/>
    <p:sldId id="297" r:id="rId23"/>
    <p:sldId id="285" r:id="rId24"/>
    <p:sldId id="298" r:id="rId25"/>
  </p:sldIdLst>
  <p:sldSz cx="12192000" cy="6858000"/>
  <p:notesSz cx="12192000" cy="6858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78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37E82-89CF-4C5C-8262-A98F32F700E6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6D0037-9A79-4FBE-A30E-D5A0743AF4F5}">
      <dgm:prSet phldrT="[Текст]" custT="1"/>
      <dgm:spPr/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Мировое хозяйство</a:t>
          </a:r>
          <a:endParaRPr lang="ru-RU" sz="4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879130-F846-4F73-87EA-98C3F450D257}" type="parTrans" cxnId="{1D7D38CF-7660-4BE0-B621-FC93C3E35691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3828AF58-2D52-4224-87D7-E59082209391}" type="sibTrans" cxnId="{1D7D38CF-7660-4BE0-B621-FC93C3E35691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3B62F700-D063-4C2E-8B52-E336CFA0C5DE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Первичный сектор</a:t>
          </a:r>
          <a:endParaRPr lang="ru-RU" sz="4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314ABBA-82CA-4DD6-9E4D-F62F65A16182}" type="parTrans" cxnId="{FAF7E9BD-3556-4782-8975-F17414A5F7B2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4E9540-41C3-4187-9BEB-A8492ECCDCBE}" type="sibTrans" cxnId="{FAF7E9BD-3556-4782-8975-F17414A5F7B2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F8127666-5073-4A4A-8B19-2962FC0272AA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Вторичный сектор</a:t>
          </a:r>
          <a:endParaRPr lang="ru-RU" sz="4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C5B6409-292E-4EBF-8AE3-B0AFC6FBA9CF}" type="parTrans" cxnId="{A47A3C2D-535D-4145-B267-917CA20E6F56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1972E71-008E-4FB6-9CDD-CFE07535BDA0}" type="sibTrans" cxnId="{A47A3C2D-535D-4145-B267-917CA20E6F56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FED31311-19F1-43B0-A322-8A26ED028CDC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Третичный сектор</a:t>
          </a:r>
          <a:endParaRPr lang="ru-RU" sz="4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D5B5524-2876-484C-8969-309EA77C992A}" type="parTrans" cxnId="{7E72442D-E2AA-44FD-83EE-754B44EF18D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EDC66CC-B6F7-4630-97B1-CBFD2CBA797C}" type="sibTrans" cxnId="{7E72442D-E2AA-44FD-83EE-754B44EF18D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9FA096A-F865-4F99-A35C-84B01B9E3C05}" type="pres">
      <dgm:prSet presAssocID="{75137E82-89CF-4C5C-8262-A98F32F700E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74FE2A-305C-4452-95D8-B85B785411E2}" type="pres">
      <dgm:prSet presAssocID="{706D0037-9A79-4FBE-A30E-D5A0743AF4F5}" presName="roof" presStyleLbl="dkBgShp" presStyleIdx="0" presStyleCnt="2" custScaleY="59017"/>
      <dgm:spPr/>
      <dgm:t>
        <a:bodyPr/>
        <a:lstStyle/>
        <a:p>
          <a:endParaRPr lang="ru-RU"/>
        </a:p>
      </dgm:t>
    </dgm:pt>
    <dgm:pt modelId="{D1764091-697C-45E6-84C7-88AFEC29E5D3}" type="pres">
      <dgm:prSet presAssocID="{706D0037-9A79-4FBE-A30E-D5A0743AF4F5}" presName="pillars" presStyleCnt="0"/>
      <dgm:spPr/>
    </dgm:pt>
    <dgm:pt modelId="{392B8AA1-4757-4407-9F3D-D32C7334D56B}" type="pres">
      <dgm:prSet presAssocID="{706D0037-9A79-4FBE-A30E-D5A0743AF4F5}" presName="pillar1" presStyleLbl="node1" presStyleIdx="0" presStyleCnt="3" custScaleY="37527" custLinFactNeighborX="-147" custLinFactNeighborY="-36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1920D-C05F-422A-9D6F-C6D68F6B03A1}" type="pres">
      <dgm:prSet presAssocID="{F8127666-5073-4A4A-8B19-2962FC0272AA}" presName="pillarX" presStyleLbl="node1" presStyleIdx="1" presStyleCnt="3" custScaleY="41199" custLinFactNeighborX="-1613" custLinFactNeighborY="-27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46E5E-FFB1-4889-B9B0-B482511A7E3E}" type="pres">
      <dgm:prSet presAssocID="{FED31311-19F1-43B0-A322-8A26ED028CDC}" presName="pillarX" presStyleLbl="node1" presStyleIdx="2" presStyleCnt="3" custScaleY="41199" custLinFactNeighborX="-3079" custLinFactNeighborY="-17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8DE2-1405-4E7C-8A6A-ABB610BDE7BE}" type="pres">
      <dgm:prSet presAssocID="{706D0037-9A79-4FBE-A30E-D5A0743AF4F5}" presName="base" presStyleLbl="dkBgShp" presStyleIdx="1" presStyleCnt="2"/>
      <dgm:spPr/>
    </dgm:pt>
  </dgm:ptLst>
  <dgm:cxnLst>
    <dgm:cxn modelId="{7E72442D-E2AA-44FD-83EE-754B44EF18D5}" srcId="{706D0037-9A79-4FBE-A30E-D5A0743AF4F5}" destId="{FED31311-19F1-43B0-A322-8A26ED028CDC}" srcOrd="2" destOrd="0" parTransId="{CD5B5524-2876-484C-8969-309EA77C992A}" sibTransId="{8EDC66CC-B6F7-4630-97B1-CBFD2CBA797C}"/>
    <dgm:cxn modelId="{D1EF4657-A23F-4D4B-8A40-E7598CD1E1B9}" type="presOf" srcId="{706D0037-9A79-4FBE-A30E-D5A0743AF4F5}" destId="{EE74FE2A-305C-4452-95D8-B85B785411E2}" srcOrd="0" destOrd="0" presId="urn:microsoft.com/office/officeart/2005/8/layout/hList3"/>
    <dgm:cxn modelId="{1D7D38CF-7660-4BE0-B621-FC93C3E35691}" srcId="{75137E82-89CF-4C5C-8262-A98F32F700E6}" destId="{706D0037-9A79-4FBE-A30E-D5A0743AF4F5}" srcOrd="0" destOrd="0" parTransId="{5F879130-F846-4F73-87EA-98C3F450D257}" sibTransId="{3828AF58-2D52-4224-87D7-E59082209391}"/>
    <dgm:cxn modelId="{A47A3C2D-535D-4145-B267-917CA20E6F56}" srcId="{706D0037-9A79-4FBE-A30E-D5A0743AF4F5}" destId="{F8127666-5073-4A4A-8B19-2962FC0272AA}" srcOrd="1" destOrd="0" parTransId="{4C5B6409-292E-4EBF-8AE3-B0AFC6FBA9CF}" sibTransId="{61972E71-008E-4FB6-9CDD-CFE07535BDA0}"/>
    <dgm:cxn modelId="{3D361D58-2982-4826-B3AF-59875BEE3E89}" type="presOf" srcId="{FED31311-19F1-43B0-A322-8A26ED028CDC}" destId="{50546E5E-FFB1-4889-B9B0-B482511A7E3E}" srcOrd="0" destOrd="0" presId="urn:microsoft.com/office/officeart/2005/8/layout/hList3"/>
    <dgm:cxn modelId="{297AF6A3-A175-435E-AA66-022AD8EF0CA7}" type="presOf" srcId="{75137E82-89CF-4C5C-8262-A98F32F700E6}" destId="{A9FA096A-F865-4F99-A35C-84B01B9E3C05}" srcOrd="0" destOrd="0" presId="urn:microsoft.com/office/officeart/2005/8/layout/hList3"/>
    <dgm:cxn modelId="{FAF7E9BD-3556-4782-8975-F17414A5F7B2}" srcId="{706D0037-9A79-4FBE-A30E-D5A0743AF4F5}" destId="{3B62F700-D063-4C2E-8B52-E336CFA0C5DE}" srcOrd="0" destOrd="0" parTransId="{0314ABBA-82CA-4DD6-9E4D-F62F65A16182}" sibTransId="{6D4E9540-41C3-4187-9BEB-A8492ECCDCBE}"/>
    <dgm:cxn modelId="{380E3F38-F1A7-4864-BB24-E657BE04091A}" type="presOf" srcId="{F8127666-5073-4A4A-8B19-2962FC0272AA}" destId="{8681920D-C05F-422A-9D6F-C6D68F6B03A1}" srcOrd="0" destOrd="0" presId="urn:microsoft.com/office/officeart/2005/8/layout/hList3"/>
    <dgm:cxn modelId="{4E29AEA6-F85F-4D56-8117-DF91694BBE22}" type="presOf" srcId="{3B62F700-D063-4C2E-8B52-E336CFA0C5DE}" destId="{392B8AA1-4757-4407-9F3D-D32C7334D56B}" srcOrd="0" destOrd="0" presId="urn:microsoft.com/office/officeart/2005/8/layout/hList3"/>
    <dgm:cxn modelId="{3D536429-AC87-48AA-A884-352FDA6C3998}" type="presParOf" srcId="{A9FA096A-F865-4F99-A35C-84B01B9E3C05}" destId="{EE74FE2A-305C-4452-95D8-B85B785411E2}" srcOrd="0" destOrd="0" presId="urn:microsoft.com/office/officeart/2005/8/layout/hList3"/>
    <dgm:cxn modelId="{627C27E8-AD56-4AC4-8ED5-BBB46445A659}" type="presParOf" srcId="{A9FA096A-F865-4F99-A35C-84B01B9E3C05}" destId="{D1764091-697C-45E6-84C7-88AFEC29E5D3}" srcOrd="1" destOrd="0" presId="urn:microsoft.com/office/officeart/2005/8/layout/hList3"/>
    <dgm:cxn modelId="{A0830059-92B9-48F8-96D6-6EDB7364D9CD}" type="presParOf" srcId="{D1764091-697C-45E6-84C7-88AFEC29E5D3}" destId="{392B8AA1-4757-4407-9F3D-D32C7334D56B}" srcOrd="0" destOrd="0" presId="urn:microsoft.com/office/officeart/2005/8/layout/hList3"/>
    <dgm:cxn modelId="{D4989734-5F7F-41A1-A371-E693E443041F}" type="presParOf" srcId="{D1764091-697C-45E6-84C7-88AFEC29E5D3}" destId="{8681920D-C05F-422A-9D6F-C6D68F6B03A1}" srcOrd="1" destOrd="0" presId="urn:microsoft.com/office/officeart/2005/8/layout/hList3"/>
    <dgm:cxn modelId="{B9CC1B89-6979-4CA9-A302-7A46A479DC06}" type="presParOf" srcId="{D1764091-697C-45E6-84C7-88AFEC29E5D3}" destId="{50546E5E-FFB1-4889-B9B0-B482511A7E3E}" srcOrd="2" destOrd="0" presId="urn:microsoft.com/office/officeart/2005/8/layout/hList3"/>
    <dgm:cxn modelId="{58A0C072-DF0C-41B5-8A07-2DF9C17BC51A}" type="presParOf" srcId="{A9FA096A-F865-4F99-A35C-84B01B9E3C05}" destId="{63E58DE2-1405-4E7C-8A6A-ABB610BDE7B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7CBB5-4E61-4EC9-B103-05E7AD34D8AB}" type="doc">
      <dgm:prSet loTypeId="urn:microsoft.com/office/officeart/2005/8/layout/hList7" loCatId="relationship" qsTypeId="urn:microsoft.com/office/officeart/2005/8/quickstyle/simple5" qsCatId="simple" csTypeId="urn:microsoft.com/office/officeart/2005/8/colors/accent4_1" csCatId="accent4" phldr="1"/>
      <dgm:spPr/>
    </dgm:pt>
    <dgm:pt modelId="{04686B5A-FCB8-4B3D-8EC2-087B29293D8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Страны с экономикой аграрного типа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 ( с высокой долей сельского хозяйства </a:t>
          </a: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структуре производства)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9FCE5C1B-C767-4731-8A14-AE1FD50476DC}" type="parTrans" cxnId="{5117381C-16A2-422E-A2EB-CD8EB2388CCD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E73CB91D-EA3E-4C22-A093-6DB5972DBA93}" type="sibTrans" cxnId="{5117381C-16A2-422E-A2EB-CD8EB2388CCD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7CE8EA4C-EDD1-4F84-88DF-37E76BB0802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с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экономикой индустриального типа</a:t>
          </a:r>
        </a:p>
        <a:p>
          <a:pPr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 ( с преобладанием </a:t>
          </a: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структуре производства промышленности </a:t>
          </a: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строительства)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6040E496-27BB-4C80-9773-940F2CA13DB3}" type="parTrans" cxnId="{BACAB002-93B1-495D-A369-839AFE9E85C2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5E9B5EF7-9BDB-4095-9961-06DBD6CD6C7C}" type="sibTrans" cxnId="{BACAB002-93B1-495D-A369-839AFE9E85C2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8CF1C84C-EB0D-47B9-8251-6733F98137D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Страны с экономикой постиндустриального типа ( с высокой долей услуг)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F0FFC7FF-6236-4485-B1CC-F578ABCC9245}" type="parTrans" cxnId="{4DB3D6CC-5E7D-4D97-9414-4C24113A33C9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B650C166-196A-4A80-86C8-CEB55F14BA82}" type="sibTrans" cxnId="{4DB3D6CC-5E7D-4D97-9414-4C24113A33C9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633C2EF9-4ECB-43D3-BD4A-85AE3C4AC2F7}" type="pres">
      <dgm:prSet presAssocID="{30E7CBB5-4E61-4EC9-B103-05E7AD34D8AB}" presName="Name0" presStyleCnt="0">
        <dgm:presLayoutVars>
          <dgm:dir/>
          <dgm:resizeHandles val="exact"/>
        </dgm:presLayoutVars>
      </dgm:prSet>
      <dgm:spPr/>
    </dgm:pt>
    <dgm:pt modelId="{2744B2F9-5C5A-4133-8BD5-208CE82C8DAA}" type="pres">
      <dgm:prSet presAssocID="{30E7CBB5-4E61-4EC9-B103-05E7AD34D8AB}" presName="fgShape" presStyleLbl="fgShp" presStyleIdx="0" presStyleCnt="1"/>
      <dgm:spPr/>
    </dgm:pt>
    <dgm:pt modelId="{27E2C7E8-5181-4B97-A86F-B3975AA82E70}" type="pres">
      <dgm:prSet presAssocID="{30E7CBB5-4E61-4EC9-B103-05E7AD34D8AB}" presName="linComp" presStyleCnt="0"/>
      <dgm:spPr/>
    </dgm:pt>
    <dgm:pt modelId="{36D2DF42-AD8C-49A2-9BA0-91573A33BEBC}" type="pres">
      <dgm:prSet presAssocID="{04686B5A-FCB8-4B3D-8EC2-087B29293D8F}" presName="compNode" presStyleCnt="0"/>
      <dgm:spPr/>
    </dgm:pt>
    <dgm:pt modelId="{B3C2BB4F-6073-496C-8D7D-38740CC9AA53}" type="pres">
      <dgm:prSet presAssocID="{04686B5A-FCB8-4B3D-8EC2-087B29293D8F}" presName="bkgdShape" presStyleLbl="node1" presStyleIdx="0" presStyleCnt="3"/>
      <dgm:spPr/>
      <dgm:t>
        <a:bodyPr/>
        <a:lstStyle/>
        <a:p>
          <a:endParaRPr lang="ru-RU"/>
        </a:p>
      </dgm:t>
    </dgm:pt>
    <dgm:pt modelId="{D5B82C60-3D00-4C04-95B8-F48C8F617EEC}" type="pres">
      <dgm:prSet presAssocID="{04686B5A-FCB8-4B3D-8EC2-087B29293D8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0A3CC-051D-48B2-B287-F189D5E19EED}" type="pres">
      <dgm:prSet presAssocID="{04686B5A-FCB8-4B3D-8EC2-087B29293D8F}" presName="invisiNode" presStyleLbl="node1" presStyleIdx="0" presStyleCnt="3"/>
      <dgm:spPr/>
    </dgm:pt>
    <dgm:pt modelId="{79B25BE0-B628-467F-B55F-0368273BE8A0}" type="pres">
      <dgm:prSet presAssocID="{04686B5A-FCB8-4B3D-8EC2-087B29293D8F}" presName="imagNode" presStyleLbl="fgImgPlace1" presStyleIdx="0" presStyleCnt="3" custScaleX="147901" custScaleY="1002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A425DE-BD25-4191-9B13-5CAEFEA89361}" type="pres">
      <dgm:prSet presAssocID="{E73CB91D-EA3E-4C22-A093-6DB5972DBA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8A9061-B054-4269-8744-07046E8C5F71}" type="pres">
      <dgm:prSet presAssocID="{7CE8EA4C-EDD1-4F84-88DF-37E76BB08025}" presName="compNode" presStyleCnt="0"/>
      <dgm:spPr/>
    </dgm:pt>
    <dgm:pt modelId="{E892E7ED-DF41-42D7-9D8A-76E714ACE98F}" type="pres">
      <dgm:prSet presAssocID="{7CE8EA4C-EDD1-4F84-88DF-37E76BB08025}" presName="bkgdShape" presStyleLbl="node1" presStyleIdx="1" presStyleCnt="3"/>
      <dgm:spPr/>
      <dgm:t>
        <a:bodyPr/>
        <a:lstStyle/>
        <a:p>
          <a:endParaRPr lang="ru-RU"/>
        </a:p>
      </dgm:t>
    </dgm:pt>
    <dgm:pt modelId="{D4FEF4D9-1191-4DAB-815F-A50D8EF059B5}" type="pres">
      <dgm:prSet presAssocID="{7CE8EA4C-EDD1-4F84-88DF-37E76BB0802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09E3F-BF66-4E5A-A074-B03A993FA1C8}" type="pres">
      <dgm:prSet presAssocID="{7CE8EA4C-EDD1-4F84-88DF-37E76BB08025}" presName="invisiNode" presStyleLbl="node1" presStyleIdx="1" presStyleCnt="3"/>
      <dgm:spPr/>
    </dgm:pt>
    <dgm:pt modelId="{6BC18C3A-87FC-4C95-94CA-146016FEC8CC}" type="pres">
      <dgm:prSet presAssocID="{7CE8EA4C-EDD1-4F84-88DF-37E76BB08025}" presName="imagNode" presStyleLbl="fgImgPlace1" presStyleIdx="1" presStyleCnt="3" custScaleX="142766" custScaleY="10026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9188633-55E7-44D9-8525-ED2ED16CA40B}" type="pres">
      <dgm:prSet presAssocID="{5E9B5EF7-9BDB-4095-9961-06DBD6CD6C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E2822F-577A-45D1-91AF-65570906ED35}" type="pres">
      <dgm:prSet presAssocID="{8CF1C84C-EB0D-47B9-8251-6733F98137D1}" presName="compNode" presStyleCnt="0"/>
      <dgm:spPr/>
    </dgm:pt>
    <dgm:pt modelId="{731743BF-4CA8-4BB3-A15F-37A1C7FDB2C5}" type="pres">
      <dgm:prSet presAssocID="{8CF1C84C-EB0D-47B9-8251-6733F98137D1}" presName="bkgdShape" presStyleLbl="node1" presStyleIdx="2" presStyleCnt="3"/>
      <dgm:spPr/>
      <dgm:t>
        <a:bodyPr/>
        <a:lstStyle/>
        <a:p>
          <a:endParaRPr lang="ru-RU"/>
        </a:p>
      </dgm:t>
    </dgm:pt>
    <dgm:pt modelId="{E0B024D2-368E-4966-A593-8DA8ADFD4AF2}" type="pres">
      <dgm:prSet presAssocID="{8CF1C84C-EB0D-47B9-8251-6733F98137D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98023-7E0B-4D9E-88F1-C66DBFE9139C}" type="pres">
      <dgm:prSet presAssocID="{8CF1C84C-EB0D-47B9-8251-6733F98137D1}" presName="invisiNode" presStyleLbl="node1" presStyleIdx="2" presStyleCnt="3"/>
      <dgm:spPr/>
    </dgm:pt>
    <dgm:pt modelId="{C39A706C-0E05-4E57-82AC-5D51499B64AA}" type="pres">
      <dgm:prSet presAssocID="{8CF1C84C-EB0D-47B9-8251-6733F98137D1}" presName="imagNode" presStyleLbl="fgImgPlace1" presStyleIdx="2" presStyleCnt="3" custScaleX="137630" custScaleY="1002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ACAB002-93B1-495D-A369-839AFE9E85C2}" srcId="{30E7CBB5-4E61-4EC9-B103-05E7AD34D8AB}" destId="{7CE8EA4C-EDD1-4F84-88DF-37E76BB08025}" srcOrd="1" destOrd="0" parTransId="{6040E496-27BB-4C80-9773-940F2CA13DB3}" sibTransId="{5E9B5EF7-9BDB-4095-9961-06DBD6CD6C7C}"/>
    <dgm:cxn modelId="{5117381C-16A2-422E-A2EB-CD8EB2388CCD}" srcId="{30E7CBB5-4E61-4EC9-B103-05E7AD34D8AB}" destId="{04686B5A-FCB8-4B3D-8EC2-087B29293D8F}" srcOrd="0" destOrd="0" parTransId="{9FCE5C1B-C767-4731-8A14-AE1FD50476DC}" sibTransId="{E73CB91D-EA3E-4C22-A093-6DB5972DBA93}"/>
    <dgm:cxn modelId="{4DB3D6CC-5E7D-4D97-9414-4C24113A33C9}" srcId="{30E7CBB5-4E61-4EC9-B103-05E7AD34D8AB}" destId="{8CF1C84C-EB0D-47B9-8251-6733F98137D1}" srcOrd="2" destOrd="0" parTransId="{F0FFC7FF-6236-4485-B1CC-F578ABCC9245}" sibTransId="{B650C166-196A-4A80-86C8-CEB55F14BA82}"/>
    <dgm:cxn modelId="{779487A6-5CC0-4DAD-8C70-F2EA4FF77075}" type="presOf" srcId="{7CE8EA4C-EDD1-4F84-88DF-37E76BB08025}" destId="{D4FEF4D9-1191-4DAB-815F-A50D8EF059B5}" srcOrd="1" destOrd="0" presId="urn:microsoft.com/office/officeart/2005/8/layout/hList7"/>
    <dgm:cxn modelId="{B21F5A20-0F07-4C55-96A0-27CE6FCF8C90}" type="presOf" srcId="{04686B5A-FCB8-4B3D-8EC2-087B29293D8F}" destId="{D5B82C60-3D00-4C04-95B8-F48C8F617EEC}" srcOrd="1" destOrd="0" presId="urn:microsoft.com/office/officeart/2005/8/layout/hList7"/>
    <dgm:cxn modelId="{E6BAF4E0-29D7-4B08-8FFF-0234887862C2}" type="presOf" srcId="{8CF1C84C-EB0D-47B9-8251-6733F98137D1}" destId="{E0B024D2-368E-4966-A593-8DA8ADFD4AF2}" srcOrd="1" destOrd="0" presId="urn:microsoft.com/office/officeart/2005/8/layout/hList7"/>
    <dgm:cxn modelId="{7F856715-BE76-4EEA-8159-8AB767F45DA2}" type="presOf" srcId="{7CE8EA4C-EDD1-4F84-88DF-37E76BB08025}" destId="{E892E7ED-DF41-42D7-9D8A-76E714ACE98F}" srcOrd="0" destOrd="0" presId="urn:microsoft.com/office/officeart/2005/8/layout/hList7"/>
    <dgm:cxn modelId="{D0FEE2B1-8176-4018-B56B-EB3938D2493D}" type="presOf" srcId="{5E9B5EF7-9BDB-4095-9961-06DBD6CD6C7C}" destId="{39188633-55E7-44D9-8525-ED2ED16CA40B}" srcOrd="0" destOrd="0" presId="urn:microsoft.com/office/officeart/2005/8/layout/hList7"/>
    <dgm:cxn modelId="{31BACBD1-EA6A-4F30-BDD0-DDF0974054B1}" type="presOf" srcId="{8CF1C84C-EB0D-47B9-8251-6733F98137D1}" destId="{731743BF-4CA8-4BB3-A15F-37A1C7FDB2C5}" srcOrd="0" destOrd="0" presId="urn:microsoft.com/office/officeart/2005/8/layout/hList7"/>
    <dgm:cxn modelId="{23AA046B-9951-49C6-85BA-9ABD90E1FC02}" type="presOf" srcId="{30E7CBB5-4E61-4EC9-B103-05E7AD34D8AB}" destId="{633C2EF9-4ECB-43D3-BD4A-85AE3C4AC2F7}" srcOrd="0" destOrd="0" presId="urn:microsoft.com/office/officeart/2005/8/layout/hList7"/>
    <dgm:cxn modelId="{40B75CD1-8810-48E7-9E36-5F1076D166D6}" type="presOf" srcId="{E73CB91D-EA3E-4C22-A093-6DB5972DBA93}" destId="{68A425DE-BD25-4191-9B13-5CAEFEA89361}" srcOrd="0" destOrd="0" presId="urn:microsoft.com/office/officeart/2005/8/layout/hList7"/>
    <dgm:cxn modelId="{8F5404A9-3C4F-4A52-9A3C-C618B357E94B}" type="presOf" srcId="{04686B5A-FCB8-4B3D-8EC2-087B29293D8F}" destId="{B3C2BB4F-6073-496C-8D7D-38740CC9AA53}" srcOrd="0" destOrd="0" presId="urn:microsoft.com/office/officeart/2005/8/layout/hList7"/>
    <dgm:cxn modelId="{7FBE46EE-1C37-412F-A0B4-50B4D6A83E60}" type="presParOf" srcId="{633C2EF9-4ECB-43D3-BD4A-85AE3C4AC2F7}" destId="{2744B2F9-5C5A-4133-8BD5-208CE82C8DAA}" srcOrd="0" destOrd="0" presId="urn:microsoft.com/office/officeart/2005/8/layout/hList7"/>
    <dgm:cxn modelId="{EF848939-55C6-432F-AED2-39627664DBC0}" type="presParOf" srcId="{633C2EF9-4ECB-43D3-BD4A-85AE3C4AC2F7}" destId="{27E2C7E8-5181-4B97-A86F-B3975AA82E70}" srcOrd="1" destOrd="0" presId="urn:microsoft.com/office/officeart/2005/8/layout/hList7"/>
    <dgm:cxn modelId="{E8641188-A411-41B9-B536-3B11C05FB5A0}" type="presParOf" srcId="{27E2C7E8-5181-4B97-A86F-B3975AA82E70}" destId="{36D2DF42-AD8C-49A2-9BA0-91573A33BEBC}" srcOrd="0" destOrd="0" presId="urn:microsoft.com/office/officeart/2005/8/layout/hList7"/>
    <dgm:cxn modelId="{3634610E-6576-43A5-A987-E337F9E498E4}" type="presParOf" srcId="{36D2DF42-AD8C-49A2-9BA0-91573A33BEBC}" destId="{B3C2BB4F-6073-496C-8D7D-38740CC9AA53}" srcOrd="0" destOrd="0" presId="urn:microsoft.com/office/officeart/2005/8/layout/hList7"/>
    <dgm:cxn modelId="{480A2DA9-F58B-4593-A1FA-2F72A4CBEF22}" type="presParOf" srcId="{36D2DF42-AD8C-49A2-9BA0-91573A33BEBC}" destId="{D5B82C60-3D00-4C04-95B8-F48C8F617EEC}" srcOrd="1" destOrd="0" presId="urn:microsoft.com/office/officeart/2005/8/layout/hList7"/>
    <dgm:cxn modelId="{04938FCB-FEFE-4B35-BC1E-E8A6287CA6A6}" type="presParOf" srcId="{36D2DF42-AD8C-49A2-9BA0-91573A33BEBC}" destId="{F540A3CC-051D-48B2-B287-F189D5E19EED}" srcOrd="2" destOrd="0" presId="urn:microsoft.com/office/officeart/2005/8/layout/hList7"/>
    <dgm:cxn modelId="{97500070-1A98-474E-85FB-9F66C3CC4B79}" type="presParOf" srcId="{36D2DF42-AD8C-49A2-9BA0-91573A33BEBC}" destId="{79B25BE0-B628-467F-B55F-0368273BE8A0}" srcOrd="3" destOrd="0" presId="urn:microsoft.com/office/officeart/2005/8/layout/hList7"/>
    <dgm:cxn modelId="{3B95AE67-ABAF-45CA-A16C-96A504114C67}" type="presParOf" srcId="{27E2C7E8-5181-4B97-A86F-B3975AA82E70}" destId="{68A425DE-BD25-4191-9B13-5CAEFEA89361}" srcOrd="1" destOrd="0" presId="urn:microsoft.com/office/officeart/2005/8/layout/hList7"/>
    <dgm:cxn modelId="{60D14F9F-8EB3-43E3-9A3B-C62049B1BD44}" type="presParOf" srcId="{27E2C7E8-5181-4B97-A86F-B3975AA82E70}" destId="{828A9061-B054-4269-8744-07046E8C5F71}" srcOrd="2" destOrd="0" presId="urn:microsoft.com/office/officeart/2005/8/layout/hList7"/>
    <dgm:cxn modelId="{F044994A-57A7-45CF-88E8-BB3DE7591DC7}" type="presParOf" srcId="{828A9061-B054-4269-8744-07046E8C5F71}" destId="{E892E7ED-DF41-42D7-9D8A-76E714ACE98F}" srcOrd="0" destOrd="0" presId="urn:microsoft.com/office/officeart/2005/8/layout/hList7"/>
    <dgm:cxn modelId="{0B2DF4E1-17B3-488C-BD03-9EC52B58B7E3}" type="presParOf" srcId="{828A9061-B054-4269-8744-07046E8C5F71}" destId="{D4FEF4D9-1191-4DAB-815F-A50D8EF059B5}" srcOrd="1" destOrd="0" presId="urn:microsoft.com/office/officeart/2005/8/layout/hList7"/>
    <dgm:cxn modelId="{26523E8F-15A1-41A9-A4CE-20596B2A156F}" type="presParOf" srcId="{828A9061-B054-4269-8744-07046E8C5F71}" destId="{23809E3F-BF66-4E5A-A074-B03A993FA1C8}" srcOrd="2" destOrd="0" presId="urn:microsoft.com/office/officeart/2005/8/layout/hList7"/>
    <dgm:cxn modelId="{661254B4-FCEA-4D22-BC93-1875CEA66993}" type="presParOf" srcId="{828A9061-B054-4269-8744-07046E8C5F71}" destId="{6BC18C3A-87FC-4C95-94CA-146016FEC8CC}" srcOrd="3" destOrd="0" presId="urn:microsoft.com/office/officeart/2005/8/layout/hList7"/>
    <dgm:cxn modelId="{F0833681-2722-40CB-B250-E1E05ABCCE60}" type="presParOf" srcId="{27E2C7E8-5181-4B97-A86F-B3975AA82E70}" destId="{39188633-55E7-44D9-8525-ED2ED16CA40B}" srcOrd="3" destOrd="0" presId="urn:microsoft.com/office/officeart/2005/8/layout/hList7"/>
    <dgm:cxn modelId="{2F19DD6F-E8C8-4089-A95F-32E7D5CCB2F3}" type="presParOf" srcId="{27E2C7E8-5181-4B97-A86F-B3975AA82E70}" destId="{77E2822F-577A-45D1-91AF-65570906ED35}" srcOrd="4" destOrd="0" presId="urn:microsoft.com/office/officeart/2005/8/layout/hList7"/>
    <dgm:cxn modelId="{BCB26A4A-0C1C-47B2-AE15-42960FBC587E}" type="presParOf" srcId="{77E2822F-577A-45D1-91AF-65570906ED35}" destId="{731743BF-4CA8-4BB3-A15F-37A1C7FDB2C5}" srcOrd="0" destOrd="0" presId="urn:microsoft.com/office/officeart/2005/8/layout/hList7"/>
    <dgm:cxn modelId="{A91F71DA-9D84-4A0B-BD71-F344B4E25C5E}" type="presParOf" srcId="{77E2822F-577A-45D1-91AF-65570906ED35}" destId="{E0B024D2-368E-4966-A593-8DA8ADFD4AF2}" srcOrd="1" destOrd="0" presId="urn:microsoft.com/office/officeart/2005/8/layout/hList7"/>
    <dgm:cxn modelId="{4B998F20-C6C7-488D-8C6C-E37A46D6DBEF}" type="presParOf" srcId="{77E2822F-577A-45D1-91AF-65570906ED35}" destId="{98098023-7E0B-4D9E-88F1-C66DBFE9139C}" srcOrd="2" destOrd="0" presId="urn:microsoft.com/office/officeart/2005/8/layout/hList7"/>
    <dgm:cxn modelId="{4B872DE5-1F1A-47CD-93EA-27402B3BC601}" type="presParOf" srcId="{77E2822F-577A-45D1-91AF-65570906ED35}" destId="{C39A706C-0E05-4E57-82AC-5D51499B64A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E7CBB5-4E61-4EC9-B103-05E7AD34D8AB}" type="doc">
      <dgm:prSet loTypeId="urn:microsoft.com/office/officeart/2005/8/layout/hList7" loCatId="relationship" qsTypeId="urn:microsoft.com/office/officeart/2005/8/quickstyle/simple5" qsCatId="simple" csTypeId="urn:microsoft.com/office/officeart/2005/8/colors/accent4_1" csCatId="accent4" phldr="1"/>
      <dgm:spPr/>
    </dgm:pt>
    <dgm:pt modelId="{7CE8EA4C-EDD1-4F84-88DF-37E76BB0802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с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экономикой </a:t>
          </a:r>
          <a:endParaRPr lang="ru-RU" sz="2400" b="1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Arial" pitchFamily="34" charset="0"/>
              <a:cs typeface="Arial" pitchFamily="34" charset="0"/>
            </a:rPr>
            <a:t>индустриального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- аграрного типа</a:t>
          </a:r>
        </a:p>
      </dgm:t>
    </dgm:pt>
    <dgm:pt modelId="{6040E496-27BB-4C80-9773-940F2CA13DB3}" type="parTrans" cxnId="{BACAB002-93B1-495D-A369-839AFE9E85C2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5E9B5EF7-9BDB-4095-9961-06DBD6CD6C7C}" type="sibTrans" cxnId="{BACAB002-93B1-495D-A369-839AFE9E85C2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04686B5A-FCB8-4B3D-8EC2-087B29293D8F}">
      <dgm:prSet phldrT="[Текст]" custT="1"/>
      <dgm:spPr/>
      <dgm:t>
        <a:bodyPr/>
        <a:lstStyle/>
        <a:p>
          <a:endParaRPr lang="ru-RU" sz="2400" b="1" dirty="0" smtClean="0">
            <a:latin typeface="Arial" pitchFamily="34" charset="0"/>
            <a:cs typeface="Arial" pitchFamily="34" charset="0"/>
          </a:endParaRPr>
        </a:p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с экономикой </a:t>
          </a:r>
          <a:endParaRPr lang="ru-RU" sz="2400" b="1" dirty="0" smtClean="0">
            <a:latin typeface="Arial" pitchFamily="34" charset="0"/>
            <a:cs typeface="Arial" pitchFamily="34" charset="0"/>
          </a:endParaRPr>
        </a:p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аграрного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- индустриального типа</a:t>
          </a:r>
        </a:p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 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E73CB91D-EA3E-4C22-A093-6DB5972DBA93}" type="sibTrans" cxnId="{5117381C-16A2-422E-A2EB-CD8EB2388CCD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9FCE5C1B-C767-4731-8A14-AE1FD50476DC}" type="parTrans" cxnId="{5117381C-16A2-422E-A2EB-CD8EB2388CCD}">
      <dgm:prSet/>
      <dgm:spPr/>
      <dgm:t>
        <a:bodyPr/>
        <a:lstStyle/>
        <a:p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633C2EF9-4ECB-43D3-BD4A-85AE3C4AC2F7}" type="pres">
      <dgm:prSet presAssocID="{30E7CBB5-4E61-4EC9-B103-05E7AD34D8AB}" presName="Name0" presStyleCnt="0">
        <dgm:presLayoutVars>
          <dgm:dir/>
          <dgm:resizeHandles val="exact"/>
        </dgm:presLayoutVars>
      </dgm:prSet>
      <dgm:spPr/>
    </dgm:pt>
    <dgm:pt modelId="{2744B2F9-5C5A-4133-8BD5-208CE82C8DAA}" type="pres">
      <dgm:prSet presAssocID="{30E7CBB5-4E61-4EC9-B103-05E7AD34D8AB}" presName="fgShape" presStyleLbl="fgShp" presStyleIdx="0" presStyleCnt="1"/>
      <dgm:spPr/>
    </dgm:pt>
    <dgm:pt modelId="{27E2C7E8-5181-4B97-A86F-B3975AA82E70}" type="pres">
      <dgm:prSet presAssocID="{30E7CBB5-4E61-4EC9-B103-05E7AD34D8AB}" presName="linComp" presStyleCnt="0"/>
      <dgm:spPr/>
    </dgm:pt>
    <dgm:pt modelId="{36D2DF42-AD8C-49A2-9BA0-91573A33BEBC}" type="pres">
      <dgm:prSet presAssocID="{04686B5A-FCB8-4B3D-8EC2-087B29293D8F}" presName="compNode" presStyleCnt="0"/>
      <dgm:spPr/>
    </dgm:pt>
    <dgm:pt modelId="{B3C2BB4F-6073-496C-8D7D-38740CC9AA53}" type="pres">
      <dgm:prSet presAssocID="{04686B5A-FCB8-4B3D-8EC2-087B29293D8F}" presName="bkgdShape" presStyleLbl="node1" presStyleIdx="0" presStyleCnt="2"/>
      <dgm:spPr/>
      <dgm:t>
        <a:bodyPr/>
        <a:lstStyle/>
        <a:p>
          <a:endParaRPr lang="ru-RU"/>
        </a:p>
      </dgm:t>
    </dgm:pt>
    <dgm:pt modelId="{D5B82C60-3D00-4C04-95B8-F48C8F617EEC}" type="pres">
      <dgm:prSet presAssocID="{04686B5A-FCB8-4B3D-8EC2-087B29293D8F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0A3CC-051D-48B2-B287-F189D5E19EED}" type="pres">
      <dgm:prSet presAssocID="{04686B5A-FCB8-4B3D-8EC2-087B29293D8F}" presName="invisiNode" presStyleLbl="node1" presStyleIdx="0" presStyleCnt="2"/>
      <dgm:spPr/>
    </dgm:pt>
    <dgm:pt modelId="{79B25BE0-B628-467F-B55F-0368273BE8A0}" type="pres">
      <dgm:prSet presAssocID="{04686B5A-FCB8-4B3D-8EC2-087B29293D8F}" presName="imagNode" presStyleLbl="fgImgPlace1" presStyleIdx="0" presStyleCnt="2" custScaleX="239078" custScaleY="1199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A425DE-BD25-4191-9B13-5CAEFEA89361}" type="pres">
      <dgm:prSet presAssocID="{E73CB91D-EA3E-4C22-A093-6DB5972DBA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8A9061-B054-4269-8744-07046E8C5F71}" type="pres">
      <dgm:prSet presAssocID="{7CE8EA4C-EDD1-4F84-88DF-37E76BB08025}" presName="compNode" presStyleCnt="0"/>
      <dgm:spPr/>
    </dgm:pt>
    <dgm:pt modelId="{E892E7ED-DF41-42D7-9D8A-76E714ACE98F}" type="pres">
      <dgm:prSet presAssocID="{7CE8EA4C-EDD1-4F84-88DF-37E76BB08025}" presName="bkgdShape" presStyleLbl="node1" presStyleIdx="1" presStyleCnt="2"/>
      <dgm:spPr/>
      <dgm:t>
        <a:bodyPr/>
        <a:lstStyle/>
        <a:p>
          <a:endParaRPr lang="ru-RU"/>
        </a:p>
      </dgm:t>
    </dgm:pt>
    <dgm:pt modelId="{D4FEF4D9-1191-4DAB-815F-A50D8EF059B5}" type="pres">
      <dgm:prSet presAssocID="{7CE8EA4C-EDD1-4F84-88DF-37E76BB08025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09E3F-BF66-4E5A-A074-B03A993FA1C8}" type="pres">
      <dgm:prSet presAssocID="{7CE8EA4C-EDD1-4F84-88DF-37E76BB08025}" presName="invisiNode" presStyleLbl="node1" presStyleIdx="1" presStyleCnt="2"/>
      <dgm:spPr/>
    </dgm:pt>
    <dgm:pt modelId="{6BC18C3A-87FC-4C95-94CA-146016FEC8CC}" type="pres">
      <dgm:prSet presAssocID="{7CE8EA4C-EDD1-4F84-88DF-37E76BB08025}" presName="imagNode" presStyleLbl="fgImgPlace1" presStyleIdx="1" presStyleCnt="2" custScaleX="239077" custScaleY="1190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4B40F86-C2AE-47D1-B73D-9EBE67BEE5BF}" type="presOf" srcId="{04686B5A-FCB8-4B3D-8EC2-087B29293D8F}" destId="{D5B82C60-3D00-4C04-95B8-F48C8F617EEC}" srcOrd="1" destOrd="0" presId="urn:microsoft.com/office/officeart/2005/8/layout/hList7"/>
    <dgm:cxn modelId="{5117381C-16A2-422E-A2EB-CD8EB2388CCD}" srcId="{30E7CBB5-4E61-4EC9-B103-05E7AD34D8AB}" destId="{04686B5A-FCB8-4B3D-8EC2-087B29293D8F}" srcOrd="0" destOrd="0" parTransId="{9FCE5C1B-C767-4731-8A14-AE1FD50476DC}" sibTransId="{E73CB91D-EA3E-4C22-A093-6DB5972DBA93}"/>
    <dgm:cxn modelId="{BACAB002-93B1-495D-A369-839AFE9E85C2}" srcId="{30E7CBB5-4E61-4EC9-B103-05E7AD34D8AB}" destId="{7CE8EA4C-EDD1-4F84-88DF-37E76BB08025}" srcOrd="1" destOrd="0" parTransId="{6040E496-27BB-4C80-9773-940F2CA13DB3}" sibTransId="{5E9B5EF7-9BDB-4095-9961-06DBD6CD6C7C}"/>
    <dgm:cxn modelId="{FF5A2F8E-E114-43EF-AA5B-F4A92623D85E}" type="presOf" srcId="{7CE8EA4C-EDD1-4F84-88DF-37E76BB08025}" destId="{E892E7ED-DF41-42D7-9D8A-76E714ACE98F}" srcOrd="0" destOrd="0" presId="urn:microsoft.com/office/officeart/2005/8/layout/hList7"/>
    <dgm:cxn modelId="{F78A293A-AE9D-4969-8687-FDB4E8D4261B}" type="presOf" srcId="{7CE8EA4C-EDD1-4F84-88DF-37E76BB08025}" destId="{D4FEF4D9-1191-4DAB-815F-A50D8EF059B5}" srcOrd="1" destOrd="0" presId="urn:microsoft.com/office/officeart/2005/8/layout/hList7"/>
    <dgm:cxn modelId="{B2119369-E8DD-424E-BC5F-1B88680EA112}" type="presOf" srcId="{30E7CBB5-4E61-4EC9-B103-05E7AD34D8AB}" destId="{633C2EF9-4ECB-43D3-BD4A-85AE3C4AC2F7}" srcOrd="0" destOrd="0" presId="urn:microsoft.com/office/officeart/2005/8/layout/hList7"/>
    <dgm:cxn modelId="{C330B0D0-1F2E-4F8A-A437-79E727150ADD}" type="presOf" srcId="{E73CB91D-EA3E-4C22-A093-6DB5972DBA93}" destId="{68A425DE-BD25-4191-9B13-5CAEFEA89361}" srcOrd="0" destOrd="0" presId="urn:microsoft.com/office/officeart/2005/8/layout/hList7"/>
    <dgm:cxn modelId="{D8F74827-2BFA-4E82-A032-4613B9459807}" type="presOf" srcId="{04686B5A-FCB8-4B3D-8EC2-087B29293D8F}" destId="{B3C2BB4F-6073-496C-8D7D-38740CC9AA53}" srcOrd="0" destOrd="0" presId="urn:microsoft.com/office/officeart/2005/8/layout/hList7"/>
    <dgm:cxn modelId="{DE56C780-5D67-411A-9F41-96878E8F70A2}" type="presParOf" srcId="{633C2EF9-4ECB-43D3-BD4A-85AE3C4AC2F7}" destId="{2744B2F9-5C5A-4133-8BD5-208CE82C8DAA}" srcOrd="0" destOrd="0" presId="urn:microsoft.com/office/officeart/2005/8/layout/hList7"/>
    <dgm:cxn modelId="{13C10BE2-521B-4DA0-902E-17925D70BA06}" type="presParOf" srcId="{633C2EF9-4ECB-43D3-BD4A-85AE3C4AC2F7}" destId="{27E2C7E8-5181-4B97-A86F-B3975AA82E70}" srcOrd="1" destOrd="0" presId="urn:microsoft.com/office/officeart/2005/8/layout/hList7"/>
    <dgm:cxn modelId="{EEBA0E81-5D35-43EE-8B2B-7EA769E19698}" type="presParOf" srcId="{27E2C7E8-5181-4B97-A86F-B3975AA82E70}" destId="{36D2DF42-AD8C-49A2-9BA0-91573A33BEBC}" srcOrd="0" destOrd="0" presId="urn:microsoft.com/office/officeart/2005/8/layout/hList7"/>
    <dgm:cxn modelId="{BC9F1056-424F-4210-B4F6-9C15FB494166}" type="presParOf" srcId="{36D2DF42-AD8C-49A2-9BA0-91573A33BEBC}" destId="{B3C2BB4F-6073-496C-8D7D-38740CC9AA53}" srcOrd="0" destOrd="0" presId="urn:microsoft.com/office/officeart/2005/8/layout/hList7"/>
    <dgm:cxn modelId="{67756CBA-2679-49BB-B931-5771D5E1C4DC}" type="presParOf" srcId="{36D2DF42-AD8C-49A2-9BA0-91573A33BEBC}" destId="{D5B82C60-3D00-4C04-95B8-F48C8F617EEC}" srcOrd="1" destOrd="0" presId="urn:microsoft.com/office/officeart/2005/8/layout/hList7"/>
    <dgm:cxn modelId="{AD736E0A-652A-4199-B83F-018869A796FB}" type="presParOf" srcId="{36D2DF42-AD8C-49A2-9BA0-91573A33BEBC}" destId="{F540A3CC-051D-48B2-B287-F189D5E19EED}" srcOrd="2" destOrd="0" presId="urn:microsoft.com/office/officeart/2005/8/layout/hList7"/>
    <dgm:cxn modelId="{C8BDA374-4CD0-422D-8669-74A08BD4365A}" type="presParOf" srcId="{36D2DF42-AD8C-49A2-9BA0-91573A33BEBC}" destId="{79B25BE0-B628-467F-B55F-0368273BE8A0}" srcOrd="3" destOrd="0" presId="urn:microsoft.com/office/officeart/2005/8/layout/hList7"/>
    <dgm:cxn modelId="{2152C051-4061-4AAB-9D89-8CF0D524B053}" type="presParOf" srcId="{27E2C7E8-5181-4B97-A86F-B3975AA82E70}" destId="{68A425DE-BD25-4191-9B13-5CAEFEA89361}" srcOrd="1" destOrd="0" presId="urn:microsoft.com/office/officeart/2005/8/layout/hList7"/>
    <dgm:cxn modelId="{CF5CC300-8F30-4434-9A9B-A93449F2BF63}" type="presParOf" srcId="{27E2C7E8-5181-4B97-A86F-B3975AA82E70}" destId="{828A9061-B054-4269-8744-07046E8C5F71}" srcOrd="2" destOrd="0" presId="urn:microsoft.com/office/officeart/2005/8/layout/hList7"/>
    <dgm:cxn modelId="{476F44F3-B7BE-4790-8FC1-E4A134C6A4C7}" type="presParOf" srcId="{828A9061-B054-4269-8744-07046E8C5F71}" destId="{E892E7ED-DF41-42D7-9D8A-76E714ACE98F}" srcOrd="0" destOrd="0" presId="urn:microsoft.com/office/officeart/2005/8/layout/hList7"/>
    <dgm:cxn modelId="{12412F8A-A31A-493A-B464-5F8CEA8A19FF}" type="presParOf" srcId="{828A9061-B054-4269-8744-07046E8C5F71}" destId="{D4FEF4D9-1191-4DAB-815F-A50D8EF059B5}" srcOrd="1" destOrd="0" presId="urn:microsoft.com/office/officeart/2005/8/layout/hList7"/>
    <dgm:cxn modelId="{44EB5758-6DD4-4A2B-9C75-269509CC2D18}" type="presParOf" srcId="{828A9061-B054-4269-8744-07046E8C5F71}" destId="{23809E3F-BF66-4E5A-A074-B03A993FA1C8}" srcOrd="2" destOrd="0" presId="urn:microsoft.com/office/officeart/2005/8/layout/hList7"/>
    <dgm:cxn modelId="{65B24559-3A9B-44B4-82CD-C807AAA6C691}" type="presParOf" srcId="{828A9061-B054-4269-8744-07046E8C5F71}" destId="{6BC18C3A-87FC-4C95-94CA-146016FEC8C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FE2A-305C-4452-95D8-B85B785411E2}">
      <dsp:nvSpPr>
        <dsp:cNvPr id="0" name=""/>
        <dsp:cNvSpPr/>
      </dsp:nvSpPr>
      <dsp:spPr>
        <a:xfrm>
          <a:off x="0" y="166554"/>
          <a:ext cx="11430000" cy="95938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Мировое хозяйство</a:t>
          </a:r>
          <a:endParaRPr lang="ru-RU" sz="4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166554"/>
        <a:ext cx="11430000" cy="959380"/>
      </dsp:txXfrm>
    </dsp:sp>
    <dsp:sp modelId="{392B8AA1-4757-4407-9F3D-D32C7334D56B}">
      <dsp:nvSpPr>
        <dsp:cNvPr id="0" name=""/>
        <dsp:cNvSpPr/>
      </dsp:nvSpPr>
      <dsp:spPr>
        <a:xfrm>
          <a:off x="0" y="1275845"/>
          <a:ext cx="3806279" cy="1281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Первичный сектор</a:t>
          </a:r>
          <a:endParaRPr lang="ru-RU" sz="4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1275845"/>
        <a:ext cx="3806279" cy="1281081"/>
      </dsp:txXfrm>
    </dsp:sp>
    <dsp:sp modelId="{8681920D-C05F-422A-9D6F-C6D68F6B03A1}">
      <dsp:nvSpPr>
        <dsp:cNvPr id="0" name=""/>
        <dsp:cNvSpPr/>
      </dsp:nvSpPr>
      <dsp:spPr>
        <a:xfrm>
          <a:off x="3750465" y="1512453"/>
          <a:ext cx="3806279" cy="14064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Вторичный сектор</a:t>
          </a:r>
          <a:endParaRPr lang="ru-RU" sz="4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50465" y="1512453"/>
        <a:ext cx="3806279" cy="1406435"/>
      </dsp:txXfrm>
    </dsp:sp>
    <dsp:sp modelId="{50546E5E-FFB1-4889-B9B0-B482511A7E3E}">
      <dsp:nvSpPr>
        <dsp:cNvPr id="0" name=""/>
        <dsp:cNvSpPr/>
      </dsp:nvSpPr>
      <dsp:spPr>
        <a:xfrm>
          <a:off x="7500944" y="1853727"/>
          <a:ext cx="3806279" cy="14064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Третичный сектор</a:t>
          </a:r>
          <a:endParaRPr lang="ru-RU" sz="4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00944" y="1853727"/>
        <a:ext cx="3806279" cy="1406435"/>
      </dsp:txXfrm>
    </dsp:sp>
    <dsp:sp modelId="{63E58DE2-1405-4E7C-8A6A-ABB610BDE7BE}">
      <dsp:nvSpPr>
        <dsp:cNvPr id="0" name=""/>
        <dsp:cNvSpPr/>
      </dsp:nvSpPr>
      <dsp:spPr>
        <a:xfrm>
          <a:off x="0" y="4872805"/>
          <a:ext cx="11430000" cy="37930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2BB4F-6073-496C-8D7D-38740CC9AA53}">
      <dsp:nvSpPr>
        <dsp:cNvPr id="0" name=""/>
        <dsp:cNvSpPr/>
      </dsp:nvSpPr>
      <dsp:spPr>
        <a:xfrm>
          <a:off x="2447" y="0"/>
          <a:ext cx="3808400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Страны с экономикой аграрного типа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( с высокой долей сельского хозяйства </a:t>
          </a:r>
          <a:endParaRPr lang="ru-RU" sz="20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структуре производства)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2447" y="1859280"/>
        <a:ext cx="3808400" cy="1859280"/>
      </dsp:txXfrm>
    </dsp:sp>
    <dsp:sp modelId="{79B25BE0-B628-467F-B55F-0368273BE8A0}">
      <dsp:nvSpPr>
        <dsp:cNvPr id="0" name=""/>
        <dsp:cNvSpPr/>
      </dsp:nvSpPr>
      <dsp:spPr>
        <a:xfrm>
          <a:off x="762004" y="276833"/>
          <a:ext cx="2289286" cy="15519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92E7ED-DF41-42D7-9D8A-76E714ACE98F}">
      <dsp:nvSpPr>
        <dsp:cNvPr id="0" name=""/>
        <dsp:cNvSpPr/>
      </dsp:nvSpPr>
      <dsp:spPr>
        <a:xfrm>
          <a:off x="3925099" y="0"/>
          <a:ext cx="3808400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экономикой индустриального типа</a:t>
          </a:r>
        </a:p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( с преобладанием </a:t>
          </a:r>
          <a:endParaRPr lang="ru-RU" sz="20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структуре производства промышленности </a:t>
          </a:r>
          <a:endParaRPr lang="ru-RU" sz="20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строительства)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3925099" y="1859280"/>
        <a:ext cx="3808400" cy="1859280"/>
      </dsp:txXfrm>
    </dsp:sp>
    <dsp:sp modelId="{6BC18C3A-87FC-4C95-94CA-146016FEC8CC}">
      <dsp:nvSpPr>
        <dsp:cNvPr id="0" name=""/>
        <dsp:cNvSpPr/>
      </dsp:nvSpPr>
      <dsp:spPr>
        <a:xfrm>
          <a:off x="4724397" y="276833"/>
          <a:ext cx="2209804" cy="155196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1743BF-4CA8-4BB3-A15F-37A1C7FDB2C5}">
      <dsp:nvSpPr>
        <dsp:cNvPr id="0" name=""/>
        <dsp:cNvSpPr/>
      </dsp:nvSpPr>
      <dsp:spPr>
        <a:xfrm>
          <a:off x="7847752" y="0"/>
          <a:ext cx="3808400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Страны с экономикой постиндустриального типа ( с высокой долей услуг)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7847752" y="1859280"/>
        <a:ext cx="3808400" cy="1859280"/>
      </dsp:txXfrm>
    </dsp:sp>
    <dsp:sp modelId="{C39A706C-0E05-4E57-82AC-5D51499B64AA}">
      <dsp:nvSpPr>
        <dsp:cNvPr id="0" name=""/>
        <dsp:cNvSpPr/>
      </dsp:nvSpPr>
      <dsp:spPr>
        <a:xfrm>
          <a:off x="8686798" y="276833"/>
          <a:ext cx="2130306" cy="155196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4B2F9-5C5A-4133-8BD5-208CE82C8DAA}">
      <dsp:nvSpPr>
        <dsp:cNvPr id="0" name=""/>
        <dsp:cNvSpPr/>
      </dsp:nvSpPr>
      <dsp:spPr>
        <a:xfrm>
          <a:off x="466344" y="3718560"/>
          <a:ext cx="10725912" cy="697230"/>
        </a:xfrm>
        <a:prstGeom prst="leftRightArrow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2BB4F-6073-496C-8D7D-38740CC9AA53}">
      <dsp:nvSpPr>
        <dsp:cNvPr id="0" name=""/>
        <dsp:cNvSpPr/>
      </dsp:nvSpPr>
      <dsp:spPr>
        <a:xfrm>
          <a:off x="5009" y="0"/>
          <a:ext cx="5738217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 экономикой </a:t>
          </a:r>
          <a:endParaRPr lang="ru-RU" sz="24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аграрного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- индустриального типа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5009" y="1859280"/>
        <a:ext cx="5738217" cy="1859280"/>
      </dsp:txXfrm>
    </dsp:sp>
    <dsp:sp modelId="{79B25BE0-B628-467F-B55F-0368273BE8A0}">
      <dsp:nvSpPr>
        <dsp:cNvPr id="0" name=""/>
        <dsp:cNvSpPr/>
      </dsp:nvSpPr>
      <dsp:spPr>
        <a:xfrm>
          <a:off x="1023833" y="124431"/>
          <a:ext cx="3700570" cy="18567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92E7ED-DF41-42D7-9D8A-76E714ACE98F}">
      <dsp:nvSpPr>
        <dsp:cNvPr id="0" name=""/>
        <dsp:cNvSpPr/>
      </dsp:nvSpPr>
      <dsp:spPr>
        <a:xfrm>
          <a:off x="5915373" y="0"/>
          <a:ext cx="5738217" cy="4648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Страны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с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экономикой </a:t>
          </a:r>
          <a:endParaRPr lang="ru-RU" sz="2400" b="1" kern="1200" dirty="0" smtClean="0">
            <a:latin typeface="Arial" pitchFamily="34" charset="0"/>
            <a:cs typeface="Arial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индустриального 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- аграрного типа</a:t>
          </a:r>
        </a:p>
      </dsp:txBody>
      <dsp:txXfrm>
        <a:off x="5915373" y="1859280"/>
        <a:ext cx="5738217" cy="1859280"/>
      </dsp:txXfrm>
    </dsp:sp>
    <dsp:sp modelId="{6BC18C3A-87FC-4C95-94CA-146016FEC8CC}">
      <dsp:nvSpPr>
        <dsp:cNvPr id="0" name=""/>
        <dsp:cNvSpPr/>
      </dsp:nvSpPr>
      <dsp:spPr>
        <a:xfrm>
          <a:off x="6934204" y="131428"/>
          <a:ext cx="3700554" cy="184277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4B2F9-5C5A-4133-8BD5-208CE82C8DAA}">
      <dsp:nvSpPr>
        <dsp:cNvPr id="0" name=""/>
        <dsp:cNvSpPr/>
      </dsp:nvSpPr>
      <dsp:spPr>
        <a:xfrm>
          <a:off x="466344" y="3718560"/>
          <a:ext cx="10725912" cy="697230"/>
        </a:xfrm>
        <a:prstGeom prst="leftRightArrow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4505" y="1993265"/>
            <a:ext cx="5373370" cy="368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813242"/>
            <a:ext cx="5450205" cy="4050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295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1" r:id="rId6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-65396"/>
            <a:ext cx="12191999" cy="19339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7264" y="2807455"/>
            <a:ext cx="6954097" cy="252280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68440" algn="ctr">
              <a:spcBef>
                <a:spcPts val="2599"/>
              </a:spcBef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Мировое хозяйство и международное разделение труда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5782" y="2596408"/>
            <a:ext cx="681392" cy="277305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33201" y="1176891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850839" y="410026"/>
            <a:ext cx="6098117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696478" y="534444"/>
            <a:ext cx="709657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8746106" y="2279217"/>
            <a:ext cx="3328416" cy="3407438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6"/>
          <a:stretch/>
        </p:blipFill>
        <p:spPr bwMode="auto">
          <a:xfrm>
            <a:off x="8712763" y="2179222"/>
            <a:ext cx="3395101" cy="352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6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670" y="2057400"/>
            <a:ext cx="10527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МЕЖДУНАРОДНОЕ </a:t>
            </a:r>
            <a:r>
              <a:rPr lang="ru-RU" alt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ТРУДА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СПЕЦИАЛИЗАЦИЯ РАЗНЫХ СТРАН МИРА НА ПРОИЗВОДСТВЕ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ОПРЕДЕЛЁННЫХ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ПРОДУКЦИИ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 ТОВАРАМИ МЕЖДУ </a:t>
            </a:r>
            <a:r>
              <a:rPr lang="ru-RU" alt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НИМИ.</a:t>
            </a:r>
            <a:r>
              <a:rPr lang="ru-RU" altLang="ru-RU" dirty="0">
                <a:solidFill>
                  <a:srgbClr val="0000CC"/>
                </a:solidFill>
              </a:rPr>
              <a:t/>
            </a:r>
            <a:br>
              <a:rPr lang="ru-RU" altLang="ru-RU" dirty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Международное разделение труда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19" y="3657600"/>
            <a:ext cx="3973434" cy="2974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3657601"/>
            <a:ext cx="3505198" cy="29740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969" y="1150203"/>
            <a:ext cx="11632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Развитие мирового хозяйства основана на международном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разделении труда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13103" r="22001" b="8967"/>
          <a:stretch/>
        </p:blipFill>
        <p:spPr bwMode="auto">
          <a:xfrm>
            <a:off x="4800600" y="3123398"/>
            <a:ext cx="3364268" cy="273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0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 государств в системе международного разделения труда зависит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81000" y="1981200"/>
            <a:ext cx="4724400" cy="914400"/>
          </a:xfrm>
          <a:prstGeom prst="wedgeRoundRectCallout">
            <a:avLst>
              <a:gd name="adj1" fmla="val 34296"/>
              <a:gd name="adj2" fmla="val -11666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Уровня  их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социально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экономического развития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934200" y="1981200"/>
            <a:ext cx="4876800" cy="914400"/>
          </a:xfrm>
          <a:prstGeom prst="wedgeRoundRectCallout">
            <a:avLst>
              <a:gd name="adj1" fmla="val -33819"/>
              <a:gd name="adj2" fmla="val -12003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Особенностей экономико-географического положения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572000" y="3182874"/>
            <a:ext cx="3733800" cy="855726"/>
          </a:xfrm>
          <a:prstGeom prst="wedgeRoundRectCallout">
            <a:avLst>
              <a:gd name="adj1" fmla="val -15731"/>
              <a:gd name="adj2" fmla="val -256050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Природных условий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 иных факторов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191000"/>
            <a:ext cx="4057650" cy="2438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91000"/>
            <a:ext cx="3794881" cy="2438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 bwMode="auto">
          <a:xfrm>
            <a:off x="4572000" y="4191000"/>
            <a:ext cx="3513117" cy="2438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5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2401" y="2271497"/>
            <a:ext cx="396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Япония выделяется</a:t>
            </a: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экспортом радиотехники, робототехники, автомобилей </a:t>
            </a:r>
          </a:p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морских судов</a:t>
            </a:r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6928" y="13855"/>
            <a:ext cx="12198927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Специализация Японии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925"/>
            <a:ext cx="12192000" cy="17566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каждой стране выделяются отрасли  международной специализации, то есть отрасли экономики, ориентированные на экспорт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556" y="2271497"/>
            <a:ext cx="2474494" cy="161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557" y="4118932"/>
            <a:ext cx="2474494" cy="193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71497"/>
            <a:ext cx="2249906" cy="16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93296"/>
            <a:ext cx="2354179" cy="161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8931"/>
            <a:ext cx="2249906" cy="19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8931"/>
            <a:ext cx="2354179" cy="19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5594" y="1643431"/>
            <a:ext cx="4343399" cy="4962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34012" y="1643430"/>
            <a:ext cx="75715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1610" marR="281305" indent="-2433955" algn="ctr">
              <a:lnSpc>
                <a:spcPct val="100000"/>
              </a:lnSpc>
            </a:pP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Канада </a:t>
            </a:r>
            <a:r>
              <a:rPr lang="ru-RU" sz="2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седьмое</a:t>
            </a:r>
          </a:p>
          <a:p>
            <a:pPr marL="2721610" marR="281305" indent="-2433955" algn="ctr">
              <a:lnSpc>
                <a:spcPct val="100000"/>
              </a:lnSpc>
            </a:pP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мире по 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сбору </a:t>
            </a: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второе</a:t>
            </a:r>
          </a:p>
          <a:p>
            <a:pPr marL="2721610" marR="281305" indent="-2433955"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экспорту 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зерна. Зерновое</a:t>
            </a:r>
          </a:p>
          <a:p>
            <a:pPr marL="2721610" marR="281305" indent="-2433955"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 –  </a:t>
            </a:r>
            <a:r>
              <a:rPr lang="ru-RU" sz="2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 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endParaRPr lang="ru-RU" sz="2800" b="1" spc="-5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21610" marR="281305" indent="-2433955" algn="ctr">
              <a:lnSpc>
                <a:spcPct val="100000"/>
              </a:lnSpc>
            </a:pPr>
            <a:r>
              <a:rPr lang="ru-RU" sz="2800" b="1" spc="-5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еждународной</a:t>
            </a:r>
            <a:r>
              <a:rPr lang="ru-RU" sz="2800" b="1" spc="2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spc="-5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19767" y="1120210"/>
            <a:ext cx="4552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Канады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13310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905"/>
            <a:ext cx="3438767" cy="256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32" y="4038905"/>
            <a:ext cx="3324468" cy="256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6"/>
            <a:ext cx="12192000" cy="10668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Австралия, ЮАР, Россия - алмазы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0" y="1336781"/>
            <a:ext cx="4042548" cy="2324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96171"/>
            <a:ext cx="4724400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996171"/>
            <a:ext cx="4042548" cy="2586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460971"/>
            <a:ext cx="30480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0057" y="1295400"/>
            <a:ext cx="7408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Австралия – овцеводство - шерсть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514600"/>
            <a:ext cx="5693400" cy="368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599"/>
            <a:ext cx="5705012" cy="36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20912"/>
            <a:ext cx="4191000" cy="27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391" y="1295400"/>
            <a:ext cx="3347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Египет - туризм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19287"/>
            <a:ext cx="3924300" cy="294322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40" y="1919286"/>
            <a:ext cx="432336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9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143000"/>
            <a:ext cx="3632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Индия - чай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рис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14800"/>
            <a:ext cx="4528387" cy="248552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4" y="1818620"/>
            <a:ext cx="4432706" cy="19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52" y="1818620"/>
            <a:ext cx="3915948" cy="19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4132676" cy="248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6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1371600"/>
            <a:ext cx="5861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Колумбия - кофе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изумруды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286000"/>
            <a:ext cx="6170796" cy="4190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5999"/>
            <a:ext cx="438150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3600"/>
            <a:ext cx="5218814" cy="3532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19200"/>
            <a:ext cx="113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Саудовская Аравия, ОАЭ, Кувейт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нефть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газ, финики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634" y="1988127"/>
            <a:ext cx="4904509" cy="3678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769729"/>
            <a:ext cx="3367088" cy="18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09800" y="35289"/>
            <a:ext cx="821055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Мировое хозяйство </a:t>
            </a:r>
            <a:endParaRPr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6" y="1401622"/>
            <a:ext cx="1222502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ПРЕДСТАВЛЯЕТ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СОБОЙ СОВОКУПНОСТЬ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НАЦИОНАЛЬНЫХ ЭКОНОМИК ВСЕХ СТРАН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МИРА,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СВЯЗАННЫХ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РАЗНООБРАЗНЫМИ ТОРГОВОГО–ЭКОНОМИЧЕСКИМИ </a:t>
            </a:r>
            <a:r>
              <a:rPr lang="ru-R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ОТНОШЕНИЯМИ</a:t>
            </a:r>
            <a:endParaRPr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2360" y="3505200"/>
            <a:ext cx="3679191" cy="2913380"/>
            <a:chOff x="185420" y="3822700"/>
            <a:chExt cx="3235960" cy="2913380"/>
          </a:xfrm>
        </p:grpSpPr>
        <p:sp>
          <p:nvSpPr>
            <p:cNvPr id="30" name="object 30"/>
            <p:cNvSpPr/>
            <p:nvPr/>
          </p:nvSpPr>
          <p:spPr>
            <a:xfrm>
              <a:off x="195580" y="3832860"/>
              <a:ext cx="3215639" cy="2893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90500" y="3827780"/>
              <a:ext cx="3225800" cy="2903220"/>
            </a:xfrm>
            <a:custGeom>
              <a:avLst/>
              <a:gdLst/>
              <a:ahLst/>
              <a:cxnLst/>
              <a:rect l="l" t="t" r="r" b="b"/>
              <a:pathLst>
                <a:path w="3225800" h="2903220">
                  <a:moveTo>
                    <a:pt x="0" y="2903220"/>
                  </a:moveTo>
                  <a:lnTo>
                    <a:pt x="3225800" y="2903220"/>
                  </a:lnTo>
                  <a:lnTo>
                    <a:pt x="3225800" y="0"/>
                  </a:lnTo>
                  <a:lnTo>
                    <a:pt x="0" y="0"/>
                  </a:lnTo>
                  <a:lnTo>
                    <a:pt x="0" y="2903220"/>
                  </a:lnTo>
                  <a:close/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895600"/>
            <a:ext cx="3733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15361"/>
            <a:ext cx="3619500" cy="289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1371600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Швейцария - часы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финансовые услуги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213476"/>
            <a:ext cx="5014912" cy="4317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500427"/>
            <a:ext cx="5695950" cy="37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00" y="1371600"/>
            <a:ext cx="781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Перу,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амбия, Конго –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медная руда, рафинированная медь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28573"/>
            <a:ext cx="511999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28574"/>
            <a:ext cx="485966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"/>
            <a:ext cx="12192000" cy="10598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международной специализации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00" y="1371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Бурунди и Уганда - кофе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44958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1"/>
            <a:ext cx="44958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1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" y="1143000"/>
            <a:ext cx="117729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Крупнейшими районами овцеводства являются: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саванна и полупустыни территории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Австралии   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прерии Северной Америки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пустынные территории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Африки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пампа и горы Латинской Америки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Выращивание риса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ведущая отрасль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растениеводства в: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А)Турции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Греции;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В)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Болгарии и Венгрии;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Испании и Португалии;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Китае и Индии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Какая из перечисленных стран входит в число мировых лидеров по выращиванию сахарной свеклы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Финляндия;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В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Египет;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Франция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                                                         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Индонезия.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51" y="230717"/>
            <a:ext cx="5943600" cy="726016"/>
          </a:xfrm>
        </p:spPr>
        <p:txBody>
          <a:bodyPr lIns="0" tIns="34903" rIns="0" bIns="0" rtlCol="0">
            <a:spAutoFit/>
          </a:bodyPr>
          <a:lstStyle/>
          <a:p>
            <a:pPr marL="26849" algn="ctr">
              <a:lnSpc>
                <a:spcPct val="100000"/>
              </a:lnSpc>
              <a:spcBef>
                <a:spcPts val="275"/>
              </a:spcBef>
              <a:defRPr/>
            </a:pPr>
            <a:r>
              <a:rPr lang="ru-RU" b="1" spc="32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Задание: </a:t>
            </a:r>
            <a:endParaRPr b="1" spc="1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object 3"/>
          <p:cNvSpPr>
            <a:spLocks/>
          </p:cNvSpPr>
          <p:nvPr/>
        </p:nvSpPr>
        <p:spPr bwMode="auto">
          <a:xfrm>
            <a:off x="11116733" y="336551"/>
            <a:ext cx="533400" cy="533400"/>
          </a:xfrm>
          <a:custGeom>
            <a:avLst/>
            <a:gdLst>
              <a:gd name="T0" fmla="*/ 39468510 w 252729"/>
              <a:gd name="T1" fmla="*/ 0 h 252729"/>
              <a:gd name="T2" fmla="*/ 0 w 252729"/>
              <a:gd name="T3" fmla="*/ 0 h 252729"/>
              <a:gd name="T4" fmla="*/ 0 w 252729"/>
              <a:gd name="T5" fmla="*/ 39468510 h 252729"/>
              <a:gd name="T6" fmla="*/ 39468510 w 252729"/>
              <a:gd name="T7" fmla="*/ 39468510 h 252729"/>
              <a:gd name="T8" fmla="*/ 39468510 w 252729"/>
              <a:gd name="T9" fmla="*/ 0 h 252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3" name="object 8"/>
          <p:cNvSpPr txBox="1">
            <a:spLocks noChangeArrowheads="1"/>
          </p:cNvSpPr>
          <p:nvPr/>
        </p:nvSpPr>
        <p:spPr bwMode="auto">
          <a:xfrm>
            <a:off x="4191000" y="1447800"/>
            <a:ext cx="6481233" cy="33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1. Прочитать </a:t>
            </a:r>
          </a:p>
          <a:p>
            <a:pPr algn="just">
              <a:spcBef>
                <a:spcPts val="1200"/>
              </a:spcBef>
            </a:pPr>
            <a:r>
              <a:rPr lang="ru-RU" altLang="ru-RU" sz="4300" b="1" dirty="0" smtClean="0">
                <a:solidFill>
                  <a:srgbClr val="007035"/>
                </a:solidFill>
              </a:rPr>
              <a:t>§</a:t>
            </a:r>
            <a:r>
              <a:rPr lang="ru-RU" altLang="ru-RU" sz="4300" b="1" dirty="0" smtClean="0">
                <a:solidFill>
                  <a:srgbClr val="007035"/>
                </a:solidFill>
              </a:rPr>
              <a:t>13 Мировое </a:t>
            </a:r>
            <a:r>
              <a:rPr lang="ru-RU" altLang="ru-RU" sz="4300" b="1" dirty="0" smtClean="0">
                <a:solidFill>
                  <a:srgbClr val="007035"/>
                </a:solidFill>
              </a:rPr>
              <a:t>хозяйство</a:t>
            </a:r>
          </a:p>
          <a:p>
            <a:pPr algn="just">
              <a:spcBef>
                <a:spcPts val="2400"/>
              </a:spcBef>
            </a:pPr>
            <a:r>
              <a:rPr lang="ru-RU" altLang="ru-RU" sz="4300" b="1" dirty="0" smtClean="0">
                <a:solidFill>
                  <a:srgbClr val="007035"/>
                </a:solidFill>
              </a:rPr>
              <a:t>2</a:t>
            </a:r>
            <a:r>
              <a:rPr lang="ru-RU" altLang="ru-RU" sz="4300" b="1" dirty="0">
                <a:solidFill>
                  <a:srgbClr val="007035"/>
                </a:solidFill>
              </a:rPr>
              <a:t>. Ответить письменно </a:t>
            </a:r>
            <a:endParaRPr lang="ru-RU" altLang="ru-RU" sz="4300" b="1" dirty="0" smtClean="0">
              <a:solidFill>
                <a:srgbClr val="007035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н</a:t>
            </a:r>
            <a:r>
              <a:rPr lang="ru-RU" altLang="ru-RU" sz="4300" b="1" dirty="0" smtClean="0">
                <a:solidFill>
                  <a:srgbClr val="007035"/>
                </a:solidFill>
              </a:rPr>
              <a:t>а вопросы  стр. 42</a:t>
            </a:r>
            <a:endParaRPr lang="ru-RU" altLang="ru-RU" sz="4300" b="1" dirty="0">
              <a:solidFill>
                <a:srgbClr val="007035"/>
              </a:solidFill>
            </a:endParaRPr>
          </a:p>
        </p:txBody>
      </p:sp>
      <p:sp>
        <p:nvSpPr>
          <p:cNvPr id="22535" name="object 10"/>
          <p:cNvSpPr>
            <a:spLocks/>
          </p:cNvSpPr>
          <p:nvPr/>
        </p:nvSpPr>
        <p:spPr bwMode="auto">
          <a:xfrm>
            <a:off x="4343400" y="5896175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253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22540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41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22537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22538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9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108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9836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мирового хозяйства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160317"/>
            <a:ext cx="1074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1ACE9F"/>
              </a:buClr>
              <a:buSzPct val="60000"/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XV-XVII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веках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начало формирования,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эпоху</a:t>
            </a:r>
            <a:r>
              <a:rPr lang="en-US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Великих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геогра-фических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открытий. Активное развитие международной торговли драгоценными металлами и камнями,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пряностями,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рабами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514601"/>
            <a:ext cx="4724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14601"/>
            <a:ext cx="2815936" cy="19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000"/>
          <a:stretch/>
        </p:blipFill>
        <p:spPr bwMode="auto">
          <a:xfrm>
            <a:off x="7467600" y="4463035"/>
            <a:ext cx="3448050" cy="209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33" y="2514601"/>
            <a:ext cx="3292767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9836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мирового хозяйства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160317"/>
            <a:ext cx="1112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spcBef>
                <a:spcPct val="20000"/>
              </a:spcBef>
              <a:spcAft>
                <a:spcPct val="0"/>
              </a:spcAft>
              <a:buClr>
                <a:srgbClr val="1ACE9F"/>
              </a:buClr>
              <a:buSzPct val="60000"/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мирового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связано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прогрессом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производства.</a:t>
            </a:r>
            <a:r>
              <a:rPr lang="en-US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экономике до </a:t>
            </a:r>
            <a:r>
              <a:rPr lang="en-US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ведущей отраслью было сельское хозяйство. Вместе с тем, в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нной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 развивались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ремёсла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19650"/>
            <a:ext cx="35052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3505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14" y="4819650"/>
            <a:ext cx="3939886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0"/>
          <a:stretch/>
        </p:blipFill>
        <p:spPr bwMode="auto">
          <a:xfrm>
            <a:off x="3832514" y="2895600"/>
            <a:ext cx="3939886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599"/>
            <a:ext cx="3844636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4819651"/>
            <a:ext cx="3863686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9836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мирового хозяйства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160317"/>
            <a:ext cx="1082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1ACE9F"/>
              </a:buClr>
              <a:buSzPct val="60000"/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революция в </a:t>
            </a:r>
            <a:r>
              <a:rPr lang="ru-RU" alt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вропе заложила основу ускоренного развития промышленности. Изобретение в конце </a:t>
            </a:r>
            <a:r>
              <a:rPr lang="en-US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столетия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Дж.Уаттом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паровой машины способствовало появлению крупных  промышленных предприятий.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050" y="4953000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1781 году Уатт запатентовал изобретение, которое сделало его знаменитым - паровую машину "для осуществления движения вокруг оси с целью приведения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действие других машин"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03842"/>
            <a:ext cx="3352800" cy="21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952999"/>
            <a:ext cx="3505200" cy="164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53401" y="4953000"/>
            <a:ext cx="3733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Arial" pitchFamily="34" charset="0"/>
                <a:cs typeface="Arial" pitchFamily="34" charset="0"/>
              </a:rPr>
              <a:t>Мануфакту́ра</a:t>
            </a:r>
            <a:r>
              <a:rPr lang="ru-RU" dirty="0">
                <a:latin typeface="Arial" pitchFamily="34" charset="0"/>
                <a:cs typeface="Arial" pitchFamily="34" charset="0"/>
              </a:rPr>
              <a:t> — предприятие, основанное на ручном труде наёмных работников, где существует разделение труда на отдельные производственные операции.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49" y="2803842"/>
            <a:ext cx="3714751" cy="192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32" y="2777013"/>
            <a:ext cx="3577935" cy="192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2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9836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мирового хозяйства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0186" y="1185208"/>
            <a:ext cx="11088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algn="just" fontAlgn="base">
              <a:spcBef>
                <a:spcPct val="20000"/>
              </a:spcBef>
              <a:spcAft>
                <a:spcPct val="0"/>
              </a:spcAft>
              <a:buClr>
                <a:srgbClr val="1ACE9F"/>
              </a:buClr>
              <a:buSzPct val="60000"/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1960 годы начался процесс автоматизации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                    в промышленности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Это, в свою очередь, способствовало развитию нематериального производства, </a:t>
            </a:r>
            <a:r>
              <a:rPr lang="ru-RU" altLang="ru-R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сферы обслуживания.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В результате в </a:t>
            </a:r>
            <a:r>
              <a:rPr lang="ru-RU" alt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экономике большое значение приобрела сфера услуг.</a:t>
            </a:r>
            <a:endParaRPr lang="ru-RU" alt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3276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171949"/>
            <a:ext cx="3048000" cy="251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35" y="3124200"/>
            <a:ext cx="3051465" cy="259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71949"/>
            <a:ext cx="3276600" cy="251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98367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мирового хозяйства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53644116"/>
              </p:ext>
            </p:extLst>
          </p:nvPr>
        </p:nvGraphicFramePr>
        <p:xfrm>
          <a:off x="457200" y="1145910"/>
          <a:ext cx="1143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3962400"/>
            <a:ext cx="3352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Сельское  хозяйство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Добывающая промышленность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Рыболовство и охота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4239399"/>
            <a:ext cx="29718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Обрабатывающая промышленность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Строительство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4696778"/>
            <a:ext cx="452662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Пассажирский транспорт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Банковско-финансовые услуги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Другие виды услуг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166947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Исходя из роли и места сельского хозяйства, промышленности и сферы услуг в национальной экономике страны мира подразделяются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81391230"/>
              </p:ext>
            </p:extLst>
          </p:nvPr>
        </p:nvGraphicFramePr>
        <p:xfrm>
          <a:off x="228600" y="1981200"/>
          <a:ext cx="11658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928" y="6926"/>
            <a:ext cx="12198927" cy="166947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Исходя из соотношения сельского хозяйства, промышленности  в структуре национальной экономики выделяют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57158973"/>
              </p:ext>
            </p:extLst>
          </p:nvPr>
        </p:nvGraphicFramePr>
        <p:xfrm>
          <a:off x="152400" y="1981200"/>
          <a:ext cx="11658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29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dac31716289a625c41441829b5b333e43a2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628</Words>
  <Application>Microsoft Office PowerPoint</Application>
  <PresentationFormat>Широкоэкранный</PresentationFormat>
  <Paragraphs>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Wingdings</vt:lpstr>
      <vt:lpstr>Office Theme</vt:lpstr>
      <vt:lpstr>Презентация PowerPoint</vt:lpstr>
      <vt:lpstr>Мировое хозяйство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50</cp:revision>
  <dcterms:created xsi:type="dcterms:W3CDTF">2020-06-27T17:50:03Z</dcterms:created>
  <dcterms:modified xsi:type="dcterms:W3CDTF">2020-10-18T14:20:19Z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2020-06-27T00:00:00Z</vt:filetime>
  </property>
</Properties>
</file>