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300" r:id="rId3"/>
    <p:sldId id="297" r:id="rId4"/>
    <p:sldId id="298" r:id="rId5"/>
    <p:sldId id="299" r:id="rId6"/>
    <p:sldId id="301" r:id="rId7"/>
    <p:sldId id="302" r:id="rId8"/>
    <p:sldId id="303" r:id="rId9"/>
    <p:sldId id="304" r:id="rId10"/>
    <p:sldId id="307" r:id="rId11"/>
    <p:sldId id="305" r:id="rId12"/>
    <p:sldId id="312" r:id="rId13"/>
    <p:sldId id="308" r:id="rId14"/>
    <p:sldId id="311" r:id="rId15"/>
    <p:sldId id="313" r:id="rId16"/>
    <p:sldId id="314" r:id="rId17"/>
    <p:sldId id="309" r:id="rId18"/>
    <p:sldId id="315" r:id="rId19"/>
    <p:sldId id="317" r:id="rId20"/>
    <p:sldId id="318" r:id="rId21"/>
    <p:sldId id="319" r:id="rId22"/>
    <p:sldId id="320" r:id="rId23"/>
  </p:sldIdLst>
  <p:sldSz cx="12192000" cy="6858000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30" algn="l" defTabSz="9143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94" algn="l" defTabSz="9143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160" algn="l" defTabSz="9143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327" algn="l" defTabSz="9143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7491" autoAdjust="0"/>
  </p:normalViewPr>
  <p:slideViewPr>
    <p:cSldViewPr>
      <p:cViewPr varScale="1">
        <p:scale>
          <a:sx n="49" d="100"/>
          <a:sy n="49" d="100"/>
        </p:scale>
        <p:origin x="7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FA4CB-7973-42C0-8FB7-AC82FFB3D45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BC5175C-DE05-4DE4-B803-BDF77B5904D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Методы</a:t>
          </a:r>
        </a:p>
      </dgm:t>
    </dgm:pt>
    <dgm:pt modelId="{18E29B0D-CB92-4983-8F3E-EB565C0DC0E2}" type="parTrans" cxnId="{1C2F7101-BB9B-4DDC-9B77-5DAD6ED29CE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C09F92-8531-45C2-8696-CF98A02BEB18}" type="sibTrans" cxnId="{1C2F7101-BB9B-4DDC-9B77-5DAD6ED29CE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964454-3B94-4AD2-9592-DA1B3FED003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Генеалогический</a:t>
          </a:r>
        </a:p>
      </dgm:t>
    </dgm:pt>
    <dgm:pt modelId="{6AAE8F8C-D1B4-43BE-9EF4-97C1DB5AC279}" type="parTrans" cxnId="{C94A2D55-0212-4BC0-85CC-6CF7A44C888C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4CE3C4-D77A-4E2A-A45E-483C885BF587}" type="sibTrans" cxnId="{C94A2D55-0212-4BC0-85CC-6CF7A44C888C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D2AB03-35F1-47BB-9A21-B43BC51E909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Цитогенетический </a:t>
          </a:r>
        </a:p>
      </dgm:t>
    </dgm:pt>
    <dgm:pt modelId="{93FDF383-9B90-4CBD-B7A9-C41CDDB73C07}" type="parTrans" cxnId="{DB1AFFF5-44C8-4A91-889F-E82190C25B8D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CC803B-D97D-45B2-B79E-8C066BABE450}" type="sibTrans" cxnId="{DB1AFFF5-44C8-4A91-889F-E82190C25B8D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F503B7-DF48-4904-A217-D58B03EF31C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Близнецовый</a:t>
          </a:r>
        </a:p>
      </dgm:t>
    </dgm:pt>
    <dgm:pt modelId="{B8B2D221-DD31-49A0-9D46-D19F5BF69E48}" type="parTrans" cxnId="{63CBD3F8-B960-4A7F-9071-AF02918F649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04ED4E-ED86-4475-B7BF-29B000406780}" type="sibTrans" cxnId="{63CBD3F8-B960-4A7F-9071-AF02918F649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63B1FE-5A09-4AFC-BDCB-185372A81F4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Биохимический</a:t>
          </a:r>
        </a:p>
      </dgm:t>
    </dgm:pt>
    <dgm:pt modelId="{835AE75A-E31D-41F3-B845-7596AB55B531}" type="parTrans" cxnId="{9C94609B-E492-4724-9F8E-726FDE264899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D059B0-E21B-4066-8AE4-5493E4A1C77C}" type="sibTrans" cxnId="{9C94609B-E492-4724-9F8E-726FDE264899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D56BEB-EA15-4783-AC70-DEBA4FD1072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Молекулярно-генетический</a:t>
          </a:r>
        </a:p>
      </dgm:t>
    </dgm:pt>
    <dgm:pt modelId="{E5457337-4523-4382-8689-0EE8AB1ABB80}" type="parTrans" cxnId="{174557E1-2B18-4236-B516-AAB8FFFEF7E2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078708-4F2C-45B7-AD77-0626A290E481}" type="sibTrans" cxnId="{174557E1-2B18-4236-B516-AAB8FFFEF7E2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6A40A9-1CB1-4B35-AF04-3656162F9BC9}" type="pres">
      <dgm:prSet presAssocID="{F40FA4CB-7973-42C0-8FB7-AC82FFB3D4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B0B2ED-992D-45A7-A1F6-2EC45CBF2080}" type="pres">
      <dgm:prSet presAssocID="{EBC5175C-DE05-4DE4-B803-BDF77B5904D9}" presName="hierRoot1" presStyleCnt="0">
        <dgm:presLayoutVars>
          <dgm:hierBranch val="hang"/>
        </dgm:presLayoutVars>
      </dgm:prSet>
      <dgm:spPr/>
    </dgm:pt>
    <dgm:pt modelId="{988927DD-A176-488E-A3A0-8D4235658F92}" type="pres">
      <dgm:prSet presAssocID="{EBC5175C-DE05-4DE4-B803-BDF77B5904D9}" presName="rootComposite1" presStyleCnt="0"/>
      <dgm:spPr/>
    </dgm:pt>
    <dgm:pt modelId="{16DE09DE-3A9E-4712-BDC8-7C3116FD9069}" type="pres">
      <dgm:prSet presAssocID="{EBC5175C-DE05-4DE4-B803-BDF77B5904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2B394-7250-4F67-B81E-67E2A1278C4C}" type="pres">
      <dgm:prSet presAssocID="{EBC5175C-DE05-4DE4-B803-BDF77B5904D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416058-7C0F-432E-872B-F2F984C8D6CE}" type="pres">
      <dgm:prSet presAssocID="{EBC5175C-DE05-4DE4-B803-BDF77B5904D9}" presName="hierChild2" presStyleCnt="0"/>
      <dgm:spPr/>
    </dgm:pt>
    <dgm:pt modelId="{0FDBE151-0BFC-41D6-98D2-7774C272AF4A}" type="pres">
      <dgm:prSet presAssocID="{6AAE8F8C-D1B4-43BE-9EF4-97C1DB5AC279}" presName="Name48" presStyleLbl="parChTrans1D2" presStyleIdx="0" presStyleCnt="5"/>
      <dgm:spPr/>
      <dgm:t>
        <a:bodyPr/>
        <a:lstStyle/>
        <a:p>
          <a:endParaRPr lang="ru-RU"/>
        </a:p>
      </dgm:t>
    </dgm:pt>
    <dgm:pt modelId="{44C0FCE3-7BD2-4F36-B0FF-B11C6B489254}" type="pres">
      <dgm:prSet presAssocID="{87964454-3B94-4AD2-9592-DA1B3FED0033}" presName="hierRoot2" presStyleCnt="0">
        <dgm:presLayoutVars>
          <dgm:hierBranch/>
        </dgm:presLayoutVars>
      </dgm:prSet>
      <dgm:spPr/>
    </dgm:pt>
    <dgm:pt modelId="{699F52FC-6B40-40E7-A091-4C370930B614}" type="pres">
      <dgm:prSet presAssocID="{87964454-3B94-4AD2-9592-DA1B3FED0033}" presName="rootComposite" presStyleCnt="0"/>
      <dgm:spPr/>
    </dgm:pt>
    <dgm:pt modelId="{14D6B22D-8CCC-41A7-A182-A4212663F4AA}" type="pres">
      <dgm:prSet presAssocID="{87964454-3B94-4AD2-9592-DA1B3FED0033}" presName="rootText" presStyleLbl="node2" presStyleIdx="0" presStyleCnt="5" custScaleX="135109" custLinFactNeighborX="-84353" custLinFactNeighborY="-44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B1801-45EC-4020-865D-3F782C1D2E8D}" type="pres">
      <dgm:prSet presAssocID="{87964454-3B94-4AD2-9592-DA1B3FED0033}" presName="rootConnector" presStyleLbl="node2" presStyleIdx="0" presStyleCnt="5"/>
      <dgm:spPr/>
      <dgm:t>
        <a:bodyPr/>
        <a:lstStyle/>
        <a:p>
          <a:endParaRPr lang="ru-RU"/>
        </a:p>
      </dgm:t>
    </dgm:pt>
    <dgm:pt modelId="{B278E028-07E1-40FA-8DF7-837002DE73D7}" type="pres">
      <dgm:prSet presAssocID="{87964454-3B94-4AD2-9592-DA1B3FED0033}" presName="hierChild4" presStyleCnt="0"/>
      <dgm:spPr/>
    </dgm:pt>
    <dgm:pt modelId="{8EBF6D87-5522-4D79-8B38-9A2144E9068F}" type="pres">
      <dgm:prSet presAssocID="{87964454-3B94-4AD2-9592-DA1B3FED0033}" presName="hierChild5" presStyleCnt="0"/>
      <dgm:spPr/>
    </dgm:pt>
    <dgm:pt modelId="{45902C57-5154-427E-8820-BF0150031EAA}" type="pres">
      <dgm:prSet presAssocID="{93FDF383-9B90-4CBD-B7A9-C41CDDB73C07}" presName="Name48" presStyleLbl="parChTrans1D2" presStyleIdx="1" presStyleCnt="5"/>
      <dgm:spPr/>
      <dgm:t>
        <a:bodyPr/>
        <a:lstStyle/>
        <a:p>
          <a:endParaRPr lang="ru-RU"/>
        </a:p>
      </dgm:t>
    </dgm:pt>
    <dgm:pt modelId="{07F40BD2-4B77-4DA8-B9D1-65E94F0BBB61}" type="pres">
      <dgm:prSet presAssocID="{ADD2AB03-35F1-47BB-9A21-B43BC51E9094}" presName="hierRoot2" presStyleCnt="0">
        <dgm:presLayoutVars>
          <dgm:hierBranch/>
        </dgm:presLayoutVars>
      </dgm:prSet>
      <dgm:spPr/>
    </dgm:pt>
    <dgm:pt modelId="{1A0EE2A9-B58B-4975-9E1D-F45C7AC66E87}" type="pres">
      <dgm:prSet presAssocID="{ADD2AB03-35F1-47BB-9A21-B43BC51E9094}" presName="rootComposite" presStyleCnt="0"/>
      <dgm:spPr/>
    </dgm:pt>
    <dgm:pt modelId="{D7115EB5-B867-4FF2-9A5D-1FF47395FC80}" type="pres">
      <dgm:prSet presAssocID="{ADD2AB03-35F1-47BB-9A21-B43BC51E9094}" presName="rootText" presStyleLbl="node2" presStyleIdx="1" presStyleCnt="5" custScaleX="149065" custLinFactNeighborX="61473" custLinFactNeighborY="-1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6DF58-7D9B-4CA2-B39F-469717B572DC}" type="pres">
      <dgm:prSet presAssocID="{ADD2AB03-35F1-47BB-9A21-B43BC51E9094}" presName="rootConnector" presStyleLbl="node2" presStyleIdx="1" presStyleCnt="5"/>
      <dgm:spPr/>
      <dgm:t>
        <a:bodyPr/>
        <a:lstStyle/>
        <a:p>
          <a:endParaRPr lang="ru-RU"/>
        </a:p>
      </dgm:t>
    </dgm:pt>
    <dgm:pt modelId="{B3E12E88-7A66-42D6-BF5C-A76B591BBA2F}" type="pres">
      <dgm:prSet presAssocID="{ADD2AB03-35F1-47BB-9A21-B43BC51E9094}" presName="hierChild4" presStyleCnt="0"/>
      <dgm:spPr/>
    </dgm:pt>
    <dgm:pt modelId="{7B00CF25-B0B0-48BC-8F48-98DC907AC467}" type="pres">
      <dgm:prSet presAssocID="{ADD2AB03-35F1-47BB-9A21-B43BC51E9094}" presName="hierChild5" presStyleCnt="0"/>
      <dgm:spPr/>
    </dgm:pt>
    <dgm:pt modelId="{32ABD2C4-2B24-46D1-82EA-7CDD125D2419}" type="pres">
      <dgm:prSet presAssocID="{B8B2D221-DD31-49A0-9D46-D19F5BF69E48}" presName="Name48" presStyleLbl="parChTrans1D2" presStyleIdx="2" presStyleCnt="5"/>
      <dgm:spPr/>
      <dgm:t>
        <a:bodyPr/>
        <a:lstStyle/>
        <a:p>
          <a:endParaRPr lang="ru-RU"/>
        </a:p>
      </dgm:t>
    </dgm:pt>
    <dgm:pt modelId="{8867813E-4E99-4E81-AFCD-76FD38F8C18E}" type="pres">
      <dgm:prSet presAssocID="{F7F503B7-DF48-4904-A217-D58B03EF31C8}" presName="hierRoot2" presStyleCnt="0">
        <dgm:presLayoutVars>
          <dgm:hierBranch/>
        </dgm:presLayoutVars>
      </dgm:prSet>
      <dgm:spPr/>
    </dgm:pt>
    <dgm:pt modelId="{10456F91-6967-451E-A2E7-A5E4B740291B}" type="pres">
      <dgm:prSet presAssocID="{F7F503B7-DF48-4904-A217-D58B03EF31C8}" presName="rootComposite" presStyleCnt="0"/>
      <dgm:spPr/>
    </dgm:pt>
    <dgm:pt modelId="{68DAB034-3197-4C2B-A20F-1F940EDA73D0}" type="pres">
      <dgm:prSet presAssocID="{F7F503B7-DF48-4904-A217-D58B03EF31C8}" presName="rootText" presStyleLbl="node2" presStyleIdx="2" presStyleCnt="5" custScaleX="128325" custLinFactNeighborX="-84353" custLinFactNeighborY="-44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7C83D-FBE1-472D-A5AC-41BA4EAA5F31}" type="pres">
      <dgm:prSet presAssocID="{F7F503B7-DF48-4904-A217-D58B03EF31C8}" presName="rootConnector" presStyleLbl="node2" presStyleIdx="2" presStyleCnt="5"/>
      <dgm:spPr/>
      <dgm:t>
        <a:bodyPr/>
        <a:lstStyle/>
        <a:p>
          <a:endParaRPr lang="ru-RU"/>
        </a:p>
      </dgm:t>
    </dgm:pt>
    <dgm:pt modelId="{5A494168-638B-4A66-AB72-56B57A28837F}" type="pres">
      <dgm:prSet presAssocID="{F7F503B7-DF48-4904-A217-D58B03EF31C8}" presName="hierChild4" presStyleCnt="0"/>
      <dgm:spPr/>
    </dgm:pt>
    <dgm:pt modelId="{C29BFC1F-003A-4E84-A05A-BB86AC730763}" type="pres">
      <dgm:prSet presAssocID="{F7F503B7-DF48-4904-A217-D58B03EF31C8}" presName="hierChild5" presStyleCnt="0"/>
      <dgm:spPr/>
    </dgm:pt>
    <dgm:pt modelId="{DDCA8E1B-5FCB-4002-A02C-8FB27FB96762}" type="pres">
      <dgm:prSet presAssocID="{835AE75A-E31D-41F3-B845-7596AB55B531}" presName="Name48" presStyleLbl="parChTrans1D2" presStyleIdx="3" presStyleCnt="5"/>
      <dgm:spPr/>
      <dgm:t>
        <a:bodyPr/>
        <a:lstStyle/>
        <a:p>
          <a:endParaRPr lang="ru-RU"/>
        </a:p>
      </dgm:t>
    </dgm:pt>
    <dgm:pt modelId="{CBE00DB6-7371-436A-B758-AEB99C73973E}" type="pres">
      <dgm:prSet presAssocID="{E363B1FE-5A09-4AFC-BDCB-185372A81F4E}" presName="hierRoot2" presStyleCnt="0">
        <dgm:presLayoutVars>
          <dgm:hierBranch/>
        </dgm:presLayoutVars>
      </dgm:prSet>
      <dgm:spPr/>
    </dgm:pt>
    <dgm:pt modelId="{01513D84-3D29-4599-A39B-9594E4669CB9}" type="pres">
      <dgm:prSet presAssocID="{E363B1FE-5A09-4AFC-BDCB-185372A81F4E}" presName="rootComposite" presStyleCnt="0"/>
      <dgm:spPr/>
    </dgm:pt>
    <dgm:pt modelId="{28BFCF96-D5B0-4516-8AB7-FE62DA8BFE41}" type="pres">
      <dgm:prSet presAssocID="{E363B1FE-5A09-4AFC-BDCB-185372A81F4E}" presName="rootText" presStyleLbl="node2" presStyleIdx="3" presStyleCnt="5" custScaleX="157959" custLinFactNeighborX="59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A3EB6-3A56-45F5-8323-057FEE6A11ED}" type="pres">
      <dgm:prSet presAssocID="{E363B1FE-5A09-4AFC-BDCB-185372A81F4E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08B432-2968-4C85-81A0-9D15A2FA6E65}" type="pres">
      <dgm:prSet presAssocID="{E363B1FE-5A09-4AFC-BDCB-185372A81F4E}" presName="hierChild4" presStyleCnt="0"/>
      <dgm:spPr/>
    </dgm:pt>
    <dgm:pt modelId="{C3BA4F31-D301-4E86-AC76-18CA22E8A7BD}" type="pres">
      <dgm:prSet presAssocID="{E363B1FE-5A09-4AFC-BDCB-185372A81F4E}" presName="hierChild5" presStyleCnt="0"/>
      <dgm:spPr/>
    </dgm:pt>
    <dgm:pt modelId="{26046D2E-A8F7-418C-BD66-F40C6B166DC7}" type="pres">
      <dgm:prSet presAssocID="{E5457337-4523-4382-8689-0EE8AB1ABB80}" presName="Name48" presStyleLbl="parChTrans1D2" presStyleIdx="4" presStyleCnt="5"/>
      <dgm:spPr/>
      <dgm:t>
        <a:bodyPr/>
        <a:lstStyle/>
        <a:p>
          <a:endParaRPr lang="ru-RU"/>
        </a:p>
      </dgm:t>
    </dgm:pt>
    <dgm:pt modelId="{22386EAE-1B6E-4EE8-9335-11A77EA7FF5C}" type="pres">
      <dgm:prSet presAssocID="{FCD56BEB-EA15-4783-AC70-DEBA4FD10725}" presName="hierRoot2" presStyleCnt="0">
        <dgm:presLayoutVars>
          <dgm:hierBranch/>
        </dgm:presLayoutVars>
      </dgm:prSet>
      <dgm:spPr/>
    </dgm:pt>
    <dgm:pt modelId="{FFC79BB4-EAEE-49C2-BBC2-AFECE811BD21}" type="pres">
      <dgm:prSet presAssocID="{FCD56BEB-EA15-4783-AC70-DEBA4FD10725}" presName="rootComposite" presStyleCnt="0"/>
      <dgm:spPr/>
    </dgm:pt>
    <dgm:pt modelId="{8E4DC930-1A5B-4AC9-AD93-8273E2290CB4}" type="pres">
      <dgm:prSet presAssocID="{FCD56BEB-EA15-4783-AC70-DEBA4FD10725}" presName="rootText" presStyleLbl="node2" presStyleIdx="4" presStyleCnt="5" custScaleX="124695" custLinFactNeighborX="-84353" custLinFactNeighborY="-44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DF2EB7-D588-4E72-BFCC-84123DEA84DD}" type="pres">
      <dgm:prSet presAssocID="{FCD56BEB-EA15-4783-AC70-DEBA4FD10725}" presName="rootConnector" presStyleLbl="node2" presStyleIdx="4" presStyleCnt="5"/>
      <dgm:spPr/>
      <dgm:t>
        <a:bodyPr/>
        <a:lstStyle/>
        <a:p>
          <a:endParaRPr lang="ru-RU"/>
        </a:p>
      </dgm:t>
    </dgm:pt>
    <dgm:pt modelId="{272C4B26-5DB4-46D5-B274-3D417CFAD163}" type="pres">
      <dgm:prSet presAssocID="{FCD56BEB-EA15-4783-AC70-DEBA4FD10725}" presName="hierChild4" presStyleCnt="0"/>
      <dgm:spPr/>
    </dgm:pt>
    <dgm:pt modelId="{A2BE2CB5-5326-4D0C-A5D2-39549F48132D}" type="pres">
      <dgm:prSet presAssocID="{FCD56BEB-EA15-4783-AC70-DEBA4FD10725}" presName="hierChild5" presStyleCnt="0"/>
      <dgm:spPr/>
    </dgm:pt>
    <dgm:pt modelId="{5E05AB7C-49A3-413A-9A01-F72D57B2F1B0}" type="pres">
      <dgm:prSet presAssocID="{EBC5175C-DE05-4DE4-B803-BDF77B5904D9}" presName="hierChild3" presStyleCnt="0"/>
      <dgm:spPr/>
    </dgm:pt>
  </dgm:ptLst>
  <dgm:cxnLst>
    <dgm:cxn modelId="{9C94609B-E492-4724-9F8E-726FDE264899}" srcId="{EBC5175C-DE05-4DE4-B803-BDF77B5904D9}" destId="{E363B1FE-5A09-4AFC-BDCB-185372A81F4E}" srcOrd="3" destOrd="0" parTransId="{835AE75A-E31D-41F3-B845-7596AB55B531}" sibTransId="{AFD059B0-E21B-4066-8AE4-5493E4A1C77C}"/>
    <dgm:cxn modelId="{050BC174-9B32-4394-A1E3-E62808836260}" type="presOf" srcId="{E5457337-4523-4382-8689-0EE8AB1ABB80}" destId="{26046D2E-A8F7-418C-BD66-F40C6B166DC7}" srcOrd="0" destOrd="0" presId="urn:microsoft.com/office/officeart/2005/8/layout/orgChart1"/>
    <dgm:cxn modelId="{7B867936-CAF9-476F-A2F3-F8046DA2565A}" type="presOf" srcId="{835AE75A-E31D-41F3-B845-7596AB55B531}" destId="{DDCA8E1B-5FCB-4002-A02C-8FB27FB96762}" srcOrd="0" destOrd="0" presId="urn:microsoft.com/office/officeart/2005/8/layout/orgChart1"/>
    <dgm:cxn modelId="{BA2D7D75-FE8F-44F8-ADED-9681DDCEA66B}" type="presOf" srcId="{E363B1FE-5A09-4AFC-BDCB-185372A81F4E}" destId="{864A3EB6-3A56-45F5-8323-057FEE6A11ED}" srcOrd="1" destOrd="0" presId="urn:microsoft.com/office/officeart/2005/8/layout/orgChart1"/>
    <dgm:cxn modelId="{4A4832B0-072D-4AEA-8540-7F4E65CDE786}" type="presOf" srcId="{FCD56BEB-EA15-4783-AC70-DEBA4FD10725}" destId="{8E4DC930-1A5B-4AC9-AD93-8273E2290CB4}" srcOrd="0" destOrd="0" presId="urn:microsoft.com/office/officeart/2005/8/layout/orgChart1"/>
    <dgm:cxn modelId="{EBADEFE6-1135-4853-BAFE-F8AEF05F0A2C}" type="presOf" srcId="{EBC5175C-DE05-4DE4-B803-BDF77B5904D9}" destId="{16DE09DE-3A9E-4712-BDC8-7C3116FD9069}" srcOrd="0" destOrd="0" presId="urn:microsoft.com/office/officeart/2005/8/layout/orgChart1"/>
    <dgm:cxn modelId="{C2361846-2B2D-4874-91A0-644AB85D713F}" type="presOf" srcId="{F7F503B7-DF48-4904-A217-D58B03EF31C8}" destId="{68DAB034-3197-4C2B-A20F-1F940EDA73D0}" srcOrd="0" destOrd="0" presId="urn:microsoft.com/office/officeart/2005/8/layout/orgChart1"/>
    <dgm:cxn modelId="{CC79F78A-7C8D-4FE5-A403-6F6361B221F5}" type="presOf" srcId="{B8B2D221-DD31-49A0-9D46-D19F5BF69E48}" destId="{32ABD2C4-2B24-46D1-82EA-7CDD125D2419}" srcOrd="0" destOrd="0" presId="urn:microsoft.com/office/officeart/2005/8/layout/orgChart1"/>
    <dgm:cxn modelId="{1C2F7101-BB9B-4DDC-9B77-5DAD6ED29CEB}" srcId="{F40FA4CB-7973-42C0-8FB7-AC82FFB3D459}" destId="{EBC5175C-DE05-4DE4-B803-BDF77B5904D9}" srcOrd="0" destOrd="0" parTransId="{18E29B0D-CB92-4983-8F3E-EB565C0DC0E2}" sibTransId="{D4C09F92-8531-45C2-8696-CF98A02BEB18}"/>
    <dgm:cxn modelId="{BB017223-743C-4A6A-97B4-54F7010C1C05}" type="presOf" srcId="{F7F503B7-DF48-4904-A217-D58B03EF31C8}" destId="{0607C83D-FBE1-472D-A5AC-41BA4EAA5F31}" srcOrd="1" destOrd="0" presId="urn:microsoft.com/office/officeart/2005/8/layout/orgChart1"/>
    <dgm:cxn modelId="{4F79A7FD-6494-41B6-B1CB-3CE211EAC5E7}" type="presOf" srcId="{F40FA4CB-7973-42C0-8FB7-AC82FFB3D459}" destId="{616A40A9-1CB1-4B35-AF04-3656162F9BC9}" srcOrd="0" destOrd="0" presId="urn:microsoft.com/office/officeart/2005/8/layout/orgChart1"/>
    <dgm:cxn modelId="{40D42EEA-4466-4821-85DC-E5C3CF7A02FA}" type="presOf" srcId="{ADD2AB03-35F1-47BB-9A21-B43BC51E9094}" destId="{D7115EB5-B867-4FF2-9A5D-1FF47395FC80}" srcOrd="0" destOrd="0" presId="urn:microsoft.com/office/officeart/2005/8/layout/orgChart1"/>
    <dgm:cxn modelId="{1B47AAF2-7990-4BCA-AEE7-545C3366D32C}" type="presOf" srcId="{E363B1FE-5A09-4AFC-BDCB-185372A81F4E}" destId="{28BFCF96-D5B0-4516-8AB7-FE62DA8BFE41}" srcOrd="0" destOrd="0" presId="urn:microsoft.com/office/officeart/2005/8/layout/orgChart1"/>
    <dgm:cxn modelId="{4ED6FC93-54F9-437E-A4D6-D7F6FEBEA7CE}" type="presOf" srcId="{EBC5175C-DE05-4DE4-B803-BDF77B5904D9}" destId="{2102B394-7250-4F67-B81E-67E2A1278C4C}" srcOrd="1" destOrd="0" presId="urn:microsoft.com/office/officeart/2005/8/layout/orgChart1"/>
    <dgm:cxn modelId="{6F6C22BD-BF3E-4C86-986C-94D385EFB945}" type="presOf" srcId="{6AAE8F8C-D1B4-43BE-9EF4-97C1DB5AC279}" destId="{0FDBE151-0BFC-41D6-98D2-7774C272AF4A}" srcOrd="0" destOrd="0" presId="urn:microsoft.com/office/officeart/2005/8/layout/orgChart1"/>
    <dgm:cxn modelId="{C00F94AB-9B22-4282-BF73-E5D193540BB5}" type="presOf" srcId="{87964454-3B94-4AD2-9592-DA1B3FED0033}" destId="{14D6B22D-8CCC-41A7-A182-A4212663F4AA}" srcOrd="0" destOrd="0" presId="urn:microsoft.com/office/officeart/2005/8/layout/orgChart1"/>
    <dgm:cxn modelId="{174557E1-2B18-4236-B516-AAB8FFFEF7E2}" srcId="{EBC5175C-DE05-4DE4-B803-BDF77B5904D9}" destId="{FCD56BEB-EA15-4783-AC70-DEBA4FD10725}" srcOrd="4" destOrd="0" parTransId="{E5457337-4523-4382-8689-0EE8AB1ABB80}" sibTransId="{3C078708-4F2C-45B7-AD77-0626A290E481}"/>
    <dgm:cxn modelId="{E6189684-1DC8-41A2-95D1-72848E5F255B}" type="presOf" srcId="{87964454-3B94-4AD2-9592-DA1B3FED0033}" destId="{7FEB1801-45EC-4020-865D-3F782C1D2E8D}" srcOrd="1" destOrd="0" presId="urn:microsoft.com/office/officeart/2005/8/layout/orgChart1"/>
    <dgm:cxn modelId="{627D6598-AC02-42BA-B4A4-8C88E8CC6AAD}" type="presOf" srcId="{FCD56BEB-EA15-4783-AC70-DEBA4FD10725}" destId="{F3DF2EB7-D588-4E72-BFCC-84123DEA84DD}" srcOrd="1" destOrd="0" presId="urn:microsoft.com/office/officeart/2005/8/layout/orgChart1"/>
    <dgm:cxn modelId="{6E237407-F870-413E-BC99-0F0051EA2220}" type="presOf" srcId="{93FDF383-9B90-4CBD-B7A9-C41CDDB73C07}" destId="{45902C57-5154-427E-8820-BF0150031EAA}" srcOrd="0" destOrd="0" presId="urn:microsoft.com/office/officeart/2005/8/layout/orgChart1"/>
    <dgm:cxn modelId="{63CBD3F8-B960-4A7F-9071-AF02918F649B}" srcId="{EBC5175C-DE05-4DE4-B803-BDF77B5904D9}" destId="{F7F503B7-DF48-4904-A217-D58B03EF31C8}" srcOrd="2" destOrd="0" parTransId="{B8B2D221-DD31-49A0-9D46-D19F5BF69E48}" sibTransId="{9204ED4E-ED86-4475-B7BF-29B000406780}"/>
    <dgm:cxn modelId="{C94A2D55-0212-4BC0-85CC-6CF7A44C888C}" srcId="{EBC5175C-DE05-4DE4-B803-BDF77B5904D9}" destId="{87964454-3B94-4AD2-9592-DA1B3FED0033}" srcOrd="0" destOrd="0" parTransId="{6AAE8F8C-D1B4-43BE-9EF4-97C1DB5AC279}" sibTransId="{874CE3C4-D77A-4E2A-A45E-483C885BF587}"/>
    <dgm:cxn modelId="{B28065CE-42D3-4FC9-B9EE-BB18365FD6BE}" type="presOf" srcId="{ADD2AB03-35F1-47BB-9A21-B43BC51E9094}" destId="{6176DF58-7D9B-4CA2-B39F-469717B572DC}" srcOrd="1" destOrd="0" presId="urn:microsoft.com/office/officeart/2005/8/layout/orgChart1"/>
    <dgm:cxn modelId="{DB1AFFF5-44C8-4A91-889F-E82190C25B8D}" srcId="{EBC5175C-DE05-4DE4-B803-BDF77B5904D9}" destId="{ADD2AB03-35F1-47BB-9A21-B43BC51E9094}" srcOrd="1" destOrd="0" parTransId="{93FDF383-9B90-4CBD-B7A9-C41CDDB73C07}" sibTransId="{57CC803B-D97D-45B2-B79E-8C066BABE450}"/>
    <dgm:cxn modelId="{FE8A7BEB-EF3D-43C6-BCF9-8710DD6EFE72}" type="presParOf" srcId="{616A40A9-1CB1-4B35-AF04-3656162F9BC9}" destId="{0CB0B2ED-992D-45A7-A1F6-2EC45CBF2080}" srcOrd="0" destOrd="0" presId="urn:microsoft.com/office/officeart/2005/8/layout/orgChart1"/>
    <dgm:cxn modelId="{54BBDC9E-3EDE-46A1-84AD-CA92BB1B79EF}" type="presParOf" srcId="{0CB0B2ED-992D-45A7-A1F6-2EC45CBF2080}" destId="{988927DD-A176-488E-A3A0-8D4235658F92}" srcOrd="0" destOrd="0" presId="urn:microsoft.com/office/officeart/2005/8/layout/orgChart1"/>
    <dgm:cxn modelId="{4E43C760-C1C1-450E-AF64-CC500E6E0488}" type="presParOf" srcId="{988927DD-A176-488E-A3A0-8D4235658F92}" destId="{16DE09DE-3A9E-4712-BDC8-7C3116FD9069}" srcOrd="0" destOrd="0" presId="urn:microsoft.com/office/officeart/2005/8/layout/orgChart1"/>
    <dgm:cxn modelId="{6BCD1164-DBA5-47CD-8135-6826520C3EB9}" type="presParOf" srcId="{988927DD-A176-488E-A3A0-8D4235658F92}" destId="{2102B394-7250-4F67-B81E-67E2A1278C4C}" srcOrd="1" destOrd="0" presId="urn:microsoft.com/office/officeart/2005/8/layout/orgChart1"/>
    <dgm:cxn modelId="{426CBD0D-E480-4E42-9C56-4F585212B163}" type="presParOf" srcId="{0CB0B2ED-992D-45A7-A1F6-2EC45CBF2080}" destId="{31416058-7C0F-432E-872B-F2F984C8D6CE}" srcOrd="1" destOrd="0" presId="urn:microsoft.com/office/officeart/2005/8/layout/orgChart1"/>
    <dgm:cxn modelId="{0661E733-BDC1-4C66-A938-5B934B61FC66}" type="presParOf" srcId="{31416058-7C0F-432E-872B-F2F984C8D6CE}" destId="{0FDBE151-0BFC-41D6-98D2-7774C272AF4A}" srcOrd="0" destOrd="0" presId="urn:microsoft.com/office/officeart/2005/8/layout/orgChart1"/>
    <dgm:cxn modelId="{52E833D3-4413-4049-AE8C-6CE4300D322F}" type="presParOf" srcId="{31416058-7C0F-432E-872B-F2F984C8D6CE}" destId="{44C0FCE3-7BD2-4F36-B0FF-B11C6B489254}" srcOrd="1" destOrd="0" presId="urn:microsoft.com/office/officeart/2005/8/layout/orgChart1"/>
    <dgm:cxn modelId="{16F73F22-6E72-40D1-B517-D6AC097CA88D}" type="presParOf" srcId="{44C0FCE3-7BD2-4F36-B0FF-B11C6B489254}" destId="{699F52FC-6B40-40E7-A091-4C370930B614}" srcOrd="0" destOrd="0" presId="urn:microsoft.com/office/officeart/2005/8/layout/orgChart1"/>
    <dgm:cxn modelId="{C8442AC3-E3A5-48F9-8B97-9EC3FB4131F0}" type="presParOf" srcId="{699F52FC-6B40-40E7-A091-4C370930B614}" destId="{14D6B22D-8CCC-41A7-A182-A4212663F4AA}" srcOrd="0" destOrd="0" presId="urn:microsoft.com/office/officeart/2005/8/layout/orgChart1"/>
    <dgm:cxn modelId="{22EE627B-AF4B-4D0C-8B74-D1A414C7F396}" type="presParOf" srcId="{699F52FC-6B40-40E7-A091-4C370930B614}" destId="{7FEB1801-45EC-4020-865D-3F782C1D2E8D}" srcOrd="1" destOrd="0" presId="urn:microsoft.com/office/officeart/2005/8/layout/orgChart1"/>
    <dgm:cxn modelId="{23414466-AE54-48BA-8A87-8852CC8BC43F}" type="presParOf" srcId="{44C0FCE3-7BD2-4F36-B0FF-B11C6B489254}" destId="{B278E028-07E1-40FA-8DF7-837002DE73D7}" srcOrd="1" destOrd="0" presId="urn:microsoft.com/office/officeart/2005/8/layout/orgChart1"/>
    <dgm:cxn modelId="{5B97B7EA-6CD8-49C6-A909-4682CA9DDD7B}" type="presParOf" srcId="{44C0FCE3-7BD2-4F36-B0FF-B11C6B489254}" destId="{8EBF6D87-5522-4D79-8B38-9A2144E9068F}" srcOrd="2" destOrd="0" presId="urn:microsoft.com/office/officeart/2005/8/layout/orgChart1"/>
    <dgm:cxn modelId="{07B98A19-01ED-4424-AD45-B8823B1CA7CB}" type="presParOf" srcId="{31416058-7C0F-432E-872B-F2F984C8D6CE}" destId="{45902C57-5154-427E-8820-BF0150031EAA}" srcOrd="2" destOrd="0" presId="urn:microsoft.com/office/officeart/2005/8/layout/orgChart1"/>
    <dgm:cxn modelId="{D647C380-036C-4893-A183-F87C4B9D9815}" type="presParOf" srcId="{31416058-7C0F-432E-872B-F2F984C8D6CE}" destId="{07F40BD2-4B77-4DA8-B9D1-65E94F0BBB61}" srcOrd="3" destOrd="0" presId="urn:microsoft.com/office/officeart/2005/8/layout/orgChart1"/>
    <dgm:cxn modelId="{DC3BD312-FDEB-425E-B400-2A0CA27B31EE}" type="presParOf" srcId="{07F40BD2-4B77-4DA8-B9D1-65E94F0BBB61}" destId="{1A0EE2A9-B58B-4975-9E1D-F45C7AC66E87}" srcOrd="0" destOrd="0" presId="urn:microsoft.com/office/officeart/2005/8/layout/orgChart1"/>
    <dgm:cxn modelId="{3BC27F29-6A56-4C2E-A777-9DAEAFFDA95B}" type="presParOf" srcId="{1A0EE2A9-B58B-4975-9E1D-F45C7AC66E87}" destId="{D7115EB5-B867-4FF2-9A5D-1FF47395FC80}" srcOrd="0" destOrd="0" presId="urn:microsoft.com/office/officeart/2005/8/layout/orgChart1"/>
    <dgm:cxn modelId="{D8F49694-1EA0-4145-9628-038E0EC314DD}" type="presParOf" srcId="{1A0EE2A9-B58B-4975-9E1D-F45C7AC66E87}" destId="{6176DF58-7D9B-4CA2-B39F-469717B572DC}" srcOrd="1" destOrd="0" presId="urn:microsoft.com/office/officeart/2005/8/layout/orgChart1"/>
    <dgm:cxn modelId="{EDAC89D9-7BD7-4A69-BB7F-0519B240DE4B}" type="presParOf" srcId="{07F40BD2-4B77-4DA8-B9D1-65E94F0BBB61}" destId="{B3E12E88-7A66-42D6-BF5C-A76B591BBA2F}" srcOrd="1" destOrd="0" presId="urn:microsoft.com/office/officeart/2005/8/layout/orgChart1"/>
    <dgm:cxn modelId="{0173877B-CF5C-4D40-BCFF-2C32C321F8A0}" type="presParOf" srcId="{07F40BD2-4B77-4DA8-B9D1-65E94F0BBB61}" destId="{7B00CF25-B0B0-48BC-8F48-98DC907AC467}" srcOrd="2" destOrd="0" presId="urn:microsoft.com/office/officeart/2005/8/layout/orgChart1"/>
    <dgm:cxn modelId="{9B8F839B-DCD6-4EBF-B63B-AF3AFF2AAF0A}" type="presParOf" srcId="{31416058-7C0F-432E-872B-F2F984C8D6CE}" destId="{32ABD2C4-2B24-46D1-82EA-7CDD125D2419}" srcOrd="4" destOrd="0" presId="urn:microsoft.com/office/officeart/2005/8/layout/orgChart1"/>
    <dgm:cxn modelId="{FF1359D2-3C60-4419-85EC-93FB677BC2DC}" type="presParOf" srcId="{31416058-7C0F-432E-872B-F2F984C8D6CE}" destId="{8867813E-4E99-4E81-AFCD-76FD38F8C18E}" srcOrd="5" destOrd="0" presId="urn:microsoft.com/office/officeart/2005/8/layout/orgChart1"/>
    <dgm:cxn modelId="{E9A999E8-58AE-4CCC-A49D-C8313D986E07}" type="presParOf" srcId="{8867813E-4E99-4E81-AFCD-76FD38F8C18E}" destId="{10456F91-6967-451E-A2E7-A5E4B740291B}" srcOrd="0" destOrd="0" presId="urn:microsoft.com/office/officeart/2005/8/layout/orgChart1"/>
    <dgm:cxn modelId="{2A1BE9D7-090E-40A8-A2A1-3112E421ABD8}" type="presParOf" srcId="{10456F91-6967-451E-A2E7-A5E4B740291B}" destId="{68DAB034-3197-4C2B-A20F-1F940EDA73D0}" srcOrd="0" destOrd="0" presId="urn:microsoft.com/office/officeart/2005/8/layout/orgChart1"/>
    <dgm:cxn modelId="{02A578DB-195F-49F7-8D71-88CF4EC074B3}" type="presParOf" srcId="{10456F91-6967-451E-A2E7-A5E4B740291B}" destId="{0607C83D-FBE1-472D-A5AC-41BA4EAA5F31}" srcOrd="1" destOrd="0" presId="urn:microsoft.com/office/officeart/2005/8/layout/orgChart1"/>
    <dgm:cxn modelId="{B2910807-98A2-4358-AA81-2F2DEBD43B4A}" type="presParOf" srcId="{8867813E-4E99-4E81-AFCD-76FD38F8C18E}" destId="{5A494168-638B-4A66-AB72-56B57A28837F}" srcOrd="1" destOrd="0" presId="urn:microsoft.com/office/officeart/2005/8/layout/orgChart1"/>
    <dgm:cxn modelId="{361D6C9B-0393-4730-A6D7-2BECC1465942}" type="presParOf" srcId="{8867813E-4E99-4E81-AFCD-76FD38F8C18E}" destId="{C29BFC1F-003A-4E84-A05A-BB86AC730763}" srcOrd="2" destOrd="0" presId="urn:microsoft.com/office/officeart/2005/8/layout/orgChart1"/>
    <dgm:cxn modelId="{BE70F305-AA48-429E-B326-E4E98DCEA55D}" type="presParOf" srcId="{31416058-7C0F-432E-872B-F2F984C8D6CE}" destId="{DDCA8E1B-5FCB-4002-A02C-8FB27FB96762}" srcOrd="6" destOrd="0" presId="urn:microsoft.com/office/officeart/2005/8/layout/orgChart1"/>
    <dgm:cxn modelId="{04ED9584-7BA1-456F-9143-99BDC32B629C}" type="presParOf" srcId="{31416058-7C0F-432E-872B-F2F984C8D6CE}" destId="{CBE00DB6-7371-436A-B758-AEB99C73973E}" srcOrd="7" destOrd="0" presId="urn:microsoft.com/office/officeart/2005/8/layout/orgChart1"/>
    <dgm:cxn modelId="{F125E28F-574B-4251-809E-B57185969091}" type="presParOf" srcId="{CBE00DB6-7371-436A-B758-AEB99C73973E}" destId="{01513D84-3D29-4599-A39B-9594E4669CB9}" srcOrd="0" destOrd="0" presId="urn:microsoft.com/office/officeart/2005/8/layout/orgChart1"/>
    <dgm:cxn modelId="{F5FFA8FD-8148-4E64-92DD-9188014A3A9E}" type="presParOf" srcId="{01513D84-3D29-4599-A39B-9594E4669CB9}" destId="{28BFCF96-D5B0-4516-8AB7-FE62DA8BFE41}" srcOrd="0" destOrd="0" presId="urn:microsoft.com/office/officeart/2005/8/layout/orgChart1"/>
    <dgm:cxn modelId="{90D58C08-1631-4522-8AC7-4DDE843FC50C}" type="presParOf" srcId="{01513D84-3D29-4599-A39B-9594E4669CB9}" destId="{864A3EB6-3A56-45F5-8323-057FEE6A11ED}" srcOrd="1" destOrd="0" presId="urn:microsoft.com/office/officeart/2005/8/layout/orgChart1"/>
    <dgm:cxn modelId="{70E94F77-D94D-4CAF-8931-789940EE4A5D}" type="presParOf" srcId="{CBE00DB6-7371-436A-B758-AEB99C73973E}" destId="{9D08B432-2968-4C85-81A0-9D15A2FA6E65}" srcOrd="1" destOrd="0" presId="urn:microsoft.com/office/officeart/2005/8/layout/orgChart1"/>
    <dgm:cxn modelId="{978F6892-084F-4594-8A2E-F4DDFA658473}" type="presParOf" srcId="{CBE00DB6-7371-436A-B758-AEB99C73973E}" destId="{C3BA4F31-D301-4E86-AC76-18CA22E8A7BD}" srcOrd="2" destOrd="0" presId="urn:microsoft.com/office/officeart/2005/8/layout/orgChart1"/>
    <dgm:cxn modelId="{66318DBE-C57E-4221-9772-48840E31CE59}" type="presParOf" srcId="{31416058-7C0F-432E-872B-F2F984C8D6CE}" destId="{26046D2E-A8F7-418C-BD66-F40C6B166DC7}" srcOrd="8" destOrd="0" presId="urn:microsoft.com/office/officeart/2005/8/layout/orgChart1"/>
    <dgm:cxn modelId="{F73796C1-AE21-460B-95DB-5EA3FC9199A5}" type="presParOf" srcId="{31416058-7C0F-432E-872B-F2F984C8D6CE}" destId="{22386EAE-1B6E-4EE8-9335-11A77EA7FF5C}" srcOrd="9" destOrd="0" presId="urn:microsoft.com/office/officeart/2005/8/layout/orgChart1"/>
    <dgm:cxn modelId="{92755D22-9E1B-479E-BF70-4002863B16B2}" type="presParOf" srcId="{22386EAE-1B6E-4EE8-9335-11A77EA7FF5C}" destId="{FFC79BB4-EAEE-49C2-BBC2-AFECE811BD21}" srcOrd="0" destOrd="0" presId="urn:microsoft.com/office/officeart/2005/8/layout/orgChart1"/>
    <dgm:cxn modelId="{2911258D-4A8C-4138-8E65-B10A1A125938}" type="presParOf" srcId="{FFC79BB4-EAEE-49C2-BBC2-AFECE811BD21}" destId="{8E4DC930-1A5B-4AC9-AD93-8273E2290CB4}" srcOrd="0" destOrd="0" presId="urn:microsoft.com/office/officeart/2005/8/layout/orgChart1"/>
    <dgm:cxn modelId="{31CD9E5F-AAB6-4924-83A8-4899BBBC63E5}" type="presParOf" srcId="{FFC79BB4-EAEE-49C2-BBC2-AFECE811BD21}" destId="{F3DF2EB7-D588-4E72-BFCC-84123DEA84DD}" srcOrd="1" destOrd="0" presId="urn:microsoft.com/office/officeart/2005/8/layout/orgChart1"/>
    <dgm:cxn modelId="{19C9FF96-4A5C-4106-9AAB-E16952F759A4}" type="presParOf" srcId="{22386EAE-1B6E-4EE8-9335-11A77EA7FF5C}" destId="{272C4B26-5DB4-46D5-B274-3D417CFAD163}" srcOrd="1" destOrd="0" presId="urn:microsoft.com/office/officeart/2005/8/layout/orgChart1"/>
    <dgm:cxn modelId="{4A8D84F3-38A0-486F-8324-25575F5A146A}" type="presParOf" srcId="{22386EAE-1B6E-4EE8-9335-11A77EA7FF5C}" destId="{A2BE2CB5-5326-4D0C-A5D2-39549F48132D}" srcOrd="2" destOrd="0" presId="urn:microsoft.com/office/officeart/2005/8/layout/orgChart1"/>
    <dgm:cxn modelId="{2DFF09BB-1F05-4EB2-A05E-5739F9A1DB6D}" type="presParOf" srcId="{0CB0B2ED-992D-45A7-A1F6-2EC45CBF2080}" destId="{5E05AB7C-49A3-413A-9A01-F72D57B2F1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46D2E-A8F7-418C-BD66-F40C6B166DC7}">
      <dsp:nvSpPr>
        <dsp:cNvPr id="0" name=""/>
        <dsp:cNvSpPr/>
      </dsp:nvSpPr>
      <dsp:spPr>
        <a:xfrm>
          <a:off x="3304911" y="1020590"/>
          <a:ext cx="2141937" cy="3377600"/>
        </a:xfrm>
        <a:custGeom>
          <a:avLst/>
          <a:gdLst/>
          <a:ahLst/>
          <a:cxnLst/>
          <a:rect l="0" t="0" r="0" b="0"/>
          <a:pathLst>
            <a:path>
              <a:moveTo>
                <a:pt x="2141937" y="0"/>
              </a:moveTo>
              <a:lnTo>
                <a:pt x="2141937" y="3377600"/>
              </a:lnTo>
              <a:lnTo>
                <a:pt x="0" y="3377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A8E1B-5FCB-4002-A02C-8FB27FB96762}">
      <dsp:nvSpPr>
        <dsp:cNvPr id="0" name=""/>
        <dsp:cNvSpPr/>
      </dsp:nvSpPr>
      <dsp:spPr>
        <a:xfrm>
          <a:off x="5446849" y="1020590"/>
          <a:ext cx="1429972" cy="238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677"/>
              </a:lnTo>
              <a:lnTo>
                <a:pt x="1429972" y="2380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D2C4-2B24-46D1-82EA-7CDD125D2419}">
      <dsp:nvSpPr>
        <dsp:cNvPr id="0" name=""/>
        <dsp:cNvSpPr/>
      </dsp:nvSpPr>
      <dsp:spPr>
        <a:xfrm>
          <a:off x="3378773" y="1020590"/>
          <a:ext cx="2068075" cy="1932916"/>
        </a:xfrm>
        <a:custGeom>
          <a:avLst/>
          <a:gdLst/>
          <a:ahLst/>
          <a:cxnLst/>
          <a:rect l="0" t="0" r="0" b="0"/>
          <a:pathLst>
            <a:path>
              <a:moveTo>
                <a:pt x="2068075" y="0"/>
              </a:moveTo>
              <a:lnTo>
                <a:pt x="2068075" y="1932916"/>
              </a:lnTo>
              <a:lnTo>
                <a:pt x="0" y="1932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02C57-5154-427E-8820-BF0150031EAA}">
      <dsp:nvSpPr>
        <dsp:cNvPr id="0" name=""/>
        <dsp:cNvSpPr/>
      </dsp:nvSpPr>
      <dsp:spPr>
        <a:xfrm>
          <a:off x="5446849" y="1020590"/>
          <a:ext cx="1464482" cy="91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865"/>
              </a:lnTo>
              <a:lnTo>
                <a:pt x="1464482" y="916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E151-0BFC-41D6-98D2-7774C272AF4A}">
      <dsp:nvSpPr>
        <dsp:cNvPr id="0" name=""/>
        <dsp:cNvSpPr/>
      </dsp:nvSpPr>
      <dsp:spPr>
        <a:xfrm>
          <a:off x="3516812" y="1020590"/>
          <a:ext cx="1930037" cy="488232"/>
        </a:xfrm>
        <a:custGeom>
          <a:avLst/>
          <a:gdLst/>
          <a:ahLst/>
          <a:cxnLst/>
          <a:rect l="0" t="0" r="0" b="0"/>
          <a:pathLst>
            <a:path>
              <a:moveTo>
                <a:pt x="1930037" y="0"/>
              </a:moveTo>
              <a:lnTo>
                <a:pt x="1930037" y="488232"/>
              </a:lnTo>
              <a:lnTo>
                <a:pt x="0" y="488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09DE-3A9E-4712-BDC8-7C3116FD9069}">
      <dsp:nvSpPr>
        <dsp:cNvPr id="0" name=""/>
        <dsp:cNvSpPr/>
      </dsp:nvSpPr>
      <dsp:spPr>
        <a:xfrm>
          <a:off x="4429466" y="3207"/>
          <a:ext cx="2034766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Методы</a:t>
          </a:r>
        </a:p>
      </dsp:txBody>
      <dsp:txXfrm>
        <a:off x="4429466" y="3207"/>
        <a:ext cx="2034766" cy="1017383"/>
      </dsp:txXfrm>
    </dsp:sp>
    <dsp:sp modelId="{14D6B22D-8CCC-41A7-A182-A4212663F4AA}">
      <dsp:nvSpPr>
        <dsp:cNvPr id="0" name=""/>
        <dsp:cNvSpPr/>
      </dsp:nvSpPr>
      <dsp:spPr>
        <a:xfrm>
          <a:off x="767659" y="1000131"/>
          <a:ext cx="2749152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Генеалогический</a:t>
          </a:r>
        </a:p>
      </dsp:txBody>
      <dsp:txXfrm>
        <a:off x="767659" y="1000131"/>
        <a:ext cx="2749152" cy="1017383"/>
      </dsp:txXfrm>
    </dsp:sp>
    <dsp:sp modelId="{D7115EB5-B867-4FF2-9A5D-1FF47395FC80}">
      <dsp:nvSpPr>
        <dsp:cNvPr id="0" name=""/>
        <dsp:cNvSpPr/>
      </dsp:nvSpPr>
      <dsp:spPr>
        <a:xfrm>
          <a:off x="6911332" y="1428764"/>
          <a:ext cx="3033124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Цитогенетический </a:t>
          </a:r>
        </a:p>
      </dsp:txBody>
      <dsp:txXfrm>
        <a:off x="6911332" y="1428764"/>
        <a:ext cx="3033124" cy="1017383"/>
      </dsp:txXfrm>
    </dsp:sp>
    <dsp:sp modelId="{68DAB034-3197-4C2B-A20F-1F940EDA73D0}">
      <dsp:nvSpPr>
        <dsp:cNvPr id="0" name=""/>
        <dsp:cNvSpPr/>
      </dsp:nvSpPr>
      <dsp:spPr>
        <a:xfrm>
          <a:off x="767659" y="2444815"/>
          <a:ext cx="2611114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Близнецовый</a:t>
          </a:r>
        </a:p>
      </dsp:txBody>
      <dsp:txXfrm>
        <a:off x="767659" y="2444815"/>
        <a:ext cx="2611114" cy="1017383"/>
      </dsp:txXfrm>
    </dsp:sp>
    <dsp:sp modelId="{28BFCF96-D5B0-4516-8AB7-FE62DA8BFE41}">
      <dsp:nvSpPr>
        <dsp:cNvPr id="0" name=""/>
        <dsp:cNvSpPr/>
      </dsp:nvSpPr>
      <dsp:spPr>
        <a:xfrm>
          <a:off x="6876822" y="2892576"/>
          <a:ext cx="3214097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Биохимический</a:t>
          </a:r>
        </a:p>
      </dsp:txBody>
      <dsp:txXfrm>
        <a:off x="6876822" y="2892576"/>
        <a:ext cx="3214097" cy="1017383"/>
      </dsp:txXfrm>
    </dsp:sp>
    <dsp:sp modelId="{8E4DC930-1A5B-4AC9-AD93-8273E2290CB4}">
      <dsp:nvSpPr>
        <dsp:cNvPr id="0" name=""/>
        <dsp:cNvSpPr/>
      </dsp:nvSpPr>
      <dsp:spPr>
        <a:xfrm>
          <a:off x="767659" y="3889499"/>
          <a:ext cx="2537252" cy="1017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Молекулярно-генетический</a:t>
          </a:r>
        </a:p>
      </dsp:txBody>
      <dsp:txXfrm>
        <a:off x="767659" y="3889499"/>
        <a:ext cx="2537252" cy="101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0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27996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1" indent="-127991">
              <a:buFont typeface="Arial" panose="020B0604020202020204" pitchFamily="34" charset="0"/>
              <a:buChar char="•"/>
              <a:defRPr sz="1200"/>
            </a:lvl2pPr>
            <a:lvl3pPr marL="255986" indent="-127991">
              <a:defRPr sz="1200"/>
            </a:lvl3pPr>
            <a:lvl4pPr marL="447971" indent="-191990">
              <a:defRPr sz="1200"/>
            </a:lvl4pPr>
            <a:lvl5pPr marL="639961" indent="-1919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1" indent="-127991">
              <a:buFont typeface="Arial" panose="020B0604020202020204" pitchFamily="34" charset="0"/>
              <a:buChar char="•"/>
              <a:defRPr sz="1200"/>
            </a:lvl2pPr>
            <a:lvl3pPr marL="255986" indent="-127991">
              <a:defRPr sz="1200"/>
            </a:lvl3pPr>
            <a:lvl4pPr marL="447971" indent="-191990">
              <a:defRPr sz="1200"/>
            </a:lvl4pPr>
            <a:lvl5pPr marL="639961" indent="-1919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1" indent="-127991">
              <a:buFont typeface="Arial" panose="020B0604020202020204" pitchFamily="34" charset="0"/>
              <a:buChar char="•"/>
              <a:defRPr sz="1200"/>
            </a:lvl2pPr>
            <a:lvl3pPr marL="255986" indent="-127991">
              <a:defRPr sz="1200"/>
            </a:lvl3pPr>
            <a:lvl4pPr marL="447971" indent="-191990">
              <a:defRPr sz="1200"/>
            </a:lvl4pPr>
            <a:lvl5pPr marL="639961" indent="-1919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9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4" indent="-34287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23908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5362" y="2703939"/>
            <a:ext cx="648069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35362" y="4497623"/>
            <a:ext cx="648069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60021" y="400628"/>
            <a:ext cx="153657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60021" y="400628"/>
            <a:ext cx="153657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599607" y="444834"/>
            <a:ext cx="274824" cy="705569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4400" b="1" spc="19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5133" y="1044783"/>
            <a:ext cx="1233779" cy="452516"/>
          </a:xfrm>
          <a:prstGeom prst="rect">
            <a:avLst/>
          </a:prstGeom>
        </p:spPr>
        <p:txBody>
          <a:bodyPr vert="horz" wrap="square" lIns="0" tIns="21418" rIns="0" bIns="0" rtlCol="0">
            <a:spAutoFit/>
          </a:bodyPr>
          <a:lstStyle/>
          <a:p>
            <a:pPr algn="ctr">
              <a:spcBef>
                <a:spcPts val="169"/>
              </a:spcBef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3060559" y="471860"/>
            <a:ext cx="4697012" cy="1134215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682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7200" kern="0" spc="-9" dirty="0">
                <a:solidFill>
                  <a:sysClr val="window" lastClr="FFFFFF"/>
                </a:solidFill>
              </a:rPr>
              <a:t>Биология</a:t>
            </a:r>
            <a:endParaRPr lang="ru-RU" sz="7200" kern="0" spc="19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2076354" y="614627"/>
            <a:ext cx="516177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2076354" y="614627"/>
            <a:ext cx="516177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2149353" y="646247"/>
            <a:ext cx="66437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2689405" y="673004"/>
            <a:ext cx="104080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2185575" y="1381219"/>
            <a:ext cx="76620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2076352" y="673003"/>
            <a:ext cx="613029" cy="749548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2654193" y="762485"/>
            <a:ext cx="72587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2149353" y="646247"/>
            <a:ext cx="66437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2174497" y="778512"/>
            <a:ext cx="31958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2174497" y="762160"/>
            <a:ext cx="319587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2174497" y="876672"/>
            <a:ext cx="31958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2174497" y="860315"/>
            <a:ext cx="319587" cy="520904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2174499" y="974831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2174499" y="958472"/>
            <a:ext cx="245991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682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4" descr="http://uainfo.censor.net.ua/uploads/posts/2011-07/1311058413_5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2571744"/>
            <a:ext cx="5937111" cy="382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27448" y="2996952"/>
            <a:ext cx="5143536" cy="3318252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0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>
              <a:spcBef>
                <a:spcPts val="0"/>
              </a:spcBef>
              <a:spcAft>
                <a:spcPts val="0"/>
              </a:spcAft>
            </a:pPr>
            <a:endParaRPr lang="ru-RU" sz="4000" b="1" spc="9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000" b="1" spc="9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4000" b="1" spc="9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изучения генетики человека</a:t>
            </a:r>
            <a:endParaRPr lang="ru-RU" sz="3600" b="1" spc="9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>
              <a:spcBef>
                <a:spcPts val="0"/>
              </a:spcBef>
              <a:spcAft>
                <a:spcPts val="120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Генеалогический метод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848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Генеалогический метод используется для диагностики наследственных заболеваний и медико-генетического консультирования. По характеру наследования определяется вероятность рождения ребенка с генетическими аномалиями.</a:t>
            </a:r>
          </a:p>
          <a:p>
            <a:pPr marL="0" indent="89848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Генеалогический метод чаще всего использовался для мониторинга таких генетических заболеваний, как гемофилия, сахарный диабет, эпилепсия.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36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Родословная семьи королевы Виктории Наследование гемофилии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619"/>
          <a:stretch>
            <a:fillRect/>
          </a:stretch>
        </p:blipFill>
        <p:spPr bwMode="auto">
          <a:xfrm>
            <a:off x="1595405" y="1142986"/>
            <a:ext cx="9072627" cy="55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72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Близнецовый метод</a:t>
            </a:r>
            <a:endParaRPr lang="ru-RU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5" descr="125715905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071548"/>
            <a:ext cx="6453191" cy="578645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6" descr="1242648442_2-tw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4" y="1071547"/>
            <a:ext cx="5786479" cy="578645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60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Близнецовый метод</a:t>
            </a:r>
            <a:endParaRPr lang="ru-RU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5210" y="1214421"/>
            <a:ext cx="7786743" cy="5643579"/>
          </a:xfrm>
        </p:spPr>
        <p:txBody>
          <a:bodyPr>
            <a:normAutofit fontScale="70000" lnSpcReduction="20000"/>
          </a:bodyPr>
          <a:lstStyle/>
          <a:p>
            <a:pPr marL="0" indent="536548" algn="just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536548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Близнецами называют одновременно родившихся детей. Они бывают монозиготными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однояйцевыми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и дизиготными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разнояйцевыми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536548" algn="just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536548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Монозиготные близнецы развиваются из одной зиготы (1), которая на стадии дробления разделилась на две (или более) части. Поэтому такие близнецы генетически идентичны и всегда одного пола. Монозиготные близнецы характеризуются большой степенью сходства по многим признакам.</a:t>
            </a:r>
          </a:p>
          <a:p>
            <a:pPr marL="0" indent="536548" algn="just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536548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Дизиготные близнецы развиваются из двух или более одновременно оплодотворенных разными сперматозоидами яйцеклеток (2). Поэтому они имеют различные генотипы и могут быть как одного, так и разного пола.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9" descr="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6934" y="1214423"/>
            <a:ext cx="39684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00256" y="5982383"/>
            <a:ext cx="3143272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1 — монозиготные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близнецы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дизиготные близнецы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60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Близнецовый метод</a:t>
            </a:r>
            <a:endParaRPr lang="ru-RU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 descr="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5407" y="4286257"/>
            <a:ext cx="2286016" cy="1157288"/>
          </a:xfrm>
          <a:noFill/>
        </p:spPr>
      </p:pic>
      <p:sp>
        <p:nvSpPr>
          <p:cNvPr id="10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95340" y="3287712"/>
            <a:ext cx="3143272" cy="935037"/>
          </a:xfrm>
          <a:prstGeom prst="rect">
            <a:avLst/>
          </a:prstGeom>
        </p:spPr>
        <p:txBody>
          <a:bodyPr wrap="none" lIns="91436" tIns="45718" rIns="9143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9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Монозиготные</a:t>
            </a:r>
          </a:p>
          <a:p>
            <a:pPr algn="ctr"/>
            <a:r>
              <a:rPr lang="ru-RU" sz="19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(</a:t>
            </a:r>
            <a:r>
              <a:rPr lang="ru-RU" sz="19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однояйцовые</a:t>
            </a:r>
            <a:r>
              <a:rPr lang="ru-RU" sz="19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77708" y="3287712"/>
            <a:ext cx="3490393" cy="935037"/>
          </a:xfrm>
          <a:prstGeom prst="rect">
            <a:avLst/>
          </a:prstGeom>
        </p:spPr>
        <p:txBody>
          <a:bodyPr wrap="none" lIns="91436" tIns="45718" rIns="9143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9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Дизиготные</a:t>
            </a:r>
          </a:p>
          <a:p>
            <a:pPr algn="ctr"/>
            <a:r>
              <a:rPr lang="ru-RU" sz="19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(разнояйцовые)</a:t>
            </a:r>
            <a:endParaRPr lang="ru-RU" sz="19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12" name="Picture 13" descr="Р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8255" y="4286260"/>
            <a:ext cx="1866903" cy="1165225"/>
          </a:xfrm>
          <a:prstGeom prst="rect">
            <a:avLst/>
          </a:prstGeom>
          <a:noFill/>
        </p:spPr>
      </p:pic>
      <p:sp>
        <p:nvSpPr>
          <p:cNvPr id="13" name="AutoShape 16"/>
          <p:cNvSpPr>
            <a:spLocks noChangeArrowheads="1"/>
          </p:cNvSpPr>
          <p:nvPr/>
        </p:nvSpPr>
        <p:spPr bwMode="auto">
          <a:xfrm rot="9037626">
            <a:off x="3120388" y="2603502"/>
            <a:ext cx="1152525" cy="215900"/>
          </a:xfrm>
          <a:prstGeom prst="notchedRightArrow">
            <a:avLst>
              <a:gd name="adj1" fmla="val 50000"/>
              <a:gd name="adj2" fmla="val 133456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ru-RU" sz="1100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2202308">
            <a:off x="7792727" y="2603502"/>
            <a:ext cx="1152525" cy="215900"/>
          </a:xfrm>
          <a:prstGeom prst="notchedRightArrow">
            <a:avLst>
              <a:gd name="adj1" fmla="val 50000"/>
              <a:gd name="adj2" fmla="val 133456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ru-RU" sz="11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5770926"/>
            <a:ext cx="1219200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/>
            <a:r>
              <a:rPr lang="ru-RU" sz="2000" b="1" dirty="0" smtClean="0"/>
              <a:t>Близнецовый метод заключается в изучении фенотипов однояйцевых близнецов, которые обладают одинаковым генотипом. Близнецовый метод позволяет определить степень проявления признака у пары, влияние наследственности и среды на развитие признаков.</a:t>
            </a:r>
            <a:endParaRPr lang="ru-RU" sz="2000" b="1" dirty="0"/>
          </a:p>
        </p:txBody>
      </p:sp>
      <p:pic>
        <p:nvPicPr>
          <p:cNvPr id="16" name="Picture 39" descr="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0051" y="1119687"/>
            <a:ext cx="3571900" cy="21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0.40508 L 2.5E-6 2.0809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0.23723 L 1.38889E-6 5.8381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91 0.40508 L -6.11111E-6 2.0809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 0.22681 L -5.55556E-7 -5.14451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60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Цитогенетический метод</a:t>
            </a:r>
            <a:endParaRPr lang="ru-RU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Строение хромос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53" y="1071547"/>
            <a:ext cx="3738547" cy="5786455"/>
          </a:xfrm>
          <a:prstGeom prst="rect">
            <a:avLst/>
          </a:prstGeom>
          <a:noFill/>
        </p:spPr>
      </p:pic>
      <p:pic>
        <p:nvPicPr>
          <p:cNvPr id="11" name="Рисунок 10" descr="Image10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0" y="4071945"/>
            <a:ext cx="4000529" cy="278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0" descr="Хромосом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7372" y="1071547"/>
            <a:ext cx="2706688" cy="3000396"/>
          </a:xfrm>
          <a:prstGeom prst="rect">
            <a:avLst/>
          </a:prstGeom>
          <a:noFill/>
          <a:ln/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95208" y="1142985"/>
            <a:ext cx="5715040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342874" indent="-342874" defTabSz="914354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Исследование кариотипа людей. </a:t>
            </a:r>
          </a:p>
          <a:p>
            <a:pPr marL="342874" indent="-342874" defTabSz="914354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Позволяет выявить изменения в хромосомном наборе.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maratochka__s_origin_of_l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69" y="4071941"/>
            <a:ext cx="4286280" cy="27860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Цитогенетический метод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3" descr="2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81622" y="1071547"/>
            <a:ext cx="6810380" cy="5786455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" y="1010270"/>
            <a:ext cx="7881951" cy="5826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indent="89848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Существует такая категория хромосомных мутаций, которые выражаются  в  видимых  изменениях  структуры  или  числа  хромосом. 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У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человека  такие  мутации  определяются  цитогенетическим  методом. В последние годы разработаны новые методы, позволяющие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легко              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быстро изучить хромосомный набор любого человека, не причиняя ему никакого вреда. Сущность их состоит в том, что лейкоциты крови помещают в особую питательную среду при температуре 37°С, в которой они делятся. Из них приготавливают препараты, на которых видны число и строение хромосом. Недавно разработаны методы окраски хромосом человека особыми красителями, что позволяет не только подсчитывать количество хромосом, но и изучать более тонкие изменения в структуре отдельных хромосом.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Биохимический метод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38086" y="1428737"/>
            <a:ext cx="5857916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342874" indent="-342874" defTabSz="914354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Позволяет установить нарушения  в обмене веществ</a:t>
            </a:r>
          </a:p>
          <a:p>
            <a:pPr marL="342874" indent="-342874" defTabSz="914354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Выяснить наследственную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предрасположенность          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заболеванию и своевременно предупредить развитие болезни.</a:t>
            </a:r>
            <a:endParaRPr lang="ru-RU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Фракции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76" y="1142984"/>
            <a:ext cx="571501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Биохимический метод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89848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Биохимический метод позволяет изучить болезни обмена веществ. Уже описано более 1000 врожденных болезней обмен веществ, причина которых – мутации генов, приводящие к дефекту синтеза ферментов, транспортных, структурных белков.</a:t>
            </a:r>
          </a:p>
          <a:p>
            <a:pPr marL="0" indent="89848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помощью этого метода изучены такие заболевания, как, например: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фенилкетонурия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болезнь углеводного обмена, сахарный диабет, а также разработаны методы их лечения.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Молекулярно – генетический метод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1665" y="1071549"/>
            <a:ext cx="4760337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2399" y="1309699"/>
            <a:ext cx="6486532" cy="52625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41325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помощью этого метода изучается генетическая информация, хранящаяся в молекуле ДНК, которая составляет геном человека, то есть исследуется структура и функции генов.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Цель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993775" indent="-631825">
              <a:buFont typeface="Courier New" pitchFamily="49" charset="0"/>
              <a:buChar char="o"/>
            </a:pPr>
            <a:endParaRPr lang="ru-RU" sz="4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60475" indent="-631825">
              <a:buFont typeface="Courier New" pitchFamily="49" charset="0"/>
              <a:buChar char="o"/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Рассмотреть особенности изучения генетики человека.</a:t>
            </a:r>
          </a:p>
          <a:p>
            <a:pPr marL="1260475" indent="-631825">
              <a:buFont typeface="Courier New" pitchFamily="49" charset="0"/>
              <a:buChar char="o"/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Познакомиться с основными методами изучения генетики человека.</a:t>
            </a:r>
          </a:p>
          <a:p>
            <a:pPr marL="993775" indent="-63182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урока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310447" y="1285861"/>
            <a:ext cx="4714908" cy="54054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9525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настоящее время большое внимание уделяется мерам 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предотвращению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рождения детей с наследственной патологией.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7" y="1643051"/>
            <a:ext cx="70231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6198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Выводы: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09521" y="1000108"/>
            <a:ext cx="7358115" cy="55483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9525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путём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предотвращения наследственных заболеваний является их профилактика.</a:t>
            </a:r>
          </a:p>
          <a:p>
            <a:pPr marL="268288" indent="0" algn="just">
              <a:spcBef>
                <a:spcPts val="180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Таким образом, современные тенденции генетики человека – это активное противодействие неблагоприятным факторам, вызывающим наследственные аномалии на основе знания генетических закономерностей.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0183" r="24085" b="-1008"/>
          <a:stretch>
            <a:fillRect/>
          </a:stretch>
        </p:blipFill>
        <p:spPr bwMode="auto">
          <a:xfrm>
            <a:off x="7953388" y="907241"/>
            <a:ext cx="3929091" cy="573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047733"/>
            <a:ext cx="10972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5300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  <a:p>
            <a:pPr algn="ctr">
              <a:buNone/>
            </a:pPr>
            <a:r>
              <a:rPr lang="ru-RU" sz="5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 62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168-171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,2,3,4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mtClean="0">
                <a:latin typeface="Arial" pitchFamily="34" charset="0"/>
                <a:cs typeface="Arial" pitchFamily="34" charset="0"/>
              </a:rPr>
              <a:t>ответить </a:t>
            </a:r>
            <a:r>
              <a:rPr lang="ru-RU" smtClean="0">
                <a:latin typeface="Arial" pitchFamily="34" charset="0"/>
                <a:cs typeface="Arial" pitchFamily="34" charset="0"/>
              </a:rPr>
              <a:t>                  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вопросы письменно в рабочей тетради).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12192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39266"/>
              </p:ext>
            </p:extLst>
          </p:nvPr>
        </p:nvGraphicFramePr>
        <p:xfrm>
          <a:off x="166647" y="971676"/>
          <a:ext cx="9286942" cy="499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1"/>
                <a:gridCol w="4643471"/>
              </a:tblGrid>
              <a:tr h="5194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Характеристики мутаций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Виды мутаций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805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а)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является следствием ошибок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при репликации ДНК;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б)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приводит к увеличению числа хромосом;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в)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приводит к образованию новой формы гена;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г)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изменяют последовательность генов в хромосоме;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д)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наблюдается у растений;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е)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затрагивают отдельные хромосомы.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геномные;</a:t>
                      </a:r>
                    </a:p>
                    <a:p>
                      <a:pPr marL="457200" indent="-457200">
                        <a:buNone/>
                      </a:pP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хромосомные;</a:t>
                      </a:r>
                    </a:p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генные.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11814"/>
              </p:ext>
            </p:extLst>
          </p:nvPr>
        </p:nvGraphicFramePr>
        <p:xfrm>
          <a:off x="4810116" y="4500571"/>
          <a:ext cx="692949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915"/>
                <a:gridCol w="1154915"/>
                <a:gridCol w="1154915"/>
                <a:gridCol w="1154915"/>
                <a:gridCol w="1154915"/>
                <a:gridCol w="115491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85" y="1262141"/>
            <a:ext cx="6119835" cy="42165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Рассмотрите рисунки  с  изображением животных  альбиносов.  К  какому  виду мутаций  относят  данную  наследственную  аномалию?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874" indent="-342874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цитоплазматической  мутации</a:t>
            </a:r>
          </a:p>
          <a:p>
            <a:pPr marL="342874" indent="-342874">
              <a:buAutoNum type="arabicParenR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874" indent="-342874">
              <a:buAutoNum type="arabicParenR" startAt="2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геномной  мутации</a:t>
            </a:r>
          </a:p>
          <a:p>
            <a:pPr marL="342874" indent="-342874">
              <a:buAutoNum type="arabicParenR" startAt="2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874" indent="-342874">
              <a:buAutoNum type="arabicParenR" startAt="3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хромосомной  мутации</a:t>
            </a:r>
          </a:p>
          <a:p>
            <a:pPr marL="342874" indent="-342874">
              <a:buAutoNum type="arabicParenR" startAt="3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4)  к генной  мутации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5" y="471488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711" y="4714884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5" y="928703"/>
            <a:ext cx="5214975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6" y="1454431"/>
            <a:ext cx="7881949" cy="4832088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  какому  типу  мутаций относят  поворот Участка хромосомы  на  18О'?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14" indent="-514314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Генная</a:t>
            </a:r>
          </a:p>
          <a:p>
            <a:pPr marL="514314" indent="-514314">
              <a:buAutoNum type="arabicParenR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14" indent="-514314">
              <a:buAutoNum type="arabicParenR" startAt="2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Точковая</a:t>
            </a:r>
          </a:p>
          <a:p>
            <a:pPr marL="514314" indent="-514314">
              <a:buAutoNum type="arabicParenR" startAt="2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14" indent="-514314">
              <a:buAutoNum type="arabicParenR" startAt="3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Геномная</a:t>
            </a:r>
          </a:p>
          <a:p>
            <a:pPr marL="514314" indent="-514314">
              <a:buAutoNum type="arabicParenR" startAt="3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874" indent="-342874"/>
            <a:r>
              <a:rPr lang="ru-RU" sz="2800" dirty="0" smtClean="0">
                <a:latin typeface="Arial" pitchFamily="34" charset="0"/>
                <a:cs typeface="Arial" pitchFamily="34" charset="0"/>
              </a:rPr>
              <a:t>4)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Хромосомная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874" indent="-342874">
              <a:buAutoNum type="arabicParenR" startAt="2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7375" y="2643183"/>
            <a:ext cx="6072231" cy="3857652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Генетика человека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8480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 последние  годы  интерес  к  генетике  человека  особенно  возрос  в связи с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огромным практическим значением для человечества. В настоящее время более или менее подробно изучено наследование у человека около 4000 нормальных и патологических признаков. Установлено существование болезней, обусловленных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наследствен-ными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факторами. 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Правильное распознавание этих заболеваний важно для их профилактики  и  лечения.  Указанные  успехи  стали  возможны  после  того,  как были разработаны методы генетического исследования человека.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Трудности изучения генетики человека: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Онтогенез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95869" y="3500440"/>
            <a:ext cx="6215107" cy="3216051"/>
          </a:xfrm>
          <a:prstGeom prst="rect">
            <a:avLst/>
          </a:prstGeom>
          <a:noFill/>
          <a:ln/>
        </p:spPr>
      </p:pic>
      <p:pic>
        <p:nvPicPr>
          <p:cNvPr id="8" name="Picture 7" descr="Ген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39391" y="4430536"/>
            <a:ext cx="4599288" cy="2284589"/>
          </a:xfrm>
          <a:prstGeom prst="rect">
            <a:avLst/>
          </a:prstGeom>
          <a:noFill/>
          <a:ln/>
        </p:spPr>
      </p:pic>
      <p:pic>
        <p:nvPicPr>
          <p:cNvPr id="10" name="Picture 12" descr="nauk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8101" y="1071547"/>
            <a:ext cx="1023903" cy="5786455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4294967295"/>
          </p:nvPr>
        </p:nvSpPr>
        <p:spPr>
          <a:xfrm>
            <a:off x="95210" y="1071545"/>
            <a:ext cx="10930015" cy="3071835"/>
          </a:xfrm>
        </p:spPr>
        <p:txBody>
          <a:bodyPr>
            <a:noAutofit/>
          </a:bodyPr>
          <a:lstStyle/>
          <a:p>
            <a:pPr marL="1163582" indent="0" algn="ctr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Для генетических исследований человек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является неудобным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объектом, так как у человека: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Сложный кариотип - много хромосом и групп сцепления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Невозможно экспериментальное получение потомства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Поздно наступает половая зрелость и редкая смена поколений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Малое число потомков в каждой семье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Невозможность создания одинаковых условий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Методы изучения генетики человека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4210313"/>
              </p:ext>
            </p:extLst>
          </p:nvPr>
        </p:nvGraphicFramePr>
        <p:xfrm>
          <a:off x="380961" y="1357297"/>
          <a:ext cx="11358643" cy="53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Генеалогический метод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898480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Состоит  в  изучении  родословной  людей. Используя  его,  можно  определить многие признаки человека, в частности, переход из поколения в поколение наследственных заболеваний. С помощью генеалогического метода установлено, что развитие способностей, одаренности и других достоинств (например, музыкальная одаренность, математические способности) обусловлено наследственными факторами.</a:t>
            </a:r>
          </a:p>
          <a:p>
            <a:pPr marL="0" indent="898480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Суть его состоит в установлении родословных связей и определении доминантных и рецессивных признаков и характера их наследования. Особенно эффективен этот метод при исследовании генных мутаций.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15ebf6c86d50e9afb12dc564d9ef92371dbe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853</Words>
  <Application>Microsoft Office PowerPoint</Application>
  <PresentationFormat>Широкоэкранный</PresentationFormat>
  <Paragraphs>118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Тема Office</vt:lpstr>
      <vt:lpstr>Презентация PowerPoint</vt:lpstr>
      <vt:lpstr>Цель  урока:</vt:lpstr>
      <vt:lpstr>Презентация PowerPoint</vt:lpstr>
      <vt:lpstr>Презентация PowerPoint</vt:lpstr>
      <vt:lpstr>Презентация PowerPoint</vt:lpstr>
      <vt:lpstr>Генетика человека</vt:lpstr>
      <vt:lpstr>Трудности изучения генетики человека:</vt:lpstr>
      <vt:lpstr>Методы изучения генетики человека</vt:lpstr>
      <vt:lpstr>Генеалогический метод</vt:lpstr>
      <vt:lpstr>Генеалогический метод</vt:lpstr>
      <vt:lpstr>Родословная семьи королевы Виктории Наследование гемофилии</vt:lpstr>
      <vt:lpstr>Близнецовый метод</vt:lpstr>
      <vt:lpstr>Близнецовый метод</vt:lpstr>
      <vt:lpstr>Близнецовый метод</vt:lpstr>
      <vt:lpstr>Цитогенетический метод</vt:lpstr>
      <vt:lpstr>Цитогенетический метод</vt:lpstr>
      <vt:lpstr>Биохимический метод</vt:lpstr>
      <vt:lpstr>Биохимический метод</vt:lpstr>
      <vt:lpstr>Молекулярно – генетический метод</vt:lpstr>
      <vt:lpstr>Итоги урока</vt:lpstr>
      <vt:lpstr>Выводы: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189</cp:revision>
  <dcterms:created xsi:type="dcterms:W3CDTF">2009-12-08T17:34:13Z</dcterms:created>
  <dcterms:modified xsi:type="dcterms:W3CDTF">2021-03-17T05:38:31Z</dcterms:modified>
</cp:coreProperties>
</file>