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309" r:id="rId2"/>
    <p:sldId id="310" r:id="rId3"/>
    <p:sldId id="311" r:id="rId4"/>
    <p:sldId id="337" r:id="rId5"/>
    <p:sldId id="313" r:id="rId6"/>
    <p:sldId id="342" r:id="rId7"/>
    <p:sldId id="343" r:id="rId8"/>
    <p:sldId id="344" r:id="rId9"/>
    <p:sldId id="346" r:id="rId10"/>
    <p:sldId id="349" r:id="rId11"/>
    <p:sldId id="347" r:id="rId12"/>
    <p:sldId id="352" r:id="rId13"/>
    <p:sldId id="353" r:id="rId14"/>
    <p:sldId id="350" r:id="rId15"/>
    <p:sldId id="355" r:id="rId16"/>
    <p:sldId id="354" r:id="rId17"/>
    <p:sldId id="356" r:id="rId18"/>
    <p:sldId id="357" r:id="rId19"/>
    <p:sldId id="358" r:id="rId20"/>
    <p:sldId id="359" r:id="rId21"/>
    <p:sldId id="296" r:id="rId22"/>
  </p:sldIdLst>
  <p:sldSz cx="9144000" cy="5143500" type="screen16x9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7" autoAdjust="0"/>
    <p:restoredTop sz="94624" autoAdjust="0"/>
  </p:normalViewPr>
  <p:slideViewPr>
    <p:cSldViewPr>
      <p:cViewPr varScale="1">
        <p:scale>
          <a:sx n="65" d="100"/>
          <a:sy n="65" d="100"/>
        </p:scale>
        <p:origin x="624" y="6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CEEA1-2BEB-49B8-BFD3-620687836B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F4155-D277-46B7-86D6-DE4D9232A798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Arial" pitchFamily="34" charset="0"/>
              <a:cs typeface="Arial" pitchFamily="34" charset="0"/>
            </a:rPr>
            <a:t>ВЛИЯНИНИЕ ФАКТОРОВ ОКРУЖАЮЩЕЙ СРЕДЫ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9B68FAB-DD59-4BF1-AE04-C7AF18CEF727}" type="parTrans" cxnId="{4513D2BA-7A35-42F3-912A-D02FFE50F16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BAED4B8-D94F-4728-90C6-0801FD6547A3}" type="sibTrans" cxnId="{4513D2BA-7A35-42F3-912A-D02FFE50F16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F0897E-F158-4D9D-B223-6C558249F3EF}">
      <dgm:prSet custT="1"/>
      <dgm:spPr/>
      <dgm:t>
        <a:bodyPr/>
        <a:lstStyle/>
        <a:p>
          <a:pPr rtl="0"/>
          <a:r>
            <a:rPr lang="ru-RU" sz="1200" b="0" dirty="0" smtClean="0">
              <a:latin typeface="Arial" pitchFamily="34" charset="0"/>
              <a:cs typeface="Arial" pitchFamily="34" charset="0"/>
            </a:rPr>
            <a:t>Температура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7B0CDBD9-760B-40C6-9179-49414AAB1FAE}" type="parTrans" cxnId="{8E62C43A-F230-4423-ADAD-EA9989CE28E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976CB1F-10C9-4E38-A502-3153B7F0306D}" type="sibTrans" cxnId="{8E62C43A-F230-4423-ADAD-EA9989CE28E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DC419F-19BE-45A3-8DEE-BC45F1227C81}">
      <dgm:prSet custT="1"/>
      <dgm:spPr/>
      <dgm:t>
        <a:bodyPr/>
        <a:lstStyle/>
        <a:p>
          <a:pPr rtl="0"/>
          <a:r>
            <a:rPr lang="ru-RU" sz="1200" b="0" dirty="0" smtClean="0">
              <a:latin typeface="Arial" pitchFamily="34" charset="0"/>
              <a:cs typeface="Arial" pitchFamily="34" charset="0"/>
            </a:rPr>
            <a:t>Влажность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094B84CC-2D26-482B-8D75-3D154AAFC553}" type="parTrans" cxnId="{6BD02770-9EF8-4265-B956-06B3BBCA9F0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443780F-4B1F-4473-8C96-AC9633B8A30E}" type="sibTrans" cxnId="{6BD02770-9EF8-4265-B956-06B3BBCA9F0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B8C806F-0881-4C4B-971F-11C27331DFCA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Arial" pitchFamily="34" charset="0"/>
              <a:cs typeface="Arial" pitchFamily="34" charset="0"/>
            </a:rPr>
            <a:t>Освещенность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17059F0F-2C5A-4EC0-9979-05FDB2B67994}" type="parTrans" cxnId="{C65006A4-081E-40E5-B66A-AFA6AF32C02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061DBD-2C9C-47FD-BA96-9262DDE1D46C}" type="sibTrans" cxnId="{C65006A4-081E-40E5-B66A-AFA6AF32C02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A068CD4-2297-4E7E-9309-9EE03FEB21F5}">
      <dgm:prSet custT="1"/>
      <dgm:spPr/>
      <dgm:t>
        <a:bodyPr/>
        <a:lstStyle/>
        <a:p>
          <a:pPr rtl="0"/>
          <a:r>
            <a:rPr lang="ru-RU" sz="1200" b="0" dirty="0" smtClean="0">
              <a:latin typeface="Arial" pitchFamily="34" charset="0"/>
              <a:cs typeface="Arial" pitchFamily="34" charset="0"/>
            </a:rPr>
            <a:t>Количество пищи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EF1EF000-87DC-4ED1-8FA6-0291C935D4AE}" type="parTrans" cxnId="{BCF000FB-C9DC-4097-9F94-0B6A3516C7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0333B12-0230-4C70-BAF2-FDA83D33ECAF}" type="sibTrans" cxnId="{BCF000FB-C9DC-4097-9F94-0B6A3516C7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64227B0-92E9-4DCD-87BA-76A469FC0E92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Arial" pitchFamily="34" charset="0"/>
              <a:cs typeface="Arial" pitchFamily="34" charset="0"/>
            </a:rPr>
            <a:t>Качество</a:t>
          </a:r>
          <a:r>
            <a:rPr lang="ru-RU" sz="1200" b="0" i="0" dirty="0" smtClean="0">
              <a:latin typeface="Arial" pitchFamily="34" charset="0"/>
              <a:cs typeface="Arial" pitchFamily="34" charset="0"/>
            </a:rPr>
            <a:t> пищи</a:t>
          </a:r>
          <a:endParaRPr lang="ru-RU" sz="1200" b="0" i="0" baseline="0" dirty="0">
            <a:latin typeface="Arial" pitchFamily="34" charset="0"/>
            <a:cs typeface="Arial" pitchFamily="34" charset="0"/>
          </a:endParaRPr>
        </a:p>
      </dgm:t>
    </dgm:pt>
    <dgm:pt modelId="{76621FC5-D1BA-4A39-9013-9A4465983B5F}" type="parTrans" cxnId="{1BFF0CC2-DE1C-4338-9C66-BD14FB6C1E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CB70AEA-DA43-4D94-AC9D-C78E4E7BD58B}" type="sibTrans" cxnId="{1BFF0CC2-DE1C-4338-9C66-BD14FB6C1E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CE38D7-EC58-4D8A-A653-416D14EB85D6}" type="pres">
      <dgm:prSet presAssocID="{39ACEEA1-2BEB-49B8-BFD3-620687836B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A7ACBB-8305-47B4-B7E5-9AEE942EDDDB}" type="pres">
      <dgm:prSet presAssocID="{29EF4155-D277-46B7-86D6-DE4D9232A798}" presName="hierRoot1" presStyleCnt="0"/>
      <dgm:spPr/>
    </dgm:pt>
    <dgm:pt modelId="{DBF586E9-179E-4E06-82FD-9E1E4A361EDF}" type="pres">
      <dgm:prSet presAssocID="{29EF4155-D277-46B7-86D6-DE4D9232A798}" presName="composite" presStyleCnt="0"/>
      <dgm:spPr/>
    </dgm:pt>
    <dgm:pt modelId="{BCA3F35D-FA5B-47C0-B021-B4EEFD4E5454}" type="pres">
      <dgm:prSet presAssocID="{29EF4155-D277-46B7-86D6-DE4D9232A798}" presName="background" presStyleLbl="node0" presStyleIdx="0" presStyleCnt="6"/>
      <dgm:spPr/>
    </dgm:pt>
    <dgm:pt modelId="{641CCC9B-3F55-4B59-83AA-B51FC6ACC327}" type="pres">
      <dgm:prSet presAssocID="{29EF4155-D277-46B7-86D6-DE4D9232A798}" presName="text" presStyleLbl="fgAcc0" presStyleIdx="0" presStyleCnt="6" custScaleX="148498" custScaleY="153326" custLinFactY="-92635" custLinFactNeighborX="88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5F0BAC-2C95-46A2-A2D1-C43B87FB9A45}" type="pres">
      <dgm:prSet presAssocID="{29EF4155-D277-46B7-86D6-DE4D9232A798}" presName="hierChild2" presStyleCnt="0"/>
      <dgm:spPr/>
    </dgm:pt>
    <dgm:pt modelId="{CC84FAF7-269B-4BAB-813C-A49D225A460F}" type="pres">
      <dgm:prSet presAssocID="{92F0897E-F158-4D9D-B223-6C558249F3EF}" presName="hierRoot1" presStyleCnt="0"/>
      <dgm:spPr/>
    </dgm:pt>
    <dgm:pt modelId="{3DDDEB02-1702-46ED-94B8-C1016C97BC40}" type="pres">
      <dgm:prSet presAssocID="{92F0897E-F158-4D9D-B223-6C558249F3EF}" presName="composite" presStyleCnt="0"/>
      <dgm:spPr/>
    </dgm:pt>
    <dgm:pt modelId="{C08D9728-A0F7-4BB5-8814-6EC38301F77B}" type="pres">
      <dgm:prSet presAssocID="{92F0897E-F158-4D9D-B223-6C558249F3EF}" presName="background" presStyleLbl="node0" presStyleIdx="1" presStyleCnt="6"/>
      <dgm:spPr/>
    </dgm:pt>
    <dgm:pt modelId="{C64A3DC8-5E71-46F4-B41C-2482942542B2}" type="pres">
      <dgm:prSet presAssocID="{92F0897E-F158-4D9D-B223-6C558249F3EF}" presName="text" presStyleLbl="fgAcc0" presStyleIdx="1" presStyleCnt="6" custLinFactNeighborX="-1369" custLinFactNeighborY="-50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AABA0-097F-4A3E-9343-884576E34A52}" type="pres">
      <dgm:prSet presAssocID="{92F0897E-F158-4D9D-B223-6C558249F3EF}" presName="hierChild2" presStyleCnt="0"/>
      <dgm:spPr/>
    </dgm:pt>
    <dgm:pt modelId="{0B03FEF3-6453-48FA-B189-891C58EC8609}" type="pres">
      <dgm:prSet presAssocID="{61DC419F-19BE-45A3-8DEE-BC45F1227C81}" presName="hierRoot1" presStyleCnt="0"/>
      <dgm:spPr/>
    </dgm:pt>
    <dgm:pt modelId="{024AB83A-7A43-4C9E-9BD2-184720505578}" type="pres">
      <dgm:prSet presAssocID="{61DC419F-19BE-45A3-8DEE-BC45F1227C81}" presName="composite" presStyleCnt="0"/>
      <dgm:spPr/>
    </dgm:pt>
    <dgm:pt modelId="{5CB31EE9-78AA-4F94-85A3-1ADD90F03F01}" type="pres">
      <dgm:prSet presAssocID="{61DC419F-19BE-45A3-8DEE-BC45F1227C81}" presName="background" presStyleLbl="node0" presStyleIdx="2" presStyleCnt="6"/>
      <dgm:spPr/>
    </dgm:pt>
    <dgm:pt modelId="{89ED69D2-6CC1-4BE0-8BD9-4B6617AC8966}" type="pres">
      <dgm:prSet presAssocID="{61DC419F-19BE-45A3-8DEE-BC45F1227C81}" presName="text" presStyleLbl="fgAcc0" presStyleIdx="2" presStyleCnt="6" custLinFactNeighborX="-6641" custLinFactNeighborY="16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00F547-D682-49DF-85D6-627AB8CD4595}" type="pres">
      <dgm:prSet presAssocID="{61DC419F-19BE-45A3-8DEE-BC45F1227C81}" presName="hierChild2" presStyleCnt="0"/>
      <dgm:spPr/>
    </dgm:pt>
    <dgm:pt modelId="{BF383B2F-D1BF-45C9-A757-42F3E7B9A5AF}" type="pres">
      <dgm:prSet presAssocID="{6B8C806F-0881-4C4B-971F-11C27331DFCA}" presName="hierRoot1" presStyleCnt="0"/>
      <dgm:spPr/>
    </dgm:pt>
    <dgm:pt modelId="{9243323B-4CCB-4C71-824D-FB4521C1B0B3}" type="pres">
      <dgm:prSet presAssocID="{6B8C806F-0881-4C4B-971F-11C27331DFCA}" presName="composite" presStyleCnt="0"/>
      <dgm:spPr/>
    </dgm:pt>
    <dgm:pt modelId="{837962D2-8779-41A7-B68B-67CC8EB3F582}" type="pres">
      <dgm:prSet presAssocID="{6B8C806F-0881-4C4B-971F-11C27331DFCA}" presName="background" presStyleLbl="node0" presStyleIdx="3" presStyleCnt="6"/>
      <dgm:spPr/>
    </dgm:pt>
    <dgm:pt modelId="{BEBC62D2-9AAB-4FAE-B7D8-7BEA93204324}" type="pres">
      <dgm:prSet presAssocID="{6B8C806F-0881-4C4B-971F-11C27331DFCA}" presName="text" presStyleLbl="fgAcc0" presStyleIdx="3" presStyleCnt="6" custLinFactNeighborX="-11023" custLinFactNeighborY="77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30E29-4236-4B9E-88E4-36B01CAD9E32}" type="pres">
      <dgm:prSet presAssocID="{6B8C806F-0881-4C4B-971F-11C27331DFCA}" presName="hierChild2" presStyleCnt="0"/>
      <dgm:spPr/>
    </dgm:pt>
    <dgm:pt modelId="{3AF4E3E3-6C21-4463-B69D-2AC45F7B91C7}" type="pres">
      <dgm:prSet presAssocID="{7A068CD4-2297-4E7E-9309-9EE03FEB21F5}" presName="hierRoot1" presStyleCnt="0"/>
      <dgm:spPr/>
    </dgm:pt>
    <dgm:pt modelId="{E4DC90CE-517C-4395-9893-6EF7905624FE}" type="pres">
      <dgm:prSet presAssocID="{7A068CD4-2297-4E7E-9309-9EE03FEB21F5}" presName="composite" presStyleCnt="0"/>
      <dgm:spPr/>
    </dgm:pt>
    <dgm:pt modelId="{E7CDCA77-2B27-4704-83D5-2FE7D547B5A4}" type="pres">
      <dgm:prSet presAssocID="{7A068CD4-2297-4E7E-9309-9EE03FEB21F5}" presName="background" presStyleLbl="node0" presStyleIdx="4" presStyleCnt="6"/>
      <dgm:spPr/>
    </dgm:pt>
    <dgm:pt modelId="{FECE36C4-A9BC-490C-8360-213EF7237BEF}" type="pres">
      <dgm:prSet presAssocID="{7A068CD4-2297-4E7E-9309-9EE03FEB21F5}" presName="text" presStyleLbl="fgAcc0" presStyleIdx="4" presStyleCnt="6" custLinFactY="34434" custLinFactNeighborX="-1313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26C3FE-A434-4997-9E6D-359985CF2FD6}" type="pres">
      <dgm:prSet presAssocID="{7A068CD4-2297-4E7E-9309-9EE03FEB21F5}" presName="hierChild2" presStyleCnt="0"/>
      <dgm:spPr/>
    </dgm:pt>
    <dgm:pt modelId="{41299808-7738-421E-B8A2-3A84319FA1B2}" type="pres">
      <dgm:prSet presAssocID="{C64227B0-92E9-4DCD-87BA-76A469FC0E92}" presName="hierRoot1" presStyleCnt="0"/>
      <dgm:spPr/>
    </dgm:pt>
    <dgm:pt modelId="{B891CBD6-B3DA-42A5-9A24-3218849C1DF3}" type="pres">
      <dgm:prSet presAssocID="{C64227B0-92E9-4DCD-87BA-76A469FC0E92}" presName="composite" presStyleCnt="0"/>
      <dgm:spPr/>
    </dgm:pt>
    <dgm:pt modelId="{7AAF4172-1617-4535-8B56-700724B63964}" type="pres">
      <dgm:prSet presAssocID="{C64227B0-92E9-4DCD-87BA-76A469FC0E92}" presName="background" presStyleLbl="node0" presStyleIdx="5" presStyleCnt="6"/>
      <dgm:spPr/>
    </dgm:pt>
    <dgm:pt modelId="{E3A72A79-2264-465F-AF5D-05E9BB0C9E85}" type="pres">
      <dgm:prSet presAssocID="{C64227B0-92E9-4DCD-87BA-76A469FC0E92}" presName="text" presStyleLbl="fgAcc0" presStyleIdx="5" presStyleCnt="6" custLinFactY="91376" custLinFactNeighborX="-168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5BB44C-3213-4B83-A046-49C9D66446E0}" type="pres">
      <dgm:prSet presAssocID="{C64227B0-92E9-4DCD-87BA-76A469FC0E92}" presName="hierChild2" presStyleCnt="0"/>
      <dgm:spPr/>
    </dgm:pt>
  </dgm:ptLst>
  <dgm:cxnLst>
    <dgm:cxn modelId="{C65006A4-081E-40E5-B66A-AFA6AF32C02D}" srcId="{39ACEEA1-2BEB-49B8-BFD3-620687836B64}" destId="{6B8C806F-0881-4C4B-971F-11C27331DFCA}" srcOrd="3" destOrd="0" parTransId="{17059F0F-2C5A-4EC0-9979-05FDB2B67994}" sibTransId="{23061DBD-2C9C-47FD-BA96-9262DDE1D46C}"/>
    <dgm:cxn modelId="{E0ACB4E0-32F5-4D6E-AB72-95594937DE45}" type="presOf" srcId="{92F0897E-F158-4D9D-B223-6C558249F3EF}" destId="{C64A3DC8-5E71-46F4-B41C-2482942542B2}" srcOrd="0" destOrd="0" presId="urn:microsoft.com/office/officeart/2005/8/layout/hierarchy1"/>
    <dgm:cxn modelId="{BCF000FB-C9DC-4097-9F94-0B6A3516C78A}" srcId="{39ACEEA1-2BEB-49B8-BFD3-620687836B64}" destId="{7A068CD4-2297-4E7E-9309-9EE03FEB21F5}" srcOrd="4" destOrd="0" parTransId="{EF1EF000-87DC-4ED1-8FA6-0291C935D4AE}" sibTransId="{00333B12-0230-4C70-BAF2-FDA83D33ECAF}"/>
    <dgm:cxn modelId="{6BD02770-9EF8-4265-B956-06B3BBCA9F03}" srcId="{39ACEEA1-2BEB-49B8-BFD3-620687836B64}" destId="{61DC419F-19BE-45A3-8DEE-BC45F1227C81}" srcOrd="2" destOrd="0" parTransId="{094B84CC-2D26-482B-8D75-3D154AAFC553}" sibTransId="{B443780F-4B1F-4473-8C96-AC9633B8A30E}"/>
    <dgm:cxn modelId="{C0FBA1B1-3E0E-4FDD-9189-D5FA2FAA055F}" type="presOf" srcId="{61DC419F-19BE-45A3-8DEE-BC45F1227C81}" destId="{89ED69D2-6CC1-4BE0-8BD9-4B6617AC8966}" srcOrd="0" destOrd="0" presId="urn:microsoft.com/office/officeart/2005/8/layout/hierarchy1"/>
    <dgm:cxn modelId="{D9C359CD-34A5-4B2F-82A8-1B48B97C6F89}" type="presOf" srcId="{7A068CD4-2297-4E7E-9309-9EE03FEB21F5}" destId="{FECE36C4-A9BC-490C-8360-213EF7237BEF}" srcOrd="0" destOrd="0" presId="urn:microsoft.com/office/officeart/2005/8/layout/hierarchy1"/>
    <dgm:cxn modelId="{4513D2BA-7A35-42F3-912A-D02FFE50F162}" srcId="{39ACEEA1-2BEB-49B8-BFD3-620687836B64}" destId="{29EF4155-D277-46B7-86D6-DE4D9232A798}" srcOrd="0" destOrd="0" parTransId="{49B68FAB-DD59-4BF1-AE04-C7AF18CEF727}" sibTransId="{ABAED4B8-D94F-4728-90C6-0801FD6547A3}"/>
    <dgm:cxn modelId="{1BFF0CC2-DE1C-4338-9C66-BD14FB6C1E9C}" srcId="{39ACEEA1-2BEB-49B8-BFD3-620687836B64}" destId="{C64227B0-92E9-4DCD-87BA-76A469FC0E92}" srcOrd="5" destOrd="0" parTransId="{76621FC5-D1BA-4A39-9013-9A4465983B5F}" sibTransId="{2CB70AEA-DA43-4D94-AC9D-C78E4E7BD58B}"/>
    <dgm:cxn modelId="{776954DC-DE41-4186-B8C7-38E42BBFB717}" type="presOf" srcId="{C64227B0-92E9-4DCD-87BA-76A469FC0E92}" destId="{E3A72A79-2264-465F-AF5D-05E9BB0C9E85}" srcOrd="0" destOrd="0" presId="urn:microsoft.com/office/officeart/2005/8/layout/hierarchy1"/>
    <dgm:cxn modelId="{8B77F37F-9EC6-47DB-A5C6-BABA5B52B1B5}" type="presOf" srcId="{6B8C806F-0881-4C4B-971F-11C27331DFCA}" destId="{BEBC62D2-9AAB-4FAE-B7D8-7BEA93204324}" srcOrd="0" destOrd="0" presId="urn:microsoft.com/office/officeart/2005/8/layout/hierarchy1"/>
    <dgm:cxn modelId="{7A907A26-207A-42A0-A2ED-55D2680E0868}" type="presOf" srcId="{39ACEEA1-2BEB-49B8-BFD3-620687836B64}" destId="{E3CE38D7-EC58-4D8A-A653-416D14EB85D6}" srcOrd="0" destOrd="0" presId="urn:microsoft.com/office/officeart/2005/8/layout/hierarchy1"/>
    <dgm:cxn modelId="{8E62C43A-F230-4423-ADAD-EA9989CE28EF}" srcId="{39ACEEA1-2BEB-49B8-BFD3-620687836B64}" destId="{92F0897E-F158-4D9D-B223-6C558249F3EF}" srcOrd="1" destOrd="0" parTransId="{7B0CDBD9-760B-40C6-9179-49414AAB1FAE}" sibTransId="{6976CB1F-10C9-4E38-A502-3153B7F0306D}"/>
    <dgm:cxn modelId="{9B1CBE82-DA16-4A04-8503-66902B818162}" type="presOf" srcId="{29EF4155-D277-46B7-86D6-DE4D9232A798}" destId="{641CCC9B-3F55-4B59-83AA-B51FC6ACC327}" srcOrd="0" destOrd="0" presId="urn:microsoft.com/office/officeart/2005/8/layout/hierarchy1"/>
    <dgm:cxn modelId="{B934E9E4-6347-45B4-B97A-47FDF2E232E9}" type="presParOf" srcId="{E3CE38D7-EC58-4D8A-A653-416D14EB85D6}" destId="{D7A7ACBB-8305-47B4-B7E5-9AEE942EDDDB}" srcOrd="0" destOrd="0" presId="urn:microsoft.com/office/officeart/2005/8/layout/hierarchy1"/>
    <dgm:cxn modelId="{6C306D61-CA73-4B93-8727-E6E3083F63ED}" type="presParOf" srcId="{D7A7ACBB-8305-47B4-B7E5-9AEE942EDDDB}" destId="{DBF586E9-179E-4E06-82FD-9E1E4A361EDF}" srcOrd="0" destOrd="0" presId="urn:microsoft.com/office/officeart/2005/8/layout/hierarchy1"/>
    <dgm:cxn modelId="{D31DA76D-7A6B-4E93-B07F-29D246978D85}" type="presParOf" srcId="{DBF586E9-179E-4E06-82FD-9E1E4A361EDF}" destId="{BCA3F35D-FA5B-47C0-B021-B4EEFD4E5454}" srcOrd="0" destOrd="0" presId="urn:microsoft.com/office/officeart/2005/8/layout/hierarchy1"/>
    <dgm:cxn modelId="{7D1BAFA2-61C0-4BD7-B795-64BE5DAA1B0F}" type="presParOf" srcId="{DBF586E9-179E-4E06-82FD-9E1E4A361EDF}" destId="{641CCC9B-3F55-4B59-83AA-B51FC6ACC327}" srcOrd="1" destOrd="0" presId="urn:microsoft.com/office/officeart/2005/8/layout/hierarchy1"/>
    <dgm:cxn modelId="{47BD75AE-1B4C-4ADE-91A2-0703C60C4A6B}" type="presParOf" srcId="{D7A7ACBB-8305-47B4-B7E5-9AEE942EDDDB}" destId="{5A5F0BAC-2C95-46A2-A2D1-C43B87FB9A45}" srcOrd="1" destOrd="0" presId="urn:microsoft.com/office/officeart/2005/8/layout/hierarchy1"/>
    <dgm:cxn modelId="{D6F44448-7910-4606-BE73-B7C4C0E6EA78}" type="presParOf" srcId="{E3CE38D7-EC58-4D8A-A653-416D14EB85D6}" destId="{CC84FAF7-269B-4BAB-813C-A49D225A460F}" srcOrd="1" destOrd="0" presId="urn:microsoft.com/office/officeart/2005/8/layout/hierarchy1"/>
    <dgm:cxn modelId="{BD45BC39-23F4-4898-A03C-8F12FCEA3472}" type="presParOf" srcId="{CC84FAF7-269B-4BAB-813C-A49D225A460F}" destId="{3DDDEB02-1702-46ED-94B8-C1016C97BC40}" srcOrd="0" destOrd="0" presId="urn:microsoft.com/office/officeart/2005/8/layout/hierarchy1"/>
    <dgm:cxn modelId="{A860C529-6C8C-4C89-8528-60A191A07380}" type="presParOf" srcId="{3DDDEB02-1702-46ED-94B8-C1016C97BC40}" destId="{C08D9728-A0F7-4BB5-8814-6EC38301F77B}" srcOrd="0" destOrd="0" presId="urn:microsoft.com/office/officeart/2005/8/layout/hierarchy1"/>
    <dgm:cxn modelId="{7C503C67-71F8-4C8D-8053-944EE849D0CE}" type="presParOf" srcId="{3DDDEB02-1702-46ED-94B8-C1016C97BC40}" destId="{C64A3DC8-5E71-46F4-B41C-2482942542B2}" srcOrd="1" destOrd="0" presId="urn:microsoft.com/office/officeart/2005/8/layout/hierarchy1"/>
    <dgm:cxn modelId="{4896277E-F45E-4B81-97BA-0864A836FDF9}" type="presParOf" srcId="{CC84FAF7-269B-4BAB-813C-A49D225A460F}" destId="{E8DAABA0-097F-4A3E-9343-884576E34A52}" srcOrd="1" destOrd="0" presId="urn:microsoft.com/office/officeart/2005/8/layout/hierarchy1"/>
    <dgm:cxn modelId="{92B683D7-7213-4DDC-A027-9123CF095BA0}" type="presParOf" srcId="{E3CE38D7-EC58-4D8A-A653-416D14EB85D6}" destId="{0B03FEF3-6453-48FA-B189-891C58EC8609}" srcOrd="2" destOrd="0" presId="urn:microsoft.com/office/officeart/2005/8/layout/hierarchy1"/>
    <dgm:cxn modelId="{EA377EAF-20E9-4F5F-B5BC-02FEE7AB0471}" type="presParOf" srcId="{0B03FEF3-6453-48FA-B189-891C58EC8609}" destId="{024AB83A-7A43-4C9E-9BD2-184720505578}" srcOrd="0" destOrd="0" presId="urn:microsoft.com/office/officeart/2005/8/layout/hierarchy1"/>
    <dgm:cxn modelId="{61F62157-8D07-4F69-85C1-C79A0A28FA34}" type="presParOf" srcId="{024AB83A-7A43-4C9E-9BD2-184720505578}" destId="{5CB31EE9-78AA-4F94-85A3-1ADD90F03F01}" srcOrd="0" destOrd="0" presId="urn:microsoft.com/office/officeart/2005/8/layout/hierarchy1"/>
    <dgm:cxn modelId="{8603AE86-B376-40A6-B6CE-725C3326BFE8}" type="presParOf" srcId="{024AB83A-7A43-4C9E-9BD2-184720505578}" destId="{89ED69D2-6CC1-4BE0-8BD9-4B6617AC8966}" srcOrd="1" destOrd="0" presId="urn:microsoft.com/office/officeart/2005/8/layout/hierarchy1"/>
    <dgm:cxn modelId="{3C19E932-BFA3-4C91-A522-A4FB1ED09178}" type="presParOf" srcId="{0B03FEF3-6453-48FA-B189-891C58EC8609}" destId="{F900F547-D682-49DF-85D6-627AB8CD4595}" srcOrd="1" destOrd="0" presId="urn:microsoft.com/office/officeart/2005/8/layout/hierarchy1"/>
    <dgm:cxn modelId="{C0A4DA38-E18C-4799-B558-E714F6FD36EB}" type="presParOf" srcId="{E3CE38D7-EC58-4D8A-A653-416D14EB85D6}" destId="{BF383B2F-D1BF-45C9-A757-42F3E7B9A5AF}" srcOrd="3" destOrd="0" presId="urn:microsoft.com/office/officeart/2005/8/layout/hierarchy1"/>
    <dgm:cxn modelId="{B029A976-20E0-41D8-A32A-4D69E0F06245}" type="presParOf" srcId="{BF383B2F-D1BF-45C9-A757-42F3E7B9A5AF}" destId="{9243323B-4CCB-4C71-824D-FB4521C1B0B3}" srcOrd="0" destOrd="0" presId="urn:microsoft.com/office/officeart/2005/8/layout/hierarchy1"/>
    <dgm:cxn modelId="{A9E6BD24-B26A-4607-A6FB-E7E06F4378B7}" type="presParOf" srcId="{9243323B-4CCB-4C71-824D-FB4521C1B0B3}" destId="{837962D2-8779-41A7-B68B-67CC8EB3F582}" srcOrd="0" destOrd="0" presId="urn:microsoft.com/office/officeart/2005/8/layout/hierarchy1"/>
    <dgm:cxn modelId="{4EEF28E7-E5CB-483C-A9D2-A2F78EB0ABC6}" type="presParOf" srcId="{9243323B-4CCB-4C71-824D-FB4521C1B0B3}" destId="{BEBC62D2-9AAB-4FAE-B7D8-7BEA93204324}" srcOrd="1" destOrd="0" presId="urn:microsoft.com/office/officeart/2005/8/layout/hierarchy1"/>
    <dgm:cxn modelId="{C038B01D-BC16-4319-9C3F-F5722246FAE2}" type="presParOf" srcId="{BF383B2F-D1BF-45C9-A757-42F3E7B9A5AF}" destId="{B0E30E29-4236-4B9E-88E4-36B01CAD9E32}" srcOrd="1" destOrd="0" presId="urn:microsoft.com/office/officeart/2005/8/layout/hierarchy1"/>
    <dgm:cxn modelId="{4AED3383-C2AE-42C4-84BA-57A8872E6CE0}" type="presParOf" srcId="{E3CE38D7-EC58-4D8A-A653-416D14EB85D6}" destId="{3AF4E3E3-6C21-4463-B69D-2AC45F7B91C7}" srcOrd="4" destOrd="0" presId="urn:microsoft.com/office/officeart/2005/8/layout/hierarchy1"/>
    <dgm:cxn modelId="{2DFD8415-48AB-4E52-AA07-2F7AEB8DDD3C}" type="presParOf" srcId="{3AF4E3E3-6C21-4463-B69D-2AC45F7B91C7}" destId="{E4DC90CE-517C-4395-9893-6EF7905624FE}" srcOrd="0" destOrd="0" presId="urn:microsoft.com/office/officeart/2005/8/layout/hierarchy1"/>
    <dgm:cxn modelId="{75D72347-E5F0-44F9-829A-2F783630EE4B}" type="presParOf" srcId="{E4DC90CE-517C-4395-9893-6EF7905624FE}" destId="{E7CDCA77-2B27-4704-83D5-2FE7D547B5A4}" srcOrd="0" destOrd="0" presId="urn:microsoft.com/office/officeart/2005/8/layout/hierarchy1"/>
    <dgm:cxn modelId="{BD570A4D-0661-4B7A-8551-61A7BB0277F2}" type="presParOf" srcId="{E4DC90CE-517C-4395-9893-6EF7905624FE}" destId="{FECE36C4-A9BC-490C-8360-213EF7237BEF}" srcOrd="1" destOrd="0" presId="urn:microsoft.com/office/officeart/2005/8/layout/hierarchy1"/>
    <dgm:cxn modelId="{476D33FD-909E-4837-AF4E-59532129A8D5}" type="presParOf" srcId="{3AF4E3E3-6C21-4463-B69D-2AC45F7B91C7}" destId="{D926C3FE-A434-4997-9E6D-359985CF2FD6}" srcOrd="1" destOrd="0" presId="urn:microsoft.com/office/officeart/2005/8/layout/hierarchy1"/>
    <dgm:cxn modelId="{52204164-AE96-46E3-AD7C-1C4651239C7F}" type="presParOf" srcId="{E3CE38D7-EC58-4D8A-A653-416D14EB85D6}" destId="{41299808-7738-421E-B8A2-3A84319FA1B2}" srcOrd="5" destOrd="0" presId="urn:microsoft.com/office/officeart/2005/8/layout/hierarchy1"/>
    <dgm:cxn modelId="{17C52E2C-68C8-4A86-AFB4-E66228D8B915}" type="presParOf" srcId="{41299808-7738-421E-B8A2-3A84319FA1B2}" destId="{B891CBD6-B3DA-42A5-9A24-3218849C1DF3}" srcOrd="0" destOrd="0" presId="urn:microsoft.com/office/officeart/2005/8/layout/hierarchy1"/>
    <dgm:cxn modelId="{EBA6F06F-41F9-4E83-B94E-5BBB4CDF4B70}" type="presParOf" srcId="{B891CBD6-B3DA-42A5-9A24-3218849C1DF3}" destId="{7AAF4172-1617-4535-8B56-700724B63964}" srcOrd="0" destOrd="0" presId="urn:microsoft.com/office/officeart/2005/8/layout/hierarchy1"/>
    <dgm:cxn modelId="{B7959833-770F-41C2-8866-299D49CF470B}" type="presParOf" srcId="{B891CBD6-B3DA-42A5-9A24-3218849C1DF3}" destId="{E3A72A79-2264-465F-AF5D-05E9BB0C9E85}" srcOrd="1" destOrd="0" presId="urn:microsoft.com/office/officeart/2005/8/layout/hierarchy1"/>
    <dgm:cxn modelId="{60ECAC36-704F-431E-A215-9A6D4E1DAE28}" type="presParOf" srcId="{41299808-7738-421E-B8A2-3A84319FA1B2}" destId="{405BB44C-3213-4B83-A046-49C9D66446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47025-F273-4739-8DFB-296267C97A7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31E688-811D-4A9E-8B6E-C3992F021E98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Если у гималайского кролика удалить белую шерсть на спине и наложить холод, то вырастет </a:t>
          </a:r>
          <a:r>
            <a:rPr lang="ru-RU" dirty="0" smtClean="0">
              <a:latin typeface="Arial" pitchFamily="34" charset="0"/>
              <a:cs typeface="Arial" pitchFamily="34" charset="0"/>
            </a:rPr>
            <a:t>чёрная </a:t>
          </a:r>
          <a:r>
            <a:rPr lang="ru-RU" dirty="0" smtClean="0">
              <a:latin typeface="Arial" pitchFamily="34" charset="0"/>
              <a:cs typeface="Arial" pitchFamily="34" charset="0"/>
            </a:rPr>
            <a:t>шерсть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F2954D0-E48C-4F61-A3A7-49E3BF32630B}" type="parTrans" cxnId="{B2E58CB9-DB03-4EFD-9611-86C20BB1E208}">
      <dgm:prSet/>
      <dgm:spPr/>
      <dgm:t>
        <a:bodyPr/>
        <a:lstStyle/>
        <a:p>
          <a:endParaRPr lang="ru-RU"/>
        </a:p>
      </dgm:t>
    </dgm:pt>
    <dgm:pt modelId="{093AFFAE-15A0-4898-81F5-9A49DD231C4C}" type="sibTrans" cxnId="{B2E58CB9-DB03-4EFD-9611-86C20BB1E208}">
      <dgm:prSet/>
      <dgm:spPr/>
      <dgm:t>
        <a:bodyPr/>
        <a:lstStyle/>
        <a:p>
          <a:endParaRPr lang="ru-RU"/>
        </a:p>
      </dgm:t>
    </dgm:pt>
    <dgm:pt modelId="{0CA9967D-05BA-4045-9205-FBDA575EEE37}" type="pres">
      <dgm:prSet presAssocID="{38947025-F273-4739-8DFB-296267C97A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552D03-9D04-4983-A651-177D85306A6C}" type="pres">
      <dgm:prSet presAssocID="{8131E688-811D-4A9E-8B6E-C3992F021E98}" presName="root" presStyleCnt="0"/>
      <dgm:spPr/>
    </dgm:pt>
    <dgm:pt modelId="{AF63F6E0-E5D4-42BE-81C7-01D49916EC1C}" type="pres">
      <dgm:prSet presAssocID="{8131E688-811D-4A9E-8B6E-C3992F021E98}" presName="rootComposite" presStyleCnt="0"/>
      <dgm:spPr/>
    </dgm:pt>
    <dgm:pt modelId="{9FA73D38-2347-49AA-824D-3C18BA733FC3}" type="pres">
      <dgm:prSet presAssocID="{8131E688-811D-4A9E-8B6E-C3992F021E98}" presName="rootText" presStyleLbl="node1" presStyleIdx="0" presStyleCnt="1" custScaleY="253333"/>
      <dgm:spPr/>
      <dgm:t>
        <a:bodyPr/>
        <a:lstStyle/>
        <a:p>
          <a:endParaRPr lang="ru-RU"/>
        </a:p>
      </dgm:t>
    </dgm:pt>
    <dgm:pt modelId="{D702747B-21AB-4192-B97B-BC1AC067808E}" type="pres">
      <dgm:prSet presAssocID="{8131E688-811D-4A9E-8B6E-C3992F021E9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C2CAD1-D34A-4D6E-86B0-89AA14F985F9}" type="pres">
      <dgm:prSet presAssocID="{8131E688-811D-4A9E-8B6E-C3992F021E98}" presName="childShape" presStyleCnt="0"/>
      <dgm:spPr/>
    </dgm:pt>
  </dgm:ptLst>
  <dgm:cxnLst>
    <dgm:cxn modelId="{BB35DDD8-6A49-4D3B-9411-C55A09D67585}" type="presOf" srcId="{8131E688-811D-4A9E-8B6E-C3992F021E98}" destId="{D702747B-21AB-4192-B97B-BC1AC067808E}" srcOrd="1" destOrd="0" presId="urn:microsoft.com/office/officeart/2005/8/layout/hierarchy3"/>
    <dgm:cxn modelId="{D1130943-0521-4FA8-AEEA-D1F0C5991117}" type="presOf" srcId="{38947025-F273-4739-8DFB-296267C97A71}" destId="{0CA9967D-05BA-4045-9205-FBDA575EEE37}" srcOrd="0" destOrd="0" presId="urn:microsoft.com/office/officeart/2005/8/layout/hierarchy3"/>
    <dgm:cxn modelId="{8898901C-FB80-4E81-A875-891BAC6E91A5}" type="presOf" srcId="{8131E688-811D-4A9E-8B6E-C3992F021E98}" destId="{9FA73D38-2347-49AA-824D-3C18BA733FC3}" srcOrd="0" destOrd="0" presId="urn:microsoft.com/office/officeart/2005/8/layout/hierarchy3"/>
    <dgm:cxn modelId="{B2E58CB9-DB03-4EFD-9611-86C20BB1E208}" srcId="{38947025-F273-4739-8DFB-296267C97A71}" destId="{8131E688-811D-4A9E-8B6E-C3992F021E98}" srcOrd="0" destOrd="0" parTransId="{6F2954D0-E48C-4F61-A3A7-49E3BF32630B}" sibTransId="{093AFFAE-15A0-4898-81F5-9A49DD231C4C}"/>
    <dgm:cxn modelId="{DDE9FE6C-DC11-4258-B582-317C0C690273}" type="presParOf" srcId="{0CA9967D-05BA-4045-9205-FBDA575EEE37}" destId="{C3552D03-9D04-4983-A651-177D85306A6C}" srcOrd="0" destOrd="0" presId="urn:microsoft.com/office/officeart/2005/8/layout/hierarchy3"/>
    <dgm:cxn modelId="{DDBBFA09-1D1E-49EF-8C31-776121906D6A}" type="presParOf" srcId="{C3552D03-9D04-4983-A651-177D85306A6C}" destId="{AF63F6E0-E5D4-42BE-81C7-01D49916EC1C}" srcOrd="0" destOrd="0" presId="urn:microsoft.com/office/officeart/2005/8/layout/hierarchy3"/>
    <dgm:cxn modelId="{41B7AC8E-CB67-4074-ACD1-F6375EAE4769}" type="presParOf" srcId="{AF63F6E0-E5D4-42BE-81C7-01D49916EC1C}" destId="{9FA73D38-2347-49AA-824D-3C18BA733FC3}" srcOrd="0" destOrd="0" presId="urn:microsoft.com/office/officeart/2005/8/layout/hierarchy3"/>
    <dgm:cxn modelId="{5EAD0DB1-F676-41F1-A241-C6B87C393E4A}" type="presParOf" srcId="{AF63F6E0-E5D4-42BE-81C7-01D49916EC1C}" destId="{D702747B-21AB-4192-B97B-BC1AC067808E}" srcOrd="1" destOrd="0" presId="urn:microsoft.com/office/officeart/2005/8/layout/hierarchy3"/>
    <dgm:cxn modelId="{F45E9029-C30A-4986-B79D-5773BEA5B8EA}" type="presParOf" srcId="{C3552D03-9D04-4983-A651-177D85306A6C}" destId="{D9C2CAD1-D34A-4D6E-86B0-89AA14F985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C4134-6D7B-4C75-AB98-AFC5C3BFAB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5989BB-F2B7-4AF4-A762-B4A2614044C1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Листья лотоса и водяного ореха имеют разную форму в зависимости от того, находятся они под водой или на поверхности воды подводные листья лотоса узкие, надводные –воронкообразные, у водяного ореха подводные листья изрезанно-перистые, а на поверхности листья цельные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E623725-B2AC-4458-A211-802836F23AA4}" type="parTrans" cxnId="{409C62BF-E072-4D5B-8BCF-1DF449020A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4099F29-7BAB-4775-ABED-F63AF6F87145}" type="sibTrans" cxnId="{409C62BF-E072-4D5B-8BCF-1DF449020A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903BDD-C3B8-4531-93D3-36D79C23B2C3}" type="pres">
      <dgm:prSet presAssocID="{344C4134-6D7B-4C75-AB98-AFC5C3BFAB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EA95E9-8995-4287-8675-5F8085DAA222}" type="pres">
      <dgm:prSet presAssocID="{945989BB-F2B7-4AF4-A762-B4A2614044C1}" presName="root" presStyleCnt="0"/>
      <dgm:spPr/>
    </dgm:pt>
    <dgm:pt modelId="{CFC909A0-3E74-4E63-BEFA-789BF63F85AF}" type="pres">
      <dgm:prSet presAssocID="{945989BB-F2B7-4AF4-A762-B4A2614044C1}" presName="rootComposite" presStyleCnt="0"/>
      <dgm:spPr/>
    </dgm:pt>
    <dgm:pt modelId="{3BBAA365-F4B9-4678-8F77-73EC35D26F36}" type="pres">
      <dgm:prSet presAssocID="{945989BB-F2B7-4AF4-A762-B4A2614044C1}" presName="rootText" presStyleLbl="node1" presStyleIdx="0" presStyleCnt="1" custScaleY="208627"/>
      <dgm:spPr/>
      <dgm:t>
        <a:bodyPr/>
        <a:lstStyle/>
        <a:p>
          <a:endParaRPr lang="ru-RU"/>
        </a:p>
      </dgm:t>
    </dgm:pt>
    <dgm:pt modelId="{E906EDE7-1671-4A45-B812-17685A4855A7}" type="pres">
      <dgm:prSet presAssocID="{945989BB-F2B7-4AF4-A762-B4A2614044C1}" presName="rootConnector" presStyleLbl="node1" presStyleIdx="0" presStyleCnt="1"/>
      <dgm:spPr/>
      <dgm:t>
        <a:bodyPr/>
        <a:lstStyle/>
        <a:p>
          <a:endParaRPr lang="ru-RU"/>
        </a:p>
      </dgm:t>
    </dgm:pt>
    <dgm:pt modelId="{AFC8B3A4-22B1-4D14-B504-B8BBDAD59076}" type="pres">
      <dgm:prSet presAssocID="{945989BB-F2B7-4AF4-A762-B4A2614044C1}" presName="childShape" presStyleCnt="0"/>
      <dgm:spPr/>
    </dgm:pt>
  </dgm:ptLst>
  <dgm:cxnLst>
    <dgm:cxn modelId="{409C62BF-E072-4D5B-8BCF-1DF449020A47}" srcId="{344C4134-6D7B-4C75-AB98-AFC5C3BFAB44}" destId="{945989BB-F2B7-4AF4-A762-B4A2614044C1}" srcOrd="0" destOrd="0" parTransId="{7E623725-B2AC-4458-A211-802836F23AA4}" sibTransId="{64099F29-7BAB-4775-ABED-F63AF6F87145}"/>
    <dgm:cxn modelId="{190DB010-E3E0-4B2B-ADDC-0FB2F2BE30CD}" type="presOf" srcId="{945989BB-F2B7-4AF4-A762-B4A2614044C1}" destId="{E906EDE7-1671-4A45-B812-17685A4855A7}" srcOrd="1" destOrd="0" presId="urn:microsoft.com/office/officeart/2005/8/layout/hierarchy3"/>
    <dgm:cxn modelId="{AFBC88AF-BFEE-4116-A8E2-E276D7B12CB2}" type="presOf" srcId="{945989BB-F2B7-4AF4-A762-B4A2614044C1}" destId="{3BBAA365-F4B9-4678-8F77-73EC35D26F36}" srcOrd="0" destOrd="0" presId="urn:microsoft.com/office/officeart/2005/8/layout/hierarchy3"/>
    <dgm:cxn modelId="{ADDF0769-FE37-4254-8730-480199B96656}" type="presOf" srcId="{344C4134-6D7B-4C75-AB98-AFC5C3BFAB44}" destId="{26903BDD-C3B8-4531-93D3-36D79C23B2C3}" srcOrd="0" destOrd="0" presId="urn:microsoft.com/office/officeart/2005/8/layout/hierarchy3"/>
    <dgm:cxn modelId="{E90D7FC2-2D7B-4F41-8E81-196779E4674A}" type="presParOf" srcId="{26903BDD-C3B8-4531-93D3-36D79C23B2C3}" destId="{54EA95E9-8995-4287-8675-5F8085DAA222}" srcOrd="0" destOrd="0" presId="urn:microsoft.com/office/officeart/2005/8/layout/hierarchy3"/>
    <dgm:cxn modelId="{645FAF8B-5F52-4B24-8CC8-07AD473CF48F}" type="presParOf" srcId="{54EA95E9-8995-4287-8675-5F8085DAA222}" destId="{CFC909A0-3E74-4E63-BEFA-789BF63F85AF}" srcOrd="0" destOrd="0" presId="urn:microsoft.com/office/officeart/2005/8/layout/hierarchy3"/>
    <dgm:cxn modelId="{49DBC3D6-F616-482E-AE46-3B4E5A62B815}" type="presParOf" srcId="{CFC909A0-3E74-4E63-BEFA-789BF63F85AF}" destId="{3BBAA365-F4B9-4678-8F77-73EC35D26F36}" srcOrd="0" destOrd="0" presId="urn:microsoft.com/office/officeart/2005/8/layout/hierarchy3"/>
    <dgm:cxn modelId="{1558246D-DFD0-41BB-9014-D583ED23653D}" type="presParOf" srcId="{CFC909A0-3E74-4E63-BEFA-789BF63F85AF}" destId="{E906EDE7-1671-4A45-B812-17685A4855A7}" srcOrd="1" destOrd="0" presId="urn:microsoft.com/office/officeart/2005/8/layout/hierarchy3"/>
    <dgm:cxn modelId="{78671792-32CF-4848-8D25-53E56963572C}" type="presParOf" srcId="{54EA95E9-8995-4287-8675-5F8085DAA222}" destId="{AFC8B3A4-22B1-4D14-B504-B8BBDAD5907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32CFD6-9DE9-4B94-B311-A8135CA2A0C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1EF04-3158-4C1E-B6A2-E14BEF4269E1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 одуванчика выросшего в условиях достаточного освещения, листья более светлые, цветоносы – </a:t>
          </a:r>
          <a:r>
            <a:rPr lang="ru-RU" dirty="0" smtClean="0">
              <a:latin typeface="Arial" pitchFamily="34" charset="0"/>
              <a:cs typeface="Arial" pitchFamily="34" charset="0"/>
            </a:rPr>
            <a:t>зелёные</a:t>
          </a:r>
          <a:r>
            <a:rPr lang="ru-RU" dirty="0" smtClean="0">
              <a:latin typeface="Arial" pitchFamily="34" charset="0"/>
              <a:cs typeface="Arial" pitchFamily="34" charset="0"/>
            </a:rPr>
            <a:t>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6837146-6B48-4A94-BF45-BA4CBBB0677A}" type="parTrans" cxnId="{1FCF817A-70CE-48F8-9133-8EA8D7EF8C0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B1068C9-C62C-4C22-A654-CEB7C28AA1E2}" type="sibTrans" cxnId="{1FCF817A-70CE-48F8-9133-8EA8D7EF8C0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B70AFC1-375D-4745-9111-CCCF273DAA67}" type="pres">
      <dgm:prSet presAssocID="{6032CFD6-9DE9-4B94-B311-A8135CA2A0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1DAD0D-165A-40BF-B1B6-230B042282DA}" type="pres">
      <dgm:prSet presAssocID="{F4C1EF04-3158-4C1E-B6A2-E14BEF4269E1}" presName="root" presStyleCnt="0"/>
      <dgm:spPr/>
    </dgm:pt>
    <dgm:pt modelId="{013E4AFB-2720-4939-98C9-6C6AA985972A}" type="pres">
      <dgm:prSet presAssocID="{F4C1EF04-3158-4C1E-B6A2-E14BEF4269E1}" presName="rootComposite" presStyleCnt="0"/>
      <dgm:spPr/>
    </dgm:pt>
    <dgm:pt modelId="{774BE9D6-29C8-4143-9061-4A693316A558}" type="pres">
      <dgm:prSet presAssocID="{F4C1EF04-3158-4C1E-B6A2-E14BEF4269E1}" presName="rootText" presStyleLbl="node1" presStyleIdx="0" presStyleCnt="1" custScaleX="129446" custScaleY="249755" custLinFactNeighborX="1193" custLinFactNeighborY="-4708"/>
      <dgm:spPr/>
      <dgm:t>
        <a:bodyPr/>
        <a:lstStyle/>
        <a:p>
          <a:endParaRPr lang="ru-RU"/>
        </a:p>
      </dgm:t>
    </dgm:pt>
    <dgm:pt modelId="{48CE6E5D-6A98-44DD-ACEC-8079A26AD642}" type="pres">
      <dgm:prSet presAssocID="{F4C1EF04-3158-4C1E-B6A2-E14BEF4269E1}" presName="rootConnector" presStyleLbl="node1" presStyleIdx="0" presStyleCnt="1"/>
      <dgm:spPr/>
      <dgm:t>
        <a:bodyPr/>
        <a:lstStyle/>
        <a:p>
          <a:endParaRPr lang="ru-RU"/>
        </a:p>
      </dgm:t>
    </dgm:pt>
    <dgm:pt modelId="{319EED83-BEDF-4915-A34D-9C32D3FB2B92}" type="pres">
      <dgm:prSet presAssocID="{F4C1EF04-3158-4C1E-B6A2-E14BEF4269E1}" presName="childShape" presStyleCnt="0"/>
      <dgm:spPr/>
    </dgm:pt>
  </dgm:ptLst>
  <dgm:cxnLst>
    <dgm:cxn modelId="{A90F28F5-E22D-4A02-983D-E3DC769F1D44}" type="presOf" srcId="{6032CFD6-9DE9-4B94-B311-A8135CA2A0CB}" destId="{DB70AFC1-375D-4745-9111-CCCF273DAA67}" srcOrd="0" destOrd="0" presId="urn:microsoft.com/office/officeart/2005/8/layout/hierarchy3"/>
    <dgm:cxn modelId="{A28A39E2-4F5B-4939-A864-F3CA3A2BD15A}" type="presOf" srcId="{F4C1EF04-3158-4C1E-B6A2-E14BEF4269E1}" destId="{774BE9D6-29C8-4143-9061-4A693316A558}" srcOrd="0" destOrd="0" presId="urn:microsoft.com/office/officeart/2005/8/layout/hierarchy3"/>
    <dgm:cxn modelId="{A68BAC8B-DAED-426A-9058-365F400D1F7D}" type="presOf" srcId="{F4C1EF04-3158-4C1E-B6A2-E14BEF4269E1}" destId="{48CE6E5D-6A98-44DD-ACEC-8079A26AD642}" srcOrd="1" destOrd="0" presId="urn:microsoft.com/office/officeart/2005/8/layout/hierarchy3"/>
    <dgm:cxn modelId="{1FCF817A-70CE-48F8-9133-8EA8D7EF8C08}" srcId="{6032CFD6-9DE9-4B94-B311-A8135CA2A0CB}" destId="{F4C1EF04-3158-4C1E-B6A2-E14BEF4269E1}" srcOrd="0" destOrd="0" parTransId="{26837146-6B48-4A94-BF45-BA4CBBB0677A}" sibTransId="{DB1068C9-C62C-4C22-A654-CEB7C28AA1E2}"/>
    <dgm:cxn modelId="{D58B79D5-5D6B-438B-A5C3-148C9BAC1536}" type="presParOf" srcId="{DB70AFC1-375D-4745-9111-CCCF273DAA67}" destId="{A71DAD0D-165A-40BF-B1B6-230B042282DA}" srcOrd="0" destOrd="0" presId="urn:microsoft.com/office/officeart/2005/8/layout/hierarchy3"/>
    <dgm:cxn modelId="{C60481C5-9FC8-415C-9196-C086A3C353CE}" type="presParOf" srcId="{A71DAD0D-165A-40BF-B1B6-230B042282DA}" destId="{013E4AFB-2720-4939-98C9-6C6AA985972A}" srcOrd="0" destOrd="0" presId="urn:microsoft.com/office/officeart/2005/8/layout/hierarchy3"/>
    <dgm:cxn modelId="{1C09C956-A7AD-4E46-AA0C-27EF20095225}" type="presParOf" srcId="{013E4AFB-2720-4939-98C9-6C6AA985972A}" destId="{774BE9D6-29C8-4143-9061-4A693316A558}" srcOrd="0" destOrd="0" presId="urn:microsoft.com/office/officeart/2005/8/layout/hierarchy3"/>
    <dgm:cxn modelId="{83C75379-5CF0-43DB-9328-3FED985EAB17}" type="presParOf" srcId="{013E4AFB-2720-4939-98C9-6C6AA985972A}" destId="{48CE6E5D-6A98-44DD-ACEC-8079A26AD642}" srcOrd="1" destOrd="0" presId="urn:microsoft.com/office/officeart/2005/8/layout/hierarchy3"/>
    <dgm:cxn modelId="{A6B45D68-3394-4B4B-910B-DDA338B7766F}" type="presParOf" srcId="{A71DAD0D-165A-40BF-B1B6-230B042282DA}" destId="{319EED83-BEDF-4915-A34D-9C32D3FB2B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32CFD6-9DE9-4B94-B311-A8135CA2A0C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1EF04-3158-4C1E-B6A2-E14BEF4269E1}">
      <dgm:prSet custT="1"/>
      <dgm:spPr/>
      <dgm:t>
        <a:bodyPr/>
        <a:lstStyle/>
        <a:p>
          <a:pPr marL="0" indent="630238" algn="just" rtl="0"/>
          <a:r>
            <a:rPr lang="ru-RU" sz="2800" dirty="0" smtClean="0">
              <a:latin typeface="Arial" pitchFamily="34" charset="0"/>
              <a:cs typeface="Arial" pitchFamily="34" charset="0"/>
            </a:rPr>
            <a:t>Изменчивость признака под влиянием условий внешней среды не беспредельна. Степень варьирования признака или пределы изменчивости называются 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нормой реакции.</a:t>
          </a:r>
        </a:p>
        <a:p>
          <a:pPr marL="0" indent="630238" algn="just" rtl="0"/>
          <a:r>
            <a:rPr lang="ru-RU" sz="2800" dirty="0" smtClean="0">
              <a:latin typeface="Arial" pitchFamily="34" charset="0"/>
              <a:cs typeface="Arial" pitchFamily="34" charset="0"/>
            </a:rPr>
            <a:t>Широта нормы реакции обусловлена генотипом и зависит от важности признака в жизнедеятельности организма.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26837146-6B48-4A94-BF45-BA4CBBB0677A}" type="parTrans" cxnId="{1FCF817A-70CE-48F8-9133-8EA8D7EF8C08}">
      <dgm:prSet/>
      <dgm:spPr/>
      <dgm:t>
        <a:bodyPr/>
        <a:lstStyle/>
        <a:p>
          <a:endParaRPr lang="ru-RU"/>
        </a:p>
      </dgm:t>
    </dgm:pt>
    <dgm:pt modelId="{DB1068C9-C62C-4C22-A654-CEB7C28AA1E2}" type="sibTrans" cxnId="{1FCF817A-70CE-48F8-9133-8EA8D7EF8C08}">
      <dgm:prSet/>
      <dgm:spPr/>
      <dgm:t>
        <a:bodyPr/>
        <a:lstStyle/>
        <a:p>
          <a:endParaRPr lang="ru-RU"/>
        </a:p>
      </dgm:t>
    </dgm:pt>
    <dgm:pt modelId="{DB70AFC1-375D-4745-9111-CCCF273DAA67}" type="pres">
      <dgm:prSet presAssocID="{6032CFD6-9DE9-4B94-B311-A8135CA2A0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1DAD0D-165A-40BF-B1B6-230B042282DA}" type="pres">
      <dgm:prSet presAssocID="{F4C1EF04-3158-4C1E-B6A2-E14BEF4269E1}" presName="root" presStyleCnt="0"/>
      <dgm:spPr/>
    </dgm:pt>
    <dgm:pt modelId="{013E4AFB-2720-4939-98C9-6C6AA985972A}" type="pres">
      <dgm:prSet presAssocID="{F4C1EF04-3158-4C1E-B6A2-E14BEF4269E1}" presName="rootComposite" presStyleCnt="0"/>
      <dgm:spPr/>
    </dgm:pt>
    <dgm:pt modelId="{774BE9D6-29C8-4143-9061-4A693316A558}" type="pres">
      <dgm:prSet presAssocID="{F4C1EF04-3158-4C1E-B6A2-E14BEF4269E1}" presName="rootText" presStyleLbl="node1" presStyleIdx="0" presStyleCnt="1" custScaleX="274899" custScaleY="249755" custLinFactNeighborX="1193" custLinFactNeighborY="-4708"/>
      <dgm:spPr/>
      <dgm:t>
        <a:bodyPr/>
        <a:lstStyle/>
        <a:p>
          <a:endParaRPr lang="ru-RU"/>
        </a:p>
      </dgm:t>
    </dgm:pt>
    <dgm:pt modelId="{48CE6E5D-6A98-44DD-ACEC-8079A26AD642}" type="pres">
      <dgm:prSet presAssocID="{F4C1EF04-3158-4C1E-B6A2-E14BEF4269E1}" presName="rootConnector" presStyleLbl="node1" presStyleIdx="0" presStyleCnt="1"/>
      <dgm:spPr/>
      <dgm:t>
        <a:bodyPr/>
        <a:lstStyle/>
        <a:p>
          <a:endParaRPr lang="ru-RU"/>
        </a:p>
      </dgm:t>
    </dgm:pt>
    <dgm:pt modelId="{319EED83-BEDF-4915-A34D-9C32D3FB2B92}" type="pres">
      <dgm:prSet presAssocID="{F4C1EF04-3158-4C1E-B6A2-E14BEF4269E1}" presName="childShape" presStyleCnt="0"/>
      <dgm:spPr/>
    </dgm:pt>
  </dgm:ptLst>
  <dgm:cxnLst>
    <dgm:cxn modelId="{E722DED2-48BB-4D28-83D9-09E1D4BDD3FA}" type="presOf" srcId="{F4C1EF04-3158-4C1E-B6A2-E14BEF4269E1}" destId="{48CE6E5D-6A98-44DD-ACEC-8079A26AD642}" srcOrd="1" destOrd="0" presId="urn:microsoft.com/office/officeart/2005/8/layout/hierarchy3"/>
    <dgm:cxn modelId="{1FCF817A-70CE-48F8-9133-8EA8D7EF8C08}" srcId="{6032CFD6-9DE9-4B94-B311-A8135CA2A0CB}" destId="{F4C1EF04-3158-4C1E-B6A2-E14BEF4269E1}" srcOrd="0" destOrd="0" parTransId="{26837146-6B48-4A94-BF45-BA4CBBB0677A}" sibTransId="{DB1068C9-C62C-4C22-A654-CEB7C28AA1E2}"/>
    <dgm:cxn modelId="{ADFC1A64-3382-4427-B889-9E7AE3A9439F}" type="presOf" srcId="{F4C1EF04-3158-4C1E-B6A2-E14BEF4269E1}" destId="{774BE9D6-29C8-4143-9061-4A693316A558}" srcOrd="0" destOrd="0" presId="urn:microsoft.com/office/officeart/2005/8/layout/hierarchy3"/>
    <dgm:cxn modelId="{BDD74DAB-9532-4C2A-9288-1D0BD7B80427}" type="presOf" srcId="{6032CFD6-9DE9-4B94-B311-A8135CA2A0CB}" destId="{DB70AFC1-375D-4745-9111-CCCF273DAA67}" srcOrd="0" destOrd="0" presId="urn:microsoft.com/office/officeart/2005/8/layout/hierarchy3"/>
    <dgm:cxn modelId="{975422F2-6CAE-457D-B1A6-E41115975053}" type="presParOf" srcId="{DB70AFC1-375D-4745-9111-CCCF273DAA67}" destId="{A71DAD0D-165A-40BF-B1B6-230B042282DA}" srcOrd="0" destOrd="0" presId="urn:microsoft.com/office/officeart/2005/8/layout/hierarchy3"/>
    <dgm:cxn modelId="{C472C415-94FC-4150-B3D8-304E77A8BC96}" type="presParOf" srcId="{A71DAD0D-165A-40BF-B1B6-230B042282DA}" destId="{013E4AFB-2720-4939-98C9-6C6AA985972A}" srcOrd="0" destOrd="0" presId="urn:microsoft.com/office/officeart/2005/8/layout/hierarchy3"/>
    <dgm:cxn modelId="{02FFCC67-C0C7-4E9A-87DA-EACAD31A20F0}" type="presParOf" srcId="{013E4AFB-2720-4939-98C9-6C6AA985972A}" destId="{774BE9D6-29C8-4143-9061-4A693316A558}" srcOrd="0" destOrd="0" presId="urn:microsoft.com/office/officeart/2005/8/layout/hierarchy3"/>
    <dgm:cxn modelId="{3E7958BF-E5F4-47ED-8993-A815616F7D63}" type="presParOf" srcId="{013E4AFB-2720-4939-98C9-6C6AA985972A}" destId="{48CE6E5D-6A98-44DD-ACEC-8079A26AD642}" srcOrd="1" destOrd="0" presId="urn:microsoft.com/office/officeart/2005/8/layout/hierarchy3"/>
    <dgm:cxn modelId="{E3A3352E-8CBD-459F-A4DA-5BBD934D0BE3}" type="presParOf" srcId="{A71DAD0D-165A-40BF-B1B6-230B042282DA}" destId="{319EED83-BEDF-4915-A34D-9C32D3FB2B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32CFD6-9DE9-4B94-B311-A8135CA2A0C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1EF04-3158-4C1E-B6A2-E14BEF4269E1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Arial" pitchFamily="34" charset="0"/>
              <a:cs typeface="Arial" pitchFamily="34" charset="0"/>
            </a:rPr>
            <a:t>Норма реакции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— это пределы модификационной изменчивости характерные для особи с данным генотипом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26837146-6B48-4A94-BF45-BA4CBBB0677A}" type="parTrans" cxnId="{1FCF817A-70CE-48F8-9133-8EA8D7EF8C08}">
      <dgm:prSet/>
      <dgm:spPr/>
      <dgm:t>
        <a:bodyPr/>
        <a:lstStyle/>
        <a:p>
          <a:endParaRPr lang="ru-RU"/>
        </a:p>
      </dgm:t>
    </dgm:pt>
    <dgm:pt modelId="{DB1068C9-C62C-4C22-A654-CEB7C28AA1E2}" type="sibTrans" cxnId="{1FCF817A-70CE-48F8-9133-8EA8D7EF8C08}">
      <dgm:prSet/>
      <dgm:spPr/>
      <dgm:t>
        <a:bodyPr/>
        <a:lstStyle/>
        <a:p>
          <a:endParaRPr lang="ru-RU"/>
        </a:p>
      </dgm:t>
    </dgm:pt>
    <dgm:pt modelId="{DB70AFC1-375D-4745-9111-CCCF273DAA67}" type="pres">
      <dgm:prSet presAssocID="{6032CFD6-9DE9-4B94-B311-A8135CA2A0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1DAD0D-165A-40BF-B1B6-230B042282DA}" type="pres">
      <dgm:prSet presAssocID="{F4C1EF04-3158-4C1E-B6A2-E14BEF4269E1}" presName="root" presStyleCnt="0"/>
      <dgm:spPr/>
    </dgm:pt>
    <dgm:pt modelId="{013E4AFB-2720-4939-98C9-6C6AA985972A}" type="pres">
      <dgm:prSet presAssocID="{F4C1EF04-3158-4C1E-B6A2-E14BEF4269E1}" presName="rootComposite" presStyleCnt="0"/>
      <dgm:spPr/>
    </dgm:pt>
    <dgm:pt modelId="{774BE9D6-29C8-4143-9061-4A693316A558}" type="pres">
      <dgm:prSet presAssocID="{F4C1EF04-3158-4C1E-B6A2-E14BEF4269E1}" presName="rootText" presStyleLbl="node1" presStyleIdx="0" presStyleCnt="1" custScaleX="1302385" custScaleY="249755" custLinFactNeighborX="1193" custLinFactNeighborY="-4708"/>
      <dgm:spPr/>
      <dgm:t>
        <a:bodyPr/>
        <a:lstStyle/>
        <a:p>
          <a:endParaRPr lang="ru-RU"/>
        </a:p>
      </dgm:t>
    </dgm:pt>
    <dgm:pt modelId="{48CE6E5D-6A98-44DD-ACEC-8079A26AD642}" type="pres">
      <dgm:prSet presAssocID="{F4C1EF04-3158-4C1E-B6A2-E14BEF4269E1}" presName="rootConnector" presStyleLbl="node1" presStyleIdx="0" presStyleCnt="1"/>
      <dgm:spPr/>
      <dgm:t>
        <a:bodyPr/>
        <a:lstStyle/>
        <a:p>
          <a:endParaRPr lang="ru-RU"/>
        </a:p>
      </dgm:t>
    </dgm:pt>
    <dgm:pt modelId="{319EED83-BEDF-4915-A34D-9C32D3FB2B92}" type="pres">
      <dgm:prSet presAssocID="{F4C1EF04-3158-4C1E-B6A2-E14BEF4269E1}" presName="childShape" presStyleCnt="0"/>
      <dgm:spPr/>
    </dgm:pt>
  </dgm:ptLst>
  <dgm:cxnLst>
    <dgm:cxn modelId="{12B6782A-62BD-4E2F-B06A-5E6EFE245780}" type="presOf" srcId="{F4C1EF04-3158-4C1E-B6A2-E14BEF4269E1}" destId="{48CE6E5D-6A98-44DD-ACEC-8079A26AD642}" srcOrd="1" destOrd="0" presId="urn:microsoft.com/office/officeart/2005/8/layout/hierarchy3"/>
    <dgm:cxn modelId="{01DD0ECB-FE88-4A78-95CA-C8929B624CFA}" type="presOf" srcId="{F4C1EF04-3158-4C1E-B6A2-E14BEF4269E1}" destId="{774BE9D6-29C8-4143-9061-4A693316A558}" srcOrd="0" destOrd="0" presId="urn:microsoft.com/office/officeart/2005/8/layout/hierarchy3"/>
    <dgm:cxn modelId="{EC4ADB67-D9F6-4924-8D48-0FBB65FB5AB8}" type="presOf" srcId="{6032CFD6-9DE9-4B94-B311-A8135CA2A0CB}" destId="{DB70AFC1-375D-4745-9111-CCCF273DAA67}" srcOrd="0" destOrd="0" presId="urn:microsoft.com/office/officeart/2005/8/layout/hierarchy3"/>
    <dgm:cxn modelId="{1FCF817A-70CE-48F8-9133-8EA8D7EF8C08}" srcId="{6032CFD6-9DE9-4B94-B311-A8135CA2A0CB}" destId="{F4C1EF04-3158-4C1E-B6A2-E14BEF4269E1}" srcOrd="0" destOrd="0" parTransId="{26837146-6B48-4A94-BF45-BA4CBBB0677A}" sibTransId="{DB1068C9-C62C-4C22-A654-CEB7C28AA1E2}"/>
    <dgm:cxn modelId="{B52DABC9-1E52-46F3-9734-9C154D5BCB38}" type="presParOf" srcId="{DB70AFC1-375D-4745-9111-CCCF273DAA67}" destId="{A71DAD0D-165A-40BF-B1B6-230B042282DA}" srcOrd="0" destOrd="0" presId="urn:microsoft.com/office/officeart/2005/8/layout/hierarchy3"/>
    <dgm:cxn modelId="{17F15059-7295-4A0B-AE41-22ACDEFFDAEE}" type="presParOf" srcId="{A71DAD0D-165A-40BF-B1B6-230B042282DA}" destId="{013E4AFB-2720-4939-98C9-6C6AA985972A}" srcOrd="0" destOrd="0" presId="urn:microsoft.com/office/officeart/2005/8/layout/hierarchy3"/>
    <dgm:cxn modelId="{7151008C-AD4C-475F-935D-D9EBE9E9CE30}" type="presParOf" srcId="{013E4AFB-2720-4939-98C9-6C6AA985972A}" destId="{774BE9D6-29C8-4143-9061-4A693316A558}" srcOrd="0" destOrd="0" presId="urn:microsoft.com/office/officeart/2005/8/layout/hierarchy3"/>
    <dgm:cxn modelId="{BEFD0075-7A5C-4615-94A0-7FF0BA2B40C8}" type="presParOf" srcId="{013E4AFB-2720-4939-98C9-6C6AA985972A}" destId="{48CE6E5D-6A98-44DD-ACEC-8079A26AD642}" srcOrd="1" destOrd="0" presId="urn:microsoft.com/office/officeart/2005/8/layout/hierarchy3"/>
    <dgm:cxn modelId="{0759ADE4-C957-4119-BC74-682621EE8137}" type="presParOf" srcId="{A71DAD0D-165A-40BF-B1B6-230B042282DA}" destId="{319EED83-BEDF-4915-A34D-9C32D3FB2B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32CFD6-9DE9-4B94-B311-A8135CA2A0C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1EF04-3158-4C1E-B6A2-E14BEF4269E1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Arial" pitchFamily="34" charset="0"/>
              <a:cs typeface="Arial" pitchFamily="34" charset="0"/>
            </a:rPr>
            <a:t>Модификационные изменения не передаются из поколения в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поколение</a:t>
          </a:r>
          <a:endParaRPr lang="ru-RU" sz="2400" b="1" dirty="0" smtClean="0">
            <a:latin typeface="Arial" pitchFamily="34" charset="0"/>
            <a:cs typeface="Arial" pitchFamily="34" charset="0"/>
          </a:endParaRPr>
        </a:p>
        <a:p>
          <a:pPr algn="ctr" rtl="0"/>
          <a:r>
            <a:rPr lang="ru-RU" sz="2400" b="0" dirty="0" smtClean="0">
              <a:latin typeface="Arial" pitchFamily="34" charset="0"/>
              <a:cs typeface="Arial" pitchFamily="34" charset="0"/>
            </a:rPr>
            <a:t>Модификационные изменения возможны в пределах нормы реакции, то есть они определяются генотипом </a:t>
          </a:r>
        </a:p>
        <a:p>
          <a:pPr algn="ctr" rtl="0"/>
          <a:r>
            <a:rPr lang="ru-RU" sz="2400" b="0" dirty="0" smtClean="0">
              <a:latin typeface="Arial" pitchFamily="34" charset="0"/>
              <a:cs typeface="Arial" pitchFamily="34" charset="0"/>
            </a:rPr>
            <a:t>Модификационные изменения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несут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групповой характер и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зависят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от действия на них условий внешней среды </a:t>
          </a:r>
        </a:p>
        <a:p>
          <a:pPr algn="ctr" rtl="0"/>
          <a:r>
            <a:rPr lang="ru-RU" sz="2400" b="1" dirty="0" smtClean="0">
              <a:latin typeface="Arial" pitchFamily="34" charset="0"/>
              <a:cs typeface="Arial" pitchFamily="34" charset="0"/>
            </a:rPr>
            <a:t>Модификационные изменения имеют статистические закономерности.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26837146-6B48-4A94-BF45-BA4CBBB0677A}" type="parTrans" cxnId="{1FCF817A-70CE-48F8-9133-8EA8D7EF8C08}">
      <dgm:prSet/>
      <dgm:spPr/>
      <dgm:t>
        <a:bodyPr/>
        <a:lstStyle/>
        <a:p>
          <a:pPr algn="ctr"/>
          <a:endParaRPr lang="ru-RU"/>
        </a:p>
      </dgm:t>
    </dgm:pt>
    <dgm:pt modelId="{DB1068C9-C62C-4C22-A654-CEB7C28AA1E2}" type="sibTrans" cxnId="{1FCF817A-70CE-48F8-9133-8EA8D7EF8C08}">
      <dgm:prSet/>
      <dgm:spPr/>
      <dgm:t>
        <a:bodyPr/>
        <a:lstStyle/>
        <a:p>
          <a:pPr algn="ctr"/>
          <a:endParaRPr lang="ru-RU"/>
        </a:p>
      </dgm:t>
    </dgm:pt>
    <dgm:pt modelId="{DB70AFC1-375D-4745-9111-CCCF273DAA67}" type="pres">
      <dgm:prSet presAssocID="{6032CFD6-9DE9-4B94-B311-A8135CA2A0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1DAD0D-165A-40BF-B1B6-230B042282DA}" type="pres">
      <dgm:prSet presAssocID="{F4C1EF04-3158-4C1E-B6A2-E14BEF4269E1}" presName="root" presStyleCnt="0"/>
      <dgm:spPr/>
    </dgm:pt>
    <dgm:pt modelId="{013E4AFB-2720-4939-98C9-6C6AA985972A}" type="pres">
      <dgm:prSet presAssocID="{F4C1EF04-3158-4C1E-B6A2-E14BEF4269E1}" presName="rootComposite" presStyleCnt="0"/>
      <dgm:spPr/>
    </dgm:pt>
    <dgm:pt modelId="{774BE9D6-29C8-4143-9061-4A693316A558}" type="pres">
      <dgm:prSet presAssocID="{F4C1EF04-3158-4C1E-B6A2-E14BEF4269E1}" presName="rootText" presStyleLbl="node1" presStyleIdx="0" presStyleCnt="1" custScaleX="1302385" custScaleY="1161786" custLinFactNeighborX="1193" custLinFactNeighborY="-4708"/>
      <dgm:spPr/>
      <dgm:t>
        <a:bodyPr/>
        <a:lstStyle/>
        <a:p>
          <a:endParaRPr lang="ru-RU"/>
        </a:p>
      </dgm:t>
    </dgm:pt>
    <dgm:pt modelId="{48CE6E5D-6A98-44DD-ACEC-8079A26AD642}" type="pres">
      <dgm:prSet presAssocID="{F4C1EF04-3158-4C1E-B6A2-E14BEF4269E1}" presName="rootConnector" presStyleLbl="node1" presStyleIdx="0" presStyleCnt="1"/>
      <dgm:spPr/>
      <dgm:t>
        <a:bodyPr/>
        <a:lstStyle/>
        <a:p>
          <a:endParaRPr lang="ru-RU"/>
        </a:p>
      </dgm:t>
    </dgm:pt>
    <dgm:pt modelId="{319EED83-BEDF-4915-A34D-9C32D3FB2B92}" type="pres">
      <dgm:prSet presAssocID="{F4C1EF04-3158-4C1E-B6A2-E14BEF4269E1}" presName="childShape" presStyleCnt="0"/>
      <dgm:spPr/>
    </dgm:pt>
  </dgm:ptLst>
  <dgm:cxnLst>
    <dgm:cxn modelId="{ED0E42C8-4087-4950-9724-5AF09D08C621}" type="presOf" srcId="{F4C1EF04-3158-4C1E-B6A2-E14BEF4269E1}" destId="{774BE9D6-29C8-4143-9061-4A693316A558}" srcOrd="0" destOrd="0" presId="urn:microsoft.com/office/officeart/2005/8/layout/hierarchy3"/>
    <dgm:cxn modelId="{4A727CB0-6E76-4957-AE9E-2B6E6850736E}" type="presOf" srcId="{F4C1EF04-3158-4C1E-B6A2-E14BEF4269E1}" destId="{48CE6E5D-6A98-44DD-ACEC-8079A26AD642}" srcOrd="1" destOrd="0" presId="urn:microsoft.com/office/officeart/2005/8/layout/hierarchy3"/>
    <dgm:cxn modelId="{42D2C0A8-3607-4A61-8D20-C3DCF12D3604}" type="presOf" srcId="{6032CFD6-9DE9-4B94-B311-A8135CA2A0CB}" destId="{DB70AFC1-375D-4745-9111-CCCF273DAA67}" srcOrd="0" destOrd="0" presId="urn:microsoft.com/office/officeart/2005/8/layout/hierarchy3"/>
    <dgm:cxn modelId="{1FCF817A-70CE-48F8-9133-8EA8D7EF8C08}" srcId="{6032CFD6-9DE9-4B94-B311-A8135CA2A0CB}" destId="{F4C1EF04-3158-4C1E-B6A2-E14BEF4269E1}" srcOrd="0" destOrd="0" parTransId="{26837146-6B48-4A94-BF45-BA4CBBB0677A}" sibTransId="{DB1068C9-C62C-4C22-A654-CEB7C28AA1E2}"/>
    <dgm:cxn modelId="{98FEFF43-42EE-4466-A3D5-59F99FF5AD22}" type="presParOf" srcId="{DB70AFC1-375D-4745-9111-CCCF273DAA67}" destId="{A71DAD0D-165A-40BF-B1B6-230B042282DA}" srcOrd="0" destOrd="0" presId="urn:microsoft.com/office/officeart/2005/8/layout/hierarchy3"/>
    <dgm:cxn modelId="{4C260E88-EC89-45B3-B53C-B3CC2A8BE481}" type="presParOf" srcId="{A71DAD0D-165A-40BF-B1B6-230B042282DA}" destId="{013E4AFB-2720-4939-98C9-6C6AA985972A}" srcOrd="0" destOrd="0" presId="urn:microsoft.com/office/officeart/2005/8/layout/hierarchy3"/>
    <dgm:cxn modelId="{D523EC33-3E9F-4835-ACB8-E3298817223A}" type="presParOf" srcId="{013E4AFB-2720-4939-98C9-6C6AA985972A}" destId="{774BE9D6-29C8-4143-9061-4A693316A558}" srcOrd="0" destOrd="0" presId="urn:microsoft.com/office/officeart/2005/8/layout/hierarchy3"/>
    <dgm:cxn modelId="{6B23C2F3-0DD9-4BF2-8E32-E90F6914BCD4}" type="presParOf" srcId="{013E4AFB-2720-4939-98C9-6C6AA985972A}" destId="{48CE6E5D-6A98-44DD-ACEC-8079A26AD642}" srcOrd="1" destOrd="0" presId="urn:microsoft.com/office/officeart/2005/8/layout/hierarchy3"/>
    <dgm:cxn modelId="{5806F660-C4F0-4AF1-AEC5-4ACF36B0E3EF}" type="presParOf" srcId="{A71DAD0D-165A-40BF-B1B6-230B042282DA}" destId="{319EED83-BEDF-4915-A34D-9C32D3FB2B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3F35D-FA5B-47C0-B021-B4EEFD4E5454}">
      <dsp:nvSpPr>
        <dsp:cNvPr id="0" name=""/>
        <dsp:cNvSpPr/>
      </dsp:nvSpPr>
      <dsp:spPr>
        <a:xfrm>
          <a:off x="108196" y="-53691"/>
          <a:ext cx="1760319" cy="1154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CCC9B-3F55-4B59-83AA-B51FC6ACC327}">
      <dsp:nvSpPr>
        <dsp:cNvPr id="0" name=""/>
        <dsp:cNvSpPr/>
      </dsp:nvSpPr>
      <dsp:spPr>
        <a:xfrm>
          <a:off x="239909" y="71435"/>
          <a:ext cx="1760319" cy="1154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ВЛИЯНИНИЕ ФАКТОРОВ ОКРУЖАЮЩЕЙ СРЕДЫ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73713" y="105239"/>
        <a:ext cx="1692711" cy="1086536"/>
      </dsp:txXfrm>
    </dsp:sp>
    <dsp:sp modelId="{C08D9728-A0F7-4BB5-8814-6EC38301F77B}">
      <dsp:nvSpPr>
        <dsp:cNvPr id="0" name=""/>
        <dsp:cNvSpPr/>
      </dsp:nvSpPr>
      <dsp:spPr>
        <a:xfrm>
          <a:off x="2011396" y="1017877"/>
          <a:ext cx="1185416" cy="75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A3DC8-5E71-46F4-B41C-2482942542B2}">
      <dsp:nvSpPr>
        <dsp:cNvPr id="0" name=""/>
        <dsp:cNvSpPr/>
      </dsp:nvSpPr>
      <dsp:spPr>
        <a:xfrm>
          <a:off x="2143108" y="1143004"/>
          <a:ext cx="1185416" cy="752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Arial" pitchFamily="34" charset="0"/>
              <a:cs typeface="Arial" pitchFamily="34" charset="0"/>
            </a:rPr>
            <a:t>Температура</a:t>
          </a:r>
          <a:endParaRPr lang="ru-RU" sz="1200" b="0" kern="1200" dirty="0">
            <a:latin typeface="Arial" pitchFamily="34" charset="0"/>
            <a:cs typeface="Arial" pitchFamily="34" charset="0"/>
          </a:endParaRPr>
        </a:p>
      </dsp:txBody>
      <dsp:txXfrm>
        <a:off x="2165155" y="1165051"/>
        <a:ext cx="1141322" cy="708645"/>
      </dsp:txXfrm>
    </dsp:sp>
    <dsp:sp modelId="{5CB31EE9-78AA-4F94-85A3-1ADD90F03F01}">
      <dsp:nvSpPr>
        <dsp:cNvPr id="0" name=""/>
        <dsp:cNvSpPr/>
      </dsp:nvSpPr>
      <dsp:spPr>
        <a:xfrm>
          <a:off x="3397742" y="1517944"/>
          <a:ext cx="1185416" cy="75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D69D2-6CC1-4BE0-8BD9-4B6617AC8966}">
      <dsp:nvSpPr>
        <dsp:cNvPr id="0" name=""/>
        <dsp:cNvSpPr/>
      </dsp:nvSpPr>
      <dsp:spPr>
        <a:xfrm>
          <a:off x="3529455" y="1643072"/>
          <a:ext cx="1185416" cy="752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Arial" pitchFamily="34" charset="0"/>
              <a:cs typeface="Arial" pitchFamily="34" charset="0"/>
            </a:rPr>
            <a:t>Влажность</a:t>
          </a:r>
          <a:endParaRPr lang="ru-RU" sz="1200" b="0" kern="1200" dirty="0">
            <a:latin typeface="Arial" pitchFamily="34" charset="0"/>
            <a:cs typeface="Arial" pitchFamily="34" charset="0"/>
          </a:endParaRPr>
        </a:p>
      </dsp:txBody>
      <dsp:txXfrm>
        <a:off x="3551502" y="1665119"/>
        <a:ext cx="1141322" cy="708645"/>
      </dsp:txXfrm>
    </dsp:sp>
    <dsp:sp modelId="{837962D2-8779-41A7-B68B-67CC8EB3F582}">
      <dsp:nvSpPr>
        <dsp:cNvPr id="0" name=""/>
        <dsp:cNvSpPr/>
      </dsp:nvSpPr>
      <dsp:spPr>
        <a:xfrm>
          <a:off x="4794639" y="1979652"/>
          <a:ext cx="1185416" cy="75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C62D2-9AAB-4FAE-B7D8-7BEA93204324}">
      <dsp:nvSpPr>
        <dsp:cNvPr id="0" name=""/>
        <dsp:cNvSpPr/>
      </dsp:nvSpPr>
      <dsp:spPr>
        <a:xfrm>
          <a:off x="4926352" y="2104779"/>
          <a:ext cx="1185416" cy="752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Arial" pitchFamily="34" charset="0"/>
              <a:cs typeface="Arial" pitchFamily="34" charset="0"/>
            </a:rPr>
            <a:t>Освещенность</a:t>
          </a:r>
          <a:endParaRPr lang="ru-RU" sz="1200" b="0" kern="1200" dirty="0">
            <a:latin typeface="Arial" pitchFamily="34" charset="0"/>
            <a:cs typeface="Arial" pitchFamily="34" charset="0"/>
          </a:endParaRPr>
        </a:p>
      </dsp:txBody>
      <dsp:txXfrm>
        <a:off x="4948399" y="2126826"/>
        <a:ext cx="1141322" cy="708645"/>
      </dsp:txXfrm>
    </dsp:sp>
    <dsp:sp modelId="{E7CDCA77-2B27-4704-83D5-2FE7D547B5A4}">
      <dsp:nvSpPr>
        <dsp:cNvPr id="0" name=""/>
        <dsp:cNvSpPr/>
      </dsp:nvSpPr>
      <dsp:spPr>
        <a:xfrm>
          <a:off x="6218409" y="2408284"/>
          <a:ext cx="1185416" cy="75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E36C4-A9BC-490C-8360-213EF7237BEF}">
      <dsp:nvSpPr>
        <dsp:cNvPr id="0" name=""/>
        <dsp:cNvSpPr/>
      </dsp:nvSpPr>
      <dsp:spPr>
        <a:xfrm>
          <a:off x="6350122" y="2533412"/>
          <a:ext cx="1185416" cy="752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Arial" pitchFamily="34" charset="0"/>
              <a:cs typeface="Arial" pitchFamily="34" charset="0"/>
            </a:rPr>
            <a:t>Количество пищи</a:t>
          </a:r>
          <a:endParaRPr lang="ru-RU" sz="1200" b="0" kern="1200" dirty="0">
            <a:latin typeface="Arial" pitchFamily="34" charset="0"/>
            <a:cs typeface="Arial" pitchFamily="34" charset="0"/>
          </a:endParaRPr>
        </a:p>
      </dsp:txBody>
      <dsp:txXfrm>
        <a:off x="6372169" y="2555459"/>
        <a:ext cx="1141322" cy="708645"/>
      </dsp:txXfrm>
    </dsp:sp>
    <dsp:sp modelId="{7AAF4172-1617-4535-8B56-700724B63964}">
      <dsp:nvSpPr>
        <dsp:cNvPr id="0" name=""/>
        <dsp:cNvSpPr/>
      </dsp:nvSpPr>
      <dsp:spPr>
        <a:xfrm>
          <a:off x="7623355" y="2836909"/>
          <a:ext cx="1185416" cy="75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72A79-2264-465F-AF5D-05E9BB0C9E85}">
      <dsp:nvSpPr>
        <dsp:cNvPr id="0" name=""/>
        <dsp:cNvSpPr/>
      </dsp:nvSpPr>
      <dsp:spPr>
        <a:xfrm>
          <a:off x="7755068" y="2962036"/>
          <a:ext cx="1185416" cy="752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Arial" pitchFamily="34" charset="0"/>
              <a:cs typeface="Arial" pitchFamily="34" charset="0"/>
            </a:rPr>
            <a:t>Качество</a:t>
          </a:r>
          <a:r>
            <a:rPr lang="ru-RU" sz="1200" b="0" i="0" kern="1200" dirty="0" smtClean="0">
              <a:latin typeface="Arial" pitchFamily="34" charset="0"/>
              <a:cs typeface="Arial" pitchFamily="34" charset="0"/>
            </a:rPr>
            <a:t> пищи</a:t>
          </a:r>
          <a:endParaRPr lang="ru-RU" sz="12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7777115" y="2984083"/>
        <a:ext cx="1141322" cy="708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3D38-2347-49AA-824D-3C18BA733FC3}">
      <dsp:nvSpPr>
        <dsp:cNvPr id="0" name=""/>
        <dsp:cNvSpPr/>
      </dsp:nvSpPr>
      <dsp:spPr>
        <a:xfrm>
          <a:off x="1465" y="1852"/>
          <a:ext cx="2997465" cy="3796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Если у гималайского кролика удалить белую шерсть на спине и наложить холод, то вырастет </a:t>
          </a:r>
          <a:r>
            <a:rPr lang="ru-RU" sz="2700" kern="1200" dirty="0" smtClean="0">
              <a:latin typeface="Arial" pitchFamily="34" charset="0"/>
              <a:cs typeface="Arial" pitchFamily="34" charset="0"/>
            </a:rPr>
            <a:t>чёрная </a:t>
          </a:r>
          <a:r>
            <a:rPr lang="ru-RU" sz="2700" kern="1200" dirty="0" smtClean="0">
              <a:latin typeface="Arial" pitchFamily="34" charset="0"/>
              <a:cs typeface="Arial" pitchFamily="34" charset="0"/>
            </a:rPr>
            <a:t>шерсть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>
        <a:off x="89258" y="89645"/>
        <a:ext cx="2821879" cy="3621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AA365-F4B9-4678-8F77-73EC35D26F36}">
      <dsp:nvSpPr>
        <dsp:cNvPr id="0" name=""/>
        <dsp:cNvSpPr/>
      </dsp:nvSpPr>
      <dsp:spPr>
        <a:xfrm>
          <a:off x="1778" y="1854"/>
          <a:ext cx="3639780" cy="3796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Листья лотоса и водяного ореха имеют разную форму в зависимости от того, находятся они под водой или на поверхности воды подводные листья лотоса узкие, надводные –воронкообразные, у водяного ореха подводные листья изрезанно-перистые, а на поверхности листья цельные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08384" y="108460"/>
        <a:ext cx="3426568" cy="3583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E9D6-29C8-4143-9061-4A693316A558}">
      <dsp:nvSpPr>
        <dsp:cNvPr id="0" name=""/>
        <dsp:cNvSpPr/>
      </dsp:nvSpPr>
      <dsp:spPr>
        <a:xfrm>
          <a:off x="209862" y="0"/>
          <a:ext cx="3939130" cy="380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Arial" pitchFamily="34" charset="0"/>
              <a:cs typeface="Arial" pitchFamily="34" charset="0"/>
            </a:rPr>
            <a:t>У одуванчика выросшего в условиях достаточного освещения, листья более светлые, цветоносы – </a:t>
          </a:r>
          <a:r>
            <a:rPr lang="ru-RU" sz="3100" kern="1200" dirty="0" smtClean="0">
              <a:latin typeface="Arial" pitchFamily="34" charset="0"/>
              <a:cs typeface="Arial" pitchFamily="34" charset="0"/>
            </a:rPr>
            <a:t>зелёные</a:t>
          </a:r>
          <a:r>
            <a:rPr lang="ru-RU" sz="31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321163" y="111301"/>
        <a:ext cx="3716528" cy="3577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E9D6-29C8-4143-9061-4A693316A558}">
      <dsp:nvSpPr>
        <dsp:cNvPr id="0" name=""/>
        <dsp:cNvSpPr/>
      </dsp:nvSpPr>
      <dsp:spPr>
        <a:xfrm>
          <a:off x="9" y="0"/>
          <a:ext cx="8358204" cy="3796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630238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Изменчивость признака под влиянием условий внешней среды не беспредельна. Степень варьирования признака или пределы изменчивости называются 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нормой реакции.</a:t>
          </a:r>
        </a:p>
        <a:p>
          <a:pPr marL="0" lvl="0" indent="630238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Широта нормы реакции обусловлена генотипом и зависит от важности признака в жизнедеятельности организма.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111215" y="111206"/>
        <a:ext cx="8135792" cy="35744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E9D6-29C8-4143-9061-4A693316A558}">
      <dsp:nvSpPr>
        <dsp:cNvPr id="0" name=""/>
        <dsp:cNvSpPr/>
      </dsp:nvSpPr>
      <dsp:spPr>
        <a:xfrm>
          <a:off x="14535" y="10162"/>
          <a:ext cx="9129464" cy="875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Норма реакции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— это пределы модификационной изменчивости характерные для особи с данным генотипом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0174" y="35801"/>
        <a:ext cx="9078186" cy="824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E9D6-29C8-4143-9061-4A693316A558}">
      <dsp:nvSpPr>
        <dsp:cNvPr id="0" name=""/>
        <dsp:cNvSpPr/>
      </dsp:nvSpPr>
      <dsp:spPr>
        <a:xfrm>
          <a:off x="14535" y="0"/>
          <a:ext cx="9129464" cy="4071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Модификационные изменения не передаются из поколения в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поколение</a:t>
          </a:r>
          <a:endParaRPr lang="ru-RU" sz="2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Модификационные изменения возможны в пределах нормы реакции, то есть они определяются генотипом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Модификационные изменения </a:t>
          </a: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несут </a:t>
          </a: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групповой характер и </a:t>
          </a: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зависят </a:t>
          </a: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от действия на них условий внешней среды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Модификационные изменения имеют статистические закономерности.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33798" y="119263"/>
        <a:ext cx="8890938" cy="383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D9F3A-797D-40F2-8754-1DA17368A02C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C118-01BE-4A2D-BDF4-8A34547B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353CFF-B995-40C0-8C1F-178EF6178300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2755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C3FD72-3012-4B7F-88FB-7553FDAAA507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C040D-A387-443B-BBE3-83F88D0563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79FB1-300A-47DD-A16E-54BF291C336B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B1747-200F-49AF-9933-CBBDA62BB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FE7CD-A79F-4D1F-A1C5-69E83C428C04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89105-93DC-468B-8F99-9EECC4B2B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5C63D-1673-4839-AA1C-56B569F48F89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B4C6B-101A-45AD-8E1A-2B9B7D99E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CC5BD-D363-40A3-8CBD-CE0E64DB5478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4FB41-3E3B-4557-9386-AFB3B5433B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F6DDD-6E50-40A2-86B4-9F25AD9A84AD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6A3D8-78E2-486D-918D-818460EC9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5A8F3-AADF-4ECF-9B8A-2C26E5C8A6A3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02D33-81FF-4303-84B6-0FF18BAF8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24C16-3F67-44E5-922F-B9236960D47C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24FFD-EBA7-4962-BF2B-FAF9A2ED19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33D52-7AD4-40B0-8279-951E7534379E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59C8F-BC47-43CD-B3FD-C2812B9A0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EFCC81-D4BB-4F9A-A5E7-91DD0DB772D5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4BB2A-AFD5-440F-A680-896C95E81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B20C2-6964-4A96-8D97-40AAB36BE357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6AFBB-EBEF-43AF-9213-646C62995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4472A8-3F28-458C-B1F3-7B3B34834471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73B31-C471-4073-802D-1CB2EA318F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8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6486" y="2025808"/>
            <a:ext cx="4961398" cy="1410038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>
              <a:spcBef>
                <a:spcPts val="0"/>
              </a:spcBef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Изменчивость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9540" y="2067694"/>
            <a:ext cx="530898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79540" y="3412957"/>
            <a:ext cx="530898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853" y="361577"/>
            <a:ext cx="122060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854" y="361577"/>
            <a:ext cx="1220603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953272" y="394732"/>
            <a:ext cx="274824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06878" y="885433"/>
            <a:ext cx="1042149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lang="ru-RU" sz="2300" spc="-9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536557" y="353896"/>
            <a:ext cx="4697012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 fontAlgn="auto"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kern="0" spc="-9" dirty="0" smtClean="0">
                <a:solidFill>
                  <a:sysClr val="window" lastClr="FFFFFF"/>
                </a:solidFill>
              </a:rPr>
              <a:t>Биология</a:t>
            </a:r>
            <a:endParaRPr lang="ru-RU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552352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552352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625351" y="484683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165405" y="504753"/>
            <a:ext cx="104080" cy="10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661573" y="1035913"/>
            <a:ext cx="76620" cy="7661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552352" y="504752"/>
            <a:ext cx="613029" cy="562161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130195" y="571864"/>
            <a:ext cx="72587" cy="72578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625351" y="484683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650495" y="58388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650495" y="571617"/>
            <a:ext cx="319586" cy="252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650495" y="65750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650495" y="645236"/>
            <a:ext cx="319586" cy="39067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650497" y="731123"/>
            <a:ext cx="24599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650497" y="718852"/>
            <a:ext cx="245991" cy="252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 l="67009" t="46305" r="13136" b="5285"/>
          <a:stretch>
            <a:fillRect/>
          </a:stretch>
        </p:blipFill>
        <p:spPr>
          <a:xfrm>
            <a:off x="5429256" y="1848440"/>
            <a:ext cx="2714644" cy="3080764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 l="1854" t="70000" r="73771" b="1250"/>
          <a:stretch>
            <a:fillRect/>
          </a:stretch>
        </p:blipFill>
        <p:spPr bwMode="auto">
          <a:xfrm>
            <a:off x="1857356" y="3429006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82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00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Влияние количества света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883104"/>
              </p:ext>
            </p:extLst>
          </p:nvPr>
        </p:nvGraphicFramePr>
        <p:xfrm>
          <a:off x="0" y="1142991"/>
          <a:ext cx="4286248" cy="380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5309" t="5354" r="2674" b="10769"/>
          <a:stretch>
            <a:fillRect/>
          </a:stretch>
        </p:blipFill>
        <p:spPr bwMode="auto">
          <a:xfrm>
            <a:off x="4357686" y="1142990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56" t="12393" r="9284" b="32668"/>
          <a:stretch>
            <a:fillRect/>
          </a:stretch>
        </p:blipFill>
        <p:spPr bwMode="auto">
          <a:xfrm>
            <a:off x="1428760" y="1428742"/>
            <a:ext cx="6143636" cy="332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Два бычка годовалого возраста, выращенных в резко различных условия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00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Норма реакции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553093"/>
              </p:ext>
            </p:extLst>
          </p:nvPr>
        </p:nvGraphicFramePr>
        <p:xfrm>
          <a:off x="534266" y="1142991"/>
          <a:ext cx="8358214" cy="380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00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Норма реакции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448818"/>
              </p:ext>
            </p:extLst>
          </p:nvPr>
        </p:nvGraphicFramePr>
        <p:xfrm>
          <a:off x="0" y="1071553"/>
          <a:ext cx="914400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img12.jpg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rcRect l="11760" t="34042" r="52664" b="10933"/>
          <a:stretch>
            <a:fillRect/>
          </a:stretch>
        </p:blipFill>
        <p:spPr>
          <a:xfrm>
            <a:off x="428596" y="1928808"/>
            <a:ext cx="3214710" cy="3106212"/>
          </a:xfrm>
          <a:prstGeom prst="rect">
            <a:avLst/>
          </a:prstGeom>
        </p:spPr>
      </p:pic>
      <p:pic>
        <p:nvPicPr>
          <p:cNvPr id="6" name="Содержимое 4" descr="img12.jpg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rcRect l="56383" t="34042" r="10297" b="10933"/>
          <a:stretch>
            <a:fillRect/>
          </a:stretch>
        </p:blipFill>
        <p:spPr bwMode="auto">
          <a:xfrm>
            <a:off x="5357819" y="1928808"/>
            <a:ext cx="321467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857620" y="3357568"/>
            <a:ext cx="135732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 реакции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1071552"/>
            <a:ext cx="457061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Широкая норма реакции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5" y="1071552"/>
            <a:ext cx="421484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Узкая норма реакции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3735"/>
              </p:ext>
            </p:extLst>
          </p:nvPr>
        </p:nvGraphicFramePr>
        <p:xfrm>
          <a:off x="214282" y="1857370"/>
          <a:ext cx="8643998" cy="3083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1999"/>
                <a:gridCol w="4321999"/>
              </a:tblGrid>
              <a:tr h="6895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Количественные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признаки организмов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Качественные признаки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организмов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81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Можно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измерять с помощью измерения и подсчета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Определяются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визуально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42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Яйценоскость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кур, удои молока рост и вес, размеры листьев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Окраска шерсти,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цвет глаз, форма плодов, форма и размер цветка насекомоопыляемых растений, размеры сердца, головного мозга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00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Свойства фенотипической изменчивости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137853"/>
              </p:ext>
            </p:extLst>
          </p:nvPr>
        </p:nvGraphicFramePr>
        <p:xfrm>
          <a:off x="0" y="1071552"/>
          <a:ext cx="9144000" cy="4071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Значение фенотипической изменчивости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61"/>
            <a:ext cx="2471726" cy="35004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природе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Увеличивает адаптированность организмов, позволяет не только выжить организмам, но и произвести потомство.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71736" y="1357322"/>
            <a:ext cx="3929090" cy="357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селекционной практике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выведении новых высокопродуктивных пород животных и сортов растений в сельском хозяйстве, а так же создает возможность для эффективного использования уже существующих пород животных и сортов растений </a:t>
            </a:r>
            <a:endParaRPr kumimoji="0" lang="ru-RU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529430" y="1428760"/>
            <a:ext cx="2471726" cy="3500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медицине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Модификационная изменчивость играет важную роль в медицине и для поддержания организма человека в пределах нормы реакции и его развития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15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Значение модификационной изменчивости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Содержимое 5" descr="0005-004-Zajats-beljak-letom-i-zimoj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10000" contrast="20000"/>
          </a:blip>
          <a:srcRect r="52489"/>
          <a:stretch>
            <a:fillRect/>
          </a:stretch>
        </p:blipFill>
        <p:spPr>
          <a:xfrm>
            <a:off x="115880" y="928677"/>
            <a:ext cx="3313112" cy="207527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3714744" y="1006078"/>
            <a:ext cx="5292725" cy="39957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природе –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адаптирует  -приспосабливает организмы к меняющимся условиям среды, способствует их выживанию и размножению, т.е. сохранению видов</a:t>
            </a:r>
          </a:p>
        </p:txBody>
      </p:sp>
      <p:pic>
        <p:nvPicPr>
          <p:cNvPr id="13317" name="Picture 2" descr="C:\Users\Любовь\Desktop\0005-004-Zajats-beljak-letom-i-zimoj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1254"/>
          <a:stretch>
            <a:fillRect/>
          </a:stretch>
        </p:blipFill>
        <p:spPr bwMode="auto">
          <a:xfrm>
            <a:off x="115880" y="2926546"/>
            <a:ext cx="3313112" cy="2075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Значение модификационной изменчивости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006078"/>
            <a:ext cx="4752975" cy="39957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человека –</a:t>
            </a:r>
          </a:p>
          <a:p>
            <a:pPr algn="ctr">
              <a:buFont typeface="Arial" charset="0"/>
              <a:buNone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позволяет предвидеть и заранее планировать максимальное  использование возможностей организмов в растениеводстве и животноводстве</a:t>
            </a:r>
          </a:p>
          <a:p>
            <a:pPr>
              <a:defRPr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Содержимое 5" descr="197593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>
          <a:xfrm>
            <a:off x="214314" y="1006079"/>
            <a:ext cx="3571868" cy="21421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1" name="Picture 5" descr="C:\Users\Любовь\Desktop\strawberries-2067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4" y="3214693"/>
            <a:ext cx="3571868" cy="19288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1800-0DA9-44A5-A3D6-8C38A41940E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Значение модификаций</a:t>
            </a:r>
          </a:p>
        </p:txBody>
      </p:sp>
      <p:pic>
        <p:nvPicPr>
          <p:cNvPr id="15363" name="Содержимое 4" descr="0009-009-Izmenchivost-organizmov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0" y="857238"/>
            <a:ext cx="5500694" cy="421484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928675"/>
            <a:ext cx="3357586" cy="40005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indent="-73025">
              <a:buFont typeface="Arial" charset="0"/>
              <a:buNone/>
              <a:defRPr/>
            </a:pPr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Вывод 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модификации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полезны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Они имеют направленный характер, т.е. адекватны причине их вызывающей 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способствуют сохранению вида в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63538" indent="360363" algn="ctr" eaLnBrk="1" hangingPunct="1">
              <a:buNone/>
            </a:pPr>
            <a:r>
              <a:rPr lang="uz-Cyrl-UZ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 урока:</a:t>
            </a:r>
          </a:p>
          <a:p>
            <a:pPr marL="714375" indent="-363538" eaLnBrk="1" hangingPunct="1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Изучить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закономерности развития живой природы на примерах 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модификационной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изменчивости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14375" indent="-363538" eaLnBrk="1" hangingPunct="1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Познакомиться с проявлением модификационной изменчивостью и норма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реакции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14375" indent="-363538">
              <a:buFont typeface="Courier New" pitchFamily="49" charset="0"/>
              <a:buChar char="o"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Познакомиться с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значением модификационной изменчивости.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53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Вставьте пропущенные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3882"/>
            <a:ext cx="9144000" cy="456961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Модификационную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изменчивость относят к …….  изменчивости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Изменчивость, связанная с изменением структуры ДНК – это …….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Способность организмов передавать признаки из поколения в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поколение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называется - …....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Способность организмов приобретать новые признаки – это …….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Изменчивость, возникающую под влиянием факторов среды называют - …….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21E58-46E5-4D79-9AB6-CF7F21978D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143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Самостоятельная работа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№ 59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страница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159-162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,2,3,4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(ответить на вопросы письменно в рабочей тетради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6"/>
            <a:ext cx="9144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знаний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0" y="770337"/>
            <a:ext cx="9144000" cy="437316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Генетика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 </a:t>
            </a: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Ген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 </a:t>
            </a: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Наследственность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Изменчивость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 </a:t>
            </a: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altLang="ru-RU" sz="1400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Гомозигота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altLang="ru-RU" sz="1400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Гетерозигота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Генотип –…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Фенотип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Гамета </a:t>
            </a:r>
            <a:r>
              <a:rPr lang="ru-RU" altLang="ru-RU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31640" y="770336"/>
            <a:ext cx="774035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(наука о наследственности и изменчивости</a:t>
            </a:r>
            <a:r>
              <a:rPr lang="ru-RU" altLang="ru-RU" sz="1600" b="1" dirty="0" smtClean="0"/>
              <a:t>)</a:t>
            </a:r>
            <a:endParaRPr lang="ru-RU" altLang="ru-RU" sz="1600" dirty="0">
              <a:solidFill>
                <a:schemeClr val="accent2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99592" y="1203597"/>
            <a:ext cx="817240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(участок молекулы ДНК, несущий информацию о </a:t>
            </a:r>
            <a:r>
              <a:rPr lang="ru-RU" altLang="ru-RU" sz="1600" b="1" dirty="0" smtClean="0"/>
              <a:t>первичной структуре </a:t>
            </a:r>
            <a:r>
              <a:rPr lang="ru-RU" altLang="ru-RU" sz="1600" b="1" dirty="0"/>
              <a:t>белка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47433" y="1616974"/>
            <a:ext cx="697827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(Способность организмов передавать свои признаки и особенности развития потомству 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97348" y="2212429"/>
            <a:ext cx="738031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(Свойство организмов приобретать новые признаки в процессе индивидуального развития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70967" y="2677290"/>
            <a:ext cx="752432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(Клетка(особь), имеющая одинаковые аллели одного гена в гомологичных хромосомах: АА или </a:t>
            </a:r>
            <a:r>
              <a:rPr lang="ru-RU" altLang="ru-RU" sz="1600" b="1" dirty="0" err="1"/>
              <a:t>аа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61339" y="3322321"/>
            <a:ext cx="7601184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(Клетка(особь), имеющая разные аллели одного гена в гомологичных хромосомах: </a:t>
            </a:r>
            <a:r>
              <a:rPr lang="ru-RU" altLang="ru-RU" sz="1600" b="1" dirty="0" err="1" smtClean="0"/>
              <a:t>Аа</a:t>
            </a:r>
            <a:endParaRPr lang="ru-RU" altLang="ru-RU" sz="1600" b="1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254943" y="3742716"/>
            <a:ext cx="7956376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(Совокупность всех генов организма, полученных от родителей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254943" y="4162951"/>
            <a:ext cx="781236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/>
              <a:t>(Совокупность внутренних и внешних признаков, развивающихся в результате взаимодействия генотипа с условиями окружающей среды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187626" y="4796165"/>
            <a:ext cx="62853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 smtClean="0"/>
              <a:t>(Половая клетка)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dirty="0" smtClean="0">
                <a:solidFill>
                  <a:schemeClr val="accent2"/>
                </a:solidFill>
              </a:rPr>
              <a:t> </a:t>
            </a:r>
            <a:endParaRPr lang="ru-RU" altLang="ru-RU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48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datai/biologija/Nasledstvennost/0007-015-Izmenchivost-obschee-svojstvo-vsekh-zhivykh-organizmov-suschestvovat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4" y="2571750"/>
            <a:ext cx="4143372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4572000" cy="51434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85725" indent="7938">
              <a:spcBef>
                <a:spcPts val="1800"/>
              </a:spcBef>
              <a:spcAft>
                <a:spcPts val="1200"/>
              </a:spcAft>
              <a:tabLst>
                <a:tab pos="85725" algn="l"/>
                <a:tab pos="361950" algn="l"/>
                <a:tab pos="534988" algn="l"/>
              </a:tabLs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Изменчивость – это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всеобщее свойство живых организмов приобретать новые свойства и признаки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Изменчивость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источником естественного и искусственного отбора.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9" descr="risunok_zlaty_semy_11_let1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>
          <a:xfrm>
            <a:off x="4786314" y="71438"/>
            <a:ext cx="4143404" cy="24288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" y="-16"/>
            <a:ext cx="9143999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Изменчивость</a:t>
            </a:r>
            <a:endParaRPr lang="ru-RU" altLang="ru-RU" sz="4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71438" y="857239"/>
            <a:ext cx="4357686" cy="500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Ненаследственная</a:t>
            </a: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4714876" y="857239"/>
            <a:ext cx="4357718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Наследственная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46445" y="2285998"/>
            <a:ext cx="4282679" cy="2786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Изменение фенотипа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Изменения не наследуются</a:t>
            </a:r>
          </a:p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! Наследуется не признак, а способность проявлять этот признак (норма реакции)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Носят массовый характер</a:t>
            </a:r>
          </a:p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Приспособительны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Носят постепенный характер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Способствуют выживанию, повышают жизнестойкость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Изменения адекватны условиям окружающей среды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Приводят к образованию модификаций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714876" y="2286000"/>
            <a:ext cx="4283074" cy="2786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Изменение генотипа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Изменения наследуются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Носят индивидуальный характер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Независимы или вредны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Скачкообразны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Могут привести к образованию новых популяций, признаков или гибели организма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Изменения не адекватны условиям среды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Приводит к образованию комбинаций и мутаций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Текст 4"/>
          <p:cNvSpPr txBox="1">
            <a:spLocks/>
          </p:cNvSpPr>
          <p:nvPr/>
        </p:nvSpPr>
        <p:spPr bwMode="auto">
          <a:xfrm>
            <a:off x="2357456" y="1500181"/>
            <a:ext cx="2071701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Фенотипеская изменчивость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Текст 6"/>
          <p:cNvSpPr txBox="1">
            <a:spLocks/>
          </p:cNvSpPr>
          <p:nvPr/>
        </p:nvSpPr>
        <p:spPr>
          <a:xfrm>
            <a:off x="6858016" y="1500181"/>
            <a:ext cx="2214543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Мутационная изменчивость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Текст 4"/>
          <p:cNvSpPr txBox="1">
            <a:spLocks/>
          </p:cNvSpPr>
          <p:nvPr/>
        </p:nvSpPr>
        <p:spPr bwMode="auto">
          <a:xfrm>
            <a:off x="71409" y="1500181"/>
            <a:ext cx="2214577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Онтогеническая изменчивость 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Текст 6"/>
          <p:cNvSpPr txBox="1">
            <a:spLocks/>
          </p:cNvSpPr>
          <p:nvPr/>
        </p:nvSpPr>
        <p:spPr>
          <a:xfrm>
            <a:off x="4714879" y="1500181"/>
            <a:ext cx="2071701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Комбинативная изменчивость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322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Фенотипическая изменчивость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8"/>
            <a:ext cx="8715436" cy="3643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714375" indent="635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Фенотипическая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модификационная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 изменчивость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— изменение признаков организма (фенотипа) под воздействием факторов внешней среды без изменения генотипа.</a:t>
            </a:r>
          </a:p>
          <a:p>
            <a:pPr marL="0" indent="6350" algn="ctr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Все эти факторы могут изменять морфологические и физиологические свойства организмов, т.е. их фенотип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"/>
            <a:ext cx="9144000" cy="7143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Причины модификационной изменчивости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857238"/>
          <a:ext cx="9144000" cy="407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9144000" cy="1000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Влияние температуры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76751"/>
              </p:ext>
            </p:extLst>
          </p:nvPr>
        </p:nvGraphicFramePr>
        <p:xfrm>
          <a:off x="214282" y="1142991"/>
          <a:ext cx="3000396" cy="380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Users\Любовь\Desktop\Модификации\0012-011-Modifikatsionnaja-izmenchivost.png"/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 l="826" t="-486" r="2" b="1272"/>
          <a:stretch>
            <a:fillRect/>
          </a:stretch>
        </p:blipFill>
        <p:spPr bwMode="auto">
          <a:xfrm>
            <a:off x="3428992" y="1136140"/>
            <a:ext cx="5572164" cy="3793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00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Влияние влажности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71406" y="1071552"/>
          <a:ext cx="3643338" cy="380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0793" y="1214428"/>
            <a:ext cx="205036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5" y="1214428"/>
            <a:ext cx="31432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b871e17cbbe44872d32b18806c18e7ea4a7b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772</Words>
  <Application>Microsoft Office PowerPoint</Application>
  <PresentationFormat>Экран (16:9)</PresentationFormat>
  <Paragraphs>133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Изменчивость – это всеобщее свойство живых организмов приобретать новые свойства и признаки. Изменчивость  является источником естественного и искусственного отбора.</vt:lpstr>
      <vt:lpstr>Презентация PowerPoint</vt:lpstr>
      <vt:lpstr>Фенотипическая изменчивость </vt:lpstr>
      <vt:lpstr>Причины модификационной изменчивости</vt:lpstr>
      <vt:lpstr>Влияние температуры</vt:lpstr>
      <vt:lpstr>Влияние влажности</vt:lpstr>
      <vt:lpstr>Влияние количества света</vt:lpstr>
      <vt:lpstr>Два бычка годовалого возраста, выращенных в резко различных условия</vt:lpstr>
      <vt:lpstr>Норма реакции</vt:lpstr>
      <vt:lpstr>Норма реакции</vt:lpstr>
      <vt:lpstr>Норма реакции:</vt:lpstr>
      <vt:lpstr>Свойства фенотипической изменчивости</vt:lpstr>
      <vt:lpstr>Значение фенотипической изменчивости</vt:lpstr>
      <vt:lpstr>Значение модификационной изменчивости</vt:lpstr>
      <vt:lpstr>Значение модификационной изменчивости</vt:lpstr>
      <vt:lpstr>Значение модификаций</vt:lpstr>
      <vt:lpstr>Вставьте пропущенные слова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Закирова Ф.М</cp:lastModifiedBy>
  <cp:revision>187</cp:revision>
  <dcterms:created xsi:type="dcterms:W3CDTF">2009-12-08T17:34:13Z</dcterms:created>
  <dcterms:modified xsi:type="dcterms:W3CDTF">2021-03-04T08:15:14Z</dcterms:modified>
</cp:coreProperties>
</file>