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564" r:id="rId3"/>
    <p:sldId id="1565" r:id="rId4"/>
    <p:sldId id="1566" r:id="rId5"/>
    <p:sldId id="1568" r:id="rId6"/>
    <p:sldId id="1569" r:id="rId7"/>
    <p:sldId id="1570" r:id="rId8"/>
    <p:sldId id="1571" r:id="rId9"/>
    <p:sldId id="1572" r:id="rId10"/>
    <p:sldId id="368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624" autoAdjust="0"/>
  </p:normalViewPr>
  <p:slideViewPr>
    <p:cSldViewPr>
      <p:cViewPr varScale="1">
        <p:scale>
          <a:sx n="65" d="100"/>
          <a:sy n="65" d="100"/>
        </p:scale>
        <p:origin x="806" y="53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8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02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9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46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66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3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-20157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1601" y="2523693"/>
            <a:ext cx="4968552" cy="1167353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800"/>
              </a:spcBef>
            </a:pP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  <a:spcBef>
                <a:spcPts val="180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РЕШЕНИЕ ПРИМЕРОВ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8" y="2439370"/>
            <a:ext cx="545553" cy="135651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60233" y="394813"/>
            <a:ext cx="1758726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54009" y="361576"/>
            <a:ext cx="1758726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695108" y="480082"/>
            <a:ext cx="1676527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02522"/>
            <a:ext cx="2851517" cy="281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39702"/>
            <a:ext cx="439248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54198" y="188164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914653" y="988754"/>
            <a:ext cx="7771863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pPr algn="ctr"/>
            <a:r>
              <a:rPr lang="ru-RU" sz="3200" b="1" dirty="0"/>
              <a:t>Стр.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85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</a:rPr>
              <a:t>№ </a:t>
            </a:r>
            <a:r>
              <a:rPr lang="en-US" sz="3200" b="1">
                <a:solidFill>
                  <a:srgbClr val="7030A0"/>
                </a:solidFill>
              </a:rPr>
              <a:t>197 (2,4)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123295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Запишите данное выражение в виде квадратного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трёхчлена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зависящего от данной переменной: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55576" y="2193623"/>
                <a:ext cx="5823838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𝒙𝒚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b="1" dirty="0"/>
                  <a:t>если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193623"/>
                <a:ext cx="5823838" cy="548740"/>
              </a:xfrm>
              <a:prstGeom prst="rect">
                <a:avLst/>
              </a:prstGeom>
              <a:blipFill>
                <a:blip r:embed="rId3"/>
                <a:stretch>
                  <a:fillRect t="-8889" b="-3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5FB46EA7-7E87-41E4-B1B7-A9AD4889E026}"/>
                  </a:ext>
                </a:extLst>
              </p:cNvPr>
              <p:cNvSpPr txBox="1"/>
              <p:nvPr/>
            </p:nvSpPr>
            <p:spPr>
              <a:xfrm>
                <a:off x="1115616" y="2859782"/>
                <a:ext cx="5341013" cy="1377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3(2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−7=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+3−7=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B46EA7-7E87-41E4-B1B7-A9AD4889E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859782"/>
                <a:ext cx="5341013" cy="13770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8226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Запишите данное выражение в виде квадратного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трёхчлена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зависящего от данной переменной: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55576" y="2193623"/>
                <a:ext cx="5823838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𝒙𝒚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b="1" dirty="0"/>
                  <a:t>если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193623"/>
                <a:ext cx="5823838" cy="548740"/>
              </a:xfrm>
              <a:prstGeom prst="rect">
                <a:avLst/>
              </a:prstGeom>
              <a:blipFill>
                <a:blip r:embed="rId3"/>
                <a:stretch>
                  <a:fillRect t="-8889" b="-3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5FB46EA7-7E87-41E4-B1B7-A9AD4889E026}"/>
                  </a:ext>
                </a:extLst>
              </p:cNvPr>
              <p:cNvSpPr txBox="1"/>
              <p:nvPr/>
            </p:nvSpPr>
            <p:spPr>
              <a:xfrm>
                <a:off x="1115616" y="2859782"/>
                <a:ext cx="5341013" cy="1377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3(2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−7=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+3−7=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FB46EA7-7E87-41E4-B1B7-A9AD4889E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859782"/>
                <a:ext cx="5341013" cy="13770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0772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3528" y="1267171"/>
                <a:ext cx="310193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7171"/>
                <a:ext cx="3101939" cy="10878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6F384B59-3BD6-43CD-86C4-52390EB31ACC}"/>
                  </a:ext>
                </a:extLst>
              </p:cNvPr>
              <p:cNvSpPr txBox="1"/>
              <p:nvPr/>
            </p:nvSpPr>
            <p:spPr>
              <a:xfrm>
                <a:off x="762238" y="2378346"/>
                <a:ext cx="266322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384B59-3BD6-43CD-86C4-52390EB31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38" y="2378346"/>
                <a:ext cx="2663229" cy="1087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343FDE86-0755-4E08-B5A2-E3584B4C476C}"/>
                  </a:ext>
                </a:extLst>
              </p:cNvPr>
              <p:cNvSpPr txBox="1"/>
              <p:nvPr/>
            </p:nvSpPr>
            <p:spPr>
              <a:xfrm>
                <a:off x="762238" y="3500951"/>
                <a:ext cx="3479158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3FDE86-0755-4E08-B5A2-E3584B4C4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38" y="3500951"/>
                <a:ext cx="3479158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8BB5C3A-5A70-4CC0-B87A-A46217D63750}"/>
                  </a:ext>
                </a:extLst>
              </p:cNvPr>
              <p:cNvSpPr txBox="1"/>
              <p:nvPr/>
            </p:nvSpPr>
            <p:spPr>
              <a:xfrm>
                <a:off x="4139952" y="1267171"/>
                <a:ext cx="422493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8BB5C3A-5A70-4CC0-B87A-A46217D63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267171"/>
                <a:ext cx="4224939" cy="1087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A7A163B7-F17D-4D9E-8D8C-2CA6DC9CA32B}"/>
                  </a:ext>
                </a:extLst>
              </p:cNvPr>
              <p:cNvSpPr txBox="1"/>
              <p:nvPr/>
            </p:nvSpPr>
            <p:spPr>
              <a:xfrm>
                <a:off x="4156823" y="2363488"/>
                <a:ext cx="3113865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A163B7-F17D-4D9E-8D8C-2CA6DC9CA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823" y="2363488"/>
                <a:ext cx="3113865" cy="10878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DD76BB64-BF89-4EED-B76D-F410BB601A1D}"/>
                  </a:ext>
                </a:extLst>
              </p:cNvPr>
              <p:cNvSpPr txBox="1"/>
              <p:nvPr/>
            </p:nvSpPr>
            <p:spPr>
              <a:xfrm>
                <a:off x="3923928" y="3451350"/>
                <a:ext cx="3479157" cy="4462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76BB64-BF89-4EED-B76D-F410BB601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451350"/>
                <a:ext cx="3479157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4D5690EC-C317-404C-9FBE-EC72BDD258D4}"/>
                  </a:ext>
                </a:extLst>
              </p:cNvPr>
              <p:cNvSpPr txBox="1"/>
              <p:nvPr/>
            </p:nvSpPr>
            <p:spPr>
              <a:xfrm>
                <a:off x="3923928" y="3853494"/>
                <a:ext cx="3479157" cy="4462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D5690EC-C317-404C-9FBE-EC72BDD258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853494"/>
                <a:ext cx="3479157" cy="4462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BD2114D-1636-434C-B968-47BBC03542A7}"/>
                  </a:ext>
                </a:extLst>
              </p:cNvPr>
              <p:cNvSpPr txBox="1"/>
              <p:nvPr/>
            </p:nvSpPr>
            <p:spPr>
              <a:xfrm>
                <a:off x="4363282" y="4396741"/>
                <a:ext cx="3764299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ctrlPr>
                            <a:rPr lang="ru-RU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, (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282" y="4396741"/>
                <a:ext cx="3764299" cy="4462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7493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3528" y="1267171"/>
                <a:ext cx="2536464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𝟑𝟎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7171"/>
                <a:ext cx="2536464" cy="10878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5690EC-C317-404C-9FBE-EC72BDD258D4}"/>
              </a:ext>
            </a:extLst>
          </p:cNvPr>
          <p:cNvSpPr txBox="1"/>
          <p:nvPr/>
        </p:nvSpPr>
        <p:spPr>
          <a:xfrm>
            <a:off x="467544" y="2206665"/>
            <a:ext cx="8424937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теореме, обратной теореме Виета, числа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корнями квадратного уравнения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BD2114D-1636-434C-B968-47BBC03542A7}"/>
                  </a:ext>
                </a:extLst>
              </p:cNvPr>
              <p:cNvSpPr txBox="1"/>
              <p:nvPr/>
            </p:nvSpPr>
            <p:spPr>
              <a:xfrm>
                <a:off x="4363282" y="4396741"/>
                <a:ext cx="376430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ctrlPr>
                            <a:rPr lang="ru-RU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, (</m:t>
                      </m:r>
                      <m:r>
                        <a:rPr lang="en-US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282" y="4396741"/>
                <a:ext cx="3764300" cy="4462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3E8F9999-3897-480C-8818-8136D4FB2970}"/>
                  </a:ext>
                </a:extLst>
              </p:cNvPr>
              <p:cNvSpPr txBox="1"/>
              <p:nvPr/>
            </p:nvSpPr>
            <p:spPr>
              <a:xfrm>
                <a:off x="901734" y="3099217"/>
                <a:ext cx="3376181" cy="1338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−30=0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=6,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E8F9999-3897-480C-8818-8136D4FB2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734" y="3099217"/>
                <a:ext cx="3376181" cy="13388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8288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3528" y="1267171"/>
                <a:ext cx="2416431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4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begChr m:val="{"/>
                        <m:endChr m:val=""/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𝒙𝒚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</m:eqArr>
                      </m:e>
                    </m:d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7171"/>
                <a:ext cx="2416431" cy="1087862"/>
              </a:xfrm>
              <a:prstGeom prst="rect">
                <a:avLst/>
              </a:prstGeom>
              <a:blipFill>
                <a:blip r:embed="rId3"/>
                <a:stretch>
                  <a:fillRect l="-53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5690EC-C317-404C-9FBE-EC72BDD258D4}"/>
              </a:ext>
            </a:extLst>
          </p:cNvPr>
          <p:cNvSpPr txBox="1"/>
          <p:nvPr/>
        </p:nvSpPr>
        <p:spPr>
          <a:xfrm>
            <a:off x="467544" y="2206665"/>
            <a:ext cx="8424937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теореме, обратной теореме Виета, числа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корнями квадратного уравнения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BD2114D-1636-434C-B968-47BBC03542A7}"/>
                  </a:ext>
                </a:extLst>
              </p:cNvPr>
              <p:cNvSpPr txBox="1"/>
              <p:nvPr/>
            </p:nvSpPr>
            <p:spPr>
              <a:xfrm>
                <a:off x="4363282" y="4396741"/>
                <a:ext cx="420993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ctrlPr>
                            <a:rPr lang="ru-RU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, (</m:t>
                      </m:r>
                      <m:r>
                        <a:rPr lang="en-US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282" y="4396741"/>
                <a:ext cx="4209935" cy="4462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3E8F9999-3897-480C-8818-8136D4FB2970}"/>
                  </a:ext>
                </a:extLst>
              </p:cNvPr>
              <p:cNvSpPr txBox="1"/>
              <p:nvPr/>
            </p:nvSpPr>
            <p:spPr>
              <a:xfrm>
                <a:off x="901735" y="3099217"/>
                <a:ext cx="3814281" cy="13388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−10=0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=10,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E8F9999-3897-480C-8818-8136D4FB2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735" y="3099217"/>
                <a:ext cx="3814281" cy="13388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0149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3528" y="1267171"/>
                <a:ext cx="293945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2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begChr m:val="{"/>
                        <m:endChr m:val=""/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𝟑𝟐</m:t>
                            </m:r>
                          </m:e>
                        </m:eqArr>
                      </m:e>
                    </m:d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7171"/>
                <a:ext cx="2939459" cy="1087862"/>
              </a:xfrm>
              <a:prstGeom prst="rect">
                <a:avLst/>
              </a:prstGeom>
              <a:blipFill>
                <a:blip r:embed="rId3"/>
                <a:stretch>
                  <a:fillRect l="-4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BD2114D-1636-434C-B968-47BBC03542A7}"/>
                  </a:ext>
                </a:extLst>
              </p:cNvPr>
              <p:cNvSpPr txBox="1"/>
              <p:nvPr/>
            </p:nvSpPr>
            <p:spPr>
              <a:xfrm>
                <a:off x="5220072" y="3926784"/>
                <a:ext cx="2434834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ctrlPr>
                            <a:rPr lang="ru-RU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926784"/>
                <a:ext cx="2434834" cy="4462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03BE477A-79B6-4F92-8F4C-9590FCFAB44C}"/>
                  </a:ext>
                </a:extLst>
              </p:cNvPr>
              <p:cNvSpPr txBox="1"/>
              <p:nvPr/>
            </p:nvSpPr>
            <p:spPr>
              <a:xfrm>
                <a:off x="660127" y="2363106"/>
                <a:ext cx="3758850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3BE477A-79B6-4F92-8F4C-9590FCFAB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27" y="2363106"/>
                <a:ext cx="3758850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C32F847A-DC90-4947-8E37-6B206E96F309}"/>
                  </a:ext>
                </a:extLst>
              </p:cNvPr>
              <p:cNvSpPr txBox="1"/>
              <p:nvPr/>
            </p:nvSpPr>
            <p:spPr>
              <a:xfrm>
                <a:off x="630431" y="3532017"/>
                <a:ext cx="2794548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2F847A-DC90-4947-8E37-6B206E96F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31" y="3532017"/>
                <a:ext cx="2794548" cy="1087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6CC38235-6879-442F-81BB-5D45BC2A0C4D}"/>
                  </a:ext>
                </a:extLst>
              </p:cNvPr>
              <p:cNvSpPr txBox="1"/>
              <p:nvPr/>
            </p:nvSpPr>
            <p:spPr>
              <a:xfrm>
                <a:off x="4572000" y="1216716"/>
                <a:ext cx="204023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C38235-6879-442F-81BB-5D45BC2A0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16716"/>
                <a:ext cx="2040239" cy="10878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4C2BC0CD-D0B4-4D5B-9F34-D5D7B88E519B}"/>
                  </a:ext>
                </a:extLst>
              </p:cNvPr>
              <p:cNvSpPr txBox="1"/>
              <p:nvPr/>
            </p:nvSpPr>
            <p:spPr>
              <a:xfrm>
                <a:off x="4182944" y="1521056"/>
                <a:ext cx="36067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C2BC0CD-D0B4-4D5B-9F34-D5D7B88E51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944" y="1521056"/>
                <a:ext cx="360675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06C07E8-C977-482C-8600-D110C6C3B427}"/>
              </a:ext>
            </a:extLst>
          </p:cNvPr>
          <p:cNvCxnSpPr/>
          <p:nvPr/>
        </p:nvCxnSpPr>
        <p:spPr>
          <a:xfrm>
            <a:off x="4543619" y="2304578"/>
            <a:ext cx="233263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167BF00B-48B1-48B8-AE1E-6798C6CF11E6}"/>
                  </a:ext>
                </a:extLst>
              </p:cNvPr>
              <p:cNvSpPr txBox="1"/>
              <p:nvPr/>
            </p:nvSpPr>
            <p:spPr>
              <a:xfrm>
                <a:off x="4860032" y="2326126"/>
                <a:ext cx="2301015" cy="892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7BF00B-48B1-48B8-AE1E-6798C6CF1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326126"/>
                <a:ext cx="2301015" cy="892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3600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9" grpId="0"/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3528" y="1267171"/>
                <a:ext cx="293945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2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begChr m:val="{"/>
                        <m:endChr m:val=""/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7171"/>
                <a:ext cx="2939459" cy="1087862"/>
              </a:xfrm>
              <a:prstGeom prst="rect">
                <a:avLst/>
              </a:prstGeom>
              <a:blipFill>
                <a:blip r:embed="rId3"/>
                <a:stretch>
                  <a:fillRect l="-4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BD2114D-1636-434C-B968-47BBC03542A7}"/>
                  </a:ext>
                </a:extLst>
              </p:cNvPr>
              <p:cNvSpPr txBox="1"/>
              <p:nvPr/>
            </p:nvSpPr>
            <p:spPr>
              <a:xfrm>
                <a:off x="5220072" y="3926784"/>
                <a:ext cx="2560445" cy="1002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ctrlPr>
                            <a:rPr lang="ru-RU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ru-RU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𝟑𝟐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926784"/>
                <a:ext cx="2560445" cy="1002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03BE477A-79B6-4F92-8F4C-9590FCFAB44C}"/>
                  </a:ext>
                </a:extLst>
              </p:cNvPr>
              <p:cNvSpPr txBox="1"/>
              <p:nvPr/>
            </p:nvSpPr>
            <p:spPr>
              <a:xfrm>
                <a:off x="660127" y="2363106"/>
                <a:ext cx="3758850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3BE477A-79B6-4F92-8F4C-9590FCFAB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27" y="2363106"/>
                <a:ext cx="3758850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C32F847A-DC90-4947-8E37-6B206E96F309}"/>
                  </a:ext>
                </a:extLst>
              </p:cNvPr>
              <p:cNvSpPr txBox="1"/>
              <p:nvPr/>
            </p:nvSpPr>
            <p:spPr>
              <a:xfrm>
                <a:off x="630431" y="3532017"/>
                <a:ext cx="2794548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2F847A-DC90-4947-8E37-6B206E96F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31" y="3532017"/>
                <a:ext cx="2794548" cy="1087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6CC38235-6879-442F-81BB-5D45BC2A0C4D}"/>
                  </a:ext>
                </a:extLst>
              </p:cNvPr>
              <p:cNvSpPr txBox="1"/>
              <p:nvPr/>
            </p:nvSpPr>
            <p:spPr>
              <a:xfrm>
                <a:off x="4572000" y="1216716"/>
                <a:ext cx="204023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C38235-6879-442F-81BB-5D45BC2A0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16716"/>
                <a:ext cx="2040239" cy="10878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4C2BC0CD-D0B4-4D5B-9F34-D5D7B88E519B}"/>
                  </a:ext>
                </a:extLst>
              </p:cNvPr>
              <p:cNvSpPr txBox="1"/>
              <p:nvPr/>
            </p:nvSpPr>
            <p:spPr>
              <a:xfrm>
                <a:off x="4182944" y="1521056"/>
                <a:ext cx="36067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C2BC0CD-D0B4-4D5B-9F34-D5D7B88E51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944" y="1521056"/>
                <a:ext cx="360675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06C07E8-C977-482C-8600-D110C6C3B427}"/>
              </a:ext>
            </a:extLst>
          </p:cNvPr>
          <p:cNvCxnSpPr/>
          <p:nvPr/>
        </p:nvCxnSpPr>
        <p:spPr>
          <a:xfrm>
            <a:off x="4543619" y="2304578"/>
            <a:ext cx="233263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167BF00B-48B1-48B8-AE1E-6798C6CF11E6}"/>
                  </a:ext>
                </a:extLst>
              </p:cNvPr>
              <p:cNvSpPr txBox="1"/>
              <p:nvPr/>
            </p:nvSpPr>
            <p:spPr>
              <a:xfrm>
                <a:off x="4860032" y="2326126"/>
                <a:ext cx="2290884" cy="1284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7BF00B-48B1-48B8-AE1E-6798C6CF1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326126"/>
                <a:ext cx="2290884" cy="12847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1386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9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 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3528" y="1267171"/>
                <a:ext cx="3901453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3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</m:eqArr>
                      </m:e>
                    </m:d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7171"/>
                <a:ext cx="3901453" cy="1087862"/>
              </a:xfrm>
              <a:prstGeom prst="rect">
                <a:avLst/>
              </a:prstGeom>
              <a:blipFill>
                <a:blip r:embed="rId3"/>
                <a:stretch>
                  <a:fillRect l="-3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BD2114D-1636-434C-B968-47BBC03542A7}"/>
                  </a:ext>
                </a:extLst>
              </p:cNvPr>
              <p:cNvSpPr txBox="1"/>
              <p:nvPr/>
            </p:nvSpPr>
            <p:spPr>
              <a:xfrm>
                <a:off x="5292080" y="3916919"/>
                <a:ext cx="2434834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ctrlPr>
                            <a:rPr lang="ru-RU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916919"/>
                <a:ext cx="2434834" cy="4462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07DB9DE3-11E7-4C31-8462-3657C8EE26B9}"/>
                  </a:ext>
                </a:extLst>
              </p:cNvPr>
              <p:cNvSpPr txBox="1"/>
              <p:nvPr/>
            </p:nvSpPr>
            <p:spPr>
              <a:xfrm>
                <a:off x="647874" y="2370726"/>
                <a:ext cx="349800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DB9DE3-11E7-4C31-8462-3657C8EE2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74" y="2370726"/>
                <a:ext cx="3498009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37A7E32E-1C14-44E8-9B73-E18907F7CD78}"/>
                  </a:ext>
                </a:extLst>
              </p:cNvPr>
              <p:cNvSpPr txBox="1"/>
              <p:nvPr/>
            </p:nvSpPr>
            <p:spPr>
              <a:xfrm>
                <a:off x="647874" y="3458588"/>
                <a:ext cx="2422073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A7E32E-1C14-44E8-9B73-E18907F7C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74" y="3458588"/>
                <a:ext cx="2422073" cy="1087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0A3807F4-84DB-41D3-B512-BDEFC78DA961}"/>
                  </a:ext>
                </a:extLst>
              </p:cNvPr>
              <p:cNvSpPr txBox="1"/>
              <p:nvPr/>
            </p:nvSpPr>
            <p:spPr>
              <a:xfrm>
                <a:off x="4668527" y="1267171"/>
                <a:ext cx="2040238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3807F4-84DB-41D3-B512-BDEFC78DA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527" y="1267171"/>
                <a:ext cx="2040238" cy="10878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E2A5F303-062D-4ED4-AB45-107CA7B8A1C3}"/>
                  </a:ext>
                </a:extLst>
              </p:cNvPr>
              <p:cNvSpPr txBox="1"/>
              <p:nvPr/>
            </p:nvSpPr>
            <p:spPr>
              <a:xfrm>
                <a:off x="4391662" y="1618391"/>
                <a:ext cx="36067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2A5F303-062D-4ED4-AB45-107CA7B8A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662" y="1618391"/>
                <a:ext cx="360675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5C2DB6CB-DB1A-4A94-BBAC-E34F09338E0E}"/>
              </a:ext>
            </a:extLst>
          </p:cNvPr>
          <p:cNvCxnSpPr>
            <a:cxnSpLocks/>
          </p:cNvCxnSpPr>
          <p:nvPr/>
        </p:nvCxnSpPr>
        <p:spPr>
          <a:xfrm flipH="1" flipV="1">
            <a:off x="4767605" y="2427734"/>
            <a:ext cx="1941160" cy="1143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AD1F10EA-2B0A-486F-B8AE-BF280B25CD0E}"/>
                  </a:ext>
                </a:extLst>
              </p:cNvPr>
              <p:cNvSpPr txBox="1"/>
              <p:nvPr/>
            </p:nvSpPr>
            <p:spPr>
              <a:xfrm>
                <a:off x="4767605" y="2565084"/>
                <a:ext cx="2982803" cy="892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D1F10EA-2B0A-486F-B8AE-BF280B25C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605" y="2565084"/>
                <a:ext cx="2982803" cy="892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66000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18" grpId="0"/>
      <p:bldP spid="19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175b582f35b9de03e8f4f6ceeacec9762f2f5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11942</TotalTime>
  <Words>255</Words>
  <Application>Microsoft Office PowerPoint</Application>
  <PresentationFormat>Экран (16:9)</PresentationFormat>
  <Paragraphs>78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Закирова Ф.М</cp:lastModifiedBy>
  <cp:revision>1114</cp:revision>
  <dcterms:created xsi:type="dcterms:W3CDTF">2020-04-09T07:32:19Z</dcterms:created>
  <dcterms:modified xsi:type="dcterms:W3CDTF">2020-12-05T08:52:02Z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