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6" r:id="rId15"/>
    <p:sldId id="275" r:id="rId16"/>
    <p:sldId id="272" r:id="rId17"/>
    <p:sldId id="273" r:id="rId18"/>
    <p:sldId id="271" r:id="rId1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6DBB-83F3-4F8E-A9A6-4D6F42B6EB8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9969C8-C5D8-4CF7-BC33-014AB1147E0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– период древнерусской литературы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Arial" pitchFamily="34" charset="0"/>
              <a:cs typeface="Arial" pitchFamily="34" charset="0"/>
            </a:rPr>
            <a:t>(X-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конец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XVII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века).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EF64019-4C29-416A-A788-D6A01DF4FC7B}" type="parTrans" cxnId="{528DA2EB-C197-46BD-84D8-F3C73F608354}">
      <dgm:prSet/>
      <dgm:spPr/>
      <dgm:t>
        <a:bodyPr/>
        <a:lstStyle/>
        <a:p>
          <a:endParaRPr lang="ru-RU"/>
        </a:p>
      </dgm:t>
    </dgm:pt>
    <dgm:pt modelId="{5A384A84-8202-42B7-AA91-1FDABDA6DA36}" type="sibTrans" cxnId="{528DA2EB-C197-46BD-84D8-F3C73F608354}">
      <dgm:prSet/>
      <dgm:spPr/>
      <dgm:t>
        <a:bodyPr/>
        <a:lstStyle/>
        <a:p>
          <a:endParaRPr lang="ru-RU"/>
        </a:p>
      </dgm:t>
    </dgm:pt>
    <dgm:pt modelId="{2E66816E-2881-4023-BBA2-D517F8FC596F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II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– новая русская литература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(XVIII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век).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A8BF9FF-CED5-42E9-A9B5-6C88D6C90511}" type="parTrans" cxnId="{41F43DC2-2AC8-4C49-9DFE-EF69C455908A}">
      <dgm:prSet/>
      <dgm:spPr/>
      <dgm:t>
        <a:bodyPr/>
        <a:lstStyle/>
        <a:p>
          <a:endParaRPr lang="ru-RU"/>
        </a:p>
      </dgm:t>
    </dgm:pt>
    <dgm:pt modelId="{01FEC5BC-021F-489F-AAA2-8733ADF58D6D}" type="sibTrans" cxnId="{41F43DC2-2AC8-4C49-9DFE-EF69C455908A}">
      <dgm:prSet/>
      <dgm:spPr/>
      <dgm:t>
        <a:bodyPr/>
        <a:lstStyle/>
        <a:p>
          <a:endParaRPr lang="ru-RU"/>
        </a:p>
      </dgm:t>
    </dgm:pt>
    <dgm:pt modelId="{603E8151-2759-4DDB-AD22-A9F9C95BB2B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III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– «Золотой век»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(XIX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век).</a:t>
          </a:r>
          <a:endParaRPr lang="en-US" sz="1600" dirty="0" smtClean="0">
            <a:latin typeface="Arial" pitchFamily="34" charset="0"/>
            <a:cs typeface="Arial" pitchFamily="34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2F795CBB-E19C-40FD-9E42-2A777229BF6B}" type="parTrans" cxnId="{24CD5BC2-3E07-4B4E-9926-364E8A1FDBCF}">
      <dgm:prSet/>
      <dgm:spPr/>
      <dgm:t>
        <a:bodyPr/>
        <a:lstStyle/>
        <a:p>
          <a:endParaRPr lang="ru-RU"/>
        </a:p>
      </dgm:t>
    </dgm:pt>
    <dgm:pt modelId="{5FD6304E-8BD4-4C1C-8533-4FB525B202AE}" type="sibTrans" cxnId="{24CD5BC2-3E07-4B4E-9926-364E8A1FDBCF}">
      <dgm:prSet/>
      <dgm:spPr/>
      <dgm:t>
        <a:bodyPr/>
        <a:lstStyle/>
        <a:p>
          <a:endParaRPr lang="ru-RU"/>
        </a:p>
      </dgm:t>
    </dgm:pt>
    <dgm:pt modelId="{173D78F7-E79B-4653-9A5D-B74D0B34227B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IV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– «Серебряный век»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(XX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век).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3780731-38A4-4B8B-8EFD-3CFF9BB57DCC}" type="parTrans" cxnId="{144DD24D-C906-4B34-A129-87D614D881BA}">
      <dgm:prSet/>
      <dgm:spPr/>
      <dgm:t>
        <a:bodyPr/>
        <a:lstStyle/>
        <a:p>
          <a:endParaRPr lang="ru-RU"/>
        </a:p>
      </dgm:t>
    </dgm:pt>
    <dgm:pt modelId="{6BA7AE10-B1D7-40DB-894C-8B6636C22FFE}" type="sibTrans" cxnId="{144DD24D-C906-4B34-A129-87D614D881BA}">
      <dgm:prSet/>
      <dgm:spPr/>
      <dgm:t>
        <a:bodyPr/>
        <a:lstStyle/>
        <a:p>
          <a:endParaRPr lang="ru-RU"/>
        </a:p>
      </dgm:t>
    </dgm:pt>
    <dgm:pt modelId="{D29548B3-0D70-4580-B9DA-57DE57830AFE}" type="pres">
      <dgm:prSet presAssocID="{B5556DBB-83F3-4F8E-A9A6-4D6F42B6EB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6552D-6327-4FC6-BDA8-FAD17DDEE912}" type="pres">
      <dgm:prSet presAssocID="{559969C8-C5D8-4CF7-BC33-014AB1147E06}" presName="parentLin" presStyleCnt="0"/>
      <dgm:spPr/>
    </dgm:pt>
    <dgm:pt modelId="{47671A4B-8A8E-47B3-BE36-D2BBB90B3A32}" type="pres">
      <dgm:prSet presAssocID="{559969C8-C5D8-4CF7-BC33-014AB1147E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A480F9E-34BB-43E1-AB43-FD5BD4104A4E}" type="pres">
      <dgm:prSet presAssocID="{559969C8-C5D8-4CF7-BC33-014AB1147E06}" presName="parentText" presStyleLbl="node1" presStyleIdx="0" presStyleCnt="4" custScaleX="137536" custScaleY="145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69D10-3997-4146-B48C-1F2B7C2110DB}" type="pres">
      <dgm:prSet presAssocID="{559969C8-C5D8-4CF7-BC33-014AB1147E06}" presName="negativeSpace" presStyleCnt="0"/>
      <dgm:spPr/>
    </dgm:pt>
    <dgm:pt modelId="{FFC47B82-67A0-40FD-8EC2-D4B169F799DB}" type="pres">
      <dgm:prSet presAssocID="{559969C8-C5D8-4CF7-BC33-014AB1147E06}" presName="childText" presStyleLbl="conFgAcc1" presStyleIdx="0" presStyleCnt="4">
        <dgm:presLayoutVars>
          <dgm:bulletEnabled val="1"/>
        </dgm:presLayoutVars>
      </dgm:prSet>
      <dgm:spPr/>
    </dgm:pt>
    <dgm:pt modelId="{E7F19219-42E1-401F-B6AF-D0E5BB4E4FF7}" type="pres">
      <dgm:prSet presAssocID="{5A384A84-8202-42B7-AA91-1FDABDA6DA36}" presName="spaceBetweenRectangles" presStyleCnt="0"/>
      <dgm:spPr/>
    </dgm:pt>
    <dgm:pt modelId="{E0761B8C-D24E-4146-A83C-B756519AA361}" type="pres">
      <dgm:prSet presAssocID="{2E66816E-2881-4023-BBA2-D517F8FC596F}" presName="parentLin" presStyleCnt="0"/>
      <dgm:spPr/>
    </dgm:pt>
    <dgm:pt modelId="{6BA3D705-5AA0-4043-B852-CFABEB4933D3}" type="pres">
      <dgm:prSet presAssocID="{2E66816E-2881-4023-BBA2-D517F8FC596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9D4BB0-4DA0-4561-A988-2054D7C58F4F}" type="pres">
      <dgm:prSet presAssocID="{2E66816E-2881-4023-BBA2-D517F8FC596F}" presName="parentText" presStyleLbl="node1" presStyleIdx="1" presStyleCnt="4" custScaleX="142857" custScaleY="115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9C4C2-114D-4BB4-A1D1-16ADEE1E73B3}" type="pres">
      <dgm:prSet presAssocID="{2E66816E-2881-4023-BBA2-D517F8FC596F}" presName="negativeSpace" presStyleCnt="0"/>
      <dgm:spPr/>
    </dgm:pt>
    <dgm:pt modelId="{B8A50D51-882B-4226-816D-2ED9E0A737AD}" type="pres">
      <dgm:prSet presAssocID="{2E66816E-2881-4023-BBA2-D517F8FC596F}" presName="childText" presStyleLbl="conFgAcc1" presStyleIdx="1" presStyleCnt="4">
        <dgm:presLayoutVars>
          <dgm:bulletEnabled val="1"/>
        </dgm:presLayoutVars>
      </dgm:prSet>
      <dgm:spPr/>
    </dgm:pt>
    <dgm:pt modelId="{361E913F-AD3E-4CFB-8AEB-9CFE168AF157}" type="pres">
      <dgm:prSet presAssocID="{01FEC5BC-021F-489F-AAA2-8733ADF58D6D}" presName="spaceBetweenRectangles" presStyleCnt="0"/>
      <dgm:spPr/>
    </dgm:pt>
    <dgm:pt modelId="{6345C9A0-7DE1-43A3-90D2-8E0A9B5207FF}" type="pres">
      <dgm:prSet presAssocID="{603E8151-2759-4DDB-AD22-A9F9C95BB2BD}" presName="parentLin" presStyleCnt="0"/>
      <dgm:spPr/>
    </dgm:pt>
    <dgm:pt modelId="{39457032-BA3A-43FE-B367-8A9698769526}" type="pres">
      <dgm:prSet presAssocID="{603E8151-2759-4DDB-AD22-A9F9C95BB2B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23C74E4-75FC-433A-ADA4-9F17283A78F7}" type="pres">
      <dgm:prSet presAssocID="{603E8151-2759-4DDB-AD22-A9F9C95BB2BD}" presName="parentText" presStyleLbl="node1" presStyleIdx="2" presStyleCnt="4" custScaleX="138698" custScaleY="96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77819-60E4-4B21-8C4A-570FAA21A0F8}" type="pres">
      <dgm:prSet presAssocID="{603E8151-2759-4DDB-AD22-A9F9C95BB2BD}" presName="negativeSpace" presStyleCnt="0"/>
      <dgm:spPr/>
    </dgm:pt>
    <dgm:pt modelId="{3841B655-C00C-43F7-95F0-44CC84C8E381}" type="pres">
      <dgm:prSet presAssocID="{603E8151-2759-4DDB-AD22-A9F9C95BB2B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62353-99BE-49ED-9D19-67EDF6CF56D3}" type="pres">
      <dgm:prSet presAssocID="{5FD6304E-8BD4-4C1C-8533-4FB525B202AE}" presName="spaceBetweenRectangles" presStyleCnt="0"/>
      <dgm:spPr/>
    </dgm:pt>
    <dgm:pt modelId="{23345383-30F0-42E5-9E50-4F2E4A5615C2}" type="pres">
      <dgm:prSet presAssocID="{173D78F7-E79B-4653-9A5D-B74D0B34227B}" presName="parentLin" presStyleCnt="0"/>
      <dgm:spPr/>
    </dgm:pt>
    <dgm:pt modelId="{E10AB94D-F819-49EB-87F7-EC393978360E}" type="pres">
      <dgm:prSet presAssocID="{173D78F7-E79B-4653-9A5D-B74D0B34227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F23793B-5BE3-4903-9031-F9F7ACA5C342}" type="pres">
      <dgm:prSet presAssocID="{173D78F7-E79B-4653-9A5D-B74D0B34227B}" presName="parentText" presStyleLbl="node1" presStyleIdx="3" presStyleCnt="4" custScaleX="142857" custScaleY="131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F1CCC-0A59-485D-A4C8-4D37ACB27E3C}" type="pres">
      <dgm:prSet presAssocID="{173D78F7-E79B-4653-9A5D-B74D0B34227B}" presName="negativeSpace" presStyleCnt="0"/>
      <dgm:spPr/>
    </dgm:pt>
    <dgm:pt modelId="{9FD73F24-DFE3-4BBA-8FD1-45D3EE4605EA}" type="pres">
      <dgm:prSet presAssocID="{173D78F7-E79B-4653-9A5D-B74D0B3422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8B5122-6F8D-4654-987D-F1B9B141B2BA}" type="presOf" srcId="{2E66816E-2881-4023-BBA2-D517F8FC596F}" destId="{6BA3D705-5AA0-4043-B852-CFABEB4933D3}" srcOrd="0" destOrd="0" presId="urn:microsoft.com/office/officeart/2005/8/layout/list1"/>
    <dgm:cxn modelId="{33B9EF92-CC57-4B61-A9DA-98ABE1E6E594}" type="presOf" srcId="{2E66816E-2881-4023-BBA2-D517F8FC596F}" destId="{609D4BB0-4DA0-4561-A988-2054D7C58F4F}" srcOrd="1" destOrd="0" presId="urn:microsoft.com/office/officeart/2005/8/layout/list1"/>
    <dgm:cxn modelId="{41F43DC2-2AC8-4C49-9DFE-EF69C455908A}" srcId="{B5556DBB-83F3-4F8E-A9A6-4D6F42B6EB80}" destId="{2E66816E-2881-4023-BBA2-D517F8FC596F}" srcOrd="1" destOrd="0" parTransId="{AA8BF9FF-CED5-42E9-A9B5-6C88D6C90511}" sibTransId="{01FEC5BC-021F-489F-AAA2-8733ADF58D6D}"/>
    <dgm:cxn modelId="{0D9F519E-DFF2-4B48-B7B7-6E29D876F8DD}" type="presOf" srcId="{603E8151-2759-4DDB-AD22-A9F9C95BB2BD}" destId="{223C74E4-75FC-433A-ADA4-9F17283A78F7}" srcOrd="1" destOrd="0" presId="urn:microsoft.com/office/officeart/2005/8/layout/list1"/>
    <dgm:cxn modelId="{144DD24D-C906-4B34-A129-87D614D881BA}" srcId="{B5556DBB-83F3-4F8E-A9A6-4D6F42B6EB80}" destId="{173D78F7-E79B-4653-9A5D-B74D0B34227B}" srcOrd="3" destOrd="0" parTransId="{A3780731-38A4-4B8B-8EFD-3CFF9BB57DCC}" sibTransId="{6BA7AE10-B1D7-40DB-894C-8B6636C22FFE}"/>
    <dgm:cxn modelId="{E8E98A92-EA33-45C3-926E-51C248D0BE70}" type="presOf" srcId="{173D78F7-E79B-4653-9A5D-B74D0B34227B}" destId="{7F23793B-5BE3-4903-9031-F9F7ACA5C342}" srcOrd="1" destOrd="0" presId="urn:microsoft.com/office/officeart/2005/8/layout/list1"/>
    <dgm:cxn modelId="{3B7C417F-47EE-40F1-9E43-B27C19C11398}" type="presOf" srcId="{B5556DBB-83F3-4F8E-A9A6-4D6F42B6EB80}" destId="{D29548B3-0D70-4580-B9DA-57DE57830AFE}" srcOrd="0" destOrd="0" presId="urn:microsoft.com/office/officeart/2005/8/layout/list1"/>
    <dgm:cxn modelId="{24CD5BC2-3E07-4B4E-9926-364E8A1FDBCF}" srcId="{B5556DBB-83F3-4F8E-A9A6-4D6F42B6EB80}" destId="{603E8151-2759-4DDB-AD22-A9F9C95BB2BD}" srcOrd="2" destOrd="0" parTransId="{2F795CBB-E19C-40FD-9E42-2A777229BF6B}" sibTransId="{5FD6304E-8BD4-4C1C-8533-4FB525B202AE}"/>
    <dgm:cxn modelId="{5BA3645A-FD8F-47F4-8D67-88EEC75C5732}" type="presOf" srcId="{603E8151-2759-4DDB-AD22-A9F9C95BB2BD}" destId="{39457032-BA3A-43FE-B367-8A9698769526}" srcOrd="0" destOrd="0" presId="urn:microsoft.com/office/officeart/2005/8/layout/list1"/>
    <dgm:cxn modelId="{24E4D026-E075-4FCB-BFF5-722E0098D465}" type="presOf" srcId="{559969C8-C5D8-4CF7-BC33-014AB1147E06}" destId="{FA480F9E-34BB-43E1-AB43-FD5BD4104A4E}" srcOrd="1" destOrd="0" presId="urn:microsoft.com/office/officeart/2005/8/layout/list1"/>
    <dgm:cxn modelId="{528DA2EB-C197-46BD-84D8-F3C73F608354}" srcId="{B5556DBB-83F3-4F8E-A9A6-4D6F42B6EB80}" destId="{559969C8-C5D8-4CF7-BC33-014AB1147E06}" srcOrd="0" destOrd="0" parTransId="{4EF64019-4C29-416A-A788-D6A01DF4FC7B}" sibTransId="{5A384A84-8202-42B7-AA91-1FDABDA6DA36}"/>
    <dgm:cxn modelId="{268E103C-5390-4C94-8D4F-09062F4E518A}" type="presOf" srcId="{173D78F7-E79B-4653-9A5D-B74D0B34227B}" destId="{E10AB94D-F819-49EB-87F7-EC393978360E}" srcOrd="0" destOrd="0" presId="urn:microsoft.com/office/officeart/2005/8/layout/list1"/>
    <dgm:cxn modelId="{E4B25067-A270-4906-B9D0-398B5D548B6C}" type="presOf" srcId="{559969C8-C5D8-4CF7-BC33-014AB1147E06}" destId="{47671A4B-8A8E-47B3-BE36-D2BBB90B3A32}" srcOrd="0" destOrd="0" presId="urn:microsoft.com/office/officeart/2005/8/layout/list1"/>
    <dgm:cxn modelId="{1C11181C-8177-4C32-A1B1-ECFCB21EA2F4}" type="presParOf" srcId="{D29548B3-0D70-4580-B9DA-57DE57830AFE}" destId="{B366552D-6327-4FC6-BDA8-FAD17DDEE912}" srcOrd="0" destOrd="0" presId="urn:microsoft.com/office/officeart/2005/8/layout/list1"/>
    <dgm:cxn modelId="{1614F681-AD3F-4730-9B06-DACA1A60A0A2}" type="presParOf" srcId="{B366552D-6327-4FC6-BDA8-FAD17DDEE912}" destId="{47671A4B-8A8E-47B3-BE36-D2BBB90B3A32}" srcOrd="0" destOrd="0" presId="urn:microsoft.com/office/officeart/2005/8/layout/list1"/>
    <dgm:cxn modelId="{744AD903-3D12-4478-A5DC-DF62175956C0}" type="presParOf" srcId="{B366552D-6327-4FC6-BDA8-FAD17DDEE912}" destId="{FA480F9E-34BB-43E1-AB43-FD5BD4104A4E}" srcOrd="1" destOrd="0" presId="urn:microsoft.com/office/officeart/2005/8/layout/list1"/>
    <dgm:cxn modelId="{9B5908D8-2368-4620-BD4C-0DA510412D61}" type="presParOf" srcId="{D29548B3-0D70-4580-B9DA-57DE57830AFE}" destId="{C7669D10-3997-4146-B48C-1F2B7C2110DB}" srcOrd="1" destOrd="0" presId="urn:microsoft.com/office/officeart/2005/8/layout/list1"/>
    <dgm:cxn modelId="{202B5DCB-A41B-424E-B59A-DB459E4F0484}" type="presParOf" srcId="{D29548B3-0D70-4580-B9DA-57DE57830AFE}" destId="{FFC47B82-67A0-40FD-8EC2-D4B169F799DB}" srcOrd="2" destOrd="0" presId="urn:microsoft.com/office/officeart/2005/8/layout/list1"/>
    <dgm:cxn modelId="{69ED7CC9-85D2-4157-8C9E-DF95AE2116BA}" type="presParOf" srcId="{D29548B3-0D70-4580-B9DA-57DE57830AFE}" destId="{E7F19219-42E1-401F-B6AF-D0E5BB4E4FF7}" srcOrd="3" destOrd="0" presId="urn:microsoft.com/office/officeart/2005/8/layout/list1"/>
    <dgm:cxn modelId="{04485122-E42F-4FB0-BCC4-284B54A88DE8}" type="presParOf" srcId="{D29548B3-0D70-4580-B9DA-57DE57830AFE}" destId="{E0761B8C-D24E-4146-A83C-B756519AA361}" srcOrd="4" destOrd="0" presId="urn:microsoft.com/office/officeart/2005/8/layout/list1"/>
    <dgm:cxn modelId="{26731680-FCF7-4690-8913-DA2DD2B1A9F2}" type="presParOf" srcId="{E0761B8C-D24E-4146-A83C-B756519AA361}" destId="{6BA3D705-5AA0-4043-B852-CFABEB4933D3}" srcOrd="0" destOrd="0" presId="urn:microsoft.com/office/officeart/2005/8/layout/list1"/>
    <dgm:cxn modelId="{D860152B-F007-48F8-9F94-FC63C42F657D}" type="presParOf" srcId="{E0761B8C-D24E-4146-A83C-B756519AA361}" destId="{609D4BB0-4DA0-4561-A988-2054D7C58F4F}" srcOrd="1" destOrd="0" presId="urn:microsoft.com/office/officeart/2005/8/layout/list1"/>
    <dgm:cxn modelId="{FEF32584-F4BC-4145-ACF5-EA389F54872B}" type="presParOf" srcId="{D29548B3-0D70-4580-B9DA-57DE57830AFE}" destId="{7789C4C2-114D-4BB4-A1D1-16ADEE1E73B3}" srcOrd="5" destOrd="0" presId="urn:microsoft.com/office/officeart/2005/8/layout/list1"/>
    <dgm:cxn modelId="{B915FB1B-3141-455D-9A54-06F31F674726}" type="presParOf" srcId="{D29548B3-0D70-4580-B9DA-57DE57830AFE}" destId="{B8A50D51-882B-4226-816D-2ED9E0A737AD}" srcOrd="6" destOrd="0" presId="urn:microsoft.com/office/officeart/2005/8/layout/list1"/>
    <dgm:cxn modelId="{8BB0CBAC-28D0-4786-A47A-8757C7FB66C9}" type="presParOf" srcId="{D29548B3-0D70-4580-B9DA-57DE57830AFE}" destId="{361E913F-AD3E-4CFB-8AEB-9CFE168AF157}" srcOrd="7" destOrd="0" presId="urn:microsoft.com/office/officeart/2005/8/layout/list1"/>
    <dgm:cxn modelId="{F1D808C3-261F-4121-ABFA-2E2864CBACD7}" type="presParOf" srcId="{D29548B3-0D70-4580-B9DA-57DE57830AFE}" destId="{6345C9A0-7DE1-43A3-90D2-8E0A9B5207FF}" srcOrd="8" destOrd="0" presId="urn:microsoft.com/office/officeart/2005/8/layout/list1"/>
    <dgm:cxn modelId="{095B6438-C7FE-48DA-B750-3BACF08F36CC}" type="presParOf" srcId="{6345C9A0-7DE1-43A3-90D2-8E0A9B5207FF}" destId="{39457032-BA3A-43FE-B367-8A9698769526}" srcOrd="0" destOrd="0" presId="urn:microsoft.com/office/officeart/2005/8/layout/list1"/>
    <dgm:cxn modelId="{F76846C3-643D-4FC0-83B5-349D10B0D2BE}" type="presParOf" srcId="{6345C9A0-7DE1-43A3-90D2-8E0A9B5207FF}" destId="{223C74E4-75FC-433A-ADA4-9F17283A78F7}" srcOrd="1" destOrd="0" presId="urn:microsoft.com/office/officeart/2005/8/layout/list1"/>
    <dgm:cxn modelId="{E34498A9-872A-4067-9AFE-39FB3A00F012}" type="presParOf" srcId="{D29548B3-0D70-4580-B9DA-57DE57830AFE}" destId="{52D77819-60E4-4B21-8C4A-570FAA21A0F8}" srcOrd="9" destOrd="0" presId="urn:microsoft.com/office/officeart/2005/8/layout/list1"/>
    <dgm:cxn modelId="{D507E34F-C65B-49C7-BEE0-F129E8927E5F}" type="presParOf" srcId="{D29548B3-0D70-4580-B9DA-57DE57830AFE}" destId="{3841B655-C00C-43F7-95F0-44CC84C8E381}" srcOrd="10" destOrd="0" presId="urn:microsoft.com/office/officeart/2005/8/layout/list1"/>
    <dgm:cxn modelId="{7E895BB8-81A2-4BBF-B5FC-72A0708C9D48}" type="presParOf" srcId="{D29548B3-0D70-4580-B9DA-57DE57830AFE}" destId="{FDF62353-99BE-49ED-9D19-67EDF6CF56D3}" srcOrd="11" destOrd="0" presId="urn:microsoft.com/office/officeart/2005/8/layout/list1"/>
    <dgm:cxn modelId="{1E1E5CB4-6614-4831-85B5-F1C0837864F8}" type="presParOf" srcId="{D29548B3-0D70-4580-B9DA-57DE57830AFE}" destId="{23345383-30F0-42E5-9E50-4F2E4A5615C2}" srcOrd="12" destOrd="0" presId="urn:microsoft.com/office/officeart/2005/8/layout/list1"/>
    <dgm:cxn modelId="{A378B19D-191B-4014-853F-F0C897A235A8}" type="presParOf" srcId="{23345383-30F0-42E5-9E50-4F2E4A5615C2}" destId="{E10AB94D-F819-49EB-87F7-EC393978360E}" srcOrd="0" destOrd="0" presId="urn:microsoft.com/office/officeart/2005/8/layout/list1"/>
    <dgm:cxn modelId="{7EE0FF08-00A1-4CA0-A132-3A1CAD78DD0E}" type="presParOf" srcId="{23345383-30F0-42E5-9E50-4F2E4A5615C2}" destId="{7F23793B-5BE3-4903-9031-F9F7ACA5C342}" srcOrd="1" destOrd="0" presId="urn:microsoft.com/office/officeart/2005/8/layout/list1"/>
    <dgm:cxn modelId="{143D1EFC-0ED1-46E5-9592-90106B62BBED}" type="presParOf" srcId="{D29548B3-0D70-4580-B9DA-57DE57830AFE}" destId="{CFBF1CCC-0A59-485D-A4C8-4D37ACB27E3C}" srcOrd="13" destOrd="0" presId="urn:microsoft.com/office/officeart/2005/8/layout/list1"/>
    <dgm:cxn modelId="{5C794431-78C8-4107-A7B4-E92CFBCF4C2A}" type="presParOf" srcId="{D29548B3-0D70-4580-B9DA-57DE57830AFE}" destId="{9FD73F24-DFE3-4BBA-8FD1-45D3EE4605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C20EE-1A8E-4AED-8032-D6696A4140B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D93419-F0DC-49F7-9990-C6DFC018BF7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Древнерусская литература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092EF2A-36E4-47D8-943D-F4FD6E21EBF3}" type="parTrans" cxnId="{3E5BD593-1CEA-4C11-BD13-9D600ED247DD}">
      <dgm:prSet/>
      <dgm:spPr/>
      <dgm:t>
        <a:bodyPr/>
        <a:lstStyle/>
        <a:p>
          <a:endParaRPr lang="ru-RU"/>
        </a:p>
      </dgm:t>
    </dgm:pt>
    <dgm:pt modelId="{FF20EFF2-CBE7-4374-8551-B12358646D2D}" type="sibTrans" cxnId="{3E5BD593-1CEA-4C11-BD13-9D600ED247DD}">
      <dgm:prSet/>
      <dgm:spPr/>
      <dgm:t>
        <a:bodyPr/>
        <a:lstStyle/>
        <a:p>
          <a:endParaRPr lang="ru-RU"/>
        </a:p>
      </dgm:t>
    </dgm:pt>
    <dgm:pt modelId="{465ECD32-F85E-4D29-8C80-9DB29E887450}" type="asst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Литература Киевской Руси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5D13251-DED2-4527-81B3-1090883D5C66}" type="parTrans" cxnId="{670E4A51-6F8A-4B19-93FC-6DC29C91EAD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00AB33-6C2B-4340-8FE7-8DE5AE48015B}" type="sibTrans" cxnId="{670E4A51-6F8A-4B19-93FC-6DC29C91EAD1}">
      <dgm:prSet/>
      <dgm:spPr/>
      <dgm:t>
        <a:bodyPr/>
        <a:lstStyle/>
        <a:p>
          <a:endParaRPr lang="ru-RU"/>
        </a:p>
      </dgm:t>
    </dgm:pt>
    <dgm:pt modelId="{2EA0D7B9-EFE2-4FAE-A530-C4FDD2FE1D60}" type="asst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Литература периода феодальной раздробленности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A703024-034E-4704-9D73-356CDDDD06E2}" type="parTrans" cxnId="{FECA242A-E98E-4886-83B7-475B6444BDC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8726CFB-C5AE-4964-9410-6C994674B633}" type="sibTrans" cxnId="{FECA242A-E98E-4886-83B7-475B6444BDC2}">
      <dgm:prSet/>
      <dgm:spPr/>
      <dgm:t>
        <a:bodyPr/>
        <a:lstStyle/>
        <a:p>
          <a:endParaRPr lang="ru-RU"/>
        </a:p>
      </dgm:t>
    </dgm:pt>
    <dgm:pt modelId="{5D136DD6-E46A-4ED3-A24E-A57A53D130CC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Период с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X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по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XII</a:t>
          </a:r>
          <a:r>
            <a:rPr lang="uz-Cyrl-UZ" sz="1400" dirty="0" smtClean="0">
              <a:latin typeface="Arial" pitchFamily="34" charset="0"/>
              <a:cs typeface="Arial" pitchFamily="34" charset="0"/>
            </a:rPr>
            <a:t> в.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95554A7-E7F7-4FDD-92BC-274DAD1BFE04}" type="parTrans" cxnId="{59DF8589-FD18-41A8-8EC6-6F43407F5C2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6AAEB08-0FCA-4FA2-AC6E-2029F663E16B}" type="sibTrans" cxnId="{59DF8589-FD18-41A8-8EC6-6F43407F5C2F}">
      <dgm:prSet/>
      <dgm:spPr/>
      <dgm:t>
        <a:bodyPr/>
        <a:lstStyle/>
        <a:p>
          <a:endParaRPr lang="ru-RU"/>
        </a:p>
      </dgm:t>
    </dgm:pt>
    <dgm:pt modelId="{F03EC872-5C6D-43B7-A992-72668EAA75C3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Период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с 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XII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по первую четверть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XIII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века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35CBF9F-231B-41F6-9032-11DF9B6B6A7E}" type="parTrans" cxnId="{FFA63E56-96CE-4F35-A12A-3607A6A8747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92FA651-F3E2-4774-9083-5A3A87914031}" type="sibTrans" cxnId="{FFA63E56-96CE-4F35-A12A-3607A6A87474}">
      <dgm:prSet/>
      <dgm:spPr/>
      <dgm:t>
        <a:bodyPr/>
        <a:lstStyle/>
        <a:p>
          <a:endParaRPr lang="ru-RU"/>
        </a:p>
      </dgm:t>
    </dgm:pt>
    <dgm:pt modelId="{75FB05EA-8F00-40BD-BD7A-D122D482BE93}" type="pres">
      <dgm:prSet presAssocID="{74BC20EE-1A8E-4AED-8032-D6696A4140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EF68B-9119-4A60-A52F-577C5B3DA4CA}" type="pres">
      <dgm:prSet presAssocID="{C8D93419-F0DC-49F7-9990-C6DFC018BF74}" presName="root1" presStyleCnt="0"/>
      <dgm:spPr/>
    </dgm:pt>
    <dgm:pt modelId="{DC982713-22D2-4255-AC10-B0E8B65FA47F}" type="pres">
      <dgm:prSet presAssocID="{C8D93419-F0DC-49F7-9990-C6DFC018BF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D3F0C-AC4E-4534-B422-DDC701D84D21}" type="pres">
      <dgm:prSet presAssocID="{C8D93419-F0DC-49F7-9990-C6DFC018BF74}" presName="level2hierChild" presStyleCnt="0"/>
      <dgm:spPr/>
    </dgm:pt>
    <dgm:pt modelId="{9E66705E-15C7-40C9-9861-533DC14C397A}" type="pres">
      <dgm:prSet presAssocID="{B5D13251-DED2-4527-81B3-1090883D5C6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B19F36B-6663-4584-9CD3-4127B2BCCBB4}" type="pres">
      <dgm:prSet presAssocID="{B5D13251-DED2-4527-81B3-1090883D5C6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96582B6-5345-4C9F-9ED8-7C6467F3F8C1}" type="pres">
      <dgm:prSet presAssocID="{465ECD32-F85E-4D29-8C80-9DB29E887450}" presName="root2" presStyleCnt="0"/>
      <dgm:spPr/>
    </dgm:pt>
    <dgm:pt modelId="{B5BB275A-270E-4695-A1FB-4437E42D715F}" type="pres">
      <dgm:prSet presAssocID="{465ECD32-F85E-4D29-8C80-9DB29E887450}" presName="LevelTwoTextNode" presStyleLbl="asst1" presStyleIdx="0" presStyleCnt="2" custScaleX="115133" custScaleY="132974" custLinFactNeighborX="-2484" custLinFactNeighborY="-48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D20AE-9B24-4CC3-BE3E-6875601AA232}" type="pres">
      <dgm:prSet presAssocID="{465ECD32-F85E-4D29-8C80-9DB29E887450}" presName="level3hierChild" presStyleCnt="0"/>
      <dgm:spPr/>
    </dgm:pt>
    <dgm:pt modelId="{46AE8D09-CBA5-4CD8-855E-8FB43245C601}" type="pres">
      <dgm:prSet presAssocID="{A95554A7-E7F7-4FDD-92BC-274DAD1BFE0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69DA3773-A02A-4C58-AAE2-B75D7B7452B2}" type="pres">
      <dgm:prSet presAssocID="{A95554A7-E7F7-4FDD-92BC-274DAD1BFE0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8B6AB75B-3E71-4025-87C0-7986553A47C0}" type="pres">
      <dgm:prSet presAssocID="{5D136DD6-E46A-4ED3-A24E-A57A53D130CC}" presName="root2" presStyleCnt="0"/>
      <dgm:spPr/>
    </dgm:pt>
    <dgm:pt modelId="{6BC49994-9180-41D8-B204-1C822D861E5D}" type="pres">
      <dgm:prSet presAssocID="{5D136DD6-E46A-4ED3-A24E-A57A53D130CC}" presName="LevelTwoTextNode" presStyleLbl="node3" presStyleIdx="0" presStyleCnt="2" custLinFactNeighborX="-10641" custLinFactNeighborY="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7A74A-8BEA-46D4-AC2C-2AD86D54AEA2}" type="pres">
      <dgm:prSet presAssocID="{5D136DD6-E46A-4ED3-A24E-A57A53D130CC}" presName="level3hierChild" presStyleCnt="0"/>
      <dgm:spPr/>
    </dgm:pt>
    <dgm:pt modelId="{625D3E99-9A8C-4CFB-91E0-8FFBD253AEE0}" type="pres">
      <dgm:prSet presAssocID="{BA703024-034E-4704-9D73-356CDDDD06E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585399E-BB8A-47FD-828A-D9FFD98DE2C8}" type="pres">
      <dgm:prSet presAssocID="{BA703024-034E-4704-9D73-356CDDDD06E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72116CF-017C-4A68-8671-1E320AEDEAF4}" type="pres">
      <dgm:prSet presAssocID="{2EA0D7B9-EFE2-4FAE-A530-C4FDD2FE1D60}" presName="root2" presStyleCnt="0"/>
      <dgm:spPr/>
    </dgm:pt>
    <dgm:pt modelId="{B2733395-40B5-4C4D-9572-4BB8E6C6988C}" type="pres">
      <dgm:prSet presAssocID="{2EA0D7B9-EFE2-4FAE-A530-C4FDD2FE1D60}" presName="LevelTwoTextNode" presStyleLbl="asst1" presStyleIdx="1" presStyleCnt="2" custScaleX="118591" custScaleY="170285" custLinFactNeighborX="-2484" custLinFactNeighborY="54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1B182-5C11-4117-8654-43E7150FA531}" type="pres">
      <dgm:prSet presAssocID="{2EA0D7B9-EFE2-4FAE-A530-C4FDD2FE1D60}" presName="level3hierChild" presStyleCnt="0"/>
      <dgm:spPr/>
    </dgm:pt>
    <dgm:pt modelId="{095F82F5-24A9-441C-9B97-5B5C85A9ACE9}" type="pres">
      <dgm:prSet presAssocID="{035CBF9F-231B-41F6-9032-11DF9B6B6A7E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162310D3-C17A-402C-9E6C-8DA156119891}" type="pres">
      <dgm:prSet presAssocID="{035CBF9F-231B-41F6-9032-11DF9B6B6A7E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61BAD39-28C6-47EF-9339-7FD3DA800D9B}" type="pres">
      <dgm:prSet presAssocID="{F03EC872-5C6D-43B7-A992-72668EAA75C3}" presName="root2" presStyleCnt="0"/>
      <dgm:spPr/>
    </dgm:pt>
    <dgm:pt modelId="{0269F2CB-1496-4C2B-B2BA-DD199597F32D}" type="pres">
      <dgm:prSet presAssocID="{F03EC872-5C6D-43B7-A992-72668EAA75C3}" presName="LevelTwoTextNode" presStyleLbl="node3" presStyleIdx="1" presStyleCnt="2" custScaleY="161676" custLinFactNeighborX="-9896" custLinFactNeighborY="-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F844D-DFBE-46DD-AB53-1BA87F975A62}" type="pres">
      <dgm:prSet presAssocID="{F03EC872-5C6D-43B7-A992-72668EAA75C3}" presName="level3hierChild" presStyleCnt="0"/>
      <dgm:spPr/>
    </dgm:pt>
  </dgm:ptLst>
  <dgm:cxnLst>
    <dgm:cxn modelId="{60D913C4-7444-4CB6-9322-B9972BEBB45A}" type="presOf" srcId="{B5D13251-DED2-4527-81B3-1090883D5C66}" destId="{6B19F36B-6663-4584-9CD3-4127B2BCCBB4}" srcOrd="1" destOrd="0" presId="urn:microsoft.com/office/officeart/2005/8/layout/hierarchy2"/>
    <dgm:cxn modelId="{36C4F1B0-500F-42FA-AF7E-9464B4E97A8B}" type="presOf" srcId="{035CBF9F-231B-41F6-9032-11DF9B6B6A7E}" destId="{095F82F5-24A9-441C-9B97-5B5C85A9ACE9}" srcOrd="0" destOrd="0" presId="urn:microsoft.com/office/officeart/2005/8/layout/hierarchy2"/>
    <dgm:cxn modelId="{FFA63E56-96CE-4F35-A12A-3607A6A87474}" srcId="{2EA0D7B9-EFE2-4FAE-A530-C4FDD2FE1D60}" destId="{F03EC872-5C6D-43B7-A992-72668EAA75C3}" srcOrd="0" destOrd="0" parTransId="{035CBF9F-231B-41F6-9032-11DF9B6B6A7E}" sibTransId="{292FA651-F3E2-4774-9083-5A3A87914031}"/>
    <dgm:cxn modelId="{59DF8589-FD18-41A8-8EC6-6F43407F5C2F}" srcId="{465ECD32-F85E-4D29-8C80-9DB29E887450}" destId="{5D136DD6-E46A-4ED3-A24E-A57A53D130CC}" srcOrd="0" destOrd="0" parTransId="{A95554A7-E7F7-4FDD-92BC-274DAD1BFE04}" sibTransId="{36AAEB08-0FCA-4FA2-AC6E-2029F663E16B}"/>
    <dgm:cxn modelId="{6ED80F39-6B2C-4295-BE36-BC3A875C5CDF}" type="presOf" srcId="{74BC20EE-1A8E-4AED-8032-D6696A4140B6}" destId="{75FB05EA-8F00-40BD-BD7A-D122D482BE93}" srcOrd="0" destOrd="0" presId="urn:microsoft.com/office/officeart/2005/8/layout/hierarchy2"/>
    <dgm:cxn modelId="{E103032B-2CDE-4218-B0F4-87F4444033CD}" type="presOf" srcId="{A95554A7-E7F7-4FDD-92BC-274DAD1BFE04}" destId="{46AE8D09-CBA5-4CD8-855E-8FB43245C601}" srcOrd="0" destOrd="0" presId="urn:microsoft.com/office/officeart/2005/8/layout/hierarchy2"/>
    <dgm:cxn modelId="{2A3BAA17-29CE-44DA-A9B1-C8DF1D690444}" type="presOf" srcId="{BA703024-034E-4704-9D73-356CDDDD06E2}" destId="{0585399E-BB8A-47FD-828A-D9FFD98DE2C8}" srcOrd="1" destOrd="0" presId="urn:microsoft.com/office/officeart/2005/8/layout/hierarchy2"/>
    <dgm:cxn modelId="{61F2613C-1218-4B0D-B07B-7CF3A950CA32}" type="presOf" srcId="{B5D13251-DED2-4527-81B3-1090883D5C66}" destId="{9E66705E-15C7-40C9-9861-533DC14C397A}" srcOrd="0" destOrd="0" presId="urn:microsoft.com/office/officeart/2005/8/layout/hierarchy2"/>
    <dgm:cxn modelId="{C50B287D-5681-4828-8003-F8AD11457BBE}" type="presOf" srcId="{F03EC872-5C6D-43B7-A992-72668EAA75C3}" destId="{0269F2CB-1496-4C2B-B2BA-DD199597F32D}" srcOrd="0" destOrd="0" presId="urn:microsoft.com/office/officeart/2005/8/layout/hierarchy2"/>
    <dgm:cxn modelId="{3E5BD593-1CEA-4C11-BD13-9D600ED247DD}" srcId="{74BC20EE-1A8E-4AED-8032-D6696A4140B6}" destId="{C8D93419-F0DC-49F7-9990-C6DFC018BF74}" srcOrd="0" destOrd="0" parTransId="{4092EF2A-36E4-47D8-943D-F4FD6E21EBF3}" sibTransId="{FF20EFF2-CBE7-4374-8551-B12358646D2D}"/>
    <dgm:cxn modelId="{B079BC76-C88E-4852-97D2-715AE33B8BC1}" type="presOf" srcId="{465ECD32-F85E-4D29-8C80-9DB29E887450}" destId="{B5BB275A-270E-4695-A1FB-4437E42D715F}" srcOrd="0" destOrd="0" presId="urn:microsoft.com/office/officeart/2005/8/layout/hierarchy2"/>
    <dgm:cxn modelId="{670E4A51-6F8A-4B19-93FC-6DC29C91EAD1}" srcId="{C8D93419-F0DC-49F7-9990-C6DFC018BF74}" destId="{465ECD32-F85E-4D29-8C80-9DB29E887450}" srcOrd="0" destOrd="0" parTransId="{B5D13251-DED2-4527-81B3-1090883D5C66}" sibTransId="{D000AB33-6C2B-4340-8FE7-8DE5AE48015B}"/>
    <dgm:cxn modelId="{4E0B7BA3-E6B5-417F-B386-CB9CA2026C26}" type="presOf" srcId="{A95554A7-E7F7-4FDD-92BC-274DAD1BFE04}" destId="{69DA3773-A02A-4C58-AAE2-B75D7B7452B2}" srcOrd="1" destOrd="0" presId="urn:microsoft.com/office/officeart/2005/8/layout/hierarchy2"/>
    <dgm:cxn modelId="{0AA9F811-C42E-448D-A19B-CF7EF4A26C55}" type="presOf" srcId="{C8D93419-F0DC-49F7-9990-C6DFC018BF74}" destId="{DC982713-22D2-4255-AC10-B0E8B65FA47F}" srcOrd="0" destOrd="0" presId="urn:microsoft.com/office/officeart/2005/8/layout/hierarchy2"/>
    <dgm:cxn modelId="{89EE81AF-3A30-44C9-9E45-A907D7B328EA}" type="presOf" srcId="{5D136DD6-E46A-4ED3-A24E-A57A53D130CC}" destId="{6BC49994-9180-41D8-B204-1C822D861E5D}" srcOrd="0" destOrd="0" presId="urn:microsoft.com/office/officeart/2005/8/layout/hierarchy2"/>
    <dgm:cxn modelId="{F037E7AE-F3BE-49C6-8414-10AD477A1F79}" type="presOf" srcId="{BA703024-034E-4704-9D73-356CDDDD06E2}" destId="{625D3E99-9A8C-4CFB-91E0-8FFBD253AEE0}" srcOrd="0" destOrd="0" presId="urn:microsoft.com/office/officeart/2005/8/layout/hierarchy2"/>
    <dgm:cxn modelId="{FECA242A-E98E-4886-83B7-475B6444BDC2}" srcId="{C8D93419-F0DC-49F7-9990-C6DFC018BF74}" destId="{2EA0D7B9-EFE2-4FAE-A530-C4FDD2FE1D60}" srcOrd="1" destOrd="0" parTransId="{BA703024-034E-4704-9D73-356CDDDD06E2}" sibTransId="{98726CFB-C5AE-4964-9410-6C994674B633}"/>
    <dgm:cxn modelId="{8E50111E-B28F-48EC-9AFF-353EFC9E39D2}" type="presOf" srcId="{035CBF9F-231B-41F6-9032-11DF9B6B6A7E}" destId="{162310D3-C17A-402C-9E6C-8DA156119891}" srcOrd="1" destOrd="0" presId="urn:microsoft.com/office/officeart/2005/8/layout/hierarchy2"/>
    <dgm:cxn modelId="{78BAF05C-895F-4C6A-BC86-7FF3503B1F27}" type="presOf" srcId="{2EA0D7B9-EFE2-4FAE-A530-C4FDD2FE1D60}" destId="{B2733395-40B5-4C4D-9572-4BB8E6C6988C}" srcOrd="0" destOrd="0" presId="urn:microsoft.com/office/officeart/2005/8/layout/hierarchy2"/>
    <dgm:cxn modelId="{075B6933-D41D-43CE-B105-C16D8724CDBD}" type="presParOf" srcId="{75FB05EA-8F00-40BD-BD7A-D122D482BE93}" destId="{078EF68B-9119-4A60-A52F-577C5B3DA4CA}" srcOrd="0" destOrd="0" presId="urn:microsoft.com/office/officeart/2005/8/layout/hierarchy2"/>
    <dgm:cxn modelId="{647EE6AC-5BB5-40F8-8BB9-36C45B90B297}" type="presParOf" srcId="{078EF68B-9119-4A60-A52F-577C5B3DA4CA}" destId="{DC982713-22D2-4255-AC10-B0E8B65FA47F}" srcOrd="0" destOrd="0" presId="urn:microsoft.com/office/officeart/2005/8/layout/hierarchy2"/>
    <dgm:cxn modelId="{B403A34D-7414-4D9C-98F8-79114ED85132}" type="presParOf" srcId="{078EF68B-9119-4A60-A52F-577C5B3DA4CA}" destId="{873D3F0C-AC4E-4534-B422-DDC701D84D21}" srcOrd="1" destOrd="0" presId="urn:microsoft.com/office/officeart/2005/8/layout/hierarchy2"/>
    <dgm:cxn modelId="{2A4416FB-8B55-4B53-AF9B-27CB4E520EDF}" type="presParOf" srcId="{873D3F0C-AC4E-4534-B422-DDC701D84D21}" destId="{9E66705E-15C7-40C9-9861-533DC14C397A}" srcOrd="0" destOrd="0" presId="urn:microsoft.com/office/officeart/2005/8/layout/hierarchy2"/>
    <dgm:cxn modelId="{11176534-2F45-4188-B6D2-C187566F9973}" type="presParOf" srcId="{9E66705E-15C7-40C9-9861-533DC14C397A}" destId="{6B19F36B-6663-4584-9CD3-4127B2BCCBB4}" srcOrd="0" destOrd="0" presId="urn:microsoft.com/office/officeart/2005/8/layout/hierarchy2"/>
    <dgm:cxn modelId="{DFDFE900-E988-47DC-AE96-81D15BD39949}" type="presParOf" srcId="{873D3F0C-AC4E-4534-B422-DDC701D84D21}" destId="{B96582B6-5345-4C9F-9ED8-7C6467F3F8C1}" srcOrd="1" destOrd="0" presId="urn:microsoft.com/office/officeart/2005/8/layout/hierarchy2"/>
    <dgm:cxn modelId="{9C04CE06-0493-4A01-8598-B319915636E1}" type="presParOf" srcId="{B96582B6-5345-4C9F-9ED8-7C6467F3F8C1}" destId="{B5BB275A-270E-4695-A1FB-4437E42D715F}" srcOrd="0" destOrd="0" presId="urn:microsoft.com/office/officeart/2005/8/layout/hierarchy2"/>
    <dgm:cxn modelId="{3DC7C18D-F2B8-47D4-9AE2-475EAD6A2FC8}" type="presParOf" srcId="{B96582B6-5345-4C9F-9ED8-7C6467F3F8C1}" destId="{0ACD20AE-9B24-4CC3-BE3E-6875601AA232}" srcOrd="1" destOrd="0" presId="urn:microsoft.com/office/officeart/2005/8/layout/hierarchy2"/>
    <dgm:cxn modelId="{2F358DC2-958C-4117-9168-DCAA0FF1C299}" type="presParOf" srcId="{0ACD20AE-9B24-4CC3-BE3E-6875601AA232}" destId="{46AE8D09-CBA5-4CD8-855E-8FB43245C601}" srcOrd="0" destOrd="0" presId="urn:microsoft.com/office/officeart/2005/8/layout/hierarchy2"/>
    <dgm:cxn modelId="{2766E467-F06D-4FE6-A435-614B7D29BB4A}" type="presParOf" srcId="{46AE8D09-CBA5-4CD8-855E-8FB43245C601}" destId="{69DA3773-A02A-4C58-AAE2-B75D7B7452B2}" srcOrd="0" destOrd="0" presId="urn:microsoft.com/office/officeart/2005/8/layout/hierarchy2"/>
    <dgm:cxn modelId="{C0ADAFA0-CEB2-4B21-993F-A1CE2C6F52B7}" type="presParOf" srcId="{0ACD20AE-9B24-4CC3-BE3E-6875601AA232}" destId="{8B6AB75B-3E71-4025-87C0-7986553A47C0}" srcOrd="1" destOrd="0" presId="urn:microsoft.com/office/officeart/2005/8/layout/hierarchy2"/>
    <dgm:cxn modelId="{63ABAC91-517B-4B51-8B6E-E2CCBFBA2D3C}" type="presParOf" srcId="{8B6AB75B-3E71-4025-87C0-7986553A47C0}" destId="{6BC49994-9180-41D8-B204-1C822D861E5D}" srcOrd="0" destOrd="0" presId="urn:microsoft.com/office/officeart/2005/8/layout/hierarchy2"/>
    <dgm:cxn modelId="{ED519EC4-FEAD-48E5-B8EC-0963E9F651F5}" type="presParOf" srcId="{8B6AB75B-3E71-4025-87C0-7986553A47C0}" destId="{9AA7A74A-8BEA-46D4-AC2C-2AD86D54AEA2}" srcOrd="1" destOrd="0" presId="urn:microsoft.com/office/officeart/2005/8/layout/hierarchy2"/>
    <dgm:cxn modelId="{2F088572-1304-48B1-BB87-FA98DE9242B5}" type="presParOf" srcId="{873D3F0C-AC4E-4534-B422-DDC701D84D21}" destId="{625D3E99-9A8C-4CFB-91E0-8FFBD253AEE0}" srcOrd="2" destOrd="0" presId="urn:microsoft.com/office/officeart/2005/8/layout/hierarchy2"/>
    <dgm:cxn modelId="{D657F662-8419-431A-8AE7-CC0F378AEF63}" type="presParOf" srcId="{625D3E99-9A8C-4CFB-91E0-8FFBD253AEE0}" destId="{0585399E-BB8A-47FD-828A-D9FFD98DE2C8}" srcOrd="0" destOrd="0" presId="urn:microsoft.com/office/officeart/2005/8/layout/hierarchy2"/>
    <dgm:cxn modelId="{72CEAD2C-1A50-4701-BD25-5826242111DF}" type="presParOf" srcId="{873D3F0C-AC4E-4534-B422-DDC701D84D21}" destId="{172116CF-017C-4A68-8671-1E320AEDEAF4}" srcOrd="3" destOrd="0" presId="urn:microsoft.com/office/officeart/2005/8/layout/hierarchy2"/>
    <dgm:cxn modelId="{B96941AF-60E6-4981-8206-3E82D11A8FBE}" type="presParOf" srcId="{172116CF-017C-4A68-8671-1E320AEDEAF4}" destId="{B2733395-40B5-4C4D-9572-4BB8E6C6988C}" srcOrd="0" destOrd="0" presId="urn:microsoft.com/office/officeart/2005/8/layout/hierarchy2"/>
    <dgm:cxn modelId="{527CF0D6-3280-4EDF-A234-36F3AF49914E}" type="presParOf" srcId="{172116CF-017C-4A68-8671-1E320AEDEAF4}" destId="{C1A1B182-5C11-4117-8654-43E7150FA531}" srcOrd="1" destOrd="0" presId="urn:microsoft.com/office/officeart/2005/8/layout/hierarchy2"/>
    <dgm:cxn modelId="{EEC75C61-0A82-42AA-9822-CD9F393178F0}" type="presParOf" srcId="{C1A1B182-5C11-4117-8654-43E7150FA531}" destId="{095F82F5-24A9-441C-9B97-5B5C85A9ACE9}" srcOrd="0" destOrd="0" presId="urn:microsoft.com/office/officeart/2005/8/layout/hierarchy2"/>
    <dgm:cxn modelId="{A380F421-162A-4D6A-BC9F-2505DCEAD121}" type="presParOf" srcId="{095F82F5-24A9-441C-9B97-5B5C85A9ACE9}" destId="{162310D3-C17A-402C-9E6C-8DA156119891}" srcOrd="0" destOrd="0" presId="urn:microsoft.com/office/officeart/2005/8/layout/hierarchy2"/>
    <dgm:cxn modelId="{3393CFA0-CD36-4A60-B746-B3709195B89D}" type="presParOf" srcId="{C1A1B182-5C11-4117-8654-43E7150FA531}" destId="{261BAD39-28C6-47EF-9339-7FD3DA800D9B}" srcOrd="1" destOrd="0" presId="urn:microsoft.com/office/officeart/2005/8/layout/hierarchy2"/>
    <dgm:cxn modelId="{69D3175D-1C3B-49B0-A0CC-4481F0D3AC99}" type="presParOf" srcId="{261BAD39-28C6-47EF-9339-7FD3DA800D9B}" destId="{0269F2CB-1496-4C2B-B2BA-DD199597F32D}" srcOrd="0" destOrd="0" presId="urn:microsoft.com/office/officeart/2005/8/layout/hierarchy2"/>
    <dgm:cxn modelId="{B583A02E-3D29-411C-B9C4-657C5EAA2B47}" type="presParOf" srcId="{261BAD39-28C6-47EF-9339-7FD3DA800D9B}" destId="{327F844D-DFBE-46DD-AB53-1BA87F975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F795C-4F34-45F5-8AD1-09A775793D7C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A67567-16E7-459B-9951-CC4C73A82FB5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Появляются новые виды литературы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B80A6D1-C521-44B4-8B8E-2628892E70DA}" type="parTrans" cxnId="{C5758137-438C-43F2-B03A-BBE9E98A7857}">
      <dgm:prSet/>
      <dgm:spPr/>
      <dgm:t>
        <a:bodyPr/>
        <a:lstStyle/>
        <a:p>
          <a:endParaRPr lang="ru-RU"/>
        </a:p>
      </dgm:t>
    </dgm:pt>
    <dgm:pt modelId="{9F523985-3771-4BA3-BF90-025BA3252FF8}" type="sibTrans" cxnId="{C5758137-438C-43F2-B03A-BBE9E98A7857}">
      <dgm:prSet/>
      <dgm:spPr/>
      <dgm:t>
        <a:bodyPr/>
        <a:lstStyle/>
        <a:p>
          <a:endParaRPr lang="ru-RU"/>
        </a:p>
      </dgm:t>
    </dgm:pt>
    <dgm:pt modelId="{61853FAA-C027-4286-81BB-47675FF0B60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Прочно утверждается дворянская литература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171F398-8498-427B-B48D-BCD6AB33C657}" type="parTrans" cxnId="{959F4346-8013-43C3-A7BD-C7EF414205EF}">
      <dgm:prSet/>
      <dgm:spPr/>
      <dgm:t>
        <a:bodyPr/>
        <a:lstStyle/>
        <a:p>
          <a:endParaRPr lang="ru-RU"/>
        </a:p>
      </dgm:t>
    </dgm:pt>
    <dgm:pt modelId="{9CBB77FD-08F5-4BCD-BEA5-D67FEF34B7CD}" type="sibTrans" cxnId="{959F4346-8013-43C3-A7BD-C7EF414205EF}">
      <dgm:prSet/>
      <dgm:spPr/>
      <dgm:t>
        <a:bodyPr/>
        <a:lstStyle/>
        <a:p>
          <a:endParaRPr lang="ru-RU"/>
        </a:p>
      </dgm:t>
    </dgm:pt>
    <dgm:pt modelId="{36BC9DE0-1192-4EE1-9AFC-278C78E7FF9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 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XVII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веке уже развивается посадская и отчасти крестьянская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D39BA32-715E-4556-A241-422CF6209DE4}" type="parTrans" cxnId="{84F84917-831C-48FF-90FC-AA31A16F13D8}">
      <dgm:prSet/>
      <dgm:spPr/>
      <dgm:t>
        <a:bodyPr/>
        <a:lstStyle/>
        <a:p>
          <a:endParaRPr lang="ru-RU"/>
        </a:p>
      </dgm:t>
    </dgm:pt>
    <dgm:pt modelId="{04C7A9EB-1341-4A3A-A06D-DCED2E4A53B2}" type="sibTrans" cxnId="{84F84917-831C-48FF-90FC-AA31A16F13D8}">
      <dgm:prSet/>
      <dgm:spPr/>
      <dgm:t>
        <a:bodyPr/>
        <a:lstStyle/>
        <a:p>
          <a:endParaRPr lang="ru-RU"/>
        </a:p>
      </dgm:t>
    </dgm:pt>
    <dgm:pt modelId="{AB14991A-657D-4BC4-97BA-FDCCBF736A4F}" type="pres">
      <dgm:prSet presAssocID="{AE7F795C-4F34-45F5-8AD1-09A775793D7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5C609F-B369-49E4-A9FE-CCBE15A87781}" type="pres">
      <dgm:prSet presAssocID="{B0A67567-16E7-459B-9951-CC4C73A82FB5}" presName="root" presStyleCnt="0">
        <dgm:presLayoutVars>
          <dgm:chMax/>
          <dgm:chPref val="4"/>
        </dgm:presLayoutVars>
      </dgm:prSet>
      <dgm:spPr/>
    </dgm:pt>
    <dgm:pt modelId="{DD52FEDC-CD65-404E-A2A8-C6780757E6CC}" type="pres">
      <dgm:prSet presAssocID="{B0A67567-16E7-459B-9951-CC4C73A82FB5}" presName="rootComposite" presStyleCnt="0">
        <dgm:presLayoutVars/>
      </dgm:prSet>
      <dgm:spPr/>
    </dgm:pt>
    <dgm:pt modelId="{15F49F5C-CD54-4647-A5C2-D19AF46649A6}" type="pres">
      <dgm:prSet presAssocID="{B0A67567-16E7-459B-9951-CC4C73A82FB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047B6C2-67DC-4CD5-B17C-2B33DD2149DE}" type="pres">
      <dgm:prSet presAssocID="{B0A67567-16E7-459B-9951-CC4C73A82FB5}" presName="childShape" presStyleCnt="0">
        <dgm:presLayoutVars>
          <dgm:chMax val="0"/>
          <dgm:chPref val="0"/>
        </dgm:presLayoutVars>
      </dgm:prSet>
      <dgm:spPr/>
    </dgm:pt>
    <dgm:pt modelId="{97503541-6AB4-4EC0-A325-FAF4F2804129}" type="pres">
      <dgm:prSet presAssocID="{61853FAA-C027-4286-81BB-47675FF0B603}" presName="childComposite" presStyleCnt="0">
        <dgm:presLayoutVars>
          <dgm:chMax val="0"/>
          <dgm:chPref val="0"/>
        </dgm:presLayoutVars>
      </dgm:prSet>
      <dgm:spPr/>
    </dgm:pt>
    <dgm:pt modelId="{8AFC80C2-D33F-496B-845E-36873E22D33F}" type="pres">
      <dgm:prSet presAssocID="{61853FAA-C027-4286-81BB-47675FF0B603}" presName="Image" presStyleLbl="node1" presStyleIdx="0" presStyleCnt="2" custScaleX="204150" custScaleY="134215" custLinFactNeighborX="63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F73440-2752-4DF2-8105-273DF9128641}" type="pres">
      <dgm:prSet presAssocID="{61853FAA-C027-4286-81BB-47675FF0B603}" presName="childText" presStyleLbl="lnNode1" presStyleIdx="0" presStyleCnt="2" custScaleX="84788" custScaleY="126579" custLinFactNeighborX="4751" custLinFactNeighborY="-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CAEF8-CD35-4DAD-AC7C-664CFAA79990}" type="pres">
      <dgm:prSet presAssocID="{36BC9DE0-1192-4EE1-9AFC-278C78E7FF99}" presName="childComposite" presStyleCnt="0">
        <dgm:presLayoutVars>
          <dgm:chMax val="0"/>
          <dgm:chPref val="0"/>
        </dgm:presLayoutVars>
      </dgm:prSet>
      <dgm:spPr/>
    </dgm:pt>
    <dgm:pt modelId="{5A0FFE71-9C0B-44BF-BB7C-D4FCA675CD83}" type="pres">
      <dgm:prSet presAssocID="{36BC9DE0-1192-4EE1-9AFC-278C78E7FF99}" presName="Image" presStyleLbl="node1" presStyleIdx="1" presStyleCnt="2" custScaleX="202346" custScaleY="137788" custLinFactNeighborX="4492" custLinFactNeighborY="1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EF0A679-A756-41A1-8DED-8D44BC48860E}" type="pres">
      <dgm:prSet presAssocID="{36BC9DE0-1192-4EE1-9AFC-278C78E7FF99}" presName="childText" presStyleLbl="lnNode1" presStyleIdx="1" presStyleCnt="2" custScaleX="85350" custScaleY="111370" custLinFactNeighborX="1630" custLinFactNeighborY="6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953BA-4EF4-489B-85BC-0CEC02DA01E1}" type="presOf" srcId="{AE7F795C-4F34-45F5-8AD1-09A775793D7C}" destId="{AB14991A-657D-4BC4-97BA-FDCCBF736A4F}" srcOrd="0" destOrd="0" presId="urn:microsoft.com/office/officeart/2008/layout/PictureAccentList"/>
    <dgm:cxn modelId="{ACF29499-33C4-427C-A6B7-CB2851358F54}" type="presOf" srcId="{36BC9DE0-1192-4EE1-9AFC-278C78E7FF99}" destId="{EEF0A679-A756-41A1-8DED-8D44BC48860E}" srcOrd="0" destOrd="0" presId="urn:microsoft.com/office/officeart/2008/layout/PictureAccentList"/>
    <dgm:cxn modelId="{182E1EFF-7D0D-4369-9EF5-78B19D871CC1}" type="presOf" srcId="{B0A67567-16E7-459B-9951-CC4C73A82FB5}" destId="{15F49F5C-CD54-4647-A5C2-D19AF46649A6}" srcOrd="0" destOrd="0" presId="urn:microsoft.com/office/officeart/2008/layout/PictureAccentList"/>
    <dgm:cxn modelId="{C5758137-438C-43F2-B03A-BBE9E98A7857}" srcId="{AE7F795C-4F34-45F5-8AD1-09A775793D7C}" destId="{B0A67567-16E7-459B-9951-CC4C73A82FB5}" srcOrd="0" destOrd="0" parTransId="{1B80A6D1-C521-44B4-8B8E-2628892E70DA}" sibTransId="{9F523985-3771-4BA3-BF90-025BA3252FF8}"/>
    <dgm:cxn modelId="{959F4346-8013-43C3-A7BD-C7EF414205EF}" srcId="{B0A67567-16E7-459B-9951-CC4C73A82FB5}" destId="{61853FAA-C027-4286-81BB-47675FF0B603}" srcOrd="0" destOrd="0" parTransId="{8171F398-8498-427B-B48D-BCD6AB33C657}" sibTransId="{9CBB77FD-08F5-4BCD-BEA5-D67FEF34B7CD}"/>
    <dgm:cxn modelId="{84F84917-831C-48FF-90FC-AA31A16F13D8}" srcId="{B0A67567-16E7-459B-9951-CC4C73A82FB5}" destId="{36BC9DE0-1192-4EE1-9AFC-278C78E7FF99}" srcOrd="1" destOrd="0" parTransId="{0D39BA32-715E-4556-A241-422CF6209DE4}" sibTransId="{04C7A9EB-1341-4A3A-A06D-DCED2E4A53B2}"/>
    <dgm:cxn modelId="{5C51BC05-9D3F-4A91-B829-B715D97C5ADF}" type="presOf" srcId="{61853FAA-C027-4286-81BB-47675FF0B603}" destId="{01F73440-2752-4DF2-8105-273DF9128641}" srcOrd="0" destOrd="0" presId="urn:microsoft.com/office/officeart/2008/layout/PictureAccentList"/>
    <dgm:cxn modelId="{4A676AE7-E06E-4FA5-863F-E356AC8A640C}" type="presParOf" srcId="{AB14991A-657D-4BC4-97BA-FDCCBF736A4F}" destId="{EC5C609F-B369-49E4-A9FE-CCBE15A87781}" srcOrd="0" destOrd="0" presId="urn:microsoft.com/office/officeart/2008/layout/PictureAccentList"/>
    <dgm:cxn modelId="{93B1699D-5B20-4F92-B90E-7DBD048BAFCF}" type="presParOf" srcId="{EC5C609F-B369-49E4-A9FE-CCBE15A87781}" destId="{DD52FEDC-CD65-404E-A2A8-C6780757E6CC}" srcOrd="0" destOrd="0" presId="urn:microsoft.com/office/officeart/2008/layout/PictureAccentList"/>
    <dgm:cxn modelId="{49461B4C-A956-4D7A-AE21-1B232C2D5BF9}" type="presParOf" srcId="{DD52FEDC-CD65-404E-A2A8-C6780757E6CC}" destId="{15F49F5C-CD54-4647-A5C2-D19AF46649A6}" srcOrd="0" destOrd="0" presId="urn:microsoft.com/office/officeart/2008/layout/PictureAccentList"/>
    <dgm:cxn modelId="{B4120D68-D18E-4212-8E2D-54AC2F7A496A}" type="presParOf" srcId="{EC5C609F-B369-49E4-A9FE-CCBE15A87781}" destId="{8047B6C2-67DC-4CD5-B17C-2B33DD2149DE}" srcOrd="1" destOrd="0" presId="urn:microsoft.com/office/officeart/2008/layout/PictureAccentList"/>
    <dgm:cxn modelId="{DBAD2FD1-AC77-4FF9-AF80-926FB5415212}" type="presParOf" srcId="{8047B6C2-67DC-4CD5-B17C-2B33DD2149DE}" destId="{97503541-6AB4-4EC0-A325-FAF4F2804129}" srcOrd="0" destOrd="0" presId="urn:microsoft.com/office/officeart/2008/layout/PictureAccentList"/>
    <dgm:cxn modelId="{38ABC2BF-FD23-40EE-BCDB-0B15C1799F51}" type="presParOf" srcId="{97503541-6AB4-4EC0-A325-FAF4F2804129}" destId="{8AFC80C2-D33F-496B-845E-36873E22D33F}" srcOrd="0" destOrd="0" presId="urn:microsoft.com/office/officeart/2008/layout/PictureAccentList"/>
    <dgm:cxn modelId="{C4DCE116-0ACB-42B4-A29C-6BE89FF1DC96}" type="presParOf" srcId="{97503541-6AB4-4EC0-A325-FAF4F2804129}" destId="{01F73440-2752-4DF2-8105-273DF9128641}" srcOrd="1" destOrd="0" presId="urn:microsoft.com/office/officeart/2008/layout/PictureAccentList"/>
    <dgm:cxn modelId="{CB095C76-E3D1-4941-B1D6-63C76864CEC3}" type="presParOf" srcId="{8047B6C2-67DC-4CD5-B17C-2B33DD2149DE}" destId="{10BCAEF8-CD35-4DAD-AC7C-664CFAA79990}" srcOrd="1" destOrd="0" presId="urn:microsoft.com/office/officeart/2008/layout/PictureAccentList"/>
    <dgm:cxn modelId="{9EB3457B-E92C-4EE3-BE4C-5BF0B396E7F4}" type="presParOf" srcId="{10BCAEF8-CD35-4DAD-AC7C-664CFAA79990}" destId="{5A0FFE71-9C0B-44BF-BB7C-D4FCA675CD83}" srcOrd="0" destOrd="0" presId="urn:microsoft.com/office/officeart/2008/layout/PictureAccentList"/>
    <dgm:cxn modelId="{EC2FBBCD-0290-4D08-ABE0-3D40B95E6289}" type="presParOf" srcId="{10BCAEF8-CD35-4DAD-AC7C-664CFAA79990}" destId="{EEF0A679-A756-41A1-8DED-8D44BC4886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BF8E4C-B0DD-4FB8-99DD-A0AF9E6B55D4}" type="doc">
      <dgm:prSet loTypeId="urn:microsoft.com/office/officeart/2005/8/layout/hList7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645A65-429E-4349-A466-3679EA86960C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До </a:t>
          </a:r>
          <a:r>
            <a:rPr lang="en-US" dirty="0" smtClean="0"/>
            <a:t>XIV</a:t>
          </a:r>
          <a:r>
            <a:rPr lang="ru-RU" dirty="0" smtClean="0"/>
            <a:t> </a:t>
          </a:r>
          <a:r>
            <a:rPr lang="uz-Cyrl-UZ" dirty="0" smtClean="0"/>
            <a:t>века писали почерком </a:t>
          </a:r>
          <a:r>
            <a:rPr lang="uz-Cyrl-UZ" b="1" dirty="0" smtClean="0"/>
            <a:t>устав</a:t>
          </a:r>
          <a:endParaRPr lang="ru-RU" b="1" dirty="0"/>
        </a:p>
      </dgm:t>
    </dgm:pt>
    <dgm:pt modelId="{E2EDA3A1-DC4F-42A3-8A74-D30B091DB3E6}" type="parTrans" cxnId="{48DEA367-CC07-4A72-A796-D3C477A8C818}">
      <dgm:prSet/>
      <dgm:spPr/>
      <dgm:t>
        <a:bodyPr/>
        <a:lstStyle/>
        <a:p>
          <a:endParaRPr lang="ru-RU"/>
        </a:p>
      </dgm:t>
    </dgm:pt>
    <dgm:pt modelId="{017D7EBB-1D10-4177-803F-CB35FB132A58}" type="sibTrans" cxnId="{48DEA367-CC07-4A72-A796-D3C477A8C818}">
      <dgm:prSet/>
      <dgm:spPr/>
      <dgm:t>
        <a:bodyPr/>
        <a:lstStyle/>
        <a:p>
          <a:endParaRPr lang="ru-RU"/>
        </a:p>
      </dgm:t>
    </dgm:pt>
    <dgm:pt modelId="{3026074C-860C-4492-AAB7-ED466D225F55}">
      <dgm:prSet phldrT="[Текст]"/>
      <dgm:spPr/>
      <dgm:t>
        <a:bodyPr/>
        <a:lstStyle/>
        <a:p>
          <a:endParaRPr lang="uz-Cyrl-UZ" dirty="0" smtClean="0"/>
        </a:p>
        <a:p>
          <a:r>
            <a:rPr lang="uz-Cyrl-UZ" dirty="0" smtClean="0"/>
            <a:t>Со второй половин</a:t>
          </a:r>
          <a:r>
            <a:rPr lang="ru-RU" dirty="0" smtClean="0"/>
            <a:t>ы</a:t>
          </a:r>
          <a:r>
            <a:rPr lang="en-US" dirty="0" smtClean="0"/>
            <a:t> XIV</a:t>
          </a:r>
          <a:r>
            <a:rPr lang="uz-Cyrl-UZ" dirty="0" smtClean="0"/>
            <a:t> </a:t>
          </a:r>
          <a:r>
            <a:rPr lang="ru-RU" dirty="0" smtClean="0"/>
            <a:t>века - </a:t>
          </a:r>
          <a:r>
            <a:rPr lang="ru-RU" b="1" dirty="0" smtClean="0"/>
            <a:t>полуустав</a:t>
          </a:r>
          <a:r>
            <a:rPr lang="ru-RU" dirty="0" smtClean="0"/>
            <a:t> </a:t>
          </a:r>
          <a:endParaRPr lang="ru-RU" dirty="0"/>
        </a:p>
      </dgm:t>
    </dgm:pt>
    <dgm:pt modelId="{F80F1169-5D19-449D-B2B9-8096983D0177}" type="parTrans" cxnId="{6DA35F60-36FC-4F77-8E27-266E5F563A66}">
      <dgm:prSet/>
      <dgm:spPr/>
      <dgm:t>
        <a:bodyPr/>
        <a:lstStyle/>
        <a:p>
          <a:endParaRPr lang="ru-RU"/>
        </a:p>
      </dgm:t>
    </dgm:pt>
    <dgm:pt modelId="{A01743E3-9ABF-4549-9A56-DB80723D8CDD}" type="sibTrans" cxnId="{6DA35F60-36FC-4F77-8E27-266E5F563A66}">
      <dgm:prSet/>
      <dgm:spPr/>
      <dgm:t>
        <a:bodyPr/>
        <a:lstStyle/>
        <a:p>
          <a:endParaRPr lang="ru-RU"/>
        </a:p>
      </dgm:t>
    </dgm:pt>
    <dgm:pt modelId="{CE5885A3-BF86-4B1E-BA2F-6B54A53ACE1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Развивается </a:t>
          </a:r>
          <a:r>
            <a:rPr lang="ru-RU" b="1" dirty="0" smtClean="0"/>
            <a:t>скоропись</a:t>
          </a:r>
          <a:endParaRPr lang="ru-RU" b="1" dirty="0"/>
        </a:p>
      </dgm:t>
    </dgm:pt>
    <dgm:pt modelId="{CC299D20-F068-4288-8CE4-0A5C1D99D80E}" type="parTrans" cxnId="{C948BE9E-5DD1-498E-A207-3EB32D2DF12F}">
      <dgm:prSet/>
      <dgm:spPr/>
      <dgm:t>
        <a:bodyPr/>
        <a:lstStyle/>
        <a:p>
          <a:endParaRPr lang="ru-RU"/>
        </a:p>
      </dgm:t>
    </dgm:pt>
    <dgm:pt modelId="{26181932-78A0-413A-B5E9-41A61F0E55FE}" type="sibTrans" cxnId="{C948BE9E-5DD1-498E-A207-3EB32D2DF12F}">
      <dgm:prSet/>
      <dgm:spPr/>
      <dgm:t>
        <a:bodyPr/>
        <a:lstStyle/>
        <a:p>
          <a:endParaRPr lang="ru-RU"/>
        </a:p>
      </dgm:t>
    </dgm:pt>
    <dgm:pt modelId="{C1A5D5B7-EC9F-4333-8843-90F3815E9D72}" type="pres">
      <dgm:prSet presAssocID="{FFBF8E4C-B0DD-4FB8-99DD-A0AF9E6B55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5D120-09D0-491C-9B3F-F273D13E093F}" type="pres">
      <dgm:prSet presAssocID="{FFBF8E4C-B0DD-4FB8-99DD-A0AF9E6B55D4}" presName="fgShape" presStyleLbl="fgShp" presStyleIdx="0" presStyleCnt="1"/>
      <dgm:spPr/>
    </dgm:pt>
    <dgm:pt modelId="{30AD7607-7888-4DB8-A229-F7D7DDAFFE0D}" type="pres">
      <dgm:prSet presAssocID="{FFBF8E4C-B0DD-4FB8-99DD-A0AF9E6B55D4}" presName="linComp" presStyleCnt="0"/>
      <dgm:spPr/>
    </dgm:pt>
    <dgm:pt modelId="{C7F06CAB-EE6A-4647-A2B0-E2094C2A8F3A}" type="pres">
      <dgm:prSet presAssocID="{C9645A65-429E-4349-A466-3679EA86960C}" presName="compNode" presStyleCnt="0"/>
      <dgm:spPr/>
    </dgm:pt>
    <dgm:pt modelId="{128FE25F-A9A5-4DB7-8AF5-CB789FEA77F0}" type="pres">
      <dgm:prSet presAssocID="{C9645A65-429E-4349-A466-3679EA86960C}" presName="bkgdShape" presStyleLbl="node1" presStyleIdx="0" presStyleCnt="3"/>
      <dgm:spPr/>
      <dgm:t>
        <a:bodyPr/>
        <a:lstStyle/>
        <a:p>
          <a:endParaRPr lang="ru-RU"/>
        </a:p>
      </dgm:t>
    </dgm:pt>
    <dgm:pt modelId="{9A9F7FED-A8E9-4F95-9E05-ECBEE0613691}" type="pres">
      <dgm:prSet presAssocID="{C9645A65-429E-4349-A466-3679EA86960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B4C5-8F63-45EB-A0A1-FE461B536539}" type="pres">
      <dgm:prSet presAssocID="{C9645A65-429E-4349-A466-3679EA86960C}" presName="invisiNode" presStyleLbl="node1" presStyleIdx="0" presStyleCnt="3"/>
      <dgm:spPr/>
    </dgm:pt>
    <dgm:pt modelId="{B228F11A-A96F-47DC-8137-D81B6CE5208E}" type="pres">
      <dgm:prSet presAssocID="{C9645A65-429E-4349-A466-3679EA86960C}" presName="imagNode" presStyleLbl="fgImgPlace1" presStyleIdx="0" presStyleCnt="3"/>
      <dgm:spPr/>
    </dgm:pt>
    <dgm:pt modelId="{007E1D8B-03F0-4B00-8E59-5A3636DAF1AE}" type="pres">
      <dgm:prSet presAssocID="{017D7EBB-1D10-4177-803F-CB35FB132A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3CA7A8-386F-43EE-A360-8E8A5E4E53F4}" type="pres">
      <dgm:prSet presAssocID="{3026074C-860C-4492-AAB7-ED466D225F55}" presName="compNode" presStyleCnt="0"/>
      <dgm:spPr/>
    </dgm:pt>
    <dgm:pt modelId="{3594021B-AF46-444E-858E-428171A338FA}" type="pres">
      <dgm:prSet presAssocID="{3026074C-860C-4492-AAB7-ED466D225F55}" presName="bkgdShape" presStyleLbl="node1" presStyleIdx="1" presStyleCnt="3"/>
      <dgm:spPr/>
      <dgm:t>
        <a:bodyPr/>
        <a:lstStyle/>
        <a:p>
          <a:endParaRPr lang="ru-RU"/>
        </a:p>
      </dgm:t>
    </dgm:pt>
    <dgm:pt modelId="{A686D417-79EC-497E-B467-9FCC1663AE7E}" type="pres">
      <dgm:prSet presAssocID="{3026074C-860C-4492-AAB7-ED466D225F5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3D4DA-F900-465D-905B-3CDEE8788388}" type="pres">
      <dgm:prSet presAssocID="{3026074C-860C-4492-AAB7-ED466D225F55}" presName="invisiNode" presStyleLbl="node1" presStyleIdx="1" presStyleCnt="3"/>
      <dgm:spPr/>
    </dgm:pt>
    <dgm:pt modelId="{02EB28B6-A67A-41E0-8913-5B5676FCF5D7}" type="pres">
      <dgm:prSet presAssocID="{3026074C-860C-4492-AAB7-ED466D225F55}" presName="imagNode" presStyleLbl="fgImgPlace1" presStyleIdx="1" presStyleCnt="3"/>
      <dgm:spPr/>
    </dgm:pt>
    <dgm:pt modelId="{4F9D712F-B111-4028-972F-EA09CDBC5EDC}" type="pres">
      <dgm:prSet presAssocID="{A01743E3-9ABF-4549-9A56-DB80723D8C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34B4C4-01C1-4B23-8250-31B29260B908}" type="pres">
      <dgm:prSet presAssocID="{CE5885A3-BF86-4B1E-BA2F-6B54A53ACE1D}" presName="compNode" presStyleCnt="0"/>
      <dgm:spPr/>
    </dgm:pt>
    <dgm:pt modelId="{913DED33-C3C5-4757-AD49-2E9BD6FF790C}" type="pres">
      <dgm:prSet presAssocID="{CE5885A3-BF86-4B1E-BA2F-6B54A53ACE1D}" presName="bkgdShape" presStyleLbl="node1" presStyleIdx="2" presStyleCnt="3"/>
      <dgm:spPr/>
      <dgm:t>
        <a:bodyPr/>
        <a:lstStyle/>
        <a:p>
          <a:endParaRPr lang="ru-RU"/>
        </a:p>
      </dgm:t>
    </dgm:pt>
    <dgm:pt modelId="{5FD83612-FA0C-4853-B7E6-BCF7895505C2}" type="pres">
      <dgm:prSet presAssocID="{CE5885A3-BF86-4B1E-BA2F-6B54A53ACE1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4219D-39E1-4B64-9EB1-B86728C0A42A}" type="pres">
      <dgm:prSet presAssocID="{CE5885A3-BF86-4B1E-BA2F-6B54A53ACE1D}" presName="invisiNode" presStyleLbl="node1" presStyleIdx="2" presStyleCnt="3"/>
      <dgm:spPr/>
    </dgm:pt>
    <dgm:pt modelId="{6E6E49B8-119C-4E13-9E3A-5F55F721AE0D}" type="pres">
      <dgm:prSet presAssocID="{CE5885A3-BF86-4B1E-BA2F-6B54A53ACE1D}" presName="imagNode" presStyleLbl="fgImgPlace1" presStyleIdx="2" presStyleCnt="3"/>
      <dgm:spPr/>
    </dgm:pt>
  </dgm:ptLst>
  <dgm:cxnLst>
    <dgm:cxn modelId="{C948BE9E-5DD1-498E-A207-3EB32D2DF12F}" srcId="{FFBF8E4C-B0DD-4FB8-99DD-A0AF9E6B55D4}" destId="{CE5885A3-BF86-4B1E-BA2F-6B54A53ACE1D}" srcOrd="2" destOrd="0" parTransId="{CC299D20-F068-4288-8CE4-0A5C1D99D80E}" sibTransId="{26181932-78A0-413A-B5E9-41A61F0E55FE}"/>
    <dgm:cxn modelId="{48DEA367-CC07-4A72-A796-D3C477A8C818}" srcId="{FFBF8E4C-B0DD-4FB8-99DD-A0AF9E6B55D4}" destId="{C9645A65-429E-4349-A466-3679EA86960C}" srcOrd="0" destOrd="0" parTransId="{E2EDA3A1-DC4F-42A3-8A74-D30B091DB3E6}" sibTransId="{017D7EBB-1D10-4177-803F-CB35FB132A58}"/>
    <dgm:cxn modelId="{34506832-551D-4973-9855-C13CD94BAD96}" type="presOf" srcId="{017D7EBB-1D10-4177-803F-CB35FB132A58}" destId="{007E1D8B-03F0-4B00-8E59-5A3636DAF1AE}" srcOrd="0" destOrd="0" presId="urn:microsoft.com/office/officeart/2005/8/layout/hList7"/>
    <dgm:cxn modelId="{F256C24E-8875-4BB1-840A-8DD227FC22DC}" type="presOf" srcId="{C9645A65-429E-4349-A466-3679EA86960C}" destId="{128FE25F-A9A5-4DB7-8AF5-CB789FEA77F0}" srcOrd="0" destOrd="0" presId="urn:microsoft.com/office/officeart/2005/8/layout/hList7"/>
    <dgm:cxn modelId="{4CD0B449-4C31-4704-83C4-0424B8C43362}" type="presOf" srcId="{CE5885A3-BF86-4B1E-BA2F-6B54A53ACE1D}" destId="{913DED33-C3C5-4757-AD49-2E9BD6FF790C}" srcOrd="0" destOrd="0" presId="urn:microsoft.com/office/officeart/2005/8/layout/hList7"/>
    <dgm:cxn modelId="{E47888E0-C217-40D2-A2B9-1CF20C7361FA}" type="presOf" srcId="{CE5885A3-BF86-4B1E-BA2F-6B54A53ACE1D}" destId="{5FD83612-FA0C-4853-B7E6-BCF7895505C2}" srcOrd="1" destOrd="0" presId="urn:microsoft.com/office/officeart/2005/8/layout/hList7"/>
    <dgm:cxn modelId="{6DA35F60-36FC-4F77-8E27-266E5F563A66}" srcId="{FFBF8E4C-B0DD-4FB8-99DD-A0AF9E6B55D4}" destId="{3026074C-860C-4492-AAB7-ED466D225F55}" srcOrd="1" destOrd="0" parTransId="{F80F1169-5D19-449D-B2B9-8096983D0177}" sibTransId="{A01743E3-9ABF-4549-9A56-DB80723D8CDD}"/>
    <dgm:cxn modelId="{00B4FD1B-A558-401B-B71D-02A4D59B4B3B}" type="presOf" srcId="{FFBF8E4C-B0DD-4FB8-99DD-A0AF9E6B55D4}" destId="{C1A5D5B7-EC9F-4333-8843-90F3815E9D72}" srcOrd="0" destOrd="0" presId="urn:microsoft.com/office/officeart/2005/8/layout/hList7"/>
    <dgm:cxn modelId="{8F550026-927B-45CE-8159-5FE99968598B}" type="presOf" srcId="{A01743E3-9ABF-4549-9A56-DB80723D8CDD}" destId="{4F9D712F-B111-4028-972F-EA09CDBC5EDC}" srcOrd="0" destOrd="0" presId="urn:microsoft.com/office/officeart/2005/8/layout/hList7"/>
    <dgm:cxn modelId="{1A5B3E65-0B5B-4953-AFCA-9142B4124B8D}" type="presOf" srcId="{3026074C-860C-4492-AAB7-ED466D225F55}" destId="{A686D417-79EC-497E-B467-9FCC1663AE7E}" srcOrd="1" destOrd="0" presId="urn:microsoft.com/office/officeart/2005/8/layout/hList7"/>
    <dgm:cxn modelId="{DB529B3F-C89D-4D26-88BE-AC78DB77D8FB}" type="presOf" srcId="{C9645A65-429E-4349-A466-3679EA86960C}" destId="{9A9F7FED-A8E9-4F95-9E05-ECBEE0613691}" srcOrd="1" destOrd="0" presId="urn:microsoft.com/office/officeart/2005/8/layout/hList7"/>
    <dgm:cxn modelId="{7EEE71ED-488D-408C-A4A7-C2A7E6521715}" type="presOf" srcId="{3026074C-860C-4492-AAB7-ED466D225F55}" destId="{3594021B-AF46-444E-858E-428171A338FA}" srcOrd="0" destOrd="0" presId="urn:microsoft.com/office/officeart/2005/8/layout/hList7"/>
    <dgm:cxn modelId="{C0DA0406-CC6C-4774-8D11-4EEB8DED37C8}" type="presParOf" srcId="{C1A5D5B7-EC9F-4333-8843-90F3815E9D72}" destId="{56B5D120-09D0-491C-9B3F-F273D13E093F}" srcOrd="0" destOrd="0" presId="urn:microsoft.com/office/officeart/2005/8/layout/hList7"/>
    <dgm:cxn modelId="{3D788691-8C73-4284-8A32-E15768BAED51}" type="presParOf" srcId="{C1A5D5B7-EC9F-4333-8843-90F3815E9D72}" destId="{30AD7607-7888-4DB8-A229-F7D7DDAFFE0D}" srcOrd="1" destOrd="0" presId="urn:microsoft.com/office/officeart/2005/8/layout/hList7"/>
    <dgm:cxn modelId="{A1DAA98A-9584-4A6F-A7F1-AC6C0598F994}" type="presParOf" srcId="{30AD7607-7888-4DB8-A229-F7D7DDAFFE0D}" destId="{C7F06CAB-EE6A-4647-A2B0-E2094C2A8F3A}" srcOrd="0" destOrd="0" presId="urn:microsoft.com/office/officeart/2005/8/layout/hList7"/>
    <dgm:cxn modelId="{E0C09B98-528F-41D7-9BC5-4F1D8CA05C7D}" type="presParOf" srcId="{C7F06CAB-EE6A-4647-A2B0-E2094C2A8F3A}" destId="{128FE25F-A9A5-4DB7-8AF5-CB789FEA77F0}" srcOrd="0" destOrd="0" presId="urn:microsoft.com/office/officeart/2005/8/layout/hList7"/>
    <dgm:cxn modelId="{9EEE3131-9962-4C06-8EB9-BDD360C889DA}" type="presParOf" srcId="{C7F06CAB-EE6A-4647-A2B0-E2094C2A8F3A}" destId="{9A9F7FED-A8E9-4F95-9E05-ECBEE0613691}" srcOrd="1" destOrd="0" presId="urn:microsoft.com/office/officeart/2005/8/layout/hList7"/>
    <dgm:cxn modelId="{56CEB208-ED0A-41A2-8AAA-F7303FBBCF68}" type="presParOf" srcId="{C7F06CAB-EE6A-4647-A2B0-E2094C2A8F3A}" destId="{2048B4C5-8F63-45EB-A0A1-FE461B536539}" srcOrd="2" destOrd="0" presId="urn:microsoft.com/office/officeart/2005/8/layout/hList7"/>
    <dgm:cxn modelId="{A9573AE9-A81B-4EC2-99F6-C6D4CC56F890}" type="presParOf" srcId="{C7F06CAB-EE6A-4647-A2B0-E2094C2A8F3A}" destId="{B228F11A-A96F-47DC-8137-D81B6CE5208E}" srcOrd="3" destOrd="0" presId="urn:microsoft.com/office/officeart/2005/8/layout/hList7"/>
    <dgm:cxn modelId="{B547F449-68EC-47B0-85A4-22CEA910F5E6}" type="presParOf" srcId="{30AD7607-7888-4DB8-A229-F7D7DDAFFE0D}" destId="{007E1D8B-03F0-4B00-8E59-5A3636DAF1AE}" srcOrd="1" destOrd="0" presId="urn:microsoft.com/office/officeart/2005/8/layout/hList7"/>
    <dgm:cxn modelId="{08386C8C-3683-48A0-A759-D802C4C6D2B7}" type="presParOf" srcId="{30AD7607-7888-4DB8-A229-F7D7DDAFFE0D}" destId="{6F3CA7A8-386F-43EE-A360-8E8A5E4E53F4}" srcOrd="2" destOrd="0" presId="urn:microsoft.com/office/officeart/2005/8/layout/hList7"/>
    <dgm:cxn modelId="{D846FBB1-47CE-4E46-BC3F-301584AED336}" type="presParOf" srcId="{6F3CA7A8-386F-43EE-A360-8E8A5E4E53F4}" destId="{3594021B-AF46-444E-858E-428171A338FA}" srcOrd="0" destOrd="0" presId="urn:microsoft.com/office/officeart/2005/8/layout/hList7"/>
    <dgm:cxn modelId="{D159D31C-246F-4DEB-9035-F98DC6D47218}" type="presParOf" srcId="{6F3CA7A8-386F-43EE-A360-8E8A5E4E53F4}" destId="{A686D417-79EC-497E-B467-9FCC1663AE7E}" srcOrd="1" destOrd="0" presId="urn:microsoft.com/office/officeart/2005/8/layout/hList7"/>
    <dgm:cxn modelId="{ED6B98F7-2A83-4050-A008-10841AC5AF2D}" type="presParOf" srcId="{6F3CA7A8-386F-43EE-A360-8E8A5E4E53F4}" destId="{62D3D4DA-F900-465D-905B-3CDEE8788388}" srcOrd="2" destOrd="0" presId="urn:microsoft.com/office/officeart/2005/8/layout/hList7"/>
    <dgm:cxn modelId="{3F99B46C-A5A6-4D2E-B3FB-6B2C851902F5}" type="presParOf" srcId="{6F3CA7A8-386F-43EE-A360-8E8A5E4E53F4}" destId="{02EB28B6-A67A-41E0-8913-5B5676FCF5D7}" srcOrd="3" destOrd="0" presId="urn:microsoft.com/office/officeart/2005/8/layout/hList7"/>
    <dgm:cxn modelId="{52373317-180C-42E0-971D-B576C98AF053}" type="presParOf" srcId="{30AD7607-7888-4DB8-A229-F7D7DDAFFE0D}" destId="{4F9D712F-B111-4028-972F-EA09CDBC5EDC}" srcOrd="3" destOrd="0" presId="urn:microsoft.com/office/officeart/2005/8/layout/hList7"/>
    <dgm:cxn modelId="{D14ED129-206E-482A-8DC4-8EB0098487EB}" type="presParOf" srcId="{30AD7607-7888-4DB8-A229-F7D7DDAFFE0D}" destId="{AD34B4C4-01C1-4B23-8250-31B29260B908}" srcOrd="4" destOrd="0" presId="urn:microsoft.com/office/officeart/2005/8/layout/hList7"/>
    <dgm:cxn modelId="{D08ABE23-C800-4E64-B765-7E57CE9E75F4}" type="presParOf" srcId="{AD34B4C4-01C1-4B23-8250-31B29260B908}" destId="{913DED33-C3C5-4757-AD49-2E9BD6FF790C}" srcOrd="0" destOrd="0" presId="urn:microsoft.com/office/officeart/2005/8/layout/hList7"/>
    <dgm:cxn modelId="{90C83701-2B99-4D1A-897C-4B03019F207C}" type="presParOf" srcId="{AD34B4C4-01C1-4B23-8250-31B29260B908}" destId="{5FD83612-FA0C-4853-B7E6-BCF7895505C2}" srcOrd="1" destOrd="0" presId="urn:microsoft.com/office/officeart/2005/8/layout/hList7"/>
    <dgm:cxn modelId="{054F56F7-C843-4EB6-8568-388416C2B6BC}" type="presParOf" srcId="{AD34B4C4-01C1-4B23-8250-31B29260B908}" destId="{15E4219D-39E1-4B64-9EB1-B86728C0A42A}" srcOrd="2" destOrd="0" presId="urn:microsoft.com/office/officeart/2005/8/layout/hList7"/>
    <dgm:cxn modelId="{E299FFF4-AFFA-4FD1-BCE4-ACB3F115F385}" type="presParOf" srcId="{AD34B4C4-01C1-4B23-8250-31B29260B908}" destId="{6E6E49B8-119C-4E13-9E3A-5F55F721AE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4A5BE-D300-4DB3-936F-056E957B3BA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B3572D-4A24-4BB7-B057-62F97CA3144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Литература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59933BD-7A75-4D6C-81F8-C0D7271EB512}" type="parTrans" cxnId="{A75941AD-87B9-4362-BA19-C3DAFFE4F62C}">
      <dgm:prSet/>
      <dgm:spPr/>
      <dgm:t>
        <a:bodyPr/>
        <a:lstStyle/>
        <a:p>
          <a:endParaRPr lang="ru-RU"/>
        </a:p>
      </dgm:t>
    </dgm:pt>
    <dgm:pt modelId="{392F950A-2448-4948-AD2B-55A7FFF55637}" type="sibTrans" cxnId="{A75941AD-87B9-4362-BA19-C3DAFFE4F62C}">
      <dgm:prSet/>
      <dgm:spPr/>
      <dgm:t>
        <a:bodyPr/>
        <a:lstStyle/>
        <a:p>
          <a:endParaRPr lang="ru-RU"/>
        </a:p>
      </dgm:t>
    </dgm:pt>
    <dgm:pt modelId="{44B309AB-4153-45AE-9571-85EF9CBDD169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Церковная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DAB9140-192A-45B2-838A-3A97D709A869}" type="parTrans" cxnId="{C76D2DD7-54EE-4CEE-AEEE-D87DC388D78C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F421B1-37C6-4B79-A292-EEF2078B00D3}" type="sibTrans" cxnId="{C76D2DD7-54EE-4CEE-AEEE-D87DC388D78C}">
      <dgm:prSet/>
      <dgm:spPr/>
      <dgm:t>
        <a:bodyPr/>
        <a:lstStyle/>
        <a:p>
          <a:endParaRPr lang="ru-RU"/>
        </a:p>
      </dgm:t>
    </dgm:pt>
    <dgm:pt modelId="{E507C30C-8D75-4680-9170-FCCE3B3EB43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Была связана с ритуалами христианского культа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9CD8392-A78F-41F6-B0C0-1333971E1C4E}" type="parTrans" cxnId="{F90B0F88-17FD-4B8D-9D5D-C7AB666E37DB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92AEBD1-CF9E-4673-B84F-953B06A26FFA}" type="sibTrans" cxnId="{F90B0F88-17FD-4B8D-9D5D-C7AB666E37DB}">
      <dgm:prSet/>
      <dgm:spPr/>
      <dgm:t>
        <a:bodyPr/>
        <a:lstStyle/>
        <a:p>
          <a:endParaRPr lang="ru-RU"/>
        </a:p>
      </dgm:t>
    </dgm:pt>
    <dgm:pt modelId="{B75E3ABB-057A-4980-8D6B-5512868AF5CC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Мирская (светская)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2F00789-50D7-46D9-A4E2-07CC6DDBFB05}" type="parTrans" cxnId="{879AC8EE-C8ED-4121-AD87-98A42F96C6E1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4C57B0D-D5A4-4FB3-B4D9-EE84F87736D7}" type="sibTrans" cxnId="{879AC8EE-C8ED-4121-AD87-98A42F96C6E1}">
      <dgm:prSet/>
      <dgm:spPr/>
      <dgm:t>
        <a:bodyPr/>
        <a:lstStyle/>
        <a:p>
          <a:endParaRPr lang="ru-RU"/>
        </a:p>
      </dgm:t>
    </dgm:pt>
    <dgm:pt modelId="{86B1F29B-9764-499A-B6C4-775C4118A705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Вырабатывалась путём широкого взаимодействия с жанрами устного народного творчества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2F8D51B-3CDD-40AC-8B76-A3E999E2EF8B}" type="parTrans" cxnId="{DE82B33C-735F-4097-8B18-EA539965DC36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605D1CC-5FD8-4EC9-BD39-88FA9AA1866F}" type="sibTrans" cxnId="{DE82B33C-735F-4097-8B18-EA539965DC36}">
      <dgm:prSet/>
      <dgm:spPr/>
      <dgm:t>
        <a:bodyPr/>
        <a:lstStyle/>
        <a:p>
          <a:endParaRPr lang="ru-RU"/>
        </a:p>
      </dgm:t>
    </dgm:pt>
    <dgm:pt modelId="{79B2A07C-E90E-464B-AC8A-764FBCDB838D}" type="pres">
      <dgm:prSet presAssocID="{F224A5BE-D300-4DB3-936F-056E957B3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6B9C4-8D0C-4590-88F0-36B586163343}" type="pres">
      <dgm:prSet presAssocID="{C8B3572D-4A24-4BB7-B057-62F97CA31442}" presName="root1" presStyleCnt="0"/>
      <dgm:spPr/>
    </dgm:pt>
    <dgm:pt modelId="{1F46285E-A38E-4265-B866-A39B5777A009}" type="pres">
      <dgm:prSet presAssocID="{C8B3572D-4A24-4BB7-B057-62F97CA314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A0430-BDAB-41D7-ACC2-843ECB417816}" type="pres">
      <dgm:prSet presAssocID="{C8B3572D-4A24-4BB7-B057-62F97CA31442}" presName="level2hierChild" presStyleCnt="0"/>
      <dgm:spPr/>
    </dgm:pt>
    <dgm:pt modelId="{9C2D37F4-9BB2-45E0-8BE9-24E029E6F6D6}" type="pres">
      <dgm:prSet presAssocID="{FDAB9140-192A-45B2-838A-3A97D709A86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946FDAE-5A0F-4D7C-86AA-89A90FC62670}" type="pres">
      <dgm:prSet presAssocID="{FDAB9140-192A-45B2-838A-3A97D709A86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361DF0E-AED2-4827-B01B-6474E4AE7117}" type="pres">
      <dgm:prSet presAssocID="{44B309AB-4153-45AE-9571-85EF9CBDD169}" presName="root2" presStyleCnt="0"/>
      <dgm:spPr/>
    </dgm:pt>
    <dgm:pt modelId="{2676C679-6CB6-4EB0-AE9C-B13DC92F403F}" type="pres">
      <dgm:prSet presAssocID="{44B309AB-4153-45AE-9571-85EF9CBDD16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EF2170-111F-46E2-A53A-EA89CEDE61A9}" type="pres">
      <dgm:prSet presAssocID="{44B309AB-4153-45AE-9571-85EF9CBDD169}" presName="level3hierChild" presStyleCnt="0"/>
      <dgm:spPr/>
    </dgm:pt>
    <dgm:pt modelId="{FF270F72-5528-4999-8E03-6167E1658221}" type="pres">
      <dgm:prSet presAssocID="{89CD8392-A78F-41F6-B0C0-1333971E1C4E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AC1495F-EFB6-4824-A80A-93245A5B8756}" type="pres">
      <dgm:prSet presAssocID="{89CD8392-A78F-41F6-B0C0-1333971E1C4E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E47150E-DA7B-4D44-AE33-A7EE62921021}" type="pres">
      <dgm:prSet presAssocID="{E507C30C-8D75-4680-9170-FCCE3B3EB431}" presName="root2" presStyleCnt="0"/>
      <dgm:spPr/>
    </dgm:pt>
    <dgm:pt modelId="{AA491D31-CAEA-4B53-AA25-49F040E74503}" type="pres">
      <dgm:prSet presAssocID="{E507C30C-8D75-4680-9170-FCCE3B3EB431}" presName="LevelTwoTextNode" presStyleLbl="node3" presStyleIdx="0" presStyleCnt="2" custScaleY="130404" custLinFactNeighborX="5625" custLinFactNeighborY="-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344D8-EF91-498C-B254-B4DAB4DDA800}" type="pres">
      <dgm:prSet presAssocID="{E507C30C-8D75-4680-9170-FCCE3B3EB431}" presName="level3hierChild" presStyleCnt="0"/>
      <dgm:spPr/>
    </dgm:pt>
    <dgm:pt modelId="{772636CD-8440-49ED-9954-AC428E825CC1}" type="pres">
      <dgm:prSet presAssocID="{F2F00789-50D7-46D9-A4E2-07CC6DDBFB0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3D7B5AE-9B50-413E-A567-2F9A0A5E5101}" type="pres">
      <dgm:prSet presAssocID="{F2F00789-50D7-46D9-A4E2-07CC6DDBFB0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BA41AE4-608B-4F8F-B1A2-36EF49F90E2D}" type="pres">
      <dgm:prSet presAssocID="{B75E3ABB-057A-4980-8D6B-5512868AF5CC}" presName="root2" presStyleCnt="0"/>
      <dgm:spPr/>
    </dgm:pt>
    <dgm:pt modelId="{BBFD4E8E-DAAC-4FBD-ACFA-C130ECA3BF30}" type="pres">
      <dgm:prSet presAssocID="{B75E3ABB-057A-4980-8D6B-5512868AF5C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8CDFE0-289E-439D-AB1A-78E02E70C2D8}" type="pres">
      <dgm:prSet presAssocID="{B75E3ABB-057A-4980-8D6B-5512868AF5CC}" presName="level3hierChild" presStyleCnt="0"/>
      <dgm:spPr/>
    </dgm:pt>
    <dgm:pt modelId="{D1FFE2E0-1230-45C9-BFD1-DAE8455997C6}" type="pres">
      <dgm:prSet presAssocID="{92F8D51B-3CDD-40AC-8B76-A3E999E2EF8B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30633F7-C7F8-4673-BA0E-9854439238C9}" type="pres">
      <dgm:prSet presAssocID="{92F8D51B-3CDD-40AC-8B76-A3E999E2EF8B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378A4B8-B8E2-43A3-B43E-0B0C7565D577}" type="pres">
      <dgm:prSet presAssocID="{86B1F29B-9764-499A-B6C4-775C4118A705}" presName="root2" presStyleCnt="0"/>
      <dgm:spPr/>
    </dgm:pt>
    <dgm:pt modelId="{EFA8A462-3AEA-412D-812D-0F5EF9EA7851}" type="pres">
      <dgm:prSet presAssocID="{86B1F29B-9764-499A-B6C4-775C4118A705}" presName="LevelTwoTextNode" presStyleLbl="node3" presStyleIdx="1" presStyleCnt="2" custScaleX="110474" custScaleY="215285" custLinFactNeighborX="348" custLinFactNeighborY="18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B4FAF-F521-4BD2-970A-454D04955A8A}" type="pres">
      <dgm:prSet presAssocID="{86B1F29B-9764-499A-B6C4-775C4118A705}" presName="level3hierChild" presStyleCnt="0"/>
      <dgm:spPr/>
    </dgm:pt>
  </dgm:ptLst>
  <dgm:cxnLst>
    <dgm:cxn modelId="{55F8CAB2-363C-4349-9502-C1E94A447B35}" type="presOf" srcId="{92F8D51B-3CDD-40AC-8B76-A3E999E2EF8B}" destId="{D1FFE2E0-1230-45C9-BFD1-DAE8455997C6}" srcOrd="0" destOrd="0" presId="urn:microsoft.com/office/officeart/2005/8/layout/hierarchy2"/>
    <dgm:cxn modelId="{C76D2DD7-54EE-4CEE-AEEE-D87DC388D78C}" srcId="{C8B3572D-4A24-4BB7-B057-62F97CA31442}" destId="{44B309AB-4153-45AE-9571-85EF9CBDD169}" srcOrd="0" destOrd="0" parTransId="{FDAB9140-192A-45B2-838A-3A97D709A869}" sibTransId="{80F421B1-37C6-4B79-A292-EEF2078B00D3}"/>
    <dgm:cxn modelId="{9659D213-83E9-4059-BD47-145DB5A37071}" type="presOf" srcId="{B75E3ABB-057A-4980-8D6B-5512868AF5CC}" destId="{BBFD4E8E-DAAC-4FBD-ACFA-C130ECA3BF30}" srcOrd="0" destOrd="0" presId="urn:microsoft.com/office/officeart/2005/8/layout/hierarchy2"/>
    <dgm:cxn modelId="{CF7AA656-7139-4E8C-AB6B-8538705EEB2F}" type="presOf" srcId="{86B1F29B-9764-499A-B6C4-775C4118A705}" destId="{EFA8A462-3AEA-412D-812D-0F5EF9EA7851}" srcOrd="0" destOrd="0" presId="urn:microsoft.com/office/officeart/2005/8/layout/hierarchy2"/>
    <dgm:cxn modelId="{F90B0F88-17FD-4B8D-9D5D-C7AB666E37DB}" srcId="{44B309AB-4153-45AE-9571-85EF9CBDD169}" destId="{E507C30C-8D75-4680-9170-FCCE3B3EB431}" srcOrd="0" destOrd="0" parTransId="{89CD8392-A78F-41F6-B0C0-1333971E1C4E}" sibTransId="{092AEBD1-CF9E-4673-B84F-953B06A26FFA}"/>
    <dgm:cxn modelId="{E010C13A-108D-4594-8A91-462BEF5AD858}" type="presOf" srcId="{F224A5BE-D300-4DB3-936F-056E957B3BAE}" destId="{79B2A07C-E90E-464B-AC8A-764FBCDB838D}" srcOrd="0" destOrd="0" presId="urn:microsoft.com/office/officeart/2005/8/layout/hierarchy2"/>
    <dgm:cxn modelId="{E502067C-66FB-4B99-ADDF-F70150000113}" type="presOf" srcId="{89CD8392-A78F-41F6-B0C0-1333971E1C4E}" destId="{8AC1495F-EFB6-4824-A80A-93245A5B8756}" srcOrd="1" destOrd="0" presId="urn:microsoft.com/office/officeart/2005/8/layout/hierarchy2"/>
    <dgm:cxn modelId="{A75941AD-87B9-4362-BA19-C3DAFFE4F62C}" srcId="{F224A5BE-D300-4DB3-936F-056E957B3BAE}" destId="{C8B3572D-4A24-4BB7-B057-62F97CA31442}" srcOrd="0" destOrd="0" parTransId="{F59933BD-7A75-4D6C-81F8-C0D7271EB512}" sibTransId="{392F950A-2448-4948-AD2B-55A7FFF55637}"/>
    <dgm:cxn modelId="{3B7A9651-8850-42FA-A38A-60D78671A8D0}" type="presOf" srcId="{44B309AB-4153-45AE-9571-85EF9CBDD169}" destId="{2676C679-6CB6-4EB0-AE9C-B13DC92F403F}" srcOrd="0" destOrd="0" presId="urn:microsoft.com/office/officeart/2005/8/layout/hierarchy2"/>
    <dgm:cxn modelId="{C407F037-12DC-4318-AEED-13F36F46115E}" type="presOf" srcId="{E507C30C-8D75-4680-9170-FCCE3B3EB431}" destId="{AA491D31-CAEA-4B53-AA25-49F040E74503}" srcOrd="0" destOrd="0" presId="urn:microsoft.com/office/officeart/2005/8/layout/hierarchy2"/>
    <dgm:cxn modelId="{80CBE277-908B-48F8-9C55-697DD758BEBA}" type="presOf" srcId="{F2F00789-50D7-46D9-A4E2-07CC6DDBFB05}" destId="{772636CD-8440-49ED-9954-AC428E825CC1}" srcOrd="0" destOrd="0" presId="urn:microsoft.com/office/officeart/2005/8/layout/hierarchy2"/>
    <dgm:cxn modelId="{A81725E2-71D0-4E31-BDE1-35BE46645F7C}" type="presOf" srcId="{FDAB9140-192A-45B2-838A-3A97D709A869}" destId="{4946FDAE-5A0F-4D7C-86AA-89A90FC62670}" srcOrd="1" destOrd="0" presId="urn:microsoft.com/office/officeart/2005/8/layout/hierarchy2"/>
    <dgm:cxn modelId="{879AC8EE-C8ED-4121-AD87-98A42F96C6E1}" srcId="{C8B3572D-4A24-4BB7-B057-62F97CA31442}" destId="{B75E3ABB-057A-4980-8D6B-5512868AF5CC}" srcOrd="1" destOrd="0" parTransId="{F2F00789-50D7-46D9-A4E2-07CC6DDBFB05}" sibTransId="{24C57B0D-D5A4-4FB3-B4D9-EE84F87736D7}"/>
    <dgm:cxn modelId="{2516A7DA-8425-4F98-84D4-6ACAF2CC9D14}" type="presOf" srcId="{F2F00789-50D7-46D9-A4E2-07CC6DDBFB05}" destId="{63D7B5AE-9B50-413E-A567-2F9A0A5E5101}" srcOrd="1" destOrd="0" presId="urn:microsoft.com/office/officeart/2005/8/layout/hierarchy2"/>
    <dgm:cxn modelId="{38A4B991-58C1-47E1-B618-3733A3CC65B8}" type="presOf" srcId="{92F8D51B-3CDD-40AC-8B76-A3E999E2EF8B}" destId="{330633F7-C7F8-4673-BA0E-9854439238C9}" srcOrd="1" destOrd="0" presId="urn:microsoft.com/office/officeart/2005/8/layout/hierarchy2"/>
    <dgm:cxn modelId="{7F72BC13-D76E-4CE3-9487-A40A76C4CB9C}" type="presOf" srcId="{C8B3572D-4A24-4BB7-B057-62F97CA31442}" destId="{1F46285E-A38E-4265-B866-A39B5777A009}" srcOrd="0" destOrd="0" presId="urn:microsoft.com/office/officeart/2005/8/layout/hierarchy2"/>
    <dgm:cxn modelId="{91C908EB-B3E9-43F7-BACB-3E3B6823CC16}" type="presOf" srcId="{FDAB9140-192A-45B2-838A-3A97D709A869}" destId="{9C2D37F4-9BB2-45E0-8BE9-24E029E6F6D6}" srcOrd="0" destOrd="0" presId="urn:microsoft.com/office/officeart/2005/8/layout/hierarchy2"/>
    <dgm:cxn modelId="{DE82B33C-735F-4097-8B18-EA539965DC36}" srcId="{B75E3ABB-057A-4980-8D6B-5512868AF5CC}" destId="{86B1F29B-9764-499A-B6C4-775C4118A705}" srcOrd="0" destOrd="0" parTransId="{92F8D51B-3CDD-40AC-8B76-A3E999E2EF8B}" sibTransId="{E605D1CC-5FD8-4EC9-BD39-88FA9AA1866F}"/>
    <dgm:cxn modelId="{B785727D-30AB-4416-A482-AE9E15A08E14}" type="presOf" srcId="{89CD8392-A78F-41F6-B0C0-1333971E1C4E}" destId="{FF270F72-5528-4999-8E03-6167E1658221}" srcOrd="0" destOrd="0" presId="urn:microsoft.com/office/officeart/2005/8/layout/hierarchy2"/>
    <dgm:cxn modelId="{AD4F8DAE-4ACC-4BD8-8CAD-8C6913AB4063}" type="presParOf" srcId="{79B2A07C-E90E-464B-AC8A-764FBCDB838D}" destId="{0356B9C4-8D0C-4590-88F0-36B586163343}" srcOrd="0" destOrd="0" presId="urn:microsoft.com/office/officeart/2005/8/layout/hierarchy2"/>
    <dgm:cxn modelId="{1B9D1C40-5FEC-49D2-AD4B-2AA007B52787}" type="presParOf" srcId="{0356B9C4-8D0C-4590-88F0-36B586163343}" destId="{1F46285E-A38E-4265-B866-A39B5777A009}" srcOrd="0" destOrd="0" presId="urn:microsoft.com/office/officeart/2005/8/layout/hierarchy2"/>
    <dgm:cxn modelId="{C31F47D2-02E5-409F-83B6-741E2B14C410}" type="presParOf" srcId="{0356B9C4-8D0C-4590-88F0-36B586163343}" destId="{23DA0430-BDAB-41D7-ACC2-843ECB417816}" srcOrd="1" destOrd="0" presId="urn:microsoft.com/office/officeart/2005/8/layout/hierarchy2"/>
    <dgm:cxn modelId="{92BD038E-4AEF-45B1-8DBC-A9B4C5CFA109}" type="presParOf" srcId="{23DA0430-BDAB-41D7-ACC2-843ECB417816}" destId="{9C2D37F4-9BB2-45E0-8BE9-24E029E6F6D6}" srcOrd="0" destOrd="0" presId="urn:microsoft.com/office/officeart/2005/8/layout/hierarchy2"/>
    <dgm:cxn modelId="{4C4F5071-F78B-435E-8BF8-F2B5BDD116A7}" type="presParOf" srcId="{9C2D37F4-9BB2-45E0-8BE9-24E029E6F6D6}" destId="{4946FDAE-5A0F-4D7C-86AA-89A90FC62670}" srcOrd="0" destOrd="0" presId="urn:microsoft.com/office/officeart/2005/8/layout/hierarchy2"/>
    <dgm:cxn modelId="{981C43FF-1E10-43BC-AFBB-9E38F2593E66}" type="presParOf" srcId="{23DA0430-BDAB-41D7-ACC2-843ECB417816}" destId="{B361DF0E-AED2-4827-B01B-6474E4AE7117}" srcOrd="1" destOrd="0" presId="urn:microsoft.com/office/officeart/2005/8/layout/hierarchy2"/>
    <dgm:cxn modelId="{981B9328-7550-47A9-87CC-E9F3B6742CD0}" type="presParOf" srcId="{B361DF0E-AED2-4827-B01B-6474E4AE7117}" destId="{2676C679-6CB6-4EB0-AE9C-B13DC92F403F}" srcOrd="0" destOrd="0" presId="urn:microsoft.com/office/officeart/2005/8/layout/hierarchy2"/>
    <dgm:cxn modelId="{2F32814E-9674-46E7-B0A5-363D272E898A}" type="presParOf" srcId="{B361DF0E-AED2-4827-B01B-6474E4AE7117}" destId="{29EF2170-111F-46E2-A53A-EA89CEDE61A9}" srcOrd="1" destOrd="0" presId="urn:microsoft.com/office/officeart/2005/8/layout/hierarchy2"/>
    <dgm:cxn modelId="{D14E39C4-FB8E-4667-B2DA-C5495F27CD73}" type="presParOf" srcId="{29EF2170-111F-46E2-A53A-EA89CEDE61A9}" destId="{FF270F72-5528-4999-8E03-6167E1658221}" srcOrd="0" destOrd="0" presId="urn:microsoft.com/office/officeart/2005/8/layout/hierarchy2"/>
    <dgm:cxn modelId="{A48D9B88-30DD-45B1-97D0-0957D11DAB0A}" type="presParOf" srcId="{FF270F72-5528-4999-8E03-6167E1658221}" destId="{8AC1495F-EFB6-4824-A80A-93245A5B8756}" srcOrd="0" destOrd="0" presId="urn:microsoft.com/office/officeart/2005/8/layout/hierarchy2"/>
    <dgm:cxn modelId="{0C6F13BE-8250-444F-BBE5-C763666E72A0}" type="presParOf" srcId="{29EF2170-111F-46E2-A53A-EA89CEDE61A9}" destId="{CE47150E-DA7B-4D44-AE33-A7EE62921021}" srcOrd="1" destOrd="0" presId="urn:microsoft.com/office/officeart/2005/8/layout/hierarchy2"/>
    <dgm:cxn modelId="{5C9C047A-E88D-43D6-A2E4-81428DA78BF5}" type="presParOf" srcId="{CE47150E-DA7B-4D44-AE33-A7EE62921021}" destId="{AA491D31-CAEA-4B53-AA25-49F040E74503}" srcOrd="0" destOrd="0" presId="urn:microsoft.com/office/officeart/2005/8/layout/hierarchy2"/>
    <dgm:cxn modelId="{042774F8-5E0F-48A7-9497-0FCF426B2B82}" type="presParOf" srcId="{CE47150E-DA7B-4D44-AE33-A7EE62921021}" destId="{D75344D8-EF91-498C-B254-B4DAB4DDA800}" srcOrd="1" destOrd="0" presId="urn:microsoft.com/office/officeart/2005/8/layout/hierarchy2"/>
    <dgm:cxn modelId="{6CCA1F34-4E50-4AF8-8854-CD83ACC24D91}" type="presParOf" srcId="{23DA0430-BDAB-41D7-ACC2-843ECB417816}" destId="{772636CD-8440-49ED-9954-AC428E825CC1}" srcOrd="2" destOrd="0" presId="urn:microsoft.com/office/officeart/2005/8/layout/hierarchy2"/>
    <dgm:cxn modelId="{A31494E8-F5B1-4765-A1A1-845053541E95}" type="presParOf" srcId="{772636CD-8440-49ED-9954-AC428E825CC1}" destId="{63D7B5AE-9B50-413E-A567-2F9A0A5E5101}" srcOrd="0" destOrd="0" presId="urn:microsoft.com/office/officeart/2005/8/layout/hierarchy2"/>
    <dgm:cxn modelId="{3393CA9A-B323-448A-AEF8-913D64DA2819}" type="presParOf" srcId="{23DA0430-BDAB-41D7-ACC2-843ECB417816}" destId="{3BA41AE4-608B-4F8F-B1A2-36EF49F90E2D}" srcOrd="3" destOrd="0" presId="urn:microsoft.com/office/officeart/2005/8/layout/hierarchy2"/>
    <dgm:cxn modelId="{8CB3BD7E-7E61-424C-A7E0-731A74967FD1}" type="presParOf" srcId="{3BA41AE4-608B-4F8F-B1A2-36EF49F90E2D}" destId="{BBFD4E8E-DAAC-4FBD-ACFA-C130ECA3BF30}" srcOrd="0" destOrd="0" presId="urn:microsoft.com/office/officeart/2005/8/layout/hierarchy2"/>
    <dgm:cxn modelId="{064B7253-E34F-41BE-ADB7-93F5A45AE9C3}" type="presParOf" srcId="{3BA41AE4-608B-4F8F-B1A2-36EF49F90E2D}" destId="{308CDFE0-289E-439D-AB1A-78E02E70C2D8}" srcOrd="1" destOrd="0" presId="urn:microsoft.com/office/officeart/2005/8/layout/hierarchy2"/>
    <dgm:cxn modelId="{0570F8D8-93A3-45D0-AE0F-8B4D4D90BAB7}" type="presParOf" srcId="{308CDFE0-289E-439D-AB1A-78E02E70C2D8}" destId="{D1FFE2E0-1230-45C9-BFD1-DAE8455997C6}" srcOrd="0" destOrd="0" presId="urn:microsoft.com/office/officeart/2005/8/layout/hierarchy2"/>
    <dgm:cxn modelId="{0553EAB3-647B-442C-94A5-8BEAF8A09DFD}" type="presParOf" srcId="{D1FFE2E0-1230-45C9-BFD1-DAE8455997C6}" destId="{330633F7-C7F8-4673-BA0E-9854439238C9}" srcOrd="0" destOrd="0" presId="urn:microsoft.com/office/officeart/2005/8/layout/hierarchy2"/>
    <dgm:cxn modelId="{03178B41-8585-463E-87B4-DDEAAE9DDC79}" type="presParOf" srcId="{308CDFE0-289E-439D-AB1A-78E02E70C2D8}" destId="{A378A4B8-B8E2-43A3-B43E-0B0C7565D577}" srcOrd="1" destOrd="0" presId="urn:microsoft.com/office/officeart/2005/8/layout/hierarchy2"/>
    <dgm:cxn modelId="{42706067-983B-4D08-88C5-16999D415FDC}" type="presParOf" srcId="{A378A4B8-B8E2-43A3-B43E-0B0C7565D577}" destId="{EFA8A462-3AEA-412D-812D-0F5EF9EA7851}" srcOrd="0" destOrd="0" presId="urn:microsoft.com/office/officeart/2005/8/layout/hierarchy2"/>
    <dgm:cxn modelId="{CB5D6914-DEA1-48F8-B46B-5E124546D015}" type="presParOf" srcId="{A378A4B8-B8E2-43A3-B43E-0B0C7565D577}" destId="{6AAB4FAF-F521-4BD2-970A-454D04955A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FF860-0EF2-4F14-9E8A-BC8CF4E7FB0D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758A61-BE22-4A3B-BEA4-E0603C79EC1B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Композиция «Поучения»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E1811ACE-DFDC-495A-8327-BA60B63F2B60}" type="parTrans" cxnId="{7883A112-E79C-42B3-92D1-0E66D273E574}">
      <dgm:prSet/>
      <dgm:spPr/>
      <dgm:t>
        <a:bodyPr/>
        <a:lstStyle/>
        <a:p>
          <a:endParaRPr lang="ru-RU"/>
        </a:p>
      </dgm:t>
    </dgm:pt>
    <dgm:pt modelId="{CE59100C-4B6C-4D73-9C27-BED1C0489D02}" type="sibTrans" cxnId="{7883A112-E79C-42B3-92D1-0E66D273E574}">
      <dgm:prSet/>
      <dgm:spPr/>
      <dgm:t>
        <a:bodyPr/>
        <a:lstStyle/>
        <a:p>
          <a:endParaRPr lang="ru-RU"/>
        </a:p>
      </dgm:t>
    </dgm:pt>
    <dgm:pt modelId="{B80C1BAA-A1EF-4329-9226-BA98F43D99DC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Вступление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50E365A8-3D64-4681-8C87-42DBE69EF64A}" type="parTrans" cxnId="{25A02F12-7154-48AD-9803-30A0F955956F}">
      <dgm:prSet/>
      <dgm:spPr/>
      <dgm:t>
        <a:bodyPr/>
        <a:lstStyle/>
        <a:p>
          <a:endParaRPr lang="ru-RU"/>
        </a:p>
      </dgm:t>
    </dgm:pt>
    <dgm:pt modelId="{4C3A1DAA-8102-4330-B873-BB8B89C72450}" type="sibTrans" cxnId="{25A02F12-7154-48AD-9803-30A0F955956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67F3E32-7DCF-4DE3-82F4-1D4919B0B1E4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Поучения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638FA47D-4B14-423E-A156-3FBD336F7161}" type="parTrans" cxnId="{C201E6E4-C63B-4245-8D44-30C6264F12F9}">
      <dgm:prSet/>
      <dgm:spPr/>
      <dgm:t>
        <a:bodyPr/>
        <a:lstStyle/>
        <a:p>
          <a:endParaRPr lang="ru-RU"/>
        </a:p>
      </dgm:t>
    </dgm:pt>
    <dgm:pt modelId="{A368C9AF-44BB-48DB-95EC-AEB8A05B6517}" type="sibTrans" cxnId="{C201E6E4-C63B-4245-8D44-30C6264F12F9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1FFB523C-C71D-42CE-B1A7-E065AEDC3EEC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Концовка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4232C434-ED7D-47F3-AFD9-07D12A29CBEB}" type="parTrans" cxnId="{FC966E2A-3AB9-4EBB-9390-68D5054C72CA}">
      <dgm:prSet/>
      <dgm:spPr/>
      <dgm:t>
        <a:bodyPr/>
        <a:lstStyle/>
        <a:p>
          <a:endParaRPr lang="ru-RU"/>
        </a:p>
      </dgm:t>
    </dgm:pt>
    <dgm:pt modelId="{55933DDA-B4E5-44D4-9949-28498985F921}" type="sibTrans" cxnId="{FC966E2A-3AB9-4EBB-9390-68D5054C72CA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C380D5B5-13D6-4CC0-AD65-8E1EA7CA76A8}" type="pres">
      <dgm:prSet presAssocID="{3A4FF860-0EF2-4F14-9E8A-BC8CF4E7FB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C7D9E-358F-4CCE-B161-BEA398989E1A}" type="pres">
      <dgm:prSet presAssocID="{12758A61-BE22-4A3B-BEA4-E0603C79EC1B}" presName="centerShape" presStyleLbl="node0" presStyleIdx="0" presStyleCnt="1" custScaleX="135145" custLinFactNeighborX="1449" custLinFactNeighborY="-5018"/>
      <dgm:spPr/>
      <dgm:t>
        <a:bodyPr/>
        <a:lstStyle/>
        <a:p>
          <a:endParaRPr lang="ru-RU"/>
        </a:p>
      </dgm:t>
    </dgm:pt>
    <dgm:pt modelId="{E801B2FC-6EF3-4C48-829D-4D50DDD11404}" type="pres">
      <dgm:prSet presAssocID="{B80C1BAA-A1EF-4329-9226-BA98F43D99DC}" presName="node" presStyleLbl="node1" presStyleIdx="0" presStyleCnt="3" custScaleX="185190" custRadScaleRad="99428" custRadScaleInc="7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B0FA-9CC3-4D01-AF2F-A1FFFC6F5B39}" type="pres">
      <dgm:prSet presAssocID="{B80C1BAA-A1EF-4329-9226-BA98F43D99DC}" presName="dummy" presStyleCnt="0"/>
      <dgm:spPr/>
    </dgm:pt>
    <dgm:pt modelId="{E5721B0F-8381-432F-9132-08B13F020C75}" type="pres">
      <dgm:prSet presAssocID="{4C3A1DAA-8102-4330-B873-BB8B89C7245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0CF3E92-76F8-4096-84EC-8DCAD841D411}" type="pres">
      <dgm:prSet presAssocID="{E67F3E32-7DCF-4DE3-82F4-1D4919B0B1E4}" presName="node" presStyleLbl="node1" presStyleIdx="1" presStyleCnt="3" custScaleX="147166" custRadScaleRad="90108" custRadScaleInc="1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1A5B8-0992-42B3-866F-B1633E61D423}" type="pres">
      <dgm:prSet presAssocID="{E67F3E32-7DCF-4DE3-82F4-1D4919B0B1E4}" presName="dummy" presStyleCnt="0"/>
      <dgm:spPr/>
    </dgm:pt>
    <dgm:pt modelId="{1C1A896A-361B-4EEB-86ED-8B5481FD325A}" type="pres">
      <dgm:prSet presAssocID="{A368C9AF-44BB-48DB-95EC-AEB8A05B651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D9762B4-9C69-4A39-90DA-0FF79E261E0F}" type="pres">
      <dgm:prSet presAssocID="{1FFB523C-C71D-42CE-B1A7-E065AEDC3EEC}" presName="node" presStyleLbl="node1" presStyleIdx="2" presStyleCnt="3" custScaleX="151248" custRadScaleRad="102336" custRadScaleInc="6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71D60-8CD7-4989-81E5-C5FCA61C2274}" type="pres">
      <dgm:prSet presAssocID="{1FFB523C-C71D-42CE-B1A7-E065AEDC3EEC}" presName="dummy" presStyleCnt="0"/>
      <dgm:spPr/>
    </dgm:pt>
    <dgm:pt modelId="{BBF6CBCB-7C9F-4D65-883C-B3A9A59D2E15}" type="pres">
      <dgm:prSet presAssocID="{55933DDA-B4E5-44D4-9949-28498985F92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B739F8B-E232-4FEC-A61A-21755E244CD3}" type="presOf" srcId="{55933DDA-B4E5-44D4-9949-28498985F921}" destId="{BBF6CBCB-7C9F-4D65-883C-B3A9A59D2E15}" srcOrd="0" destOrd="0" presId="urn:microsoft.com/office/officeart/2005/8/layout/radial6"/>
    <dgm:cxn modelId="{FC966E2A-3AB9-4EBB-9390-68D5054C72CA}" srcId="{12758A61-BE22-4A3B-BEA4-E0603C79EC1B}" destId="{1FFB523C-C71D-42CE-B1A7-E065AEDC3EEC}" srcOrd="2" destOrd="0" parTransId="{4232C434-ED7D-47F3-AFD9-07D12A29CBEB}" sibTransId="{55933DDA-B4E5-44D4-9949-28498985F921}"/>
    <dgm:cxn modelId="{6AFDA168-3987-4D7B-9E45-5EC0F3C447B0}" type="presOf" srcId="{3A4FF860-0EF2-4F14-9E8A-BC8CF4E7FB0D}" destId="{C380D5B5-13D6-4CC0-AD65-8E1EA7CA76A8}" srcOrd="0" destOrd="0" presId="urn:microsoft.com/office/officeart/2005/8/layout/radial6"/>
    <dgm:cxn modelId="{8F4CD3CE-BE88-4001-AFB6-34BFB97110E4}" type="presOf" srcId="{12758A61-BE22-4A3B-BEA4-E0603C79EC1B}" destId="{B6BC7D9E-358F-4CCE-B161-BEA398989E1A}" srcOrd="0" destOrd="0" presId="urn:microsoft.com/office/officeart/2005/8/layout/radial6"/>
    <dgm:cxn modelId="{4566A47E-8533-48DC-9787-8A06491E32E4}" type="presOf" srcId="{4C3A1DAA-8102-4330-B873-BB8B89C72450}" destId="{E5721B0F-8381-432F-9132-08B13F020C75}" srcOrd="0" destOrd="0" presId="urn:microsoft.com/office/officeart/2005/8/layout/radial6"/>
    <dgm:cxn modelId="{9E75571D-EE8F-4CA0-BC82-1C59EF8CE875}" type="presOf" srcId="{B80C1BAA-A1EF-4329-9226-BA98F43D99DC}" destId="{E801B2FC-6EF3-4C48-829D-4D50DDD11404}" srcOrd="0" destOrd="0" presId="urn:microsoft.com/office/officeart/2005/8/layout/radial6"/>
    <dgm:cxn modelId="{C201E6E4-C63B-4245-8D44-30C6264F12F9}" srcId="{12758A61-BE22-4A3B-BEA4-E0603C79EC1B}" destId="{E67F3E32-7DCF-4DE3-82F4-1D4919B0B1E4}" srcOrd="1" destOrd="0" parTransId="{638FA47D-4B14-423E-A156-3FBD336F7161}" sibTransId="{A368C9AF-44BB-48DB-95EC-AEB8A05B6517}"/>
    <dgm:cxn modelId="{7883A112-E79C-42B3-92D1-0E66D273E574}" srcId="{3A4FF860-0EF2-4F14-9E8A-BC8CF4E7FB0D}" destId="{12758A61-BE22-4A3B-BEA4-E0603C79EC1B}" srcOrd="0" destOrd="0" parTransId="{E1811ACE-DFDC-495A-8327-BA60B63F2B60}" sibTransId="{CE59100C-4B6C-4D73-9C27-BED1C0489D02}"/>
    <dgm:cxn modelId="{57D1462B-14E0-48B1-9B8D-D82798DCCE8D}" type="presOf" srcId="{1FFB523C-C71D-42CE-B1A7-E065AEDC3EEC}" destId="{DD9762B4-9C69-4A39-90DA-0FF79E261E0F}" srcOrd="0" destOrd="0" presId="urn:microsoft.com/office/officeart/2005/8/layout/radial6"/>
    <dgm:cxn modelId="{CBD25058-C352-47CA-B2B1-496144B0CF37}" type="presOf" srcId="{E67F3E32-7DCF-4DE3-82F4-1D4919B0B1E4}" destId="{A0CF3E92-76F8-4096-84EC-8DCAD841D411}" srcOrd="0" destOrd="0" presId="urn:microsoft.com/office/officeart/2005/8/layout/radial6"/>
    <dgm:cxn modelId="{F221A047-33E8-4BCA-B749-67F626395857}" type="presOf" srcId="{A368C9AF-44BB-48DB-95EC-AEB8A05B6517}" destId="{1C1A896A-361B-4EEB-86ED-8B5481FD325A}" srcOrd="0" destOrd="0" presId="urn:microsoft.com/office/officeart/2005/8/layout/radial6"/>
    <dgm:cxn modelId="{25A02F12-7154-48AD-9803-30A0F955956F}" srcId="{12758A61-BE22-4A3B-BEA4-E0603C79EC1B}" destId="{B80C1BAA-A1EF-4329-9226-BA98F43D99DC}" srcOrd="0" destOrd="0" parTransId="{50E365A8-3D64-4681-8C87-42DBE69EF64A}" sibTransId="{4C3A1DAA-8102-4330-B873-BB8B89C72450}"/>
    <dgm:cxn modelId="{0D642DA5-3257-4742-8212-AECF88A8888A}" type="presParOf" srcId="{C380D5B5-13D6-4CC0-AD65-8E1EA7CA76A8}" destId="{B6BC7D9E-358F-4CCE-B161-BEA398989E1A}" srcOrd="0" destOrd="0" presId="urn:microsoft.com/office/officeart/2005/8/layout/radial6"/>
    <dgm:cxn modelId="{CEBF94F8-AA01-40C9-A500-E53C3D498D37}" type="presParOf" srcId="{C380D5B5-13D6-4CC0-AD65-8E1EA7CA76A8}" destId="{E801B2FC-6EF3-4C48-829D-4D50DDD11404}" srcOrd="1" destOrd="0" presId="urn:microsoft.com/office/officeart/2005/8/layout/radial6"/>
    <dgm:cxn modelId="{CE768F8D-13DB-4A30-8252-98D83B8E7E28}" type="presParOf" srcId="{C380D5B5-13D6-4CC0-AD65-8E1EA7CA76A8}" destId="{02DAB0FA-9CC3-4D01-AF2F-A1FFFC6F5B39}" srcOrd="2" destOrd="0" presId="urn:microsoft.com/office/officeart/2005/8/layout/radial6"/>
    <dgm:cxn modelId="{9EC673FA-4718-40AA-AB7F-58602DA708E9}" type="presParOf" srcId="{C380D5B5-13D6-4CC0-AD65-8E1EA7CA76A8}" destId="{E5721B0F-8381-432F-9132-08B13F020C75}" srcOrd="3" destOrd="0" presId="urn:microsoft.com/office/officeart/2005/8/layout/radial6"/>
    <dgm:cxn modelId="{31F51933-4894-4AA3-8EFC-ADDCF88E79B5}" type="presParOf" srcId="{C380D5B5-13D6-4CC0-AD65-8E1EA7CA76A8}" destId="{A0CF3E92-76F8-4096-84EC-8DCAD841D411}" srcOrd="4" destOrd="0" presId="urn:microsoft.com/office/officeart/2005/8/layout/radial6"/>
    <dgm:cxn modelId="{6FD45B2E-AD82-42A3-B1E1-072A16C94145}" type="presParOf" srcId="{C380D5B5-13D6-4CC0-AD65-8E1EA7CA76A8}" destId="{3431A5B8-0992-42B3-866F-B1633E61D423}" srcOrd="5" destOrd="0" presId="urn:microsoft.com/office/officeart/2005/8/layout/radial6"/>
    <dgm:cxn modelId="{5A30A4A4-8CF3-485C-B904-49A86700FF9C}" type="presParOf" srcId="{C380D5B5-13D6-4CC0-AD65-8E1EA7CA76A8}" destId="{1C1A896A-361B-4EEB-86ED-8B5481FD325A}" srcOrd="6" destOrd="0" presId="urn:microsoft.com/office/officeart/2005/8/layout/radial6"/>
    <dgm:cxn modelId="{17E129D9-A518-4BA9-B304-AD8DFCDCDFE2}" type="presParOf" srcId="{C380D5B5-13D6-4CC0-AD65-8E1EA7CA76A8}" destId="{DD9762B4-9C69-4A39-90DA-0FF79E261E0F}" srcOrd="7" destOrd="0" presId="urn:microsoft.com/office/officeart/2005/8/layout/radial6"/>
    <dgm:cxn modelId="{5C450752-119E-4572-B36B-3CD7693EDF78}" type="presParOf" srcId="{C380D5B5-13D6-4CC0-AD65-8E1EA7CA76A8}" destId="{AAB71D60-8CD7-4989-81E5-C5FCA61C2274}" srcOrd="8" destOrd="0" presId="urn:microsoft.com/office/officeart/2005/8/layout/radial6"/>
    <dgm:cxn modelId="{F34FFEF9-9AC3-4F7C-AA56-002FF3868994}" type="presParOf" srcId="{C380D5B5-13D6-4CC0-AD65-8E1EA7CA76A8}" destId="{BBF6CBCB-7C9F-4D65-883C-B3A9A59D2E1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F0834E-EF43-4FD3-832D-8C9C39F95403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0722AD-8E6D-461B-919C-D1BA717D2971}">
      <dgm:prSet phldrT="[Текст]"/>
      <dgm:spPr/>
      <dgm:t>
        <a:bodyPr/>
        <a:lstStyle/>
        <a:p>
          <a:r>
            <a:rPr lang="ru-RU" dirty="0" smtClean="0"/>
            <a:t>Ответ </a:t>
          </a:r>
          <a:endParaRPr lang="ru-RU" dirty="0"/>
        </a:p>
      </dgm:t>
    </dgm:pt>
    <dgm:pt modelId="{1F0A28DC-EF81-48A8-A021-02F0FB42F20F}" type="parTrans" cxnId="{A6F1FF27-7018-453D-8F67-CB3146AAEA25}">
      <dgm:prSet/>
      <dgm:spPr/>
      <dgm:t>
        <a:bodyPr/>
        <a:lstStyle/>
        <a:p>
          <a:endParaRPr lang="ru-RU"/>
        </a:p>
      </dgm:t>
    </dgm:pt>
    <dgm:pt modelId="{6C53E7FC-BC67-4A4B-BEC0-EA46A1BFFEC7}" type="sibTrans" cxnId="{A6F1FF27-7018-453D-8F67-CB3146AAEA25}">
      <dgm:prSet/>
      <dgm:spPr/>
      <dgm:t>
        <a:bodyPr/>
        <a:lstStyle/>
        <a:p>
          <a:endParaRPr lang="ru-RU"/>
        </a:p>
      </dgm:t>
    </dgm:pt>
    <dgm:pt modelId="{DEE07159-1D4D-45B9-BD46-DCF57CC12778}">
      <dgm:prSet phldrT="[Текст]"/>
      <dgm:spPr/>
      <dgm:t>
        <a:bodyPr/>
        <a:lstStyle/>
        <a:p>
          <a:r>
            <a:rPr lang="ru-RU" dirty="0" smtClean="0"/>
            <a:t>Нет </a:t>
          </a:r>
          <a:endParaRPr lang="ru-RU" dirty="0"/>
        </a:p>
      </dgm:t>
    </dgm:pt>
    <dgm:pt modelId="{63C5DF3D-94DE-4B90-8F10-486E50A7D1E9}" type="parTrans" cxnId="{3C007404-08C6-4842-8C95-1FBD422B5B54}">
      <dgm:prSet/>
      <dgm:spPr/>
      <dgm:t>
        <a:bodyPr/>
        <a:lstStyle/>
        <a:p>
          <a:endParaRPr lang="ru-RU"/>
        </a:p>
      </dgm:t>
    </dgm:pt>
    <dgm:pt modelId="{21F3797F-A89F-4A2B-BF78-192E0AA1BBEF}" type="sibTrans" cxnId="{3C007404-08C6-4842-8C95-1FBD422B5B54}">
      <dgm:prSet/>
      <dgm:spPr/>
      <dgm:t>
        <a:bodyPr/>
        <a:lstStyle/>
        <a:p>
          <a:endParaRPr lang="ru-RU"/>
        </a:p>
      </dgm:t>
    </dgm:pt>
    <dgm:pt modelId="{E1B7F550-B875-4E82-B793-5C208A4741AB}">
      <dgm:prSet phldrT="[Текст]"/>
      <dgm:spPr/>
      <dgm:t>
        <a:bodyPr/>
        <a:lstStyle/>
        <a:p>
          <a:r>
            <a:rPr lang="ru-RU" dirty="0" smtClean="0"/>
            <a:t>Да </a:t>
          </a:r>
          <a:endParaRPr lang="ru-RU" dirty="0"/>
        </a:p>
      </dgm:t>
    </dgm:pt>
    <dgm:pt modelId="{9F1976F7-2AE9-4CFF-A1B6-687E02907EB4}" type="parTrans" cxnId="{95C13C33-8CB3-4BA4-9683-71C9B4086ED3}">
      <dgm:prSet/>
      <dgm:spPr/>
      <dgm:t>
        <a:bodyPr/>
        <a:lstStyle/>
        <a:p>
          <a:endParaRPr lang="ru-RU"/>
        </a:p>
      </dgm:t>
    </dgm:pt>
    <dgm:pt modelId="{54491D7B-0B9B-48E5-BA57-AAA1C493004B}" type="sibTrans" cxnId="{95C13C33-8CB3-4BA4-9683-71C9B4086ED3}">
      <dgm:prSet/>
      <dgm:spPr/>
      <dgm:t>
        <a:bodyPr/>
        <a:lstStyle/>
        <a:p>
          <a:endParaRPr lang="ru-RU"/>
        </a:p>
      </dgm:t>
    </dgm:pt>
    <dgm:pt modelId="{AAE66965-4A7A-45CC-9C20-9F772DD539C8}" type="pres">
      <dgm:prSet presAssocID="{47F0834E-EF43-4FD3-832D-8C9C39F954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DE7E0-AE2F-464E-9A0F-D76801F9F9D7}" type="pres">
      <dgm:prSet presAssocID="{3D0722AD-8E6D-461B-919C-D1BA717D2971}" presName="centerShape" presStyleLbl="node0" presStyleIdx="0" presStyleCnt="1"/>
      <dgm:spPr/>
      <dgm:t>
        <a:bodyPr/>
        <a:lstStyle/>
        <a:p>
          <a:endParaRPr lang="ru-RU"/>
        </a:p>
      </dgm:t>
    </dgm:pt>
    <dgm:pt modelId="{992B3532-1E95-453E-829D-F5AC56B3FD37}" type="pres">
      <dgm:prSet presAssocID="{63C5DF3D-94DE-4B90-8F10-486E50A7D1E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43B31ED-704C-44CC-94A0-0E3808C35743}" type="pres">
      <dgm:prSet presAssocID="{63C5DF3D-94DE-4B90-8F10-486E50A7D1E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075554A-D9F1-41A7-B886-6069A726E913}" type="pres">
      <dgm:prSet presAssocID="{DEE07159-1D4D-45B9-BD46-DCF57CC12778}" presName="node" presStyleLbl="node1" presStyleIdx="0" presStyleCnt="2" custRadScaleRad="152546" custRadScaleInc="10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77B6F-860D-4F9F-893D-F3FD43B373DB}" type="pres">
      <dgm:prSet presAssocID="{9F1976F7-2AE9-4CFF-A1B6-687E02907EB4}" presName="parTrans" presStyleLbl="sibTrans2D1" presStyleIdx="1" presStyleCnt="2"/>
      <dgm:spPr/>
      <dgm:t>
        <a:bodyPr/>
        <a:lstStyle/>
        <a:p>
          <a:endParaRPr lang="ru-RU"/>
        </a:p>
      </dgm:t>
    </dgm:pt>
    <dgm:pt modelId="{BFBC5186-C805-4019-9161-DB048C98592D}" type="pres">
      <dgm:prSet presAssocID="{9F1976F7-2AE9-4CFF-A1B6-687E02907EB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22CE540-9265-43C2-8F86-895A8C84B21F}" type="pres">
      <dgm:prSet presAssocID="{E1B7F550-B875-4E82-B793-5C208A4741AB}" presName="node" presStyleLbl="node1" presStyleIdx="1" presStyleCnt="2" custRadScaleRad="161713" custRadScaleInc="9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1FFA7-A56C-4C52-BB77-520A04F1F3B7}" type="presOf" srcId="{9F1976F7-2AE9-4CFF-A1B6-687E02907EB4}" destId="{44977B6F-860D-4F9F-893D-F3FD43B373DB}" srcOrd="0" destOrd="0" presId="urn:microsoft.com/office/officeart/2005/8/layout/radial5"/>
    <dgm:cxn modelId="{3BE3E344-367D-4D36-B77C-1D0FDF59B317}" type="presOf" srcId="{63C5DF3D-94DE-4B90-8F10-486E50A7D1E9}" destId="{992B3532-1E95-453E-829D-F5AC56B3FD37}" srcOrd="0" destOrd="0" presId="urn:microsoft.com/office/officeart/2005/8/layout/radial5"/>
    <dgm:cxn modelId="{A54F2030-E90A-4FB1-807C-AD6CA2822304}" type="presOf" srcId="{E1B7F550-B875-4E82-B793-5C208A4741AB}" destId="{B22CE540-9265-43C2-8F86-895A8C84B21F}" srcOrd="0" destOrd="0" presId="urn:microsoft.com/office/officeart/2005/8/layout/radial5"/>
    <dgm:cxn modelId="{2B291390-2EB1-48B7-A742-39A04E352B18}" type="presOf" srcId="{DEE07159-1D4D-45B9-BD46-DCF57CC12778}" destId="{3075554A-D9F1-41A7-B886-6069A726E913}" srcOrd="0" destOrd="0" presId="urn:microsoft.com/office/officeart/2005/8/layout/radial5"/>
    <dgm:cxn modelId="{30A92DF4-4F29-460B-9633-A212BCC72296}" type="presOf" srcId="{9F1976F7-2AE9-4CFF-A1B6-687E02907EB4}" destId="{BFBC5186-C805-4019-9161-DB048C98592D}" srcOrd="1" destOrd="0" presId="urn:microsoft.com/office/officeart/2005/8/layout/radial5"/>
    <dgm:cxn modelId="{3C007404-08C6-4842-8C95-1FBD422B5B54}" srcId="{3D0722AD-8E6D-461B-919C-D1BA717D2971}" destId="{DEE07159-1D4D-45B9-BD46-DCF57CC12778}" srcOrd="0" destOrd="0" parTransId="{63C5DF3D-94DE-4B90-8F10-486E50A7D1E9}" sibTransId="{21F3797F-A89F-4A2B-BF78-192E0AA1BBEF}"/>
    <dgm:cxn modelId="{7F5DD2B8-FA0F-4CFD-B86B-DD9592E4E9D1}" type="presOf" srcId="{3D0722AD-8E6D-461B-919C-D1BA717D2971}" destId="{637DE7E0-AE2F-464E-9A0F-D76801F9F9D7}" srcOrd="0" destOrd="0" presId="urn:microsoft.com/office/officeart/2005/8/layout/radial5"/>
    <dgm:cxn modelId="{A6F1FF27-7018-453D-8F67-CB3146AAEA25}" srcId="{47F0834E-EF43-4FD3-832D-8C9C39F95403}" destId="{3D0722AD-8E6D-461B-919C-D1BA717D2971}" srcOrd="0" destOrd="0" parTransId="{1F0A28DC-EF81-48A8-A021-02F0FB42F20F}" sibTransId="{6C53E7FC-BC67-4A4B-BEC0-EA46A1BFFEC7}"/>
    <dgm:cxn modelId="{95C13C33-8CB3-4BA4-9683-71C9B4086ED3}" srcId="{3D0722AD-8E6D-461B-919C-D1BA717D2971}" destId="{E1B7F550-B875-4E82-B793-5C208A4741AB}" srcOrd="1" destOrd="0" parTransId="{9F1976F7-2AE9-4CFF-A1B6-687E02907EB4}" sibTransId="{54491D7B-0B9B-48E5-BA57-AAA1C493004B}"/>
    <dgm:cxn modelId="{2B5F129F-5447-45DB-BA61-7987E228B7CF}" type="presOf" srcId="{63C5DF3D-94DE-4B90-8F10-486E50A7D1E9}" destId="{143B31ED-704C-44CC-94A0-0E3808C35743}" srcOrd="1" destOrd="0" presId="urn:microsoft.com/office/officeart/2005/8/layout/radial5"/>
    <dgm:cxn modelId="{68025F6C-8F40-4A07-94BD-BDD4919C0644}" type="presOf" srcId="{47F0834E-EF43-4FD3-832D-8C9C39F95403}" destId="{AAE66965-4A7A-45CC-9C20-9F772DD539C8}" srcOrd="0" destOrd="0" presId="urn:microsoft.com/office/officeart/2005/8/layout/radial5"/>
    <dgm:cxn modelId="{8A40A2F0-9A50-47E8-AB4E-346D8EAA4871}" type="presParOf" srcId="{AAE66965-4A7A-45CC-9C20-9F772DD539C8}" destId="{637DE7E0-AE2F-464E-9A0F-D76801F9F9D7}" srcOrd="0" destOrd="0" presId="urn:microsoft.com/office/officeart/2005/8/layout/radial5"/>
    <dgm:cxn modelId="{C549BB4F-98A1-40C9-811A-4FEB99B7085B}" type="presParOf" srcId="{AAE66965-4A7A-45CC-9C20-9F772DD539C8}" destId="{992B3532-1E95-453E-829D-F5AC56B3FD37}" srcOrd="1" destOrd="0" presId="urn:microsoft.com/office/officeart/2005/8/layout/radial5"/>
    <dgm:cxn modelId="{04C41999-CDB9-4D3F-B502-D057577829A5}" type="presParOf" srcId="{992B3532-1E95-453E-829D-F5AC56B3FD37}" destId="{143B31ED-704C-44CC-94A0-0E3808C35743}" srcOrd="0" destOrd="0" presId="urn:microsoft.com/office/officeart/2005/8/layout/radial5"/>
    <dgm:cxn modelId="{07D881AE-39DB-4232-9F61-E746D8634420}" type="presParOf" srcId="{AAE66965-4A7A-45CC-9C20-9F772DD539C8}" destId="{3075554A-D9F1-41A7-B886-6069A726E913}" srcOrd="2" destOrd="0" presId="urn:microsoft.com/office/officeart/2005/8/layout/radial5"/>
    <dgm:cxn modelId="{590330C7-C8A8-4C97-A61A-39D0CCE2DA9B}" type="presParOf" srcId="{AAE66965-4A7A-45CC-9C20-9F772DD539C8}" destId="{44977B6F-860D-4F9F-893D-F3FD43B373DB}" srcOrd="3" destOrd="0" presId="urn:microsoft.com/office/officeart/2005/8/layout/radial5"/>
    <dgm:cxn modelId="{CCC51D1F-A18C-414D-9961-02AA04FFE4DF}" type="presParOf" srcId="{44977B6F-860D-4F9F-893D-F3FD43B373DB}" destId="{BFBC5186-C805-4019-9161-DB048C98592D}" srcOrd="0" destOrd="0" presId="urn:microsoft.com/office/officeart/2005/8/layout/radial5"/>
    <dgm:cxn modelId="{3A4ED160-C521-49AA-8E24-4DD350BC8D84}" type="presParOf" srcId="{AAE66965-4A7A-45CC-9C20-9F772DD539C8}" destId="{B22CE540-9265-43C2-8F86-895A8C84B21F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47B82-67A0-40FD-8EC2-D4B169F799DB}">
      <dsp:nvSpPr>
        <dsp:cNvPr id="0" name=""/>
        <dsp:cNvSpPr/>
      </dsp:nvSpPr>
      <dsp:spPr>
        <a:xfrm>
          <a:off x="0" y="381783"/>
          <a:ext cx="56261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0F9E-34BB-43E1-AB43-FD5BD4104A4E}">
      <dsp:nvSpPr>
        <dsp:cNvPr id="0" name=""/>
        <dsp:cNvSpPr/>
      </dsp:nvSpPr>
      <dsp:spPr>
        <a:xfrm>
          <a:off x="277733" y="41770"/>
          <a:ext cx="5347774" cy="5171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57" tIns="0" rIns="14885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– период древнерусской литературы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(X-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конец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XVII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века). 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2977" y="67014"/>
        <a:ext cx="5297286" cy="466645"/>
      </dsp:txXfrm>
    </dsp:sp>
    <dsp:sp modelId="{B8A50D51-882B-4226-816D-2ED9E0A737AD}">
      <dsp:nvSpPr>
        <dsp:cNvPr id="0" name=""/>
        <dsp:cNvSpPr/>
      </dsp:nvSpPr>
      <dsp:spPr>
        <a:xfrm>
          <a:off x="0" y="982707"/>
          <a:ext cx="56261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D4BB0-4DA0-4561-A988-2054D7C58F4F}">
      <dsp:nvSpPr>
        <dsp:cNvPr id="0" name=""/>
        <dsp:cNvSpPr/>
      </dsp:nvSpPr>
      <dsp:spPr>
        <a:xfrm>
          <a:off x="267844" y="748983"/>
          <a:ext cx="5356876" cy="41084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57" tIns="0" rIns="14885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II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– новая русская литература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(XVIII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век).</a:t>
          </a:r>
        </a:p>
        <a:p>
          <a:pPr lvl="0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87900" y="769039"/>
        <a:ext cx="5316764" cy="370732"/>
      </dsp:txXfrm>
    </dsp:sp>
    <dsp:sp modelId="{3841B655-C00C-43F7-95F0-44CC84C8E381}">
      <dsp:nvSpPr>
        <dsp:cNvPr id="0" name=""/>
        <dsp:cNvSpPr/>
      </dsp:nvSpPr>
      <dsp:spPr>
        <a:xfrm>
          <a:off x="0" y="1513208"/>
          <a:ext cx="56261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C74E4-75FC-433A-ADA4-9F17283A78F7}">
      <dsp:nvSpPr>
        <dsp:cNvPr id="0" name=""/>
        <dsp:cNvSpPr/>
      </dsp:nvSpPr>
      <dsp:spPr>
        <a:xfrm>
          <a:off x="275536" y="1349907"/>
          <a:ext cx="5350281" cy="34042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57" tIns="0" rIns="14885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III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– «Золотой век»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(XIX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век).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92154" y="1366525"/>
        <a:ext cx="5317045" cy="307185"/>
      </dsp:txXfrm>
    </dsp:sp>
    <dsp:sp modelId="{9FD73F24-DFE3-4BBA-8FD1-45D3EE4605EA}">
      <dsp:nvSpPr>
        <dsp:cNvPr id="0" name=""/>
        <dsp:cNvSpPr/>
      </dsp:nvSpPr>
      <dsp:spPr>
        <a:xfrm>
          <a:off x="0" y="2170428"/>
          <a:ext cx="56261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3793B-5BE3-4903-9031-F9F7ACA5C342}">
      <dsp:nvSpPr>
        <dsp:cNvPr id="0" name=""/>
        <dsp:cNvSpPr/>
      </dsp:nvSpPr>
      <dsp:spPr>
        <a:xfrm>
          <a:off x="267844" y="1880408"/>
          <a:ext cx="5356876" cy="4671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57" tIns="0" rIns="14885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IV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период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– «Серебряный век»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(XX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век).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90648" y="1903212"/>
        <a:ext cx="5311268" cy="421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2713-22D2-4255-AC10-B0E8B65FA47F}">
      <dsp:nvSpPr>
        <dsp:cNvPr id="0" name=""/>
        <dsp:cNvSpPr/>
      </dsp:nvSpPr>
      <dsp:spPr>
        <a:xfrm>
          <a:off x="5981" y="870093"/>
          <a:ext cx="1396429" cy="6982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Древнерусская литература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6431" y="890543"/>
        <a:ext cx="1355529" cy="657314"/>
      </dsp:txXfrm>
    </dsp:sp>
    <dsp:sp modelId="{9E66705E-15C7-40C9-9861-533DC14C397A}">
      <dsp:nvSpPr>
        <dsp:cNvPr id="0" name=""/>
        <dsp:cNvSpPr/>
      </dsp:nvSpPr>
      <dsp:spPr>
        <a:xfrm rot="18285422">
          <a:off x="1204884" y="815940"/>
          <a:ext cx="918938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918938" y="257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itchFamily="34" charset="0"/>
            <a:cs typeface="Arial" pitchFamily="34" charset="0"/>
          </a:endParaRPr>
        </a:p>
      </dsp:txBody>
      <dsp:txXfrm>
        <a:off x="1641379" y="818737"/>
        <a:ext cx="45946" cy="45946"/>
      </dsp:txXfrm>
    </dsp:sp>
    <dsp:sp modelId="{B5BB275A-270E-4695-A1FB-4437E42D715F}">
      <dsp:nvSpPr>
        <dsp:cNvPr id="0" name=""/>
        <dsp:cNvSpPr/>
      </dsp:nvSpPr>
      <dsp:spPr>
        <a:xfrm>
          <a:off x="1926295" y="0"/>
          <a:ext cx="1607750" cy="92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Литература Киевской Руси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953488" y="27193"/>
        <a:ext cx="1553364" cy="874057"/>
      </dsp:txXfrm>
    </dsp:sp>
    <dsp:sp modelId="{46AE8D09-CBA5-4CD8-855E-8FB43245C601}">
      <dsp:nvSpPr>
        <dsp:cNvPr id="0" name=""/>
        <dsp:cNvSpPr/>
      </dsp:nvSpPr>
      <dsp:spPr>
        <a:xfrm rot="865903">
          <a:off x="3526802" y="495667"/>
          <a:ext cx="459153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459153" y="257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itchFamily="34" charset="0"/>
            <a:cs typeface="Arial" pitchFamily="34" charset="0"/>
          </a:endParaRPr>
        </a:p>
      </dsp:txBody>
      <dsp:txXfrm>
        <a:off x="3744900" y="509959"/>
        <a:ext cx="22957" cy="22957"/>
      </dsp:txXfrm>
    </dsp:sp>
    <dsp:sp modelId="{6BC49994-9180-41D8-B204-1C822D861E5D}">
      <dsp:nvSpPr>
        <dsp:cNvPr id="0" name=""/>
        <dsp:cNvSpPr/>
      </dsp:nvSpPr>
      <dsp:spPr>
        <a:xfrm>
          <a:off x="3978711" y="229547"/>
          <a:ext cx="1396429" cy="698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Период с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X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по 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XII</a:t>
          </a:r>
          <a:r>
            <a:rPr lang="uz-Cyrl-UZ" sz="1400" kern="1200" dirty="0" smtClean="0">
              <a:latin typeface="Arial" pitchFamily="34" charset="0"/>
              <a:cs typeface="Arial" pitchFamily="34" charset="0"/>
            </a:rPr>
            <a:t> в.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99161" y="249997"/>
        <a:ext cx="1355529" cy="657314"/>
      </dsp:txXfrm>
    </dsp:sp>
    <dsp:sp modelId="{625D3E99-9A8C-4CFB-91E0-8FFBD253AEE0}">
      <dsp:nvSpPr>
        <dsp:cNvPr id="0" name=""/>
        <dsp:cNvSpPr/>
      </dsp:nvSpPr>
      <dsp:spPr>
        <a:xfrm rot="3001035">
          <a:off x="1256697" y="1505791"/>
          <a:ext cx="815312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815312" y="257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itchFamily="34" charset="0"/>
            <a:cs typeface="Arial" pitchFamily="34" charset="0"/>
          </a:endParaRPr>
        </a:p>
      </dsp:txBody>
      <dsp:txXfrm>
        <a:off x="1643970" y="1511179"/>
        <a:ext cx="40765" cy="40765"/>
      </dsp:txXfrm>
    </dsp:sp>
    <dsp:sp modelId="{B2733395-40B5-4C4D-9572-4BB8E6C6988C}">
      <dsp:nvSpPr>
        <dsp:cNvPr id="0" name=""/>
        <dsp:cNvSpPr/>
      </dsp:nvSpPr>
      <dsp:spPr>
        <a:xfrm>
          <a:off x="1926295" y="1249446"/>
          <a:ext cx="1656039" cy="11889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Литература периода феодальной раздробленности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961118" y="1284269"/>
        <a:ext cx="1586393" cy="1119308"/>
      </dsp:txXfrm>
    </dsp:sp>
    <dsp:sp modelId="{095F82F5-24A9-441C-9B97-5B5C85A9ACE9}">
      <dsp:nvSpPr>
        <dsp:cNvPr id="0" name=""/>
        <dsp:cNvSpPr/>
      </dsp:nvSpPr>
      <dsp:spPr>
        <a:xfrm rot="20689944">
          <a:off x="3574122" y="1756471"/>
          <a:ext cx="471493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471493" y="257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itchFamily="34" charset="0"/>
            <a:cs typeface="Arial" pitchFamily="34" charset="0"/>
          </a:endParaRPr>
        </a:p>
      </dsp:txBody>
      <dsp:txXfrm>
        <a:off x="3798081" y="1770454"/>
        <a:ext cx="23574" cy="23574"/>
      </dsp:txXfrm>
    </dsp:sp>
    <dsp:sp modelId="{0269F2CB-1496-4C2B-B2BA-DD199597F32D}">
      <dsp:nvSpPr>
        <dsp:cNvPr id="0" name=""/>
        <dsp:cNvSpPr/>
      </dsp:nvSpPr>
      <dsp:spPr>
        <a:xfrm>
          <a:off x="4037403" y="1156137"/>
          <a:ext cx="1396429" cy="1128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Период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  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XII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по первую четверть 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XIII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века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070466" y="1189200"/>
        <a:ext cx="1330303" cy="1062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49F5C-CD54-4647-A5C2-D19AF46649A6}">
      <dsp:nvSpPr>
        <dsp:cNvPr id="0" name=""/>
        <dsp:cNvSpPr/>
      </dsp:nvSpPr>
      <dsp:spPr>
        <a:xfrm>
          <a:off x="16073" y="1074"/>
          <a:ext cx="5454253" cy="6060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Появляются новые виды литературы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3823" y="18824"/>
        <a:ext cx="5418753" cy="570528"/>
      </dsp:txXfrm>
    </dsp:sp>
    <dsp:sp modelId="{8AFC80C2-D33F-496B-845E-36873E22D33F}">
      <dsp:nvSpPr>
        <dsp:cNvPr id="0" name=""/>
        <dsp:cNvSpPr/>
      </dsp:nvSpPr>
      <dsp:spPr>
        <a:xfrm>
          <a:off x="83857" y="716187"/>
          <a:ext cx="1237206" cy="81338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73440-2752-4DF2-8105-273DF9128641}">
      <dsp:nvSpPr>
        <dsp:cNvPr id="0" name=""/>
        <dsp:cNvSpPr/>
      </dsp:nvSpPr>
      <dsp:spPr>
        <a:xfrm>
          <a:off x="1406517" y="738968"/>
          <a:ext cx="4079882" cy="76710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Прочно утверждается дворянская литература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43971" y="776422"/>
        <a:ext cx="4004974" cy="692196"/>
      </dsp:txXfrm>
    </dsp:sp>
    <dsp:sp modelId="{5A0FFE71-9C0B-44BF-BB7C-D4FCA675CD83}">
      <dsp:nvSpPr>
        <dsp:cNvPr id="0" name=""/>
        <dsp:cNvSpPr/>
      </dsp:nvSpPr>
      <dsp:spPr>
        <a:xfrm>
          <a:off x="64469" y="1603364"/>
          <a:ext cx="1226273" cy="83503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0A679-A756-41A1-8DED-8D44BC48860E}">
      <dsp:nvSpPr>
        <dsp:cNvPr id="0" name=""/>
        <dsp:cNvSpPr/>
      </dsp:nvSpPr>
      <dsp:spPr>
        <a:xfrm>
          <a:off x="1379474" y="1718739"/>
          <a:ext cx="4106925" cy="674933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 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XVII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веке уже развивается посадская и отчасти крестьянская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2427" y="1751692"/>
        <a:ext cx="4041019" cy="60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FE25F-A9A5-4DB7-8AF5-CB789FEA77F0}">
      <dsp:nvSpPr>
        <dsp:cNvPr id="0" name=""/>
        <dsp:cNvSpPr/>
      </dsp:nvSpPr>
      <dsp:spPr>
        <a:xfrm>
          <a:off x="1147" y="0"/>
          <a:ext cx="1784972" cy="2421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 </a:t>
          </a:r>
          <a:r>
            <a:rPr lang="en-US" sz="1400" kern="1200" dirty="0" smtClean="0"/>
            <a:t>XIV</a:t>
          </a:r>
          <a:r>
            <a:rPr lang="ru-RU" sz="1400" kern="1200" dirty="0" smtClean="0"/>
            <a:t> </a:t>
          </a:r>
          <a:r>
            <a:rPr lang="uz-Cyrl-UZ" sz="1400" kern="1200" dirty="0" smtClean="0"/>
            <a:t>века писали почерком </a:t>
          </a:r>
          <a:r>
            <a:rPr lang="uz-Cyrl-UZ" sz="1400" b="1" kern="1200" dirty="0" smtClean="0"/>
            <a:t>устав</a:t>
          </a:r>
          <a:endParaRPr lang="ru-RU" sz="1400" b="1" kern="1200" dirty="0"/>
        </a:p>
      </dsp:txBody>
      <dsp:txXfrm>
        <a:off x="1147" y="968656"/>
        <a:ext cx="1784972" cy="968656"/>
      </dsp:txXfrm>
    </dsp:sp>
    <dsp:sp modelId="{B228F11A-A96F-47DC-8137-D81B6CE5208E}">
      <dsp:nvSpPr>
        <dsp:cNvPr id="0" name=""/>
        <dsp:cNvSpPr/>
      </dsp:nvSpPr>
      <dsp:spPr>
        <a:xfrm>
          <a:off x="490430" y="145298"/>
          <a:ext cx="806406" cy="80640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4021B-AF46-444E-858E-428171A338FA}">
      <dsp:nvSpPr>
        <dsp:cNvPr id="0" name=""/>
        <dsp:cNvSpPr/>
      </dsp:nvSpPr>
      <dsp:spPr>
        <a:xfrm>
          <a:off x="1839669" y="0"/>
          <a:ext cx="1784972" cy="242164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kern="1200" dirty="0" smtClean="0"/>
            <a:t>Со второй половин</a:t>
          </a:r>
          <a:r>
            <a:rPr lang="ru-RU" sz="1400" kern="1200" dirty="0" smtClean="0"/>
            <a:t>ы</a:t>
          </a:r>
          <a:r>
            <a:rPr lang="en-US" sz="1400" kern="1200" dirty="0" smtClean="0"/>
            <a:t> XIV</a:t>
          </a:r>
          <a:r>
            <a:rPr lang="uz-Cyrl-UZ" sz="1400" kern="1200" dirty="0" smtClean="0"/>
            <a:t> </a:t>
          </a:r>
          <a:r>
            <a:rPr lang="ru-RU" sz="1400" kern="1200" dirty="0" smtClean="0"/>
            <a:t>века - </a:t>
          </a:r>
          <a:r>
            <a:rPr lang="ru-RU" sz="1400" b="1" kern="1200" dirty="0" smtClean="0"/>
            <a:t>полуустав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1839669" y="968656"/>
        <a:ext cx="1784972" cy="968656"/>
      </dsp:txXfrm>
    </dsp:sp>
    <dsp:sp modelId="{02EB28B6-A67A-41E0-8913-5B5676FCF5D7}">
      <dsp:nvSpPr>
        <dsp:cNvPr id="0" name=""/>
        <dsp:cNvSpPr/>
      </dsp:nvSpPr>
      <dsp:spPr>
        <a:xfrm>
          <a:off x="2328952" y="145298"/>
          <a:ext cx="806406" cy="806406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DED33-C3C5-4757-AD49-2E9BD6FF790C}">
      <dsp:nvSpPr>
        <dsp:cNvPr id="0" name=""/>
        <dsp:cNvSpPr/>
      </dsp:nvSpPr>
      <dsp:spPr>
        <a:xfrm>
          <a:off x="3678191" y="0"/>
          <a:ext cx="1784972" cy="242164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Развивается </a:t>
          </a:r>
          <a:r>
            <a:rPr lang="ru-RU" sz="1400" b="1" kern="1200" dirty="0" smtClean="0"/>
            <a:t>скоропись</a:t>
          </a:r>
          <a:endParaRPr lang="ru-RU" sz="1400" b="1" kern="1200" dirty="0"/>
        </a:p>
      </dsp:txBody>
      <dsp:txXfrm>
        <a:off x="3678191" y="968656"/>
        <a:ext cx="1784972" cy="968656"/>
      </dsp:txXfrm>
    </dsp:sp>
    <dsp:sp modelId="{6E6E49B8-119C-4E13-9E3A-5F55F721AE0D}">
      <dsp:nvSpPr>
        <dsp:cNvPr id="0" name=""/>
        <dsp:cNvSpPr/>
      </dsp:nvSpPr>
      <dsp:spPr>
        <a:xfrm>
          <a:off x="4167474" y="145298"/>
          <a:ext cx="806406" cy="806406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5D120-09D0-491C-9B3F-F273D13E093F}">
      <dsp:nvSpPr>
        <dsp:cNvPr id="0" name=""/>
        <dsp:cNvSpPr/>
      </dsp:nvSpPr>
      <dsp:spPr>
        <a:xfrm>
          <a:off x="218572" y="1937312"/>
          <a:ext cx="5027166" cy="36324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6285E-A38E-4265-B866-A39B5777A009}">
      <dsp:nvSpPr>
        <dsp:cNvPr id="0" name=""/>
        <dsp:cNvSpPr/>
      </dsp:nvSpPr>
      <dsp:spPr>
        <a:xfrm>
          <a:off x="109745" y="738872"/>
          <a:ext cx="1348850" cy="674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Литература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29498" y="758625"/>
        <a:ext cx="1309344" cy="634919"/>
      </dsp:txXfrm>
    </dsp:sp>
    <dsp:sp modelId="{9C2D37F4-9BB2-45E0-8BE9-24E029E6F6D6}">
      <dsp:nvSpPr>
        <dsp:cNvPr id="0" name=""/>
        <dsp:cNvSpPr/>
      </dsp:nvSpPr>
      <dsp:spPr>
        <a:xfrm rot="18625398">
          <a:off x="1312329" y="734475"/>
          <a:ext cx="83207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832071" y="248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1707563" y="738565"/>
        <a:ext cx="41603" cy="41603"/>
      </dsp:txXfrm>
    </dsp:sp>
    <dsp:sp modelId="{2676C679-6CB6-4EB0-AE9C-B13DC92F403F}">
      <dsp:nvSpPr>
        <dsp:cNvPr id="0" name=""/>
        <dsp:cNvSpPr/>
      </dsp:nvSpPr>
      <dsp:spPr>
        <a:xfrm>
          <a:off x="1998135" y="105437"/>
          <a:ext cx="1348850" cy="674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Церковная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17888" y="125190"/>
        <a:ext cx="1309344" cy="634919"/>
      </dsp:txXfrm>
    </dsp:sp>
    <dsp:sp modelId="{FF270F72-5528-4999-8E03-6167E1658221}">
      <dsp:nvSpPr>
        <dsp:cNvPr id="0" name=""/>
        <dsp:cNvSpPr/>
      </dsp:nvSpPr>
      <dsp:spPr>
        <a:xfrm rot="21583737">
          <a:off x="3346982" y="416301"/>
          <a:ext cx="615419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615419" y="248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639306" y="425808"/>
        <a:ext cx="30770" cy="30770"/>
      </dsp:txXfrm>
    </dsp:sp>
    <dsp:sp modelId="{AA491D31-CAEA-4B53-AA25-49F040E74503}">
      <dsp:nvSpPr>
        <dsp:cNvPr id="0" name=""/>
        <dsp:cNvSpPr/>
      </dsp:nvSpPr>
      <dsp:spPr>
        <a:xfrm>
          <a:off x="3962398" y="0"/>
          <a:ext cx="1348850" cy="879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Была связана с ритуалами христианского культа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88157" y="25759"/>
        <a:ext cx="1297332" cy="827959"/>
      </dsp:txXfrm>
    </dsp:sp>
    <dsp:sp modelId="{772636CD-8440-49ED-9954-AC428E825CC1}">
      <dsp:nvSpPr>
        <dsp:cNvPr id="0" name=""/>
        <dsp:cNvSpPr/>
      </dsp:nvSpPr>
      <dsp:spPr>
        <a:xfrm rot="2974602">
          <a:off x="1312329" y="1367910"/>
          <a:ext cx="83207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832071" y="248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1707563" y="1372001"/>
        <a:ext cx="41603" cy="41603"/>
      </dsp:txXfrm>
    </dsp:sp>
    <dsp:sp modelId="{BBFD4E8E-DAAC-4FBD-ACFA-C130ECA3BF30}">
      <dsp:nvSpPr>
        <dsp:cNvPr id="0" name=""/>
        <dsp:cNvSpPr/>
      </dsp:nvSpPr>
      <dsp:spPr>
        <a:xfrm>
          <a:off x="1998135" y="1372307"/>
          <a:ext cx="1348850" cy="674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Мирская (светская)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17888" y="1392060"/>
        <a:ext cx="1309344" cy="634919"/>
      </dsp:txXfrm>
    </dsp:sp>
    <dsp:sp modelId="{D1FFE2E0-1230-45C9-BFD1-DAE8455997C6}">
      <dsp:nvSpPr>
        <dsp:cNvPr id="0" name=""/>
        <dsp:cNvSpPr/>
      </dsp:nvSpPr>
      <dsp:spPr>
        <a:xfrm rot="18390">
          <a:off x="3346981" y="1686083"/>
          <a:ext cx="54424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544241" y="248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605496" y="1697370"/>
        <a:ext cx="27212" cy="27212"/>
      </dsp:txXfrm>
    </dsp:sp>
    <dsp:sp modelId="{EFA8A462-3AEA-412D-812D-0F5EF9EA7851}">
      <dsp:nvSpPr>
        <dsp:cNvPr id="0" name=""/>
        <dsp:cNvSpPr/>
      </dsp:nvSpPr>
      <dsp:spPr>
        <a:xfrm>
          <a:off x="3891219" y="986463"/>
          <a:ext cx="1490128" cy="14519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Вырабатывалась путём широкого взаимодействия с жанрами устного народного творчества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33745" y="1028989"/>
        <a:ext cx="1405076" cy="1366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6CBCB-7C9F-4D65-883C-B3A9A59D2E15}">
      <dsp:nvSpPr>
        <dsp:cNvPr id="0" name=""/>
        <dsp:cNvSpPr/>
      </dsp:nvSpPr>
      <dsp:spPr>
        <a:xfrm>
          <a:off x="1488859" y="338135"/>
          <a:ext cx="2317749" cy="2317749"/>
        </a:xfrm>
        <a:prstGeom prst="blockArc">
          <a:avLst>
            <a:gd name="adj1" fmla="val 10627479"/>
            <a:gd name="adj2" fmla="val 18174117"/>
            <a:gd name="adj3" fmla="val 4644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A896A-361B-4EEB-86ED-8B5481FD325A}">
      <dsp:nvSpPr>
        <dsp:cNvPr id="0" name=""/>
        <dsp:cNvSpPr/>
      </dsp:nvSpPr>
      <dsp:spPr>
        <a:xfrm>
          <a:off x="1476649" y="219747"/>
          <a:ext cx="2317749" cy="2317749"/>
        </a:xfrm>
        <a:prstGeom prst="blockArc">
          <a:avLst>
            <a:gd name="adj1" fmla="val 2511086"/>
            <a:gd name="adj2" fmla="val 10265863"/>
            <a:gd name="adj3" fmla="val 4644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21B0F-8381-432F-9132-08B13F020C75}">
      <dsp:nvSpPr>
        <dsp:cNvPr id="0" name=""/>
        <dsp:cNvSpPr/>
      </dsp:nvSpPr>
      <dsp:spPr>
        <a:xfrm>
          <a:off x="1419205" y="289261"/>
          <a:ext cx="2317749" cy="2317749"/>
        </a:xfrm>
        <a:prstGeom prst="blockArc">
          <a:avLst>
            <a:gd name="adj1" fmla="val 18432595"/>
            <a:gd name="adj2" fmla="val 2237146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C7D9E-358F-4CCE-B161-BEA398989E1A}">
      <dsp:nvSpPr>
        <dsp:cNvPr id="0" name=""/>
        <dsp:cNvSpPr/>
      </dsp:nvSpPr>
      <dsp:spPr>
        <a:xfrm>
          <a:off x="1985865" y="858768"/>
          <a:ext cx="1443134" cy="1067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Композиция «Поучения»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2197207" y="1015150"/>
        <a:ext cx="1020450" cy="755077"/>
      </dsp:txXfrm>
    </dsp:sp>
    <dsp:sp modelId="{E801B2FC-6EF3-4C48-829D-4D50DDD11404}">
      <dsp:nvSpPr>
        <dsp:cNvPr id="0" name=""/>
        <dsp:cNvSpPr/>
      </dsp:nvSpPr>
      <dsp:spPr>
        <a:xfrm>
          <a:off x="2570483" y="172866"/>
          <a:ext cx="1384275" cy="7474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Вступление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2773205" y="282333"/>
        <a:ext cx="978831" cy="528555"/>
      </dsp:txXfrm>
    </dsp:sp>
    <dsp:sp modelId="{A0CF3E92-76F8-4096-84EC-8DCAD841D411}">
      <dsp:nvSpPr>
        <dsp:cNvPr id="0" name=""/>
        <dsp:cNvSpPr/>
      </dsp:nvSpPr>
      <dsp:spPr>
        <a:xfrm>
          <a:off x="2928673" y="1760125"/>
          <a:ext cx="1100050" cy="747489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Поучения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089772" y="1869592"/>
        <a:ext cx="777852" cy="528555"/>
      </dsp:txXfrm>
    </dsp:sp>
    <dsp:sp modelId="{DD9762B4-9C69-4A39-90DA-0FF79E261E0F}">
      <dsp:nvSpPr>
        <dsp:cNvPr id="0" name=""/>
        <dsp:cNvSpPr/>
      </dsp:nvSpPr>
      <dsp:spPr>
        <a:xfrm>
          <a:off x="951913" y="1180048"/>
          <a:ext cx="1130562" cy="74748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Концовка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117480" y="1289515"/>
        <a:ext cx="799428" cy="5285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DE7E0-AE2F-464E-9A0F-D76801F9F9D7}">
      <dsp:nvSpPr>
        <dsp:cNvPr id="0" name=""/>
        <dsp:cNvSpPr/>
      </dsp:nvSpPr>
      <dsp:spPr>
        <a:xfrm>
          <a:off x="2179409" y="922356"/>
          <a:ext cx="657680" cy="6576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Ответ </a:t>
          </a:r>
          <a:endParaRPr lang="ru-RU" sz="1400" kern="1200" dirty="0"/>
        </a:p>
      </dsp:txBody>
      <dsp:txXfrm>
        <a:off x="2275724" y="1018671"/>
        <a:ext cx="465050" cy="465050"/>
      </dsp:txXfrm>
    </dsp:sp>
    <dsp:sp modelId="{992B3532-1E95-453E-829D-F5AC56B3FD37}">
      <dsp:nvSpPr>
        <dsp:cNvPr id="0" name=""/>
        <dsp:cNvSpPr/>
      </dsp:nvSpPr>
      <dsp:spPr>
        <a:xfrm rot="324324">
          <a:off x="2998322" y="1204489"/>
          <a:ext cx="395825" cy="22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998471" y="1246051"/>
        <a:ext cx="328742" cy="134167"/>
      </dsp:txXfrm>
    </dsp:sp>
    <dsp:sp modelId="{3075554A-D9F1-41A7-B886-6069A726E913}">
      <dsp:nvSpPr>
        <dsp:cNvPr id="0" name=""/>
        <dsp:cNvSpPr/>
      </dsp:nvSpPr>
      <dsp:spPr>
        <a:xfrm>
          <a:off x="3577685" y="1054665"/>
          <a:ext cx="657680" cy="6576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Нет </a:t>
          </a:r>
          <a:endParaRPr lang="ru-RU" sz="1400" kern="1200" dirty="0"/>
        </a:p>
      </dsp:txBody>
      <dsp:txXfrm>
        <a:off x="3674000" y="1150980"/>
        <a:ext cx="465050" cy="465050"/>
      </dsp:txXfrm>
    </dsp:sp>
    <dsp:sp modelId="{44977B6F-860D-4F9F-893D-F3FD43B373DB}">
      <dsp:nvSpPr>
        <dsp:cNvPr id="0" name=""/>
        <dsp:cNvSpPr/>
      </dsp:nvSpPr>
      <dsp:spPr>
        <a:xfrm rot="10436040">
          <a:off x="1560075" y="1216743"/>
          <a:ext cx="440559" cy="22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626970" y="1257921"/>
        <a:ext cx="373476" cy="134167"/>
      </dsp:txXfrm>
    </dsp:sp>
    <dsp:sp modelId="{B22CE540-9265-43C2-8F86-895A8C84B21F}">
      <dsp:nvSpPr>
        <dsp:cNvPr id="0" name=""/>
        <dsp:cNvSpPr/>
      </dsp:nvSpPr>
      <dsp:spPr>
        <a:xfrm>
          <a:off x="698821" y="1079696"/>
          <a:ext cx="657680" cy="65768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Да </a:t>
          </a:r>
          <a:endParaRPr lang="ru-RU" sz="1400" kern="1200" dirty="0"/>
        </a:p>
      </dsp:txBody>
      <dsp:txXfrm>
        <a:off x="795136" y="1176011"/>
        <a:ext cx="465050" cy="46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8FE5-944D-4206-A903-78265F144772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6EC1-8ED5-43D8-A2CF-56E483BF5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7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978" y="218738"/>
            <a:ext cx="2602722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Литература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75937" y="1114400"/>
            <a:ext cx="4429947" cy="17709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000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r>
              <a:rPr lang="ru-RU" sz="2000" b="1" dirty="0">
                <a:solidFill>
                  <a:srgbClr val="2365C7"/>
                </a:solidFill>
                <a:latin typeface="Arial"/>
                <a:cs typeface="Arial"/>
              </a:rPr>
              <a:t>Древнерусская 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литература</a:t>
            </a:r>
            <a:r>
              <a:rPr lang="ru-RU" sz="20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8527" y="541953"/>
            <a:ext cx="4665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Жанры древнерусской литературы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65893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/>
          <p:nvPr/>
        </p:nvSpPr>
        <p:spPr>
          <a:xfrm>
            <a:off x="5422223" y="197132"/>
            <a:ext cx="203877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>
                <a:solidFill>
                  <a:srgbClr val="00A650"/>
                </a:solidFill>
                <a:latin typeface="Arial"/>
                <a:cs typeface="Arial"/>
              </a:rPr>
              <a:t>9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697234"/>
            <a:ext cx="3653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Господствующее положение среди жанров мирской литературы занимает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историческая повесть,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посвящённая выдающимся событиям, связанным с борьбой против внешних врагов Руси.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повести примыкают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историческое сказание, предание.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08" y="572534"/>
            <a:ext cx="1899111" cy="25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64" y="39396"/>
            <a:ext cx="5164295" cy="315471"/>
          </a:xfrm>
        </p:spPr>
        <p:txBody>
          <a:bodyPr/>
          <a:lstStyle/>
          <a:p>
            <a:r>
              <a:rPr lang="ru-RU" dirty="0" smtClean="0"/>
              <a:t>Жанры </a:t>
            </a:r>
            <a:r>
              <a:rPr lang="ru-RU" dirty="0"/>
              <a:t>древнерусской литературы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74625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/>
          <p:cNvSpPr txBox="1"/>
          <p:nvPr/>
        </p:nvSpPr>
        <p:spPr>
          <a:xfrm>
            <a:off x="5321300" y="21985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10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63" y="555625"/>
            <a:ext cx="2550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Особое место среди мирских жанров занимает «Поучение» Владимира Мономаха, которое свидетельствует о высоком уровне литературного развития в </a:t>
            </a:r>
            <a:r>
              <a:rPr lang="en-US" dirty="0" smtClean="0"/>
              <a:t>XI-XIII </a:t>
            </a:r>
            <a:r>
              <a:rPr lang="ru-RU" dirty="0" smtClean="0"/>
              <a:t>веках.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4041182"/>
              </p:ext>
            </p:extLst>
          </p:nvPr>
        </p:nvGraphicFramePr>
        <p:xfrm>
          <a:off x="1511300" y="430213"/>
          <a:ext cx="5334000" cy="281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9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Жанры древнерусской литературы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429000" cy="2154436"/>
          </a:xfrm>
        </p:spPr>
        <p:txBody>
          <a:bodyPr/>
          <a:lstStyle/>
          <a:p>
            <a:pPr algn="ctr"/>
            <a:r>
              <a:rPr lang="ru-RU" sz="1400" b="1" dirty="0" smtClean="0"/>
              <a:t>Летопись </a:t>
            </a:r>
            <a:r>
              <a:rPr lang="ru-RU" sz="1400" dirty="0" smtClean="0"/>
              <a:t>– описания событий по годам, систематически. Они велись в монастырях и имели, в отличие от сказания, автора-летописца.</a:t>
            </a:r>
          </a:p>
          <a:p>
            <a:pPr algn="ctr"/>
            <a:r>
              <a:rPr lang="ru-RU" sz="1400" dirty="0" smtClean="0"/>
              <a:t>Первый памятник русского летописания, дошедший до нас, – </a:t>
            </a:r>
            <a:r>
              <a:rPr lang="ru-RU" sz="1400" b="1" dirty="0" smtClean="0"/>
              <a:t>«Повесть временных лет», </a:t>
            </a:r>
            <a:r>
              <a:rPr lang="ru-RU" sz="1400" dirty="0" smtClean="0"/>
              <a:t>созданная учёным-монахом </a:t>
            </a:r>
            <a:r>
              <a:rPr lang="ru-RU" sz="1400" b="1" dirty="0" smtClean="0"/>
              <a:t>Нестором в 1113 году.</a:t>
            </a:r>
          </a:p>
          <a:p>
            <a:pPr algn="ctr"/>
            <a:r>
              <a:rPr lang="ru-RU" sz="1400" dirty="0" smtClean="0"/>
              <a:t>Это не только первая история Руси, но и художественное произведение.</a:t>
            </a:r>
            <a:endParaRPr lang="ru-RU" sz="1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97132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4"/>
          <p:cNvSpPr txBox="1"/>
          <p:nvPr/>
        </p:nvSpPr>
        <p:spPr>
          <a:xfrm>
            <a:off x="5306018" y="19713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11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14017" r="61244" b="22984"/>
          <a:stretch/>
        </p:blipFill>
        <p:spPr bwMode="auto">
          <a:xfrm>
            <a:off x="3915040" y="631825"/>
            <a:ext cx="1711060" cy="22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12" y="631825"/>
            <a:ext cx="30036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Жанры древнерусской литературы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667000" cy="2769989"/>
          </a:xfrm>
        </p:spPr>
        <p:txBody>
          <a:bodyPr/>
          <a:lstStyle/>
          <a:p>
            <a:r>
              <a:rPr lang="ru-RU" sz="1800" dirty="0" smtClean="0"/>
              <a:t>Произведения, посвященные воинам, их подвигам, получили название </a:t>
            </a:r>
            <a:r>
              <a:rPr lang="ru-RU" sz="1800" b="1" dirty="0" smtClean="0"/>
              <a:t>воинских повестей.</a:t>
            </a:r>
            <a:r>
              <a:rPr lang="ru-RU" sz="1800" dirty="0"/>
              <a:t> Произведения, посвящённые жизни святых, получили название </a:t>
            </a:r>
            <a:r>
              <a:rPr lang="ru-RU" sz="1800" b="1" dirty="0"/>
              <a:t>жития</a:t>
            </a:r>
            <a:r>
              <a:rPr lang="ru-RU" sz="1800" dirty="0"/>
              <a:t>. </a:t>
            </a:r>
          </a:p>
          <a:p>
            <a:endParaRPr lang="ru-RU" sz="18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8" y="206704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/>
          <p:cNvSpPr txBox="1"/>
          <p:nvPr/>
        </p:nvSpPr>
        <p:spPr>
          <a:xfrm>
            <a:off x="5306018" y="223124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12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4" name="AutoShape 2" descr="https://sretenie.com/catalog_img/149647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retenie.com/catalog_img/149647-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Жанры древнерусской литературы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65" y="158822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77235"/>
            <a:ext cx="5377953" cy="2239074"/>
          </a:xfrm>
        </p:spPr>
        <p:txBody>
          <a:bodyPr/>
          <a:lstStyle/>
          <a:p>
            <a:r>
              <a:rPr lang="ru-RU" sz="1350" dirty="0" smtClean="0"/>
              <a:t> </a:t>
            </a:r>
            <a:r>
              <a:rPr lang="en-US" sz="1350" dirty="0" smtClean="0"/>
              <a:t>  </a:t>
            </a:r>
            <a:r>
              <a:rPr lang="ru-RU" dirty="0" smtClean="0"/>
              <a:t>В </a:t>
            </a:r>
            <a:r>
              <a:rPr lang="ru-RU" dirty="0" smtClean="0"/>
              <a:t>ряде произведений житийной литературы прославлялась личность царя. Одно из первых произведений житийной литературы – это </a:t>
            </a:r>
            <a:r>
              <a:rPr lang="ru-RU" b="1" dirty="0" smtClean="0"/>
              <a:t>«Сказание о Борисе и Глебе». </a:t>
            </a:r>
            <a:r>
              <a:rPr lang="ru-RU" dirty="0" smtClean="0"/>
              <a:t>Позже появляются «Житие Феодосия Печерского», «Житие Александра Невского», «Житие Сергея Радонежского» и многие другие. </a:t>
            </a:r>
          </a:p>
          <a:p>
            <a:r>
              <a:rPr lang="ru-RU" b="1" dirty="0" smtClean="0"/>
              <a:t>«Житие протопопа Аввакума» </a:t>
            </a:r>
            <a:r>
              <a:rPr lang="ru-RU" dirty="0" smtClean="0"/>
              <a:t>– исповедь человека справедливого, убеждённого в правоте своего дела. Он был сослан с семьёй на 10 лет в Тобольск, потом – в Даурию. Только в 1663 году (через 10 лет) возвращается в Москву, однако продолжает борьбу с официальной церковью, за что вновь был сослан в Мезень.</a:t>
            </a:r>
          </a:p>
          <a:p>
            <a:r>
              <a:rPr lang="ru-RU" dirty="0" smtClean="0"/>
              <a:t>Были ещё и описания путешествий и паломничеств. Наиболее известно </a:t>
            </a:r>
            <a:r>
              <a:rPr lang="ru-RU" b="1" dirty="0" smtClean="0"/>
              <a:t>«Хождение за три моря Афанасия Никитина». </a:t>
            </a:r>
            <a:endParaRPr lang="ru-RU" b="1" dirty="0"/>
          </a:p>
        </p:txBody>
      </p:sp>
      <p:sp>
        <p:nvSpPr>
          <p:cNvPr id="4" name="object 4"/>
          <p:cNvSpPr txBox="1"/>
          <p:nvPr/>
        </p:nvSpPr>
        <p:spPr>
          <a:xfrm>
            <a:off x="5321300" y="174625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13</a:t>
            </a:r>
            <a:endParaRPr sz="1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9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4715748" cy="315471"/>
          </a:xfrm>
        </p:spPr>
        <p:txBody>
          <a:bodyPr/>
          <a:lstStyle/>
          <a:p>
            <a:r>
              <a:rPr lang="ru-RU" dirty="0" smtClean="0"/>
              <a:t>Согласны ли вы?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50505"/>
              </p:ext>
            </p:extLst>
          </p:nvPr>
        </p:nvGraphicFramePr>
        <p:xfrm>
          <a:off x="139700" y="631825"/>
          <a:ext cx="5486400" cy="54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9700" y="2003425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Согласны ли вы, что…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1. Монополия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церкви ограничивала художественные возможности древнерусской литературы и не дала материал в области повествовательного жанра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5220042"/>
              </p:ext>
            </p:extLst>
          </p:nvPr>
        </p:nvGraphicFramePr>
        <p:xfrm>
          <a:off x="215900" y="327025"/>
          <a:ext cx="5016500" cy="250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8" y="188922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9700" y="860425"/>
            <a:ext cx="53339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Нет 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306018" y="19713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14</a:t>
            </a:r>
            <a:endParaRPr sz="1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0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Согласны ли вы?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8" y="188922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45706" cy="2423740"/>
          </a:xfrm>
        </p:spPr>
        <p:txBody>
          <a:bodyPr/>
          <a:lstStyle/>
          <a:p>
            <a:r>
              <a:rPr lang="ru-RU" sz="1050" b="1" dirty="0" smtClean="0"/>
              <a:t>Согласны ли вы, что…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Монополия церкви ограничивала </a:t>
            </a:r>
            <a:r>
              <a:rPr lang="ru-RU" sz="1050" dirty="0"/>
              <a:t>художественные возможности древнерусской </a:t>
            </a:r>
            <a:r>
              <a:rPr lang="ru-RU" sz="1050" dirty="0" smtClean="0"/>
              <a:t>литературы и не дала материал </a:t>
            </a:r>
            <a:r>
              <a:rPr lang="ru-RU" sz="1050" dirty="0"/>
              <a:t>в области повествовательного </a:t>
            </a:r>
            <a:r>
              <a:rPr lang="ru-RU" sz="1050" dirty="0" smtClean="0"/>
              <a:t>жанра?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Литература Киевской Руси </a:t>
            </a:r>
            <a:r>
              <a:rPr lang="ru-RU" sz="1050" dirty="0"/>
              <a:t>охватывала период </a:t>
            </a:r>
            <a:r>
              <a:rPr lang="ru-RU" sz="1050" dirty="0" smtClean="0"/>
              <a:t>с </a:t>
            </a:r>
            <a:r>
              <a:rPr lang="ru-RU" sz="1050" dirty="0"/>
              <a:t>X по XII в</a:t>
            </a:r>
            <a:r>
              <a:rPr lang="ru-RU" sz="1050" dirty="0" smtClean="0"/>
              <a:t>.?</a:t>
            </a:r>
          </a:p>
          <a:p>
            <a:pPr marL="228600" indent="-228600">
              <a:buAutoNum type="arabicPeriod"/>
            </a:pPr>
            <a:r>
              <a:rPr lang="ru-RU" sz="1050" dirty="0"/>
              <a:t>Памятники </a:t>
            </a:r>
            <a:r>
              <a:rPr lang="ru-RU" sz="1050" dirty="0" smtClean="0"/>
              <a:t>письменности Киевской Руси получили </a:t>
            </a:r>
            <a:r>
              <a:rPr lang="ru-RU" sz="1050" dirty="0"/>
              <a:t>распространение и дошли до нас в северно-русских </a:t>
            </a:r>
            <a:r>
              <a:rPr lang="ru-RU" sz="1050" dirty="0" smtClean="0"/>
              <a:t>списках?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Существовали четыре вида почерков? 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Церковная литература была </a:t>
            </a:r>
            <a:r>
              <a:rPr lang="ru-RU" sz="1050" dirty="0"/>
              <a:t>связана с ритуалами христианского </a:t>
            </a:r>
            <a:r>
              <a:rPr lang="ru-RU" sz="1050" dirty="0" smtClean="0"/>
              <a:t>культа?</a:t>
            </a:r>
          </a:p>
          <a:p>
            <a:pPr marL="228600" indent="-228600">
              <a:buAutoNum type="arabicPeriod"/>
            </a:pPr>
            <a:r>
              <a:rPr lang="ru-RU" sz="1050" dirty="0"/>
              <a:t>Композиция «</a:t>
            </a:r>
            <a:r>
              <a:rPr lang="ru-RU" sz="1050" dirty="0" smtClean="0"/>
              <a:t>Поучения» </a:t>
            </a:r>
            <a:r>
              <a:rPr lang="ru-RU" sz="1050" dirty="0"/>
              <a:t>Владимира </a:t>
            </a:r>
            <a:r>
              <a:rPr lang="ru-RU" sz="1050" dirty="0" smtClean="0"/>
              <a:t>Мономаха состоит из четырёх частей – вступления, поучения, концовки и вывода?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Составителями летописей считались летописцы? </a:t>
            </a:r>
          </a:p>
          <a:p>
            <a:pPr marL="228600" indent="-228600">
              <a:buAutoNum type="arabicPeriod"/>
            </a:pPr>
            <a:r>
              <a:rPr lang="ru-RU" sz="1050" dirty="0" smtClean="0"/>
              <a:t>Первым памятником </a:t>
            </a:r>
            <a:r>
              <a:rPr lang="ru-RU" sz="1050" dirty="0"/>
              <a:t>русского летописания, </a:t>
            </a:r>
            <a:r>
              <a:rPr lang="ru-RU" sz="1050" dirty="0" smtClean="0"/>
              <a:t>дошедшего </a:t>
            </a:r>
            <a:r>
              <a:rPr lang="ru-RU" sz="1050" dirty="0"/>
              <a:t>до нас, </a:t>
            </a:r>
            <a:r>
              <a:rPr lang="ru-RU" sz="1050" dirty="0" smtClean="0"/>
              <a:t>является «Слово о полку Игореве»?</a:t>
            </a:r>
          </a:p>
          <a:p>
            <a:pPr marL="228600" indent="-228600">
              <a:buAutoNum type="arabicPeriod"/>
            </a:pPr>
            <a:r>
              <a:rPr lang="ru-RU" sz="1050" dirty="0"/>
              <a:t>«Повесть временных лет</a:t>
            </a:r>
            <a:r>
              <a:rPr lang="ru-RU" sz="1050" dirty="0" smtClean="0"/>
              <a:t>» была создана учёным-монахом </a:t>
            </a:r>
            <a:r>
              <a:rPr lang="ru-RU" sz="1050" dirty="0"/>
              <a:t>Нестором в 1113 </a:t>
            </a:r>
            <a:r>
              <a:rPr lang="ru-RU" sz="1050" dirty="0" smtClean="0"/>
              <a:t>году?</a:t>
            </a:r>
          </a:p>
          <a:p>
            <a:pPr marL="228600" indent="-228600">
              <a:buAutoNum type="arabicPeriod"/>
            </a:pPr>
            <a:r>
              <a:rPr lang="ru-RU" sz="1050" dirty="0"/>
              <a:t>Произведения, посвящённые жизни святых, получили название </a:t>
            </a:r>
            <a:r>
              <a:rPr lang="ru-RU" sz="1050" dirty="0" smtClean="0"/>
              <a:t>жития? 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06018" y="19713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15</a:t>
            </a:r>
            <a:endParaRPr sz="1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9" t="35528" r="5528" b="21213"/>
          <a:stretch/>
        </p:blipFill>
        <p:spPr bwMode="auto">
          <a:xfrm>
            <a:off x="3340100" y="1290169"/>
            <a:ext cx="2286000" cy="17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09628"/>
              </p:ext>
            </p:extLst>
          </p:nvPr>
        </p:nvGraphicFramePr>
        <p:xfrm>
          <a:off x="139700" y="631825"/>
          <a:ext cx="54229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0"/>
                <a:gridCol w="542290"/>
                <a:gridCol w="542290"/>
                <a:gridCol w="542290"/>
                <a:gridCol w="542290"/>
                <a:gridCol w="542290"/>
                <a:gridCol w="542290"/>
                <a:gridCol w="542290"/>
                <a:gridCol w="542290"/>
                <a:gridCol w="54229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5815" r="52639" b="4901"/>
          <a:stretch/>
        </p:blipFill>
        <p:spPr bwMode="auto">
          <a:xfrm>
            <a:off x="139700" y="1330960"/>
            <a:ext cx="1582507" cy="18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8" y="188922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1" t="18456" b="20793"/>
          <a:stretch/>
        </p:blipFill>
        <p:spPr bwMode="auto">
          <a:xfrm>
            <a:off x="1739900" y="1330961"/>
            <a:ext cx="1670224" cy="18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/>
          <p:nvPr/>
        </p:nvSpPr>
        <p:spPr>
          <a:xfrm>
            <a:off x="5306018" y="19713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16</a:t>
            </a:r>
            <a:endParaRPr sz="1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2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18" y="188922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4334748" cy="315471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object 4"/>
          <p:cNvSpPr txBox="1"/>
          <p:nvPr/>
        </p:nvSpPr>
        <p:spPr>
          <a:xfrm>
            <a:off x="5382218" y="197132"/>
            <a:ext cx="32008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17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716384" y="1222236"/>
            <a:ext cx="3825875" cy="132985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98450" marR="5080" indent="-285750">
              <a:lnSpc>
                <a:spcPts val="1410"/>
              </a:lnSpc>
              <a:spcBef>
                <a:spcPts val="17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Прочитать §1 «Древнерусская литература» на страницах с 7 по 9 по учебнику.</a:t>
            </a:r>
          </a:p>
          <a:p>
            <a:pPr marL="298450" marR="5080" indent="-285750">
              <a:lnSpc>
                <a:spcPts val="1410"/>
              </a:lnSpc>
              <a:spcBef>
                <a:spcPts val="17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Прочитать ознакомительный фрагмент «Слова о полку Игореве» на 9-11 страницах по учебнику.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1400" b="1" dirty="0" smtClean="0">
              <a:latin typeface="Arial"/>
              <a:cs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1742432" y="1155133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1677758" y="2580013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1742432" y="232536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3"/>
          <p:cNvGrpSpPr/>
          <p:nvPr/>
        </p:nvGrpSpPr>
        <p:grpSpPr>
          <a:xfrm>
            <a:off x="377244" y="708025"/>
            <a:ext cx="1210256" cy="1845396"/>
            <a:chOff x="377244" y="1199601"/>
            <a:chExt cx="906780" cy="1353820"/>
          </a:xfrm>
        </p:grpSpPr>
        <p:sp>
          <p:nvSpPr>
            <p:cNvPr id="18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21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1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850" spc="-3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tn</a:t>
            </a:r>
            <a:endParaRPr sz="1850">
              <a:latin typeface="Arial Black"/>
              <a:cs typeface="Arial Black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Периодизация русской литературы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5188271"/>
              </p:ext>
            </p:extLst>
          </p:nvPr>
        </p:nvGraphicFramePr>
        <p:xfrm>
          <a:off x="76200" y="631825"/>
          <a:ext cx="56261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Древнерусская литература 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92300" y="555626"/>
            <a:ext cx="37973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50" dirty="0" smtClean="0">
                <a:latin typeface="Arial" pitchFamily="34" charset="0"/>
                <a:cs typeface="Arial" pitchFamily="34" charset="0"/>
              </a:rPr>
              <a:t>Русская литература до 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XVII 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века традиционно именуется </a:t>
            </a:r>
            <a:r>
              <a:rPr lang="ru-RU" sz="1750" b="1" dirty="0" smtClean="0">
                <a:latin typeface="Arial" pitchFamily="34" charset="0"/>
                <a:cs typeface="Arial" pitchFamily="34" charset="0"/>
              </a:rPr>
              <a:t>«древней».</a:t>
            </a:r>
          </a:p>
          <a:p>
            <a:pPr algn="r"/>
            <a:r>
              <a:rPr lang="ru-RU" sz="1750" b="1" dirty="0" smtClean="0">
                <a:latin typeface="Arial" pitchFamily="34" charset="0"/>
                <a:cs typeface="Arial" pitchFamily="34" charset="0"/>
              </a:rPr>
              <a:t>Монополия церкви 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существенно ограничивала художественные возможности древнерусской литературы, но она все же дала ценный материал в области </a:t>
            </a:r>
            <a:r>
              <a:rPr lang="ru-RU" sz="1750" b="1" dirty="0" smtClean="0">
                <a:latin typeface="Arial" pitchFamily="34" charset="0"/>
                <a:cs typeface="Arial" pitchFamily="34" charset="0"/>
              </a:rPr>
              <a:t>повествовательного жанра.</a:t>
            </a:r>
            <a:endParaRPr lang="ru-RU" sz="17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09600"/>
            <a:ext cx="1905000" cy="247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3</a:t>
            </a:r>
            <a:endParaRPr sz="14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5387059"/>
              </p:ext>
            </p:extLst>
          </p:nvPr>
        </p:nvGraphicFramePr>
        <p:xfrm>
          <a:off x="139700" y="631824"/>
          <a:ext cx="5578005" cy="243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3191748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>
                <a:latin typeface="Arial" pitchFamily="34" charset="0"/>
                <a:cs typeface="Arial" pitchFamily="34" charset="0"/>
              </a:rPr>
              <a:t>Литература Киевской Руси</a:t>
            </a:r>
            <a:endParaRPr sz="1800" spc="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129539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4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479425"/>
            <a:ext cx="31208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Основное средоточие литературы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Южная Русь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 центром 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Киеве.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Памятники получили распространение и дошли до нас 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северно-русских списках.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b="14982"/>
          <a:stretch/>
        </p:blipFill>
        <p:spPr bwMode="auto">
          <a:xfrm>
            <a:off x="3260550" y="631826"/>
            <a:ext cx="2365549" cy="13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22372"/>
            <a:ext cx="2667000" cy="117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2280" y="2132995"/>
            <a:ext cx="2825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Язык в основном был общий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старый литературный язык восточных славян. 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92" y="102424"/>
            <a:ext cx="5134874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ru-RU" sz="1800" spc="15" dirty="0"/>
              <a:t>Литература </a:t>
            </a:r>
            <a:r>
              <a:rPr lang="ru-RU" sz="1800" spc="15" dirty="0" smtClean="0"/>
              <a:t>феодальной </a:t>
            </a:r>
            <a:r>
              <a:rPr lang="ru-RU" sz="1800" spc="15" dirty="0"/>
              <a:t>раздробленности</a:t>
            </a:r>
            <a:br>
              <a:rPr lang="ru-RU" sz="1800" spc="15" dirty="0"/>
            </a:br>
            <a:endParaRPr sz="1800"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33922"/>
          <a:stretch/>
        </p:blipFill>
        <p:spPr bwMode="auto">
          <a:xfrm>
            <a:off x="139700" y="606230"/>
            <a:ext cx="2296187" cy="250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816100" y="631825"/>
            <a:ext cx="381000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algn="r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Arial"/>
                <a:cs typeface="Arial"/>
              </a:rPr>
              <a:t>Когда государство распалось на отдельные княжества наступает </a:t>
            </a:r>
            <a:r>
              <a:rPr lang="ru-RU" b="1" dirty="0" smtClean="0">
                <a:latin typeface="Arial"/>
                <a:cs typeface="Arial"/>
              </a:rPr>
              <a:t>период областного развития русской литературы</a:t>
            </a:r>
            <a:r>
              <a:rPr lang="ru-RU" dirty="0" smtClean="0">
                <a:latin typeface="Arial"/>
                <a:cs typeface="Arial"/>
              </a:rPr>
              <a:t>. В связи с образованием в  </a:t>
            </a:r>
            <a:r>
              <a:rPr lang="en-US" dirty="0" smtClean="0">
                <a:latin typeface="Arial"/>
                <a:cs typeface="Arial"/>
              </a:rPr>
              <a:t>XV </a:t>
            </a:r>
            <a:r>
              <a:rPr lang="ru-RU" dirty="0" smtClean="0">
                <a:latin typeface="Arial"/>
                <a:cs typeface="Arial"/>
              </a:rPr>
              <a:t>веке централизованного Русского государства, с начала  </a:t>
            </a:r>
            <a:r>
              <a:rPr lang="en-US" dirty="0" smtClean="0">
                <a:latin typeface="Arial"/>
                <a:cs typeface="Arial"/>
              </a:rPr>
              <a:t>XVI </a:t>
            </a:r>
            <a:r>
              <a:rPr lang="ru-RU" dirty="0" smtClean="0">
                <a:latin typeface="Arial"/>
                <a:cs typeface="Arial"/>
              </a:rPr>
              <a:t>века областные тенденции ослабевают.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28107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uz-Cyrl-UZ" spc="15" dirty="0" smtClean="0"/>
              <a:t>В</a:t>
            </a:r>
            <a:r>
              <a:rPr lang="ru-RU" spc="15" dirty="0" smtClean="0"/>
              <a:t>иды литературы 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6</a:t>
            </a:r>
            <a:endParaRPr sz="1450" dirty="0">
              <a:latin typeface="Arial"/>
              <a:cs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6689288"/>
              </p:ext>
            </p:extLst>
          </p:nvPr>
        </p:nvGraphicFramePr>
        <p:xfrm>
          <a:off x="139700" y="631825"/>
          <a:ext cx="5486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147638"/>
            <a:ext cx="255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Почерк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98425"/>
            <a:ext cx="328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8978375"/>
              </p:ext>
            </p:extLst>
          </p:nvPr>
        </p:nvGraphicFramePr>
        <p:xfrm>
          <a:off x="149088" y="648586"/>
          <a:ext cx="5464311" cy="242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39956" r="20564" b="7951"/>
          <a:stretch/>
        </p:blipFill>
        <p:spPr bwMode="auto">
          <a:xfrm>
            <a:off x="149088" y="648586"/>
            <a:ext cx="1667012" cy="112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3680" b="50000"/>
          <a:stretch/>
        </p:blipFill>
        <p:spPr bwMode="auto">
          <a:xfrm>
            <a:off x="2044700" y="685336"/>
            <a:ext cx="1742537" cy="108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6407" r="15750" b="17622"/>
          <a:stretch/>
        </p:blipFill>
        <p:spPr bwMode="auto">
          <a:xfrm>
            <a:off x="4002449" y="710609"/>
            <a:ext cx="1647464" cy="106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308483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Литература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6018" y="197132"/>
            <a:ext cx="203877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8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045" y="718987"/>
            <a:ext cx="514032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Arial Narrow"/>
              <a:cs typeface="Arial Narrow"/>
            </a:endParaRPr>
          </a:p>
          <a:p>
            <a:pPr marL="225679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Ko‘chiring.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Tinish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belgilarini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qo‘ying.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2633371"/>
              </p:ext>
            </p:extLst>
          </p:nvPr>
        </p:nvGraphicFramePr>
        <p:xfrm>
          <a:off x="139700" y="631825"/>
          <a:ext cx="5486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770</Words>
  <Application>Microsoft Office PowerPoint</Application>
  <PresentationFormat>Произвольный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Office Theme</vt:lpstr>
      <vt:lpstr>Литература</vt:lpstr>
      <vt:lpstr>Периодизация русской литературы </vt:lpstr>
      <vt:lpstr>Древнерусская литература </vt:lpstr>
      <vt:lpstr>Презентация PowerPoint</vt:lpstr>
      <vt:lpstr>Литература Киевской Руси</vt:lpstr>
      <vt:lpstr>Литература феодальной раздробленности </vt:lpstr>
      <vt:lpstr>Виды литературы </vt:lpstr>
      <vt:lpstr>Почерк </vt:lpstr>
      <vt:lpstr>Литература</vt:lpstr>
      <vt:lpstr>Жанры древнерусской литературы</vt:lpstr>
      <vt:lpstr>Жанры древнерусской литературы</vt:lpstr>
      <vt:lpstr>Жанры древнерусской литературы</vt:lpstr>
      <vt:lpstr>Жанры древнерусской литературы</vt:lpstr>
      <vt:lpstr>Жанры древнерусской литературы</vt:lpstr>
      <vt:lpstr>Согласны ли вы?</vt:lpstr>
      <vt:lpstr>Согласны ли вы?</vt:lpstr>
      <vt:lpstr>Правильные ответы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cp:lastModifiedBy>Учетная запись Майкрософт</cp:lastModifiedBy>
  <cp:revision>52</cp:revision>
  <dcterms:created xsi:type="dcterms:W3CDTF">2020-04-13T08:06:06Z</dcterms:created>
  <dcterms:modified xsi:type="dcterms:W3CDTF">2020-09-10T06:45:36Z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