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2"/>
    <p:sldId id="348" r:id="rId3"/>
    <p:sldId id="257" r:id="rId4"/>
    <p:sldId id="350" r:id="rId5"/>
    <p:sldId id="351" r:id="rId6"/>
    <p:sldId id="352" r:id="rId7"/>
    <p:sldId id="349" r:id="rId8"/>
    <p:sldId id="324" r:id="rId9"/>
    <p:sldId id="347" r:id="rId10"/>
    <p:sldId id="335" r:id="rId11"/>
    <p:sldId id="338" r:id="rId12"/>
    <p:sldId id="346" r:id="rId13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660"/>
  </p:normalViewPr>
  <p:slideViewPr>
    <p:cSldViewPr>
      <p:cViewPr varScale="1">
        <p:scale>
          <a:sx n="216" d="100"/>
          <a:sy n="216" d="100"/>
        </p:scale>
        <p:origin x="822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DACFDA-3424-4FFF-8A3C-D66292078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5596" y="2323333"/>
            <a:ext cx="1121849" cy="706549"/>
          </a:xfrm>
          <a:prstGeom prst="rect">
            <a:avLst/>
          </a:prstGeo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5142" y="178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9317" y="206830"/>
            <a:ext cx="3301127" cy="568739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en-US" sz="1800" spc="5" dirty="0">
                <a:latin typeface="Arial" panose="020B0604020202020204" pitchFamily="34" charset="0"/>
                <a:cs typeface="Arial" panose="020B0604020202020204" pitchFamily="34" charset="0"/>
              </a:rPr>
              <a:t>INFORMATIKA VA AXBOROT TEXNOLOGIYALARI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83930" y="1218137"/>
            <a:ext cx="4876800" cy="1491428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20131"/>
            <a:r>
              <a:rPr lang="uz-Latn-UZ" sz="2400" b="1" dirty="0" smtClean="0">
                <a:solidFill>
                  <a:srgbClr val="002060"/>
                </a:solidFill>
                <a:latin typeface="Arial"/>
                <a:cs typeface="Arial"/>
              </a:rPr>
              <a:t>Tarmoqlanuvchi </a:t>
            </a:r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algoritmlarni dasturlash. 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0131"/>
            <a:r>
              <a:rPr lang="uz-Latn-UZ" sz="2400" b="1" dirty="0">
                <a:solidFill>
                  <a:srgbClr val="002060"/>
                </a:solidFill>
                <a:latin typeface="Arial"/>
                <a:cs typeface="Arial"/>
              </a:rPr>
              <a:t>If…else </a:t>
            </a:r>
            <a:r>
              <a:rPr lang="uz-Latn-UZ" sz="2400" b="1" dirty="0" smtClean="0">
                <a:solidFill>
                  <a:srgbClr val="002060"/>
                </a:solidFill>
                <a:latin typeface="Arial"/>
                <a:cs typeface="Arial"/>
              </a:rPr>
              <a:t>operatori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mavzusi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da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amaliy</a:t>
            </a:r>
            <a:r>
              <a:rPr lang="en-US" sz="24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/>
                <a:cs typeface="Arial"/>
              </a:rPr>
              <a:t>mashg‘ulot</a:t>
            </a:r>
            <a:endParaRPr lang="uz-Latn-UZ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92100" y="1251172"/>
            <a:ext cx="252000" cy="7522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74F1148F-3E1F-4BF6-8A2D-952BB1A0A6DA}"/>
              </a:ext>
            </a:extLst>
          </p:cNvPr>
          <p:cNvGrpSpPr/>
          <p:nvPr/>
        </p:nvGrpSpPr>
        <p:grpSpPr>
          <a:xfrm>
            <a:off x="4485596" y="214968"/>
            <a:ext cx="1064304" cy="603664"/>
            <a:chOff x="4454242" y="214968"/>
            <a:chExt cx="1248058" cy="603664"/>
          </a:xfrm>
        </p:grpSpPr>
        <p:sp>
          <p:nvSpPr>
            <p:cNvPr id="20" name="object 9">
              <a:extLst>
                <a:ext uri="{FF2B5EF4-FFF2-40B4-BE49-F238E27FC236}">
                  <a16:creationId xmlns:a16="http://schemas.microsoft.com/office/drawing/2014/main" id="{F294EAD7-CAB8-401C-B12D-6064AA1177E0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1133"/>
            </a:p>
          </p:txBody>
        </p:sp>
        <p:sp>
          <p:nvSpPr>
            <p:cNvPr id="21" name="object 10">
              <a:extLst>
                <a:ext uri="{FF2B5EF4-FFF2-40B4-BE49-F238E27FC236}">
                  <a16:creationId xmlns:a16="http://schemas.microsoft.com/office/drawing/2014/main" id="{27824596-7DE1-4136-95E4-49A51856B6D3}"/>
                </a:ext>
              </a:extLst>
            </p:cNvPr>
            <p:cNvSpPr/>
            <p:nvPr/>
          </p:nvSpPr>
          <p:spPr>
            <a:xfrm>
              <a:off x="4454242" y="214968"/>
              <a:ext cx="1248058" cy="603664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1133"/>
            </a:p>
          </p:txBody>
        </p:sp>
      </p:grp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581311" y="339658"/>
            <a:ext cx="920548" cy="323801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uz-Latn-UZ" sz="2000" b="1" spc="10" dirty="0">
                <a:solidFill>
                  <a:srgbClr val="FEFEFE"/>
                </a:solidFill>
                <a:latin typeface="Arial"/>
                <a:cs typeface="Arial"/>
              </a:rPr>
              <a:t>9</a:t>
            </a:r>
            <a:r>
              <a:rPr lang="en-US" sz="2000" b="1" spc="10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2000" b="1" spc="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2000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38020421-0932-4876-AD01-6C2797AEF46A}"/>
              </a:ext>
            </a:extLst>
          </p:cNvPr>
          <p:cNvSpPr/>
          <p:nvPr/>
        </p:nvSpPr>
        <p:spPr>
          <a:xfrm>
            <a:off x="286238" y="2102509"/>
            <a:ext cx="252000" cy="7620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</p:spTree>
    <p:extLst>
      <p:ext uri="{BB962C8B-B14F-4D97-AF65-F5344CB8AC3E}">
        <p14:creationId xmlns:p14="http://schemas.microsoft.com/office/powerpoint/2010/main" val="152812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Masala va uning yechimi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D595552-6656-43DB-9027-A53A6455878D}"/>
              </a:ext>
            </a:extLst>
          </p:cNvPr>
          <p:cNvSpPr/>
          <p:nvPr/>
        </p:nvSpPr>
        <p:spPr>
          <a:xfrm>
            <a:off x="334168" y="560596"/>
            <a:ext cx="49973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noldan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farqli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b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qoldiqsiz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bo‘linishi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bo‘linmasligini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E5A8A63-C7E0-46EA-A068-3B12A17740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85" y="1058870"/>
            <a:ext cx="3148216" cy="1338235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5995349-3AD7-4214-B77B-EF0166FD05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1" y="1645088"/>
            <a:ext cx="2360814" cy="1143141"/>
          </a:xfrm>
          <a:prstGeom prst="rect">
            <a:avLst/>
          </a:prstGeom>
          <a:ln w="9525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3043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00037" y="98425"/>
            <a:ext cx="5065565" cy="315471"/>
          </a:xfrm>
        </p:spPr>
        <p:txBody>
          <a:bodyPr/>
          <a:lstStyle/>
          <a:p>
            <a:pPr algn="ctr"/>
            <a:r>
              <a:rPr lang="uz-Latn-UZ" dirty="0"/>
              <a:t>Masalalar va ularning yechimi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F686219D-6CC4-4E59-A7BE-12032DAFD0AA}"/>
                  </a:ext>
                </a:extLst>
              </p:cNvPr>
              <p:cNvSpPr/>
              <p:nvPr/>
            </p:nvSpPr>
            <p:spPr>
              <a:xfrm>
                <a:off x="444500" y="784225"/>
                <a:ext cx="4800600" cy="19753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200"/>
                  </a:spcAft>
                </a:pP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3.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a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butun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noldan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farqli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butun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songa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qoldiqsiz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bo‘linsa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ikkala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sonning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yig‘indisini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aks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ko‘paytmasini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topish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dasturini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tuzing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uz-Latn-UZ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4.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Uchta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a, b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c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son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uz-Latn-UZ" sz="1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Agar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e>
                      <m:sup>
                        <m:r>
                          <a:rPr lang="uz-Latn-UZ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uz-Latn-UZ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p>
                      <m:sSupPr>
                        <m:ctrlPr>
                          <a:rPr lang="uz-Latn-UZ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e>
                      <m:sup>
                        <m:r>
                          <a:rPr lang="uz-Latn-UZ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uz-Latn-UZ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</m:e>
                      <m:sup>
                        <m:r>
                          <a:rPr lang="uz-Latn-UZ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shart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bajarilsa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ularning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ko‘paytmasini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aks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holda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yig‘indisini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hisoblovchi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dastur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tuzing</a:t>
                </a:r>
                <a:r>
                  <a:rPr lang="ru-RU" sz="16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>
          <p:sp>
            <p:nvSpPr>
              <p:cNvPr id="3" name="Прямоугольник 2">
                <a:extLst>
                  <a:ext uri="{FF2B5EF4-FFF2-40B4-BE49-F238E27FC236}">
                    <a16:creationId xmlns:a16="http://schemas.microsoft.com/office/drawing/2014/main" id="{F686219D-6CC4-4E59-A7BE-12032DAFD0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500" y="784225"/>
                <a:ext cx="4800600" cy="1975349"/>
              </a:xfrm>
              <a:prstGeom prst="rect">
                <a:avLst/>
              </a:prstGeom>
              <a:blipFill>
                <a:blip r:embed="rId2"/>
                <a:stretch>
                  <a:fillRect l="-762" t="-926" r="-635" b="-30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7081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26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760650"/>
            <a:ext cx="533400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Butun son berilgan. Agar u musbat bo‘lsa, unga     1 sonini qo‘shish, aks holda o‘zini chiqarish dasturini tuzing. </a:t>
            </a:r>
          </a:p>
          <a:p>
            <a:pPr indent="265113" algn="just">
              <a:spcAft>
                <a:spcPts val="600"/>
              </a:spcAft>
            </a:pPr>
            <a:r>
              <a:rPr lang="uz-Latn-UZ" sz="16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Kiritilgan butun son musbat bo‘lsa, uning 10 ga ko‘paytmasini, aks holda o‘zini chiqaruvchi dastur tuzing.</a:t>
            </a:r>
          </a:p>
          <a:p>
            <a:pPr indent="265113" algn="just">
              <a:spcAft>
                <a:spcPts val="600"/>
              </a:spcAft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390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215900" y="98425"/>
            <a:ext cx="533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tekshirish</a:t>
            </a: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27656"/>
            <a:ext cx="5334000" cy="229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>
              <a:spcAft>
                <a:spcPts val="6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toq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>
              <a:spcAft>
                <a:spcPts val="6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6511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6502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endParaRPr spc="5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65966C9-D438-47C6-B3C6-9B0262BE3F90}"/>
              </a:ext>
            </a:extLst>
          </p:cNvPr>
          <p:cNvSpPr/>
          <p:nvPr/>
        </p:nvSpPr>
        <p:spPr>
          <a:xfrm>
            <a:off x="368300" y="631825"/>
            <a:ext cx="5029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5861967-8344-4611-9E04-23D7386CA1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700" y="1265237"/>
            <a:ext cx="2514295" cy="1347788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FEFD6CB-C8CB-4F8D-92D9-D82233A4C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4995" y="1961356"/>
            <a:ext cx="2286000" cy="666750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9A3D86-20AB-406A-B508-6A043F6BB893}"/>
              </a:ext>
            </a:extLst>
          </p:cNvPr>
          <p:cNvSpPr txBox="1"/>
          <p:nvPr/>
        </p:nvSpPr>
        <p:spPr>
          <a:xfrm>
            <a:off x="620486" y="98425"/>
            <a:ext cx="4472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 vazifasi uchun berilgan topshiriqlar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27656"/>
            <a:ext cx="533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toq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uz-Latn-U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6980D5F-29A6-4F29-8D31-631A33A2C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1241426"/>
            <a:ext cx="2829289" cy="1219200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7277062-223D-420D-8EEC-D0E8DD377A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7700" y="1379537"/>
            <a:ext cx="2447925" cy="485775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6F2D0A5-7392-4705-A5EA-EFED8FDC83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5000" y="1965326"/>
            <a:ext cx="2447924" cy="495300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440552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27656"/>
            <a:ext cx="533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>
              <a:spcAft>
                <a:spcPts val="600"/>
              </a:spcAft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Latn-U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43D865A-B23E-42E7-B662-BA22CDD5A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1238285"/>
            <a:ext cx="3202214" cy="1378909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2EB6E78-740C-46DC-8B80-AAB025AEA2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1914" y="1786671"/>
            <a:ext cx="2286000" cy="838200"/>
          </a:xfrm>
          <a:prstGeom prst="rect">
            <a:avLst/>
          </a:prstGeom>
          <a:ln w="9525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384192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40B6717-A2BC-4DA1-9256-7BA88E194162}"/>
              </a:ext>
            </a:extLst>
          </p:cNvPr>
          <p:cNvSpPr/>
          <p:nvPr/>
        </p:nvSpPr>
        <p:spPr>
          <a:xfrm>
            <a:off x="215900" y="627656"/>
            <a:ext cx="533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Kiritilgan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xonali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son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ekanligini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dastur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6746F14-340D-4F38-A91D-D284670DF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200" y="1340126"/>
            <a:ext cx="2552700" cy="1333500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AF85A9A-CD50-4F7A-8333-3147CA664E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3899" y="1355094"/>
            <a:ext cx="2124075" cy="641494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F58B053-65D7-4AF5-8006-32AD625ACC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63899" y="2079626"/>
            <a:ext cx="2124075" cy="641494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91102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512127" y="945494"/>
            <a:ext cx="4741545" cy="13118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119380" indent="-285750">
              <a:lnSpc>
                <a:spcPct val="120300"/>
              </a:lnSpc>
              <a:spcBef>
                <a:spcPts val="1800"/>
              </a:spcBef>
              <a:buClr>
                <a:srgbClr val="00CC66"/>
              </a:buClr>
              <a:buFont typeface="Wingdings" pitchFamily="2" charset="2"/>
              <a:buChar char="ü"/>
            </a:pP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Tarmoqlanuvchi algoritmlar, 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if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shartli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o‘tish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operatori</a:t>
            </a: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en-US" b="1" u="sng" dirty="0">
                <a:solidFill>
                  <a:srgbClr val="231F20"/>
                </a:solidFill>
                <a:latin typeface="Arial"/>
                <a:cs typeface="Arial"/>
              </a:rPr>
              <a:t>if-else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shartli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o‘tish</a:t>
            </a:r>
            <a:r>
              <a:rPr lang="en-US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b="1" dirty="0" err="1">
                <a:solidFill>
                  <a:srgbClr val="231F20"/>
                </a:solidFill>
                <a:latin typeface="Arial"/>
                <a:cs typeface="Arial"/>
              </a:rPr>
              <a:t>operatori</a:t>
            </a:r>
            <a:r>
              <a:rPr lang="uz-Latn-UZ" b="1" dirty="0">
                <a:solidFill>
                  <a:srgbClr val="231F20"/>
                </a:solidFill>
                <a:latin typeface="Arial"/>
                <a:cs typeface="Arial"/>
              </a:rPr>
              <a:t> yordamida masalalar yechish dasturini tuzish.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5101342" cy="34353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lang="en-US" spc="25" dirty="0" err="1"/>
              <a:t>Dars</a:t>
            </a:r>
            <a:r>
              <a:rPr lang="en-US" spc="25" dirty="0"/>
              <a:t> </a:t>
            </a:r>
            <a:r>
              <a:rPr lang="en-US" spc="25" dirty="0" err="1"/>
              <a:t>rejasi</a:t>
            </a:r>
            <a:endParaRPr spc="5" dirty="0"/>
          </a:p>
        </p:txBody>
      </p:sp>
    </p:spTree>
    <p:extLst>
      <p:ext uri="{BB962C8B-B14F-4D97-AF65-F5344CB8AC3E}">
        <p14:creationId xmlns:p14="http://schemas.microsoft.com/office/powerpoint/2010/main" val="2811358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165725" cy="306387"/>
          </a:xfrm>
        </p:spPr>
        <p:txBody>
          <a:bodyPr/>
          <a:lstStyle/>
          <a:p>
            <a:pPr algn="ctr"/>
            <a:r>
              <a:rPr lang="uz-Latn-UZ" sz="2000" dirty="0"/>
              <a:t>Masala va uning yechimi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D6CE756-6CB4-4075-9F77-5B474277993E}"/>
              </a:ext>
            </a:extLst>
          </p:cNvPr>
          <p:cNvSpPr/>
          <p:nvPr/>
        </p:nvSpPr>
        <p:spPr>
          <a:xfrm>
            <a:off x="313471" y="668318"/>
            <a:ext cx="51657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4B36FE7-E0D1-4A86-9A55-96C95FBA5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863" y="668318"/>
            <a:ext cx="4797431" cy="2390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599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E65F7E-89E5-4456-AD18-911F18314D8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03188"/>
            <a:ext cx="5765800" cy="369332"/>
          </a:xfrm>
        </p:spPr>
        <p:txBody>
          <a:bodyPr/>
          <a:lstStyle/>
          <a:p>
            <a:pPr algn="ctr"/>
            <a:r>
              <a:rPr lang="uz-Latn-UZ" sz="2400" b="0" dirty="0"/>
              <a:t> Masala va uning yechimi</a:t>
            </a:r>
            <a:r>
              <a:rPr lang="en-US" sz="2400" b="0" dirty="0"/>
              <a:t> </a:t>
            </a:r>
            <a:endParaRPr lang="ru-RU" sz="2400" b="0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BEB1A81-D44F-4282-959C-AE7AD4B6EC6A}"/>
              </a:ext>
            </a:extLst>
          </p:cNvPr>
          <p:cNvSpPr/>
          <p:nvPr/>
        </p:nvSpPr>
        <p:spPr>
          <a:xfrm>
            <a:off x="293121" y="921850"/>
            <a:ext cx="264010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 </a:t>
            </a:r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z-Latn-U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69351F5-CD67-4DE2-B832-469D411BF01F}"/>
              </a:ext>
            </a:extLst>
          </p:cNvPr>
          <p:cNvSpPr/>
          <p:nvPr/>
        </p:nvSpPr>
        <p:spPr>
          <a:xfrm>
            <a:off x="234034" y="552518"/>
            <a:ext cx="539838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5113" algn="just"/>
            <a:r>
              <a:rPr lang="uz-Latn-UZ" sz="14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z-Latn-UZ" sz="1400" dirty="0">
                <a:latin typeface="Arial" panose="020B0604020202020204" pitchFamily="34" charset="0"/>
                <a:cs typeface="Arial" panose="020B0604020202020204" pitchFamily="34" charset="0"/>
              </a:rPr>
              <a:t>Ikkita a va b son berilgan. Agar b son a sondan kichik bo‘lsa, u holda b ni nol bilan almashtiruvchi, aks holda b ni o‘zgarishsiz qoldiruvchi dastur tuzing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CCEA142-4882-405F-9EA2-1FF1099DF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299" y="1371180"/>
            <a:ext cx="2134169" cy="132115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6773A2E-0F76-4E3C-9A7F-D83AD9569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4300" y="1371181"/>
            <a:ext cx="2419350" cy="132115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857555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5462</TotalTime>
  <Words>311</Words>
  <Application>Microsoft Office PowerPoint</Application>
  <PresentationFormat>Произвольный</PresentationFormat>
  <Paragraphs>32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Wingdings</vt:lpstr>
      <vt:lpstr>Office Theme</vt:lpstr>
      <vt:lpstr>INFORMATIKA VA AXBOROT TEXNOLOGIYALARI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Dars rejasi</vt:lpstr>
      <vt:lpstr>Masala va uning yechimi</vt:lpstr>
      <vt:lpstr> Masala va uning yechimi </vt:lpstr>
      <vt:lpstr>Masala va uning yechimi</vt:lpstr>
      <vt:lpstr>Masalalar va ularning yechimi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225</cp:revision>
  <dcterms:created xsi:type="dcterms:W3CDTF">2020-04-13T08:05:16Z</dcterms:created>
  <dcterms:modified xsi:type="dcterms:W3CDTF">2021-02-01T07:22:06Z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