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1" r:id="rId2"/>
    <p:sldId id="345" r:id="rId3"/>
    <p:sldId id="364" r:id="rId4"/>
    <p:sldId id="360" r:id="rId5"/>
    <p:sldId id="359" r:id="rId6"/>
    <p:sldId id="373" r:id="rId7"/>
    <p:sldId id="366" r:id="rId8"/>
    <p:sldId id="368" r:id="rId9"/>
    <p:sldId id="369" r:id="rId10"/>
    <p:sldId id="365" r:id="rId11"/>
    <p:sldId id="363" r:id="rId12"/>
    <p:sldId id="371" r:id="rId13"/>
    <p:sldId id="372" r:id="rId14"/>
    <p:sldId id="321" r:id="rId15"/>
  </p:sldIdLst>
  <p:sldSz cx="12169775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756" y="60"/>
      </p:cViewPr>
      <p:guideLst>
        <p:guide orient="horz" pos="2160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20750-CA7D-45D6-9F05-C451CAB47BCF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12FD4-0151-462B-B127-DAAAAE8C80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994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3" y="2130427"/>
            <a:ext cx="10344309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6" y="3886200"/>
            <a:ext cx="851884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7" y="274640"/>
            <a:ext cx="2738199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89" y="274640"/>
            <a:ext cx="8011768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9" y="4406902"/>
            <a:ext cx="1034430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9" y="2906713"/>
            <a:ext cx="1034430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600202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2" y="1600202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35113"/>
            <a:ext cx="53770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174875"/>
            <a:ext cx="53770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35113"/>
            <a:ext cx="53792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174875"/>
            <a:ext cx="5379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90" y="273050"/>
            <a:ext cx="400377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4" y="273052"/>
            <a:ext cx="680324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90" y="1435102"/>
            <a:ext cx="400377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1" y="4800600"/>
            <a:ext cx="73018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1" y="612775"/>
            <a:ext cx="73018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1" y="5367338"/>
            <a:ext cx="73018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90" y="274638"/>
            <a:ext cx="1095279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90" y="1600202"/>
            <a:ext cx="1095279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90" y="6356352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356352"/>
            <a:ext cx="3853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3" y="6356352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" y="-262246"/>
            <a:ext cx="12157712" cy="232530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2757" y="241937"/>
            <a:ext cx="8286297" cy="1170816"/>
          </a:xfrm>
          <a:prstGeom prst="rect">
            <a:avLst/>
          </a:prstGeom>
        </p:spPr>
        <p:txBody>
          <a:bodyPr vert="horz" wrap="square" lIns="0" tIns="31733" rIns="0" bIns="0" rtlCol="0">
            <a:spAutoFit/>
          </a:bodyPr>
          <a:lstStyle/>
          <a:p>
            <a:pPr marL="27596" algn="ctr">
              <a:spcBef>
                <a:spcPts val="248"/>
              </a:spcBef>
            </a:pPr>
            <a:r>
              <a:rPr lang="ru-RU" sz="7400" spc="-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Русский язык</a:t>
            </a:r>
            <a:endParaRPr sz="7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06422" y="2340421"/>
            <a:ext cx="8927383" cy="4211284"/>
          </a:xfrm>
          <a:prstGeom prst="rect">
            <a:avLst/>
          </a:prstGeom>
        </p:spPr>
        <p:txBody>
          <a:bodyPr vert="horz" wrap="square" lIns="0" tIns="30356" rIns="0" bIns="0" rtlCol="0">
            <a:spAutoFit/>
          </a:bodyPr>
          <a:lstStyle/>
          <a:p>
            <a:pPr marL="13031"/>
            <a:r>
              <a:rPr lang="ru-RU" sz="4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А. П.Платонов</a:t>
            </a:r>
          </a:p>
          <a:p>
            <a:pPr marL="13031"/>
            <a:r>
              <a:rPr lang="ru-RU" sz="4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«Юшка» (3)</a:t>
            </a:r>
          </a:p>
          <a:p>
            <a:pPr marL="13031"/>
            <a:endParaRPr lang="ru-RU" sz="41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533" marR="632680">
              <a:spcBef>
                <a:spcPts val="1519"/>
              </a:spcBef>
            </a:pPr>
            <a:r>
              <a:rPr lang="ru-RU" sz="4100" b="1" spc="5" dirty="0" err="1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1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34533" marR="632680">
              <a:spcBef>
                <a:spcPts val="1519"/>
              </a:spcBef>
            </a:pPr>
            <a:r>
              <a:rPr lang="ru-RU" sz="4100" b="1" spc="5" dirty="0">
                <a:solidFill>
                  <a:srgbClr val="231F20"/>
                </a:solidFill>
                <a:latin typeface="Arial"/>
                <a:cs typeface="Arial"/>
              </a:rPr>
              <a:t>Юлия Юрьевна</a:t>
            </a:r>
            <a:endParaRPr lang="ru-RU" sz="4100" dirty="0">
              <a:latin typeface="Arial"/>
              <a:cs typeface="Arial"/>
            </a:endParaRPr>
          </a:p>
          <a:p>
            <a:pPr marL="40014">
              <a:spcBef>
                <a:spcPts val="239"/>
              </a:spcBef>
            </a:pPr>
            <a:endParaRPr sz="3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4035" y="2402677"/>
            <a:ext cx="726433" cy="1906031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924035" y="4675252"/>
            <a:ext cx="726433" cy="146617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grpSp>
        <p:nvGrpSpPr>
          <p:cNvPr id="7" name="object 15"/>
          <p:cNvGrpSpPr/>
          <p:nvPr/>
        </p:nvGrpSpPr>
        <p:grpSpPr>
          <a:xfrm>
            <a:off x="731421" y="392422"/>
            <a:ext cx="986447" cy="1062871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10036354" y="130100"/>
            <a:ext cx="1902556" cy="1539487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02229" y="936498"/>
            <a:ext cx="1169903" cy="520332"/>
          </a:xfrm>
          <a:prstGeom prst="rect">
            <a:avLst/>
          </a:prstGeom>
        </p:spPr>
        <p:txBody>
          <a:bodyPr vert="horz" wrap="square" lIns="0" tIns="12380" rIns="0" bIns="0" rtlCol="0">
            <a:spAutoFit/>
          </a:bodyPr>
          <a:lstStyle/>
          <a:p>
            <a:pPr algn="ctr">
              <a:spcBef>
                <a:spcPts val="97"/>
              </a:spcBef>
            </a:pPr>
            <a:r>
              <a:rPr sz="33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3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3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182704" y="203409"/>
            <a:ext cx="1463505" cy="711268"/>
          </a:xfrm>
          <a:prstGeom prst="rect">
            <a:avLst/>
          </a:prstGeom>
        </p:spPr>
        <p:txBody>
          <a:bodyPr vert="horz" wrap="square" lIns="0" tIns="16289" rIns="0" bIns="0" rtlCol="0">
            <a:spAutoFit/>
          </a:bodyPr>
          <a:lstStyle/>
          <a:p>
            <a:pPr algn="ctr">
              <a:spcBef>
                <a:spcPts val="129"/>
              </a:spcBef>
            </a:pPr>
            <a:r>
              <a:rPr lang="ru-RU" sz="4500" b="1" spc="1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4500">
              <a:latin typeface="Arial"/>
              <a:cs typeface="Arial"/>
            </a:endParaRPr>
          </a:p>
        </p:txBody>
      </p:sp>
      <p:pic>
        <p:nvPicPr>
          <p:cNvPr id="19458" name="Picture 2" descr="КАЗАНСКИЙ НАЦИОНАЛЬНЫЙ ИССЛЕДОВАТЕЛЬСКИЙ ТЕХНИЧЕСКИЙ УНИВЕРСИТЕТ ИМ. А. Н.  ТУПОЛЕВА - КА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0837" y="2285992"/>
            <a:ext cx="3486150" cy="4124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1" y="1571624"/>
            <a:ext cx="6870705" cy="37687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Она знала, чем болел Юшка, и теперь сама окончила ученье на врача и приехала сюда, чтобы лечить того, кто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её любил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больше всего на свете и кого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она сама любила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всем теплом и светом своего сердца...</a:t>
            </a:r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19314" t="15625" r="19741" b="24592"/>
          <a:stretch>
            <a:fillRect/>
          </a:stretch>
        </p:blipFill>
        <p:spPr bwMode="auto">
          <a:xfrm>
            <a:off x="6470403" y="0"/>
            <a:ext cx="5699371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 flipH="1">
            <a:off x="4103424" y="5589240"/>
            <a:ext cx="5540663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Любить умеют те,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ого любили!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7656523" cy="614366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 тех пор прошло много времени. Девушка-врач осталась навсегда в нашем городе. Она стала работать в больнице для чахоточных, она ходила по домам, где были туберкулёзные больные, и ни с кого не брала платы за свой труд. Теперь она сама уже тоже состарилась, однако по-прежнему  весь день она лечит и утешает больных людей, не утомляясь утолять страдание и отдалять смерть от ослабевших. И все её знают в городе, называя дочерью доброго Юшки, позабыв давно самого Юшку и то, что она не приходилась ему дочерью.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85085" y="4500570"/>
            <a:ext cx="400545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утешать – успокаивать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утомляться – уставать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утолять страдание –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уменьшать страдание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 descr="По залам Калужского музея изобразительных искусств-Н.А.Ярошенко. Курсистка  | Олег Зиньков | Яндекс Дзе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71035" y="-1"/>
            <a:ext cx="2643205" cy="4303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2723" y="3286124"/>
            <a:ext cx="10262743" cy="33289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  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Чем человек умнее и добрее, тем больше он замечает добра в людях. Б. Паскаль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Не будьте равнодушны, ибо равнодушие смертоносно для души человека. М Горький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Добро — не наука, оно действие. Р. Роллан</a:t>
            </a:r>
            <a:endParaRPr lang="ru-RU" sz="2800" dirty="0"/>
          </a:p>
        </p:txBody>
      </p:sp>
      <p:pic>
        <p:nvPicPr>
          <p:cNvPr id="29698" name="Picture 2" descr="Портрет Паскаля, выполненный Франсуа II Кенелем для Герарда Эделинка в 1691 год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285" y="285728"/>
            <a:ext cx="2609850" cy="310515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9700" name="Picture 4" descr="https://upload.wikimedia.org/wikipedia/commons/thumb/5/56/Mikhail_Nesterov_042.jpg/220px-Mikhail_Nesterov_042.jpg"/>
          <p:cNvPicPr>
            <a:picLocks noChangeAspect="1" noChangeArrowheads="1"/>
          </p:cNvPicPr>
          <p:nvPr/>
        </p:nvPicPr>
        <p:blipFill>
          <a:blip r:embed="rId3"/>
          <a:srcRect b="16666"/>
          <a:stretch>
            <a:fillRect/>
          </a:stretch>
        </p:blipFill>
        <p:spPr bwMode="auto">
          <a:xfrm>
            <a:off x="4656127" y="285728"/>
            <a:ext cx="2500330" cy="315384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9702" name="Picture 6" descr="Роллан в 1914 году"/>
          <p:cNvPicPr>
            <a:picLocks noChangeAspect="1" noChangeArrowheads="1"/>
          </p:cNvPicPr>
          <p:nvPr/>
        </p:nvPicPr>
        <p:blipFill>
          <a:blip r:embed="rId4"/>
          <a:srcRect b="10476"/>
          <a:stretch>
            <a:fillRect/>
          </a:stretch>
        </p:blipFill>
        <p:spPr bwMode="auto">
          <a:xfrm>
            <a:off x="8442341" y="214290"/>
            <a:ext cx="2609850" cy="321471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1285" y="3571876"/>
            <a:ext cx="7833851" cy="269716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Лишь добро одно бессмертно, 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Зло подолгу не живет!     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Ш.Руставели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Доброта — это то, что может услышать глухой и увидеть слепой.   Марк Твен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Спешите делать добро, пока не стало поздно.                               Ф.П.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Гааз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 descr="Шота Руставели - биография, информация, личная жиз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847" y="214290"/>
            <a:ext cx="2441549" cy="296473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724" name="Picture 4" descr="Марк Твен - биография, личная жизнь, фото, книги, произведения и последние  новости - 24СМ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1681" y="47625"/>
            <a:ext cx="4786346" cy="319089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726" name="Picture 6" descr="Тюремный доктор Гааз. На благотворительность он потратил всё своё  состояние.: 7dogs — LiveJourn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85217" y="214290"/>
            <a:ext cx="3152775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 для самостоятельной работы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409" y="1643050"/>
            <a:ext cx="5476397" cy="4525963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Прочитать третью часть рассказа.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Ответить на вопросы учебника.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2290" name="Picture 2" descr="Юшка краткое содержание (Платонов Алексей) - Читать онлайн на Ryfma"/>
          <p:cNvPicPr>
            <a:picLocks noChangeAspect="1" noChangeArrowheads="1"/>
          </p:cNvPicPr>
          <p:nvPr/>
        </p:nvPicPr>
        <p:blipFill>
          <a:blip r:embed="rId2"/>
          <a:srcRect l="41250"/>
          <a:stretch>
            <a:fillRect/>
          </a:stretch>
        </p:blipFill>
        <p:spPr bwMode="auto">
          <a:xfrm>
            <a:off x="5454683" y="2647950"/>
            <a:ext cx="6715092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409" y="214290"/>
            <a:ext cx="6866598" cy="628654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Рассказ А. П. Платонова «Юшка» —история жизни человека, который умел искренне и бескорыстно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любить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весь мир.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Это также история жестокого и неправильного мира, в котором люди не умеют понять: как это — любить «просто так»?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Юшка любил весь мир.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Неужели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его никто не любил?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38" name="Picture 2" descr="Юшка — ТОП КНИГ"/>
          <p:cNvPicPr>
            <a:picLocks noChangeAspect="1" noChangeArrowheads="1"/>
          </p:cNvPicPr>
          <p:nvPr/>
        </p:nvPicPr>
        <p:blipFill>
          <a:blip r:embed="rId2"/>
          <a:srcRect b="5267"/>
          <a:stretch>
            <a:fillRect/>
          </a:stretch>
        </p:blipFill>
        <p:spPr bwMode="auto">
          <a:xfrm>
            <a:off x="7870837" y="500042"/>
            <a:ext cx="3429024" cy="480063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9848" y="1714488"/>
            <a:ext cx="7429552" cy="225742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Любовь одного человека может вызвать к жизни талант в другом человеке или, по крайней мере, пробудить его к действию. Это чудо мне известно.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2855" y="4000504"/>
            <a:ext cx="566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Главное – сеять души в людях…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Файл:Платонов Андрей Платонович (1922).jpg — Википед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99465" y="500042"/>
            <a:ext cx="3420690" cy="464347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410" y="428604"/>
            <a:ext cx="5929354" cy="569756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Снова вспомнили про Юшку лишь глубокой осенью.       В один темный непогожий день в кузницу пришла юная девушка и спросила   у хозяина-кузнеца: где ей найти Ефима Дмитриевича?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— Какого Ефима Дмитриевича? — удивился кузнец. — У нас такого сроду тут и не было.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627745" y="4000504"/>
            <a:ext cx="55420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глубокая осень – поздняя осень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сроду - никогда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19314" t="14649" r="18643" b="22851"/>
          <a:stretch>
            <a:fillRect/>
          </a:stretch>
        </p:blipFill>
        <p:spPr bwMode="auto">
          <a:xfrm>
            <a:off x="6526173" y="0"/>
            <a:ext cx="5643602" cy="319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6942143" cy="60975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Девушка, выслушав,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не ушла, однако, и молча ожидала чего-то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Кузнец поглядел на неё: что за гостью ему принесла непогода. Девушка на вид была слаба и невелика ростом, но мягкое чистое лицо её было столь нежно и кротко, а большие серые глаза глядели так грустно, словно они готовы были вот-вот наполниться слезами, что кузнец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подобрел сердцем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глядя на гостью, и вдруг догадался: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8765" t="13672" r="19741" b="23828"/>
          <a:stretch>
            <a:fillRect/>
          </a:stretch>
        </p:blipFill>
        <p:spPr bwMode="auto">
          <a:xfrm>
            <a:off x="7044098" y="214290"/>
            <a:ext cx="512567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013581" y="4071942"/>
            <a:ext cx="51561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Кого напоминает вам девушка своим внешним видом и поведением?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Что её отличает?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7235" y="274638"/>
            <a:ext cx="6286544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Портреты героев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9913" y="1785926"/>
            <a:ext cx="4643469" cy="4525963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старый на вид, ветхий,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был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мал ростом и худ; </a:t>
            </a:r>
          </a:p>
          <a:p>
            <a:r>
              <a:rPr lang="ru-RU" sz="2800" dirty="0">
                <a:latin typeface="Arial" pitchFamily="34" charset="0"/>
                <a:cs typeface="Arial" pitchFamily="34" charset="0"/>
              </a:rPr>
              <a:t>плохо видел глазами и в руках у него мало было силы,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глаза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же у него были белые, как у слепца, и в них всегда стояла влага, как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неостывающие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слезы.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156325" y="1643050"/>
            <a:ext cx="4643469" cy="4597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юная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на вид была тщедушна и невелика ростом, но мягкое чистое лицо её было столь нежно и кротко, а большие серые глаза глядели так грустно, словно они готовы были вот-вот наполниться слезами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 descr="Картина Курсистка, 1883, Ярошенко, Николай Александрович"/>
          <p:cNvPicPr>
            <a:picLocks noChangeAspect="1" noChangeArrowheads="1"/>
          </p:cNvPicPr>
          <p:nvPr/>
        </p:nvPicPr>
        <p:blipFill>
          <a:blip r:embed="rId2"/>
          <a:srcRect l="20420" t="6264" r="18320" b="57715"/>
          <a:stretch>
            <a:fillRect/>
          </a:stretch>
        </p:blipFill>
        <p:spPr bwMode="auto">
          <a:xfrm>
            <a:off x="9858910" y="0"/>
            <a:ext cx="2310865" cy="2214578"/>
          </a:xfrm>
          <a:prstGeom prst="rect">
            <a:avLst/>
          </a:prstGeom>
          <a:noFill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 l="24256" t="19531" r="27428" b="20898"/>
          <a:stretch>
            <a:fillRect/>
          </a:stretch>
        </p:blipFill>
        <p:spPr bwMode="auto">
          <a:xfrm>
            <a:off x="0" y="-14287"/>
            <a:ext cx="2727301" cy="189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971" y="1643051"/>
            <a:ext cx="7072362" cy="22860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— Уж не Юшка ли он? Так и есть — по паспорту он писался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Дмитричем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...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  — Юшка, — прошептала девушка. — Это правда. Сам себя он называл Юшкой.</a:t>
            </a:r>
          </a:p>
          <a:p>
            <a:endParaRPr lang="ru-RU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43472" t="14648" r="18094" b="23828"/>
          <a:stretch>
            <a:fillRect/>
          </a:stretch>
        </p:blipFill>
        <p:spPr bwMode="auto">
          <a:xfrm>
            <a:off x="7407267" y="0"/>
            <a:ext cx="4762507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8299465" cy="607223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Кузнец помолчал.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— А вы кто ему будете? — Родственница, что ли?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— Я никто. Я сиротой была, а Ефим Дмитриевич поместил меня, маленькую, в семейство в Москве, потом отдал в школу Каждый год он приходил проведывать меня и приносил деньги на весь год, чтоб я жила и училась. Теперь я выросла, я уже окончила университет, а Ефим Дмитриевич в нынешнее лето не пришел меня проведать. Скажите мне, где же он, — он говорил, что работал у вас двадцать пять лет...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34396" t="14648" r="20839" b="23828"/>
          <a:stretch>
            <a:fillRect/>
          </a:stretch>
        </p:blipFill>
        <p:spPr bwMode="auto">
          <a:xfrm>
            <a:off x="8286851" y="0"/>
            <a:ext cx="3882924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8799531" y="4214818"/>
            <a:ext cx="31719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сирота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yetim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нынешнее = это  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9847" y="1643050"/>
            <a:ext cx="6405091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— Половина полвека прошло, состарились вместе, — сказал кузнец.</a:t>
            </a:r>
          </a:p>
          <a:p>
            <a:pPr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   Он закрыл кузницу и повёл гостью на кладбище. Там девушка упала на землю, в которой лежал мёртвый Юшка, человек, кормивший её с детства, никогда не евший сахара, чтоб она ела его.</a:t>
            </a:r>
            <a:endParaRPr lang="ru-RU" sz="3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8765" t="13672" r="25781" b="24804"/>
          <a:stretch>
            <a:fillRect/>
          </a:stretch>
        </p:blipFill>
        <p:spPr bwMode="auto">
          <a:xfrm>
            <a:off x="6901543" y="0"/>
            <a:ext cx="5268231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085019" y="5000636"/>
            <a:ext cx="3743332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век – 100 лет; жизнь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кладбище –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qabriston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1788</TotalTime>
  <Words>769</Words>
  <Application>Microsoft Office PowerPoint</Application>
  <PresentationFormat>Произвольный</PresentationFormat>
  <Paragraphs>58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Русский язык</vt:lpstr>
      <vt:lpstr>Презентация PowerPoint</vt:lpstr>
      <vt:lpstr>Презентация PowerPoint</vt:lpstr>
      <vt:lpstr>Презентация PowerPoint</vt:lpstr>
      <vt:lpstr>Презентация PowerPoint</vt:lpstr>
      <vt:lpstr>Портреты героев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для самостоятельной работы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Сергей Есенин</dc:title>
  <dc:creator>Юлия Юрьевна</dc:creator>
  <cp:lastModifiedBy>Ulia</cp:lastModifiedBy>
  <cp:revision>323</cp:revision>
  <dcterms:created xsi:type="dcterms:W3CDTF">2018-07-01T02:30:04Z</dcterms:created>
  <dcterms:modified xsi:type="dcterms:W3CDTF">2021-01-14T05:19:19Z</dcterms:modified>
</cp:coreProperties>
</file>