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345" r:id="rId3"/>
    <p:sldId id="346" r:id="rId4"/>
    <p:sldId id="347" r:id="rId5"/>
    <p:sldId id="348" r:id="rId6"/>
    <p:sldId id="349" r:id="rId7"/>
    <p:sldId id="358" r:id="rId8"/>
    <p:sldId id="350" r:id="rId9"/>
    <p:sldId id="351" r:id="rId10"/>
    <p:sldId id="352" r:id="rId11"/>
    <p:sldId id="353" r:id="rId12"/>
    <p:sldId id="356" r:id="rId13"/>
    <p:sldId id="355" r:id="rId14"/>
    <p:sldId id="321" r:id="rId15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40" y="-102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20750-CA7D-45D6-9F05-C451CAB47BCF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12FD4-0151-462B-B127-DAAAAE8C8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7"/>
            <a:ext cx="1034430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40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40"/>
            <a:ext cx="801176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406902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2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2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0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2"/>
            <a:ext cx="680324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90" y="1435102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0" y="274638"/>
            <a:ext cx="109527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90" y="1600202"/>
            <a:ext cx="1095279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90" y="6356352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2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356352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2757" y="241937"/>
            <a:ext cx="8286297" cy="1170816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6422" y="2340421"/>
            <a:ext cx="8927383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А. П.Платонов</a:t>
            </a: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«Юшка» (2)</a:t>
            </a: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4035" y="2402677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4035" y="4675252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1421" y="392422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36354" y="130100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02229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82704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9458" name="Picture 2" descr="КАЗАНСКИЙ НАЦИОНАЛЬНЫЙ ИССЛЕДОВАТЕЛЬСКИЙ ТЕХНИЧЕСКИЙ УНИВЕРСИТЕТ ИМ. А. Н.  ТУПОЛЕВА - КА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0837" y="2285992"/>
            <a:ext cx="3486150" cy="412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7072362" cy="602616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Но год от году Юшка все более слабел, потому что шло и проходило время его жизни и грудная болезнь мучила его тело и истощала его. В одно лето, когда Юшке уже подходил срок отправляться в свою дальнюю деревню, он никуда не пошёл. Он брёл, как обычно вечером, уже затемно из кузницы к хозяину на ночлег.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Весёлый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прохожий, знавший Юшку, посмеялся над ним: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— Чего ты землю нашу топчешь, божье чучело! Хоть бы ты помер, что ли, может, веселее бы стало без тебя, а то я боюсь соскучиться...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l="17057" t="13867" r="24744" b="29492"/>
          <a:stretch>
            <a:fillRect/>
          </a:stretch>
        </p:blipFill>
        <p:spPr bwMode="auto">
          <a:xfrm>
            <a:off x="7078013" y="0"/>
            <a:ext cx="509176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2" y="428604"/>
            <a:ext cx="6929486" cy="61976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 здесь Юшка осерчал в ответ — должно быть, первый раз в жизни.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— А чего я тебе, чем я вам мешаю!.. Я жить родителями поставлен, я по закону родился, я тоже всему свету нужен, как и ты, без меня тоже, значит, нельзя...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Прохожий, не дослушав Юшку, рассердился на него: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— Да ты что! Ты чего заговорил? Как ты смеешь меня, самого меня с собой равнять, юрод негодный!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— Я не равняю, — сказал Юшка, — а по надобности мы все равны...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70837" y="642918"/>
            <a:ext cx="421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серч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ать - рас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серд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иться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 l="29860" t="13672" r="18643" b="28711"/>
          <a:stretch>
            <a:fillRect/>
          </a:stretch>
        </p:blipFill>
        <p:spPr bwMode="auto">
          <a:xfrm>
            <a:off x="7513647" y="1428736"/>
            <a:ext cx="46561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2" y="285728"/>
            <a:ext cx="6357982" cy="60975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Замахнувшись, прохожий с силой злобы толкнул Юшку в грудь, и тот упал навзничь.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— Отдохни, — сказал прохожий и ушёл домой пить чай.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Полежав, Юшка повернулся вниз лицом и более не пошевелился и не поднялся.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Вскоре проходил мимо один человек, столяр из мебельной мастерской.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— Помер, — вздохнул столяр. — Прощай, Юшка, и нас всех прости. Забраковали тебя люди, а кто тебе судья!..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70771" y="3357562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навзничь – на спину, вверх лицом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Платонов Андрей - ЮШКА » LoveRead - Бесплатная Онлайн Библиотека | Читать  Книги Онлайн Бесплатно и без регистрации"/>
          <p:cNvPicPr>
            <a:picLocks noChangeAspect="1" noChangeArrowheads="1"/>
          </p:cNvPicPr>
          <p:nvPr/>
        </p:nvPicPr>
        <p:blipFill>
          <a:blip r:embed="rId2"/>
          <a:srcRect r="56875" b="67153"/>
          <a:stretch>
            <a:fillRect/>
          </a:stretch>
        </p:blipFill>
        <p:spPr bwMode="auto">
          <a:xfrm>
            <a:off x="6942143" y="285728"/>
            <a:ext cx="3643338" cy="2851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2" y="214290"/>
            <a:ext cx="6786610" cy="6383351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Пришли проститься с ним все люди, старые и малые, весь народ, который знал Юшку и потешался над ним и мучил его при жизни.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Потом Юшку похоронили и забыли его. Однако без Юшки жить людям стало хуже. Теперь вся злоба оставалась среди людей и тратилась меж ними, потому что не было Юшки, безответно терпевшего всякое чужое зло, ожесточение, насмешку и недоброжелательство.</a:t>
            </a:r>
          </a:p>
          <a:p>
            <a:endParaRPr lang="ru-RU" dirty="0"/>
          </a:p>
        </p:txBody>
      </p:sp>
      <p:pic>
        <p:nvPicPr>
          <p:cNvPr id="4098" name="Picture 2" descr="А.П. Платонов &quot;Юшка&quot; - Мои дистанционные уро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9286" y="0"/>
            <a:ext cx="5020489" cy="5803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1643050"/>
            <a:ext cx="5476397" cy="452596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Прочитать вторую часть рассказа.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Ответить на вопросы учебника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Для чего жил Юшка? Только ли для того, чтобы забирать </a:t>
            </a:r>
            <a:r>
              <a:rPr lang="ru-RU" smtClean="0">
                <a:latin typeface="Arial" pitchFamily="34" charset="0"/>
                <a:cs typeface="Arial" pitchFamily="34" charset="0"/>
              </a:rPr>
              <a:t>чужое зло?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Юлия Горбунова &quot;Иллюстрация к рассказу А.П.Платонова &quot;Юшка&quot; - Cultobzor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77" y="1285860"/>
            <a:ext cx="344805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285" y="1214422"/>
            <a:ext cx="5715040" cy="49117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Андрей Платонов создал особый мир и странного героя. Юшка поражает нас и заставляет задуматься. Почему мир взрослых и детей одинаково жесток? Как удается слабому на вид человеку проявить высокую силу духа и благородство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 Есть ли в его жизни счастливые моменты?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Юшка — ТОП КНИГ"/>
          <p:cNvPicPr>
            <a:picLocks noChangeAspect="1" noChangeArrowheads="1"/>
          </p:cNvPicPr>
          <p:nvPr/>
        </p:nvPicPr>
        <p:blipFill>
          <a:blip r:embed="rId2"/>
          <a:srcRect b="5267"/>
          <a:stretch>
            <a:fillRect/>
          </a:stretch>
        </p:blipFill>
        <p:spPr bwMode="auto">
          <a:xfrm>
            <a:off x="6799267" y="771506"/>
            <a:ext cx="3429024" cy="480063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714356"/>
            <a:ext cx="6690843" cy="30003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— Эх ты, Юшка, Юшка! — вздыхала Даша. — А ты ведь, отец говорил, нестарый еще!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— Какой я старый!.. Я грудью с детства страдаю, это я от болезни на вид оплошал и старым стал...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70111" y="5500702"/>
            <a:ext cx="6900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страдать грудью – болеть туберкулёзом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Краткое содержание Юшка Платонов с цита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310" y="357166"/>
            <a:ext cx="5424465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2" y="285728"/>
            <a:ext cx="7215237" cy="63579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этой своей болезни Юшка каждое лето уходил от хозяина на месяц. Он уходил пешим в глухую дальнюю деревню, где у него жили, должно быть, родственники. Никто не знал, кем они ему приходились.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Даже сам Юшка забывал, и в одно лето он говорил, что в деревне у него живет вдовая сестра, а в другое, что там племянница. Иной раз он говорил, что идет в деревню, а в иной, что в самоё Москву. А люди думали, что в дальней деревне живет Юшкина любимая дочь, такая же незлобная и лишняя людям, как отец.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56325" y="6143644"/>
            <a:ext cx="545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глухая деревня – дальняя деревня</a:t>
            </a:r>
            <a:endParaRPr lang="ru-RU" sz="2800" dirty="0"/>
          </a:p>
        </p:txBody>
      </p:sp>
      <p:sp>
        <p:nvSpPr>
          <p:cNvPr id="12290" name="AutoShape 2" descr="Юшка&quot; Платонова&quot; и русский космизм - анализ произвед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Юшка&quot; Платонова&quot; и русский космизм - анализ произвед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Анализ рассказа Платонова «Юшка» :: сочинение по литературе на Сочиняшка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5151" y="285728"/>
            <a:ext cx="3714750" cy="482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571480"/>
            <a:ext cx="6000792" cy="435771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июне или августе месяце Юшка надевал на плечи котомку с хлебом и уходил из нашего города. В пути он дышал благоуханием трав и лесов, смотрел на белые облака, слушал голос рек, и больная грудь Юшки отдыхала, он более не чувствовал своего недуга — чахотки.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Платонов - Юшка: краткое содержание, пересказ для читательского дневника -  РуСтих Крат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08470" y="0"/>
            <a:ext cx="5561302" cy="3500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55665" y="5357826"/>
            <a:ext cx="3584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благоуханье – запах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недуг - болезнь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3157" t="12695" r="18643" b="29687"/>
          <a:stretch>
            <a:fillRect/>
          </a:stretch>
        </p:blipFill>
        <p:spPr bwMode="auto">
          <a:xfrm>
            <a:off x="6650930" y="3500438"/>
            <a:ext cx="551884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6727829" cy="664371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Уйдя далеко, где было вовсе безлюдно, Юшка не скрывал более своей любви к живым существам. Он склонялся к земле и целовал цветы, стараясь не дышать на них, чтоб они не испортились от его дыхания, он гладил кору на деревьях и подымал с тропинки бабочек и жуков, которые пали замертво, и долго всматривался в их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лица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чувствуя себя без них осиротевшим. Но живые птицы пели в небе, стрекозы, жуки 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работящие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кузнечики издавали в траве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весёлые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звуки, и поэтому на душе у Юшки было легко, в грудь его входил сладкий воздух цветов, пахнущих влагой и солнечным светом.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3645" t="13867" r="19253" b="29492"/>
          <a:stretch>
            <a:fillRect/>
          </a:stretch>
        </p:blipFill>
        <p:spPr bwMode="auto">
          <a:xfrm>
            <a:off x="6727829" y="0"/>
            <a:ext cx="5441946" cy="303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23096" t="13867" r="18704" b="28515"/>
          <a:stretch>
            <a:fillRect/>
          </a:stretch>
        </p:blipFill>
        <p:spPr bwMode="auto">
          <a:xfrm>
            <a:off x="6727829" y="3000372"/>
            <a:ext cx="5441946" cy="30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1714488"/>
            <a:ext cx="7048033" cy="4214842"/>
          </a:xfrm>
        </p:spPr>
        <p:txBody>
          <a:bodyPr>
            <a:normAutofit/>
          </a:bodyPr>
          <a:lstStyle/>
          <a:p>
            <a:r>
              <a:rPr lang="ru-RU" dirty="0" smtClean="0"/>
              <a:t>Каким стал Юшка вдали от людей?</a:t>
            </a:r>
          </a:p>
          <a:p>
            <a:r>
              <a:rPr lang="ru-RU" dirty="0" smtClean="0"/>
              <a:t>Почему без бабочек и жуков он чувствует себя сиротой? </a:t>
            </a:r>
          </a:p>
          <a:p>
            <a:r>
              <a:rPr lang="ru-RU" dirty="0" smtClean="0"/>
              <a:t>Докажите, что для Юшки не только кузнечики важны, но и растения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Почему окружающие не умеют любить?</a:t>
            </a:r>
            <a:endParaRPr lang="ru-RU" dirty="0"/>
          </a:p>
        </p:txBody>
      </p:sp>
      <p:pic>
        <p:nvPicPr>
          <p:cNvPr id="29698" name="Picture 2" descr="Бабочка вектор 5 Клип Арт Скачат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3845" y="214290"/>
            <a:ext cx="2582766" cy="2643182"/>
          </a:xfrm>
          <a:prstGeom prst="rect">
            <a:avLst/>
          </a:prstGeom>
          <a:noFill/>
        </p:spPr>
      </p:pic>
      <p:pic>
        <p:nvPicPr>
          <p:cNvPr id="29700" name="Picture 4" descr="Бронзовки — Википед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3647" y="2214554"/>
            <a:ext cx="1785950" cy="2357454"/>
          </a:xfrm>
          <a:prstGeom prst="rect">
            <a:avLst/>
          </a:prstGeom>
          <a:noFill/>
        </p:spPr>
      </p:pic>
      <p:pic>
        <p:nvPicPr>
          <p:cNvPr id="29702" name="Picture 6" descr="Кузнечик - читайте на Сatcher.fis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2341" y="3881450"/>
            <a:ext cx="2976550" cy="297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2" y="285728"/>
            <a:ext cx="6429419" cy="65722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Отдохнув, отдышавшись в поле, он не помнил более о болезни и шёл весело дальше, как здоровый человек. Юшке было сорок лет от роду, но болезнь давно уже мучила его и состарила прежде времени, так что он всем казался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ветхим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Через месяц Юшка обыкновенно возвращался обратно в город и опять работал с утра до вечера в кузнице. Он снова начинал жить по-прежнему, и опять дети и взрослые, жители улицы, потешались над Юшкой, упрекали его за безответную глупость и терзали его.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088188" y="357166"/>
            <a:ext cx="50815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ветхий – старый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потешаться - смеяться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терзать – 1. рвать на части, раздирать. </a:t>
            </a:r>
          </a:p>
          <a:p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Волк терзает ягненка. 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перен</a:t>
            </a: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мучить, причинять нравственные страдания. </a:t>
            </a:r>
          </a:p>
          <a:p>
            <a:r>
              <a:rPr lang="ru-RU" sz="2600" i="1" dirty="0" smtClean="0">
                <a:latin typeface="Arial" pitchFamily="34" charset="0"/>
                <a:cs typeface="Arial" pitchFamily="34" charset="0"/>
              </a:rPr>
              <a:t>Сомнения душу терзали.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А. П. Платонов «Юшка» |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1709" y="3571876"/>
            <a:ext cx="4588065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6072229" cy="57689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Юшка смирно жил до лета будущего года, а среди лета надевал котомку за плечи, складывал в отдельный мешочек деньги, что заработал и накопил за год, всего рублей сто, вешал тот мешочек себе за пазуху на грудь и уходил неизвестно куда и неизвестно к кому.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0705" y="714356"/>
            <a:ext cx="4808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котомка – дорожный мешок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157" t="12696" r="18643" b="28710"/>
          <a:stretch>
            <a:fillRect/>
          </a:stretch>
        </p:blipFill>
        <p:spPr bwMode="auto">
          <a:xfrm>
            <a:off x="6227763" y="3494596"/>
            <a:ext cx="5942012" cy="336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1027</Words>
  <PresentationFormat>Произвольный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Русский язык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Задание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Есенин</dc:title>
  <dc:creator>Юлия Юрьевна</dc:creator>
  <cp:lastModifiedBy>Ulia</cp:lastModifiedBy>
  <cp:revision>290</cp:revision>
  <dcterms:created xsi:type="dcterms:W3CDTF">2018-07-01T02:30:04Z</dcterms:created>
  <dcterms:modified xsi:type="dcterms:W3CDTF">2020-12-28T18:14:51Z</dcterms:modified>
</cp:coreProperties>
</file>