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2" r:id="rId3"/>
    <p:sldId id="421" r:id="rId4"/>
    <p:sldId id="429" r:id="rId5"/>
    <p:sldId id="424" r:id="rId6"/>
    <p:sldId id="422" r:id="rId7"/>
    <p:sldId id="423" r:id="rId8"/>
    <p:sldId id="425" r:id="rId9"/>
    <p:sldId id="428" r:id="rId10"/>
    <p:sldId id="427" r:id="rId11"/>
    <p:sldId id="430" r:id="rId12"/>
    <p:sldId id="434" r:id="rId13"/>
    <p:sldId id="431" r:id="rId14"/>
    <p:sldId id="432" r:id="rId15"/>
    <p:sldId id="433" r:id="rId16"/>
    <p:sldId id="3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79E29E-C796-43EC-92D8-D2829414294B}">
          <p14:sldIdLst>
            <p14:sldId id="278"/>
            <p14:sldId id="262"/>
            <p14:sldId id="421"/>
            <p14:sldId id="429"/>
            <p14:sldId id="424"/>
            <p14:sldId id="422"/>
            <p14:sldId id="423"/>
            <p14:sldId id="425"/>
            <p14:sldId id="428"/>
            <p14:sldId id="427"/>
            <p14:sldId id="430"/>
            <p14:sldId id="434"/>
            <p14:sldId id="431"/>
            <p14:sldId id="432"/>
            <p14:sldId id="433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253B6E"/>
    <a:srgbClr val="F1D18A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сложноподчинённых предложениях с придаточными уступки,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научимся правильно строить сложные предложения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больше о союзах 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хотя, несмотря на то что, пускай, пусть;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D3AD820E-927D-4576-81AA-55469ACBCE23}" type="presOf" srcId="{E4A7F104-563F-4CEF-BEF0-5C9E06846CBC}" destId="{1EECFA49-E099-49ED-B7B0-03C9F59B92DE}" srcOrd="0" destOrd="0" presId="urn:microsoft.com/office/officeart/2005/8/layout/chevron2"/>
    <dgm:cxn modelId="{DE6F0135-D6B4-4B60-A412-BE17121BAE61}" type="presOf" srcId="{A03C0B7C-1F71-4E32-B7FC-D66AF599A410}" destId="{9DEB7F40-556C-4390-B584-65C54E6AC046}" srcOrd="0" destOrd="0" presId="urn:microsoft.com/office/officeart/2005/8/layout/chevron2"/>
    <dgm:cxn modelId="{E610286C-DA8F-4748-8D7B-0DF51849BBDC}" type="presOf" srcId="{A7476718-B393-492D-A8E5-A3720C315562}" destId="{420A8239-7AED-4AB0-908E-6E272669F6A9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234AEDEB-FF27-4845-BB55-131D0BBE502E}" type="presOf" srcId="{D97BF2C5-FB17-4B76-A402-D8BEAAD05F1E}" destId="{AE15F480-BDEE-418D-B930-0549AD3EECB1}" srcOrd="0" destOrd="0" presId="urn:microsoft.com/office/officeart/2005/8/layout/chevron2"/>
    <dgm:cxn modelId="{1A042D95-D32A-4B35-8303-8F6203ED5469}" type="presOf" srcId="{474E01CD-F9F2-47D5-9D2D-F4C63AEB8F65}" destId="{B1A82AB5-47EE-4BD1-87CB-05D65D7584D0}" srcOrd="0" destOrd="0" presId="urn:microsoft.com/office/officeart/2005/8/layout/chevron2"/>
    <dgm:cxn modelId="{943D5677-1F1E-4968-A30B-23DEF6106128}" type="presOf" srcId="{331D6E7D-B326-4993-B69C-9AFA1C5BF96F}" destId="{50D2D7DE-5A40-4F1C-9143-D112BE76AF74}" srcOrd="0" destOrd="0" presId="urn:microsoft.com/office/officeart/2005/8/layout/chevron2"/>
    <dgm:cxn modelId="{4429D094-B68F-4FC7-B313-277C92AE67E2}" type="presOf" srcId="{6BEDC9AA-044B-4694-8FA0-8107459DC424}" destId="{8045056B-CD9B-4059-AB9C-86B8C49B6E62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9934A655-E225-4DFF-9C04-7C796CB17D79}" type="presParOf" srcId="{50D2D7DE-5A40-4F1C-9143-D112BE76AF74}" destId="{8D9A0064-2DE8-41EA-992F-1C7D4E5341D1}" srcOrd="0" destOrd="0" presId="urn:microsoft.com/office/officeart/2005/8/layout/chevron2"/>
    <dgm:cxn modelId="{FF700760-2B4D-48A9-AFB8-8A0C75609634}" type="presParOf" srcId="{8D9A0064-2DE8-41EA-992F-1C7D4E5341D1}" destId="{9DEB7F40-556C-4390-B584-65C54E6AC046}" srcOrd="0" destOrd="0" presId="urn:microsoft.com/office/officeart/2005/8/layout/chevron2"/>
    <dgm:cxn modelId="{3BCEFD3D-F4DC-4EAF-AA94-D2A91E01FD59}" type="presParOf" srcId="{8D9A0064-2DE8-41EA-992F-1C7D4E5341D1}" destId="{1EECFA49-E099-49ED-B7B0-03C9F59B92DE}" srcOrd="1" destOrd="0" presId="urn:microsoft.com/office/officeart/2005/8/layout/chevron2"/>
    <dgm:cxn modelId="{3CB8A8D3-A6A3-4F94-8211-BDA0114C71AB}" type="presParOf" srcId="{50D2D7DE-5A40-4F1C-9143-D112BE76AF74}" destId="{F423717B-52BC-4D5E-ACD2-FC8FAA5AB549}" srcOrd="1" destOrd="0" presId="urn:microsoft.com/office/officeart/2005/8/layout/chevron2"/>
    <dgm:cxn modelId="{8D27CE1D-E5E7-488F-8B1A-1B890853C913}" type="presParOf" srcId="{50D2D7DE-5A40-4F1C-9143-D112BE76AF74}" destId="{39A95DF5-04B0-43BD-9771-A90E5FE350DF}" srcOrd="2" destOrd="0" presId="urn:microsoft.com/office/officeart/2005/8/layout/chevron2"/>
    <dgm:cxn modelId="{B03365BB-03B7-48D7-9605-80CD050927AB}" type="presParOf" srcId="{39A95DF5-04B0-43BD-9771-A90E5FE350DF}" destId="{420A8239-7AED-4AB0-908E-6E272669F6A9}" srcOrd="0" destOrd="0" presId="urn:microsoft.com/office/officeart/2005/8/layout/chevron2"/>
    <dgm:cxn modelId="{E5874D95-9888-4C8A-B4B1-B56731D49BCF}" type="presParOf" srcId="{39A95DF5-04B0-43BD-9771-A90E5FE350DF}" destId="{8045056B-CD9B-4059-AB9C-86B8C49B6E62}" srcOrd="1" destOrd="0" presId="urn:microsoft.com/office/officeart/2005/8/layout/chevron2"/>
    <dgm:cxn modelId="{EF5B96A3-FDC8-4A34-9523-3F1AE1BBD932}" type="presParOf" srcId="{50D2D7DE-5A40-4F1C-9143-D112BE76AF74}" destId="{F0DE8A2F-67BE-4A33-8B04-C257AA172DDE}" srcOrd="3" destOrd="0" presId="urn:microsoft.com/office/officeart/2005/8/layout/chevron2"/>
    <dgm:cxn modelId="{33B381B3-6EE5-4292-9F47-88C4A0F2A0EC}" type="presParOf" srcId="{50D2D7DE-5A40-4F1C-9143-D112BE76AF74}" destId="{F20D8B40-1DAF-4661-A31A-B5FF80B024BB}" srcOrd="4" destOrd="0" presId="urn:microsoft.com/office/officeart/2005/8/layout/chevron2"/>
    <dgm:cxn modelId="{54FA6C9C-FB14-45A8-80B6-A4BBB5A9A3E5}" type="presParOf" srcId="{F20D8B40-1DAF-4661-A31A-B5FF80B024BB}" destId="{AE15F480-BDEE-418D-B930-0549AD3EECB1}" srcOrd="0" destOrd="0" presId="urn:microsoft.com/office/officeart/2005/8/layout/chevron2"/>
    <dgm:cxn modelId="{6FE55747-6DED-4722-A854-1450449B5B1C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648590" y="-3599208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о сложноподчинённых предложениях с придаточными уступки,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1047265" y="49589"/>
        <a:ext cx="8127639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648590" y="-2311563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больше о союзах </a:t>
          </a: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хотя, несмотря на то что, пускай, пусть;</a:t>
          </a:r>
          <a:endParaRPr lang="ru-RU" sz="2800" kern="1200" dirty="0"/>
        </a:p>
      </dsp:txBody>
      <dsp:txXfrm rot="-5400000">
        <a:off x="1047265" y="1337234"/>
        <a:ext cx="8127639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648590" y="-997797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научимся правильно строить сложные предложения</a:t>
          </a:r>
          <a:r>
            <a:rPr lang="ru-RU" sz="3000" kern="1200" dirty="0" smtClean="0"/>
            <a:t>.  </a:t>
          </a:r>
          <a:endParaRPr lang="ru-RU" sz="3000" kern="1200" dirty="0"/>
        </a:p>
      </dsp:txBody>
      <dsp:txXfrm rot="-5400000">
        <a:off x="1047265" y="2651000"/>
        <a:ext cx="8127639" cy="8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90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2018" y="2372084"/>
            <a:ext cx="8233084" cy="3647027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указать на уступительные отношения? </a:t>
            </a:r>
          </a:p>
          <a:p>
            <a:pPr marL="13031"/>
            <a:endParaRPr lang="ru-RU" sz="4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996" y="23720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48996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8220235" y="3103287"/>
            <a:ext cx="3447246" cy="356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 rot="20315817">
            <a:off x="8966491" y="4357938"/>
            <a:ext cx="1577737" cy="78976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87078" tIns="43539" rIns="87078" bIns="43539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хотя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2547" y="1623919"/>
            <a:ext cx="10027024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Хотя всемирно известна фамилия русской поэтессы – Ахматова, любители поэзии знают ее настоящую фамилию – Горенко.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на то, что новости в интернете появляются быстрее, читатели выписывают любимые газеты.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Хотя история хранит немало тайн, многие из них уже разгаданы.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на то, что проблема отцов и детей не нова, каждое поколение решает её для себя по-новому.</a:t>
            </a:r>
          </a:p>
          <a:p>
            <a:pPr marL="514350" indent="-514350"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Иван Тургенев, Отцы и дети – скачать fb2, epub, pdf на ЛитР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971" y="3799588"/>
            <a:ext cx="1938640" cy="29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авловский А.И. Анна Ахматова. Жизнь и творчество: Книга для учителя -  Русофил - Русская филология | Образовательный ресур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971" y="365126"/>
            <a:ext cx="18669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3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5812" y="1825625"/>
            <a:ext cx="821167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Хотя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 просили его напечатать продолжение романа, …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чём бы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спрашивали, …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я много раз встречала в текстах это слово, ...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на то, 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библиотеке много разных книг,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214014" y="3842933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448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68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2022" y="2796988"/>
            <a:ext cx="8628529" cy="33934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Хотя все просили его напечатать продолжение романа,  он не написал ни строчки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О чём бы его ни спрашивали, он всё знал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Хотя я много раз встречала в текстах это слово, но никак не могла его запомнить.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то, что в библиотеке много разных книг,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читатель обычно спрашивают фантастику.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Фантастические картины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79" y="28949"/>
            <a:ext cx="3867520" cy="276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Фантастические пейзажи удивительных гор, залитых темными водами, обои для  рабочего стола, раздел косм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61" y="28949"/>
            <a:ext cx="3690718" cy="276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1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7507" y="2282825"/>
            <a:ext cx="6073588" cy="1011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бы ни случилось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не теряй бодрости духа.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Лев Толстой | Bizdin.k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Лев Толстой | Bizdin.k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Лев Толстой | Bizdin.k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Лев Толстой на снимке Прокудина-Горского: вариант реставрации: oldcolor — 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64" y="594790"/>
            <a:ext cx="3542366" cy="483007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4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57682" cy="275982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чужое знание может нас кое-чему научить,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мудрым можно быть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лишь собственной мудростью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Мишель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де Монтень (1533–1592) — знаменитый французский писатель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9218" name="Picture 2" descr="Монтень, Мишель де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65" y="0"/>
            <a:ext cx="3617259" cy="49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617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4435" y="1825625"/>
            <a:ext cx="5674659" cy="21009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Мужество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когда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ты продолжаешь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дело,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сил уже нет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Теодор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Рузвельт (1858–1919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Теодор Рузвельт: цитаты, афоризмы и высказы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34" y="632012"/>
            <a:ext cx="3493008" cy="51367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84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995" y="1086835"/>
            <a:ext cx="6585817" cy="57711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98130" y="1195754"/>
            <a:ext cx="5181600" cy="337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Выполнить упражнение 115.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Прочитать раздел «Это надо знать».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78331321"/>
              </p:ext>
            </p:extLst>
          </p:nvPr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4141" y="1718861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48872" y="5435338"/>
            <a:ext cx="947376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Хуже всего мы знаем законы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их-то как раз должен знать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каждый.             Оноре де Бальзак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29455" y="3803409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412" y="365125"/>
            <a:ext cx="9807388" cy="697193"/>
          </a:xfrm>
        </p:spPr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9613" y="1062318"/>
            <a:ext cx="10793505" cy="1331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какой вопрос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отвечают выделенные слова.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они имеют значение?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8236" y="1990165"/>
            <a:ext cx="9919446" cy="3012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 книга была большая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ученик дочитал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ё до конца.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 библиотека была далеко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мы посещали её каждую неделю.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нам трудно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мы будем изучать русский язык.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его ни уговаривали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он не соглашался с нами.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ни попросишь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истинный друг всегда сделает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4596" y="5008858"/>
            <a:ext cx="2801961" cy="584775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репятствие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2917" y="5002306"/>
            <a:ext cx="213282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6612" y="6037730"/>
            <a:ext cx="3510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есмотря на что?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9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110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3387" y="1825625"/>
            <a:ext cx="10228731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(Хотя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эта книга очень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интересная),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смогла её прочитать до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то, (что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холодно),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снег на воротнике таял весьма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(Л.Т.).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то, (что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путь в горы лежал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направо),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Хаджи-Мурат повернул в противоположную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сторону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(Л.Т.).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682837" y="4001294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139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9966" y="745094"/>
            <a:ext cx="5567081" cy="1984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Сложноподчинённые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придаточными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уступки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siqsiz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ergash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shma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9550" y="4010671"/>
            <a:ext cx="3403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</a:t>
            </a:r>
            <a:r>
              <a:rPr lang="ru-RU" sz="3200" dirty="0" smtClean="0"/>
              <a:t>опреки - </a:t>
            </a:r>
            <a:r>
              <a:rPr lang="en-US" sz="3200" dirty="0" err="1"/>
              <a:t>q</a:t>
            </a:r>
            <a:r>
              <a:rPr lang="en-US" sz="3200" dirty="0" err="1" smtClean="0"/>
              <a:t>aramay</a:t>
            </a:r>
            <a:endParaRPr lang="ru-RU" sz="3200" dirty="0"/>
          </a:p>
        </p:txBody>
      </p:sp>
      <p:pic>
        <p:nvPicPr>
          <p:cNvPr id="1026" name="Picture 2" descr="Клементинум, Прага, Чехия. Clementinum,Prague, Czech Republic | Прага,  Хроники акаши, Библиотека меч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81" y="0"/>
            <a:ext cx="6043519" cy="33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457201" y="3496234"/>
            <a:ext cx="7422775" cy="326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придаточном уступительном сообщается о событии,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вопреки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которому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происходит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действие,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событие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главном предложении.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древности книги писали от руки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в некоторых городах были большие библиотеки.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7828314" y="4523970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395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070" y="601940"/>
            <a:ext cx="8861611" cy="5462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Придаточные уступки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отвечают на вопросы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несмотря на что? вопреки чему?,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относятся ко всему главному предложению и присоединяются к нему: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союзами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хотя, хотя ... но, несмотря на то что, вопреки тому что, невзирая на то что, пускай, пусть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др.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союзными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словами в сочетании с частицей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ни: как ни, сколько ни, что (бы)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не смогли найти первое издание этого романа,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потратили много времени.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ни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говорил с Пушкиным, все ценили                   в нём ум и талант собеседника.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рисунок Пушкина поэтапно | Портрет, Силуэтный портрет, Древнее искусств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472" y="117942"/>
            <a:ext cx="2884126" cy="392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ервое издание &quot;Евгения Онегина&quot; ушло с молотка в Лондоне за £467 тыс. -  BBC News Русская служб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98" y="4531563"/>
            <a:ext cx="3838200" cy="21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7025237" y="5047140"/>
            <a:ext cx="944862" cy="16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147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328" y="365125"/>
            <a:ext cx="9659471" cy="831663"/>
          </a:xfrm>
        </p:spPr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0647" y="1102659"/>
            <a:ext cx="10555941" cy="1990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Составьте сложное предложение из двух простых, используя союз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меня дома много книг. Я часто хожу в библиотеку.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меня дома много книг, я часто хожу в библиотеку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647" y="3092824"/>
            <a:ext cx="10721788" cy="3455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Моя мама очень любит стихи. Я увлекаюсь детективами.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прекрасно говорит по-русски. У него много ошибок в диктанте.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меня есть ноутбук. Я люблю читать бумажные книги.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Многие писатели рассказывали о природе. Никто не рассказал лучше Есенина.</a:t>
            </a:r>
          </a:p>
          <a:p>
            <a:endParaRPr lang="ru-RU" dirty="0"/>
          </a:p>
        </p:txBody>
      </p:sp>
      <p:pic>
        <p:nvPicPr>
          <p:cNvPr id="1026" name="Picture 2" descr="Знакомый ваш СЕРГЕЙ ЕСЕНИН…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068" y="1102659"/>
            <a:ext cx="2082932" cy="29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1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328" y="365125"/>
            <a:ext cx="9659471" cy="831663"/>
          </a:xfrm>
        </p:spPr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746" y="1934322"/>
            <a:ext cx="9992725" cy="34558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Хотя моя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мама очень любит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стихи, 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увлекаюсь детективами.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Хотя 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прекрасно говорит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по-русски, 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него много ошибок в диктанте.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Хотя 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меня есть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ноутбук, 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люблю читать бумажные книги.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Хотя многие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писатели рассказывали 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природе, никто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рассказал лучше Есенина.</a:t>
            </a:r>
          </a:p>
          <a:p>
            <a:endParaRPr lang="ru-RU" dirty="0"/>
          </a:p>
        </p:txBody>
      </p:sp>
      <p:pic>
        <p:nvPicPr>
          <p:cNvPr id="1026" name="Picture 2" descr="Знакомый ваш СЕРГЕЙ ЕСЕНИН…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068" y="1102659"/>
            <a:ext cx="2082932" cy="29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262232" y="4223201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712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004"/>
          </a:xfrm>
        </p:spPr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3082" y="1543237"/>
            <a:ext cx="5952566" cy="4351338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Хотя всемирно известна фамилия русской поэтессы – Ахматова,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на то, что новости в интернете появляются быстрее, 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Хотя история хранит немало тайн,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Несмотря на то, что проблема отцов и детей не нова,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sz="half" idx="1"/>
          </p:nvPr>
        </p:nvSpPr>
        <p:spPr>
          <a:xfrm>
            <a:off x="6683187" y="1543237"/>
            <a:ext cx="5204013" cy="4351338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читатели выписывают любимые газеты.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читатели выписывают любимые газеты.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любители поэзии знают ее настоящую фамилию – Горенко.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читатели выписывают любимые газеты.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каждое поколение решает её для себя по-новому.</a:t>
            </a:r>
          </a:p>
          <a:p>
            <a:pPr marL="514350" indent="-514350"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5341261" y="4631546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8364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3705</TotalTime>
  <Words>785</Words>
  <Application>Microsoft Office PowerPoint</Application>
  <PresentationFormat>Широкоэкранный</PresentationFormat>
  <Paragraphs>88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Русский язык</vt:lpstr>
      <vt:lpstr>Сегодня на уроке</vt:lpstr>
      <vt:lpstr>Задание</vt:lpstr>
      <vt:lpstr>Упражнение 110</vt:lpstr>
      <vt:lpstr>Презентация PowerPoint</vt:lpstr>
      <vt:lpstr>Презентация PowerPoint</vt:lpstr>
      <vt:lpstr>Задание</vt:lpstr>
      <vt:lpstr>Задание</vt:lpstr>
      <vt:lpstr>Задание</vt:lpstr>
      <vt:lpstr>Проверим!</vt:lpstr>
      <vt:lpstr>Задание </vt:lpstr>
      <vt:lpstr>Проверим! </vt:lpstr>
      <vt:lpstr>Презентация PowerPoint</vt:lpstr>
      <vt:lpstr>Презентация PowerPoint</vt:lpstr>
      <vt:lpstr>Презентация PowerPoint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Пользователь</cp:lastModifiedBy>
  <cp:revision>494</cp:revision>
  <dcterms:created xsi:type="dcterms:W3CDTF">2018-08-03T11:59:51Z</dcterms:created>
  <dcterms:modified xsi:type="dcterms:W3CDTF">2021-01-29T05:07:46Z</dcterms:modified>
</cp:coreProperties>
</file>