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2" r:id="rId3"/>
    <p:sldId id="414" r:id="rId4"/>
    <p:sldId id="420" r:id="rId5"/>
    <p:sldId id="407" r:id="rId6"/>
    <p:sldId id="408" r:id="rId7"/>
    <p:sldId id="409" r:id="rId8"/>
    <p:sldId id="410" r:id="rId9"/>
    <p:sldId id="411" r:id="rId10"/>
    <p:sldId id="413" r:id="rId11"/>
    <p:sldId id="417" r:id="rId12"/>
    <p:sldId id="418" r:id="rId13"/>
    <p:sldId id="412" r:id="rId14"/>
    <p:sldId id="415" r:id="rId15"/>
    <p:sldId id="416" r:id="rId16"/>
    <p:sldId id="419" r:id="rId17"/>
    <p:sldId id="36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F79E29E-C796-43EC-92D8-D2829414294B}">
          <p14:sldIdLst>
            <p14:sldId id="278"/>
            <p14:sldId id="262"/>
            <p14:sldId id="414"/>
            <p14:sldId id="420"/>
            <p14:sldId id="407"/>
            <p14:sldId id="408"/>
            <p14:sldId id="409"/>
            <p14:sldId id="410"/>
            <p14:sldId id="411"/>
            <p14:sldId id="413"/>
            <p14:sldId id="417"/>
            <p14:sldId id="418"/>
            <p14:sldId id="412"/>
            <p14:sldId id="415"/>
            <p14:sldId id="416"/>
            <p14:sldId id="419"/>
            <p14:sldId id="3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253B6E"/>
    <a:srgbClr val="F1D18A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сложноподчинённых предложениях с придаточными условия,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больше о союзах 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если, когда, раз;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648590" y="-3599208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сложноподчинённых предложениях с придаточными условия,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49589"/>
        <a:ext cx="8127639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648590" y="-2311563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больше о союзах 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если, когда, раз;</a:t>
          </a:r>
          <a:endParaRPr lang="ru-RU" sz="2800" kern="1200" dirty="0"/>
        </a:p>
      </dsp:txBody>
      <dsp:txXfrm rot="-5400000">
        <a:off x="1047265" y="1337234"/>
        <a:ext cx="8127639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648590" y="-997797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7265" y="2651000"/>
        <a:ext cx="8127639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9720" y="2340422"/>
            <a:ext cx="7105680" cy="3647027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указать на условие действия? </a:t>
            </a:r>
          </a:p>
          <a:p>
            <a:pPr marL="13031"/>
            <a:endParaRPr lang="ru-RU" sz="4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5" y="24026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5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8220235" y="3103287"/>
            <a:ext cx="3447246" cy="3562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20315817">
            <a:off x="8966491" y="4357938"/>
            <a:ext cx="1577737" cy="78976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если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9282" y="658906"/>
            <a:ext cx="6347012" cy="5518057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нашей республике большое внимание уделяется безопасности всех граждан. Это и послужило причиной создания собственных Вооружённых Сил. Мы все гордимся мощью и величием своей армии. У каждого человека наша армия вызывает чувство восхищения и гордости,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есть такой гарант мира и стабильности. </a:t>
            </a:r>
          </a:p>
        </p:txBody>
      </p:sp>
      <p:pic>
        <p:nvPicPr>
          <p:cNvPr id="4098" name="Picture 2" descr="The University of World Economy and Diplomacy - Home | Faceboo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20"/>
          <a:stretch/>
        </p:blipFill>
        <p:spPr bwMode="auto">
          <a:xfrm>
            <a:off x="7518654" y="232055"/>
            <a:ext cx="4561661" cy="249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288410" y="3680649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29197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8834" y="365125"/>
            <a:ext cx="9914965" cy="858557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711871"/>
              </p:ext>
            </p:extLst>
          </p:nvPr>
        </p:nvGraphicFramePr>
        <p:xfrm>
          <a:off x="632012" y="2605459"/>
          <a:ext cx="11282082" cy="2840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5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6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0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 мало читаете.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вас нет желания.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него не хватит терпения.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Она не выучит новые слова.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 не сможет выполнить задание.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Трудно научиться говорить по-русски.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Она не поймёт этот текст.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 никогда не сумеете кататься на коньках.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724835" y="1223682"/>
            <a:ext cx="3615136" cy="5232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ри каком условии?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011873" y="271429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83462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1940" y="365125"/>
            <a:ext cx="9941859" cy="952687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Проверим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0988" y="1317812"/>
            <a:ext cx="11120718" cy="4859151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мало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читаете,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научиться говорить по-русски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вас нет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желания, вы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никогда не сумеете кататься на коньках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него не хватит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терпения, 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сможет выполнить задание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выучит новые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слова, она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поймёт этот текст.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399599" y="3842933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54114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2282" y="365126"/>
            <a:ext cx="9901518" cy="79132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264026"/>
              </p:ext>
            </p:extLst>
          </p:nvPr>
        </p:nvGraphicFramePr>
        <p:xfrm>
          <a:off x="309282" y="2178424"/>
          <a:ext cx="11255189" cy="41746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27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8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46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душа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чёрная, …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слепой, …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хочешь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жить дольше, …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дома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ума нет, …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хочешь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есть калачи, ..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…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сажай деревьев больше.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за морем не купишь.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не сиди на печи.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так и мылом не отмоешь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от глаз пользы мало.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124" name="Picture 4" descr="Ленинградский калач : Хлеб, батоны, багеты, чиабат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0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Ленинградский калач. – пошаговый рецепт с фотография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58" y="-32871"/>
            <a:ext cx="3135407" cy="209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97740" y="1405826"/>
            <a:ext cx="3615136" cy="5232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ри каком условии?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143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494" y="365125"/>
            <a:ext cx="9955306" cy="8316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7893" y="2296272"/>
            <a:ext cx="9932895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душа чёрная, так и мылом не отмоешь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ум слепой, от глаз пользы мало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дома ума нет,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морем не купишь.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хочешь есть калачи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 сиди на печи.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хочешь жить дольше, сажай деревьев больше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Русские народные пословицы в картинках для детей - Искусство -  медиаплатформа МирТес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976" y="0"/>
            <a:ext cx="390102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275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6071" y="79564"/>
            <a:ext cx="3442447" cy="71064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3058" y="1193614"/>
            <a:ext cx="11273118" cy="17243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Замените обстоятельство условия придаточным условия по образцу. Как изменились предложения?</a:t>
            </a:r>
          </a:p>
          <a:p>
            <a:pPr marL="0" indent="0">
              <a:buNone/>
            </a:pP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Образец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Наши тренировки не отменят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в случае дождя. - 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Наши тренировки не отменят,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если будет дождь.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3058" y="3200400"/>
            <a:ext cx="9188824" cy="23532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Марш-бросок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будет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успешным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 условии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чёткого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выполнения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задания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 Корабль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прибудет вовремя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 отсутствии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попутного ветра.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879714" y="236133"/>
            <a:ext cx="1249903" cy="695265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507070" y="3059812"/>
            <a:ext cx="198176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409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6071" y="200586"/>
            <a:ext cx="3442447" cy="71064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3058" y="1193614"/>
            <a:ext cx="11273118" cy="17243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Замените обстоятельство условия придаточным условия по образцу. Как изменились предложения?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3058" y="3200400"/>
            <a:ext cx="9188824" cy="23532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Марш-бросок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будет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успешным,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чётко выполнить задание.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 Корабль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прибудет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вовремя,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не будет попутного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ветра.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125636" y="3321422"/>
            <a:ext cx="1249903" cy="695265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сли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229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5995" y="1086835"/>
            <a:ext cx="6585817" cy="57711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98130" y="1195754"/>
            <a:ext cx="5181600" cy="337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</a:t>
            </a:r>
            <a:r>
              <a:rPr lang="ru-RU" smtClean="0">
                <a:latin typeface="Arial" pitchFamily="34" charset="0"/>
                <a:cs typeface="Arial" pitchFamily="34" charset="0"/>
              </a:rPr>
              <a:t>упражнение 101.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Прочитать раздел «Это надо знать».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84709960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048872" y="5435338"/>
            <a:ext cx="915744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у человека сильная воля, он может многого добиться в своей жизни.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8067" y="228599"/>
            <a:ext cx="3821205" cy="115439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3047" y="228599"/>
            <a:ext cx="8884024" cy="63066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Вооружённые силы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Безопасность –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xavfsizlik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Оборона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Обороноспособность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qobiliyati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Стабильность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barqarollik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Мощь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uvvat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Величие -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ulug‘lik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Старание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urinish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Восхищение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zavq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ордость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iftixor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g‘urur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Сухопутный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Служить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Призыв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chaqirish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к Вооруженные силы Узбекистана спасли страну от голода - Новости  Узбекиста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40" y="4049619"/>
            <a:ext cx="4286660" cy="286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954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9519" y="566831"/>
            <a:ext cx="10318376" cy="97958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интересно знать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1" y="2323166"/>
            <a:ext cx="1018838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армия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происходит от латинского слова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armare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– вооружать. Армия – это вооруженные соединения различного назначения – сухопутные, воздушные и морские. Основная задача армии – защита государства.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Современная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армия состоит из хорошо вооруженных, грамотных, образованных офицеров и солдат. На службу в Вооруженные Силы Республики Узбекистан призываются юноши, если они достигают 18 лет.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Граждане не могут служить в армии, если они не являются гражданами Республики Узбекистан. </a:t>
            </a:r>
          </a:p>
        </p:txBody>
      </p:sp>
      <p:pic>
        <p:nvPicPr>
          <p:cNvPr id="2050" name="Picture 2" descr="АРМИЯ УЗБЕКИСТАНА - СИЛЬНЕЙШАЯ В ЦЕНТРАЛЬНОЙ АЗИИ - Darakch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118" y="25027"/>
            <a:ext cx="3585881" cy="230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706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7470" y="365125"/>
            <a:ext cx="10076329" cy="57616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1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5469" y="941294"/>
            <a:ext cx="10295965" cy="1438835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Прочитайте предложения. На какой вопрос отвечают выделенные слова.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членом предложения они являются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5469" y="3469341"/>
            <a:ext cx="10838331" cy="2707621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i="1" u="dash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b="1" i="1" u="dash" dirty="0">
                <a:latin typeface="Arial" panose="020B0604020202020204" pitchFamily="34" charset="0"/>
                <a:cs typeface="Arial" panose="020B0604020202020204" pitchFamily="34" charset="0"/>
              </a:rPr>
              <a:t>старании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можешь поступить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военное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училище.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u="dash" dirty="0">
                <a:latin typeface="Arial" panose="020B0604020202020204" pitchFamily="34" charset="0"/>
                <a:cs typeface="Arial" panose="020B0604020202020204" pitchFamily="34" charset="0"/>
              </a:rPr>
              <a:t>При малейшей неудаче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тренировался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ещё упорнее.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i="1" u="dash" dirty="0">
                <a:latin typeface="Arial" panose="020B0604020202020204" pitchFamily="34" charset="0"/>
                <a:cs typeface="Arial" panose="020B0604020202020204" pitchFamily="34" charset="0"/>
              </a:rPr>
              <a:t>Не зная информационных технологий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вы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не сможете управлять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новейшими ракетами.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54188" y="2401515"/>
            <a:ext cx="3615136" cy="5232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ри каком условии?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577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528" y="365125"/>
            <a:ext cx="9202271" cy="65685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9952" y="1021976"/>
            <a:ext cx="10833847" cy="203368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Укажите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главную и придаточную часть предложений. На какой вопрос отвечают придаточные? С помощью каких союзов они присоединяются? Где стоят по отношению к главному предложению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0270" y="3195276"/>
            <a:ext cx="10546975" cy="3536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ищи правды у других,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 тебя её нет. 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[    ], если (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воду нагреть до ста градусов, она превратится в пар.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Если (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[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].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Даже мелкий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дождик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долго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идёт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вызывает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наводнение.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[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(  ),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].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34870" y="2263497"/>
            <a:ext cx="4022859" cy="1039356"/>
          </a:xfrm>
          <a:prstGeom prst="notched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ри каком условии?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682836" y="1958452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58384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2022" y="238873"/>
            <a:ext cx="10851777" cy="1052046"/>
          </a:xfrm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Сложноподчинённые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придаточными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ergash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gapli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2022" y="1425386"/>
            <a:ext cx="11385178" cy="52309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Придаточное предложения условия указывают на условие, при котором происходит или может происходить действие в главном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предложении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Они присоединяются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помощью союзов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если (если… то), когда, раз.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мы пригласим преподавателей военного лицея, они расскажут о «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Темурбеклар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мактаби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Если (   ),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[   ]. </a:t>
            </a: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Когда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труд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- удовольствие,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жизнь хороша (М.Г.).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Когда (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[   ]. </a:t>
            </a: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3. Ты должен знать информатику,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раз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решил стать связистом.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[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],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раз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6" name="Picture 2" descr="Хочу стать военным! - zarnews.uz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8211" y="3536621"/>
            <a:ext cx="3053789" cy="198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114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8918" y="319552"/>
            <a:ext cx="10824882" cy="35666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Придаточное условия может находиться в любом месте по отношению к главному.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придаточное стоит перед главным, то главное может начинаться с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частиц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так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Раз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ты выбрал профессию военного,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то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должен серьёзно заниматься спортом.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Раз (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[то   ]. </a:t>
            </a:r>
          </a:p>
          <a:p>
            <a:endParaRPr lang="ru-RU" dirty="0"/>
          </a:p>
        </p:txBody>
      </p:sp>
      <p:pic>
        <p:nvPicPr>
          <p:cNvPr id="2050" name="Picture 2" descr="Yoshlarni “Temurbeklar maktabi”ga qabul qilish shartlari qanday? –  uzbekembass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835" y="3509173"/>
            <a:ext cx="6052110" cy="329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927951" y="4178190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12880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2282" y="365125"/>
            <a:ext cx="9901518" cy="750981"/>
          </a:xfrm>
        </p:spPr>
        <p:txBody>
          <a:bodyPr/>
          <a:lstStyle/>
          <a:p>
            <a:r>
              <a:rPr lang="ru-RU" dirty="0" smtClean="0"/>
              <a:t>Упражнение 102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6519" y="1627094"/>
            <a:ext cx="6696634" cy="5069541"/>
          </a:xfrm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Суверенитет любого государства зависит от его обороноспособности.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государство уделяет Вооружённым Силам пристальное внимание,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оно выбирает правильный путь. Ведь цель Вооружённых Сил – обеспечение суверенитета и мирной жизни населения.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мы говорим о национальной безопасности страны,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сразу вспоминаем Вооружённые Силы своего государства </a:t>
            </a:r>
          </a:p>
        </p:txBody>
      </p:sp>
      <p:pic>
        <p:nvPicPr>
          <p:cNvPr id="3074" name="Picture 2" descr="Yoshlarni “Temurbeklar maktabi”ga qabul qilish shartlari qanday? –  uzbekembass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153" y="153662"/>
            <a:ext cx="5118847" cy="356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167386" y="4041199"/>
            <a:ext cx="1341926" cy="233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79526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3566</TotalTime>
  <Words>905</Words>
  <Application>Microsoft Office PowerPoint</Application>
  <PresentationFormat>Широкоэкранный</PresentationFormat>
  <Paragraphs>113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Словарная работа</vt:lpstr>
      <vt:lpstr>Это интересно знать</vt:lpstr>
      <vt:lpstr>Задание 1</vt:lpstr>
      <vt:lpstr>Задание 2</vt:lpstr>
      <vt:lpstr>Презентация PowerPoint</vt:lpstr>
      <vt:lpstr>Презентация PowerPoint</vt:lpstr>
      <vt:lpstr>Упражнение 102</vt:lpstr>
      <vt:lpstr>Презентация PowerPoint</vt:lpstr>
      <vt:lpstr>Задание</vt:lpstr>
      <vt:lpstr>Проверим!</vt:lpstr>
      <vt:lpstr>Задание</vt:lpstr>
      <vt:lpstr>Проверим!</vt:lpstr>
      <vt:lpstr>Задание</vt:lpstr>
      <vt:lpstr>Проверим!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Пользователь</cp:lastModifiedBy>
  <cp:revision>473</cp:revision>
  <dcterms:created xsi:type="dcterms:W3CDTF">2018-08-03T11:59:51Z</dcterms:created>
  <dcterms:modified xsi:type="dcterms:W3CDTF">2021-01-29T05:06:55Z</dcterms:modified>
</cp:coreProperties>
</file>