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414" r:id="rId4"/>
    <p:sldId id="420" r:id="rId5"/>
    <p:sldId id="407" r:id="rId6"/>
    <p:sldId id="408" r:id="rId7"/>
    <p:sldId id="409" r:id="rId8"/>
    <p:sldId id="410" r:id="rId9"/>
    <p:sldId id="411" r:id="rId10"/>
    <p:sldId id="413" r:id="rId11"/>
    <p:sldId id="417" r:id="rId12"/>
    <p:sldId id="418" r:id="rId13"/>
    <p:sldId id="412" r:id="rId14"/>
    <p:sldId id="415" r:id="rId15"/>
    <p:sldId id="416" r:id="rId16"/>
    <p:sldId id="419" r:id="rId17"/>
    <p:sldId id="3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278"/>
            <p14:sldId id="262"/>
            <p14:sldId id="414"/>
            <p14:sldId id="420"/>
            <p14:sldId id="407"/>
            <p14:sldId id="408"/>
            <p14:sldId id="409"/>
            <p14:sldId id="410"/>
            <p14:sldId id="411"/>
            <p14:sldId id="413"/>
            <p14:sldId id="417"/>
            <p14:sldId id="418"/>
            <p14:sldId id="412"/>
            <p14:sldId id="415"/>
            <p14:sldId id="416"/>
            <p14:sldId id="419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условия,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союзах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если, когда, раз;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условия,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больше о союзах 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если, когда, раз;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720" y="2340422"/>
            <a:ext cx="7105680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указать на условие действия? </a:t>
            </a:r>
          </a:p>
          <a:p>
            <a:pPr marL="13031"/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8220235" y="3103287"/>
            <a:ext cx="3447246" cy="35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8966491" y="4357938"/>
            <a:ext cx="1577737" cy="78976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если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282" y="658906"/>
            <a:ext cx="6347012" cy="551805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нашей республике большое внимание уделяется безопасности всех граждан. Это и послужило причиной создания собственных Вооружённых Сил. Мы все гордимся мощью и величием своей армии. У каждого человека наша армия вызывает чувство восхищения и гордости,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есть такой гарант мира и стабильности. </a:t>
            </a:r>
          </a:p>
        </p:txBody>
      </p:sp>
      <p:pic>
        <p:nvPicPr>
          <p:cNvPr id="4098" name="Picture 2" descr="The University of World Economy and Diplomacy - Home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0"/>
          <a:stretch/>
        </p:blipFill>
        <p:spPr bwMode="auto">
          <a:xfrm>
            <a:off x="7518654" y="232055"/>
            <a:ext cx="4561661" cy="24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288410" y="3680649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919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834" y="365125"/>
            <a:ext cx="9914965" cy="85855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11871"/>
              </p:ext>
            </p:extLst>
          </p:nvPr>
        </p:nvGraphicFramePr>
        <p:xfrm>
          <a:off x="632012" y="2605459"/>
          <a:ext cx="11282082" cy="284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мало читаете.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вас нет желания.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него не хватит терпения.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Она не выучит новые слова.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не сможет выполнить задание.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 научиться говорить по-русски.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Она не поймёт этот текст.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никогда не сумеете кататься на коньках.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24835" y="1223682"/>
            <a:ext cx="3615136" cy="52322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 каком условии?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011873" y="271429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346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940" y="365125"/>
            <a:ext cx="9941859" cy="95268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Проверим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988" y="1317812"/>
            <a:ext cx="11120718" cy="485915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читаете,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научиться говорить по-русски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вас нет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желания, 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никогда не сумеете кататься на коньках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него не хватит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терпения,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сможет выполнить задание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выучит новые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слова, 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поймёт этот текст.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399599" y="3842933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411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82" y="365126"/>
            <a:ext cx="9901518" cy="79132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64026"/>
              </p:ext>
            </p:extLst>
          </p:nvPr>
        </p:nvGraphicFramePr>
        <p:xfrm>
          <a:off x="309282" y="2178424"/>
          <a:ext cx="11255189" cy="4174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4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душа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чёрная, …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слепой, …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хочешь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жить дольше, …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ума нет, …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хочешь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 калачи, ..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сажай деревьев больше.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за морем не купишь.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не сиди на печи.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так и мылом не отмоешь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от глаз пользы мало.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4" name="Picture 4" descr="Ленинградский калач : Хлеб, батоны, багеты, чиабат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Ленинградский калач. – пошаговый рецепт с фотографи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58" y="-32871"/>
            <a:ext cx="3135407" cy="20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7740" y="1405826"/>
            <a:ext cx="3615136" cy="52322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 каком условии?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4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94" y="365125"/>
            <a:ext cx="9955306" cy="8316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893" y="2296272"/>
            <a:ext cx="993289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душа чёрная, так и мылом не отмоешь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ум слепой, от глаз пользы мало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дома ума нет,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морем не купишь.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хочешь есть калачи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сиди на печи.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хочешь жить дольше, сажай деревьев больше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Русские народные пословицы в картинках для детей - Искусство -  медиаплатформа МирТес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76" y="0"/>
            <a:ext cx="39010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7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1" y="79564"/>
            <a:ext cx="3442447" cy="7106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058" y="1193614"/>
            <a:ext cx="11273118" cy="1724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Замените обстоятельство условия придаточным условия по образцу. Как изменились предложения?</a:t>
            </a:r>
          </a:p>
          <a:p>
            <a:pPr marL="0" indent="0">
              <a:buNone/>
            </a:pP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тренировки не отменят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случае дождя. -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тренировки не отменят,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если будет дождь.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058" y="3200400"/>
            <a:ext cx="9188824" cy="2353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Марш-бросок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успешным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условии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чёткого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выполнения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задания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 Корабль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прибудет вовремя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отсутствии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попутного ветра.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79714" y="236133"/>
            <a:ext cx="1249903" cy="695265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07070" y="3059812"/>
            <a:ext cx="198176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0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1" y="200586"/>
            <a:ext cx="3442447" cy="7106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058" y="1193614"/>
            <a:ext cx="11273118" cy="1724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Замените обстоятельство условия придаточным условия по образцу. Как изменились предложения?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058" y="3200400"/>
            <a:ext cx="9188824" cy="2353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Марш-бросок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успешным,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чётко выполнить задание.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 Корабль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прибудет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вовремя,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 будет попутного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ветра.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125636" y="3321422"/>
            <a:ext cx="1249903" cy="695265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2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</a:t>
            </a:r>
            <a:r>
              <a:rPr lang="ru-RU" smtClean="0">
                <a:latin typeface="Arial" pitchFamily="34" charset="0"/>
                <a:cs typeface="Arial" pitchFamily="34" charset="0"/>
              </a:rPr>
              <a:t>упражнение 101.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раздел «Это надо знать».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4709960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8872" y="5435338"/>
            <a:ext cx="91574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 человека сильная воля, он может многого добиться в своей жизни.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067" y="228599"/>
            <a:ext cx="3821205" cy="11543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047" y="228599"/>
            <a:ext cx="8884024" cy="6306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Вооружённые силы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Qurolli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xavfsizlik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Оборона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mudofaa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Обороноспособность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mudofaa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qobiliyati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Стабильность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barqarollik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Мощь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uvvat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Величие -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ulug‘lik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Старание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Восхищение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ордость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iftixor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g‘urur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Сухопутный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quruqlikdagi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Служить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Призыв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chaqirish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к Вооруженные силы Узбекистана спасли страну от голода - Новости  Узбекист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40" y="4049619"/>
            <a:ext cx="4286660" cy="28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5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519" y="566831"/>
            <a:ext cx="10318376" cy="9795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интересно знать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1" y="2323166"/>
            <a:ext cx="101883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армия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происходит от латинского слова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armare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– вооружать. Армия – это вооруженные соединения различного назначения – сухопутные, воздушные и морские. Основная задача армии – защита государства.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армия состоит из хорошо вооруженных, грамотных, образованных офицеров и солдат. На службу в Вооруженные Силы Республики Узбекистан призываются юноши, если они достигают 18 лет.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Граждане не могут служить в армии, если они не являются гражданами Республики Узбекистан. </a:t>
            </a:r>
          </a:p>
        </p:txBody>
      </p:sp>
      <p:pic>
        <p:nvPicPr>
          <p:cNvPr id="2050" name="Picture 2" descr="АРМИЯ УЗБЕКИСТАНА - СИЛЬНЕЙШАЯ В ЦЕНТРАЛЬНОЙ АЗИИ - Darak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8" y="25027"/>
            <a:ext cx="3585881" cy="23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0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70" y="365125"/>
            <a:ext cx="10076329" cy="576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469" y="941294"/>
            <a:ext cx="10295965" cy="143883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предложения. На какой вопрос отвечают выделенные слова.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членом предложения они являются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469" y="3469341"/>
            <a:ext cx="10838331" cy="270762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i="1" u="dash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i="1" u="dash" dirty="0">
                <a:latin typeface="Arial" panose="020B0604020202020204" pitchFamily="34" charset="0"/>
                <a:cs typeface="Arial" panose="020B0604020202020204" pitchFamily="34" charset="0"/>
              </a:rPr>
              <a:t>старании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можешь поступить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военное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училище.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u="dash" dirty="0">
                <a:latin typeface="Arial" panose="020B0604020202020204" pitchFamily="34" charset="0"/>
                <a:cs typeface="Arial" panose="020B0604020202020204" pitchFamily="34" charset="0"/>
              </a:rPr>
              <a:t>При малейшей неудаче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тренировался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ещё упорнее.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u="dash" dirty="0">
                <a:latin typeface="Arial" panose="020B0604020202020204" pitchFamily="34" charset="0"/>
                <a:cs typeface="Arial" panose="020B0604020202020204" pitchFamily="34" charset="0"/>
              </a:rPr>
              <a:t>Не зная информационных технологий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не сможете управлять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новейшими ракетами.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4188" y="2401515"/>
            <a:ext cx="3615136" cy="52322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 каком условии?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7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28" y="365125"/>
            <a:ext cx="9202271" cy="6568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952" y="1021976"/>
            <a:ext cx="10833847" cy="20336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Укажите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главную и придаточную часть предложений. На какой вопрос отвечают придаточные? С помощью каких союзов они присоединяются? Где стоят по отношению к главному предложению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0270" y="3195276"/>
            <a:ext cx="10546975" cy="3536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ищи правды у других,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тебя её нет.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[    ], если (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воду нагреть до ста градусов, она превратится в пар.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Если (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[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Даже мелкий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дождик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долго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идёт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вызывает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наводнение.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(  ),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4870" y="2263497"/>
            <a:ext cx="4022859" cy="103935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 каком условии?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682836" y="1958452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838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022" y="238873"/>
            <a:ext cx="10851777" cy="1052046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Сложноподчинённые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придаточными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ergash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gapli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022" y="1425386"/>
            <a:ext cx="11385178" cy="5230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Придаточное предложения условия указывают на условие, при котором происходит или может происходить действие в главном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предложении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присоединяются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союзов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если (если… то), когда, раз.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мы пригласим преподавателей военного лицея, они расскажут о «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Темурбеклар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мактаби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Если (   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[   ]. </a:t>
            </a: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труд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- удовольствие,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жизнь хороша (М.Г.).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Когда (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[   ]. </a:t>
            </a: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3. Ты должен знать информатику,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раз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решил стать связистом.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[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Хочу стать военным! - zarnews.u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211" y="3536621"/>
            <a:ext cx="3053789" cy="19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1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8918" y="319552"/>
            <a:ext cx="10824882" cy="3566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Придаточное условия может находиться в любом месте по отношению к главному.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придаточное стоит перед главным, то главное может начинаться 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Раз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ты выбрал профессию военного,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должен серьёзно заниматься спортом.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Раз (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[то   ]. </a:t>
            </a:r>
          </a:p>
          <a:p>
            <a:endParaRPr lang="ru-RU" dirty="0"/>
          </a:p>
        </p:txBody>
      </p:sp>
      <p:pic>
        <p:nvPicPr>
          <p:cNvPr id="2050" name="Picture 2" descr="Yoshlarni “Temurbeklar maktabi”ga qabul qilish shartlari qanday? –  uzbekembas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35" y="3509173"/>
            <a:ext cx="6052110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927951" y="4178190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288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82" y="365125"/>
            <a:ext cx="9901518" cy="750981"/>
          </a:xfrm>
        </p:spPr>
        <p:txBody>
          <a:bodyPr/>
          <a:lstStyle/>
          <a:p>
            <a:r>
              <a:rPr lang="ru-RU" dirty="0" smtClean="0"/>
              <a:t>Упражнение 102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6519" y="1627094"/>
            <a:ext cx="6696634" cy="5069541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Суверенитет любого государства зависит от его обороноспособности.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государство уделяет Вооружённым Силам пристальное внимание,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оно выбирает правильный путь. Ведь цель Вооружённых Сил – обеспечение суверенитета и мирной жизни населения.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говорим о национальной безопасности страны,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сразу вспоминаем Вооружённые Силы своего государства </a:t>
            </a:r>
          </a:p>
        </p:txBody>
      </p:sp>
      <p:pic>
        <p:nvPicPr>
          <p:cNvPr id="3074" name="Picture 2" descr="Yoshlarni “Temurbeklar maktabi”ga qabul qilish shartlari qanday? –  uzbekembas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3" y="153662"/>
            <a:ext cx="5118847" cy="35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167386" y="4041199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9526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905</Words>
  <Application>Microsoft Office PowerPoint</Application>
  <PresentationFormat>Широкоэкранный</PresentationFormat>
  <Paragraphs>113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Словарная работа</vt:lpstr>
      <vt:lpstr>Это интересно знать</vt:lpstr>
      <vt:lpstr>Задание 1</vt:lpstr>
      <vt:lpstr>Задание 2</vt:lpstr>
      <vt:lpstr>Презентация PowerPoint</vt:lpstr>
      <vt:lpstr>Презентация PowerPoint</vt:lpstr>
      <vt:lpstr>Упражнение 102</vt:lpstr>
      <vt:lpstr>Презентация PowerPoint</vt:lpstr>
      <vt:lpstr>Задание</vt:lpstr>
      <vt:lpstr>Проверим!</vt:lpstr>
      <vt:lpstr>Задание</vt:lpstr>
      <vt:lpstr>Проверим!</vt:lpstr>
      <vt:lpstr>Задание</vt:lpstr>
      <vt:lpstr>Проверим!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Пользователь</cp:lastModifiedBy>
  <cp:revision>473</cp:revision>
  <dcterms:created xsi:type="dcterms:W3CDTF">2018-08-03T11:59:51Z</dcterms:created>
  <dcterms:modified xsi:type="dcterms:W3CDTF">2021-01-29T05:06:55Z</dcterms:modified>
</cp:coreProperties>
</file>