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8"/>
  </p:notesMasterIdLst>
  <p:sldIdLst>
    <p:sldId id="1450" r:id="rId2"/>
    <p:sldId id="1529" r:id="rId3"/>
    <p:sldId id="1543" r:id="rId4"/>
    <p:sldId id="1530" r:id="rId5"/>
    <p:sldId id="1531" r:id="rId6"/>
    <p:sldId id="1532" r:id="rId7"/>
    <p:sldId id="1533" r:id="rId8"/>
    <p:sldId id="1534" r:id="rId9"/>
    <p:sldId id="1535" r:id="rId10"/>
    <p:sldId id="1542" r:id="rId11"/>
    <p:sldId id="1536" r:id="rId12"/>
    <p:sldId id="1537" r:id="rId13"/>
    <p:sldId id="1538" r:id="rId14"/>
    <p:sldId id="1539" r:id="rId15"/>
    <p:sldId id="1541" r:id="rId16"/>
    <p:sldId id="1488" r:id="rId1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50"/>
            <p14:sldId id="1529"/>
            <p14:sldId id="1543"/>
            <p14:sldId id="1530"/>
            <p14:sldId id="1531"/>
            <p14:sldId id="1532"/>
            <p14:sldId id="1533"/>
            <p14:sldId id="1534"/>
            <p14:sldId id="1535"/>
            <p14:sldId id="1542"/>
            <p14:sldId id="1536"/>
            <p14:sldId id="1537"/>
            <p14:sldId id="1538"/>
            <p14:sldId id="1539"/>
            <p14:sldId id="1541"/>
            <p14:sldId id="1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6C8AB"/>
    <a:srgbClr val="D2C99A"/>
    <a:srgbClr val="DDDDDD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9288" autoAdjust="0"/>
  </p:normalViewPr>
  <p:slideViewPr>
    <p:cSldViewPr snapToObjects="1">
      <p:cViewPr varScale="1">
        <p:scale>
          <a:sx n="171" d="100"/>
          <a:sy n="171" d="100"/>
        </p:scale>
        <p:origin x="192" y="150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33DB8094-2E1B-4F5F-9A8F-809167A7AA39}" type="datetime1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BC1D8AAB-EED0-4A49-9214-AD329B130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741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706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55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www.linkedin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facebook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hyperlink" Target="https://twitter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2"/>
          </p:cNvPr>
          <p:cNvSpPr/>
          <p:nvPr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3"/>
          </p:cNvPr>
          <p:cNvSpPr/>
          <p:nvPr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4"/>
          </p:cNvPr>
          <p:cNvSpPr/>
          <p:nvPr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  <p:sldLayoutId id="2147483862" r:id="rId59"/>
    <p:sldLayoutId id="2147483863" r:id="rId60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6855" y="1260004"/>
            <a:ext cx="3331001" cy="93741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600"/>
              </a:spcAft>
            </a:pPr>
            <a:r>
              <a:rPr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o‘lkasida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yer-suv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siyosati</a:t>
            </a:r>
            <a:endParaRPr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7988" y="1253878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57987" y="2166362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0993" y="219347"/>
            <a:ext cx="817024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81186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32155" y="359904"/>
            <a:ext cx="811866" cy="339172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100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627754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kumimoji="0" lang="en-US" sz="3400" b="1" i="0" u="none" strike="noStrike" kern="0" cap="none" spc="5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‘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photo_2020-09-23_13-59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2023" r="8668" b="4914"/>
          <a:stretch/>
        </p:blipFill>
        <p:spPr bwMode="auto">
          <a:xfrm>
            <a:off x="4103861" y="1275695"/>
            <a:ext cx="1404156" cy="1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35868"/>
            <a:ext cx="5616624" cy="864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borada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oshirilgan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choralardan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markaziy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aholisini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hisoblangan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00240" y="1084502"/>
            <a:ext cx="2338997" cy="15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421" y="1084503"/>
            <a:ext cx="29523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1886-yildagi 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Nizom”da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tasarrufida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qolayotgan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aholisini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joylashtirish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muhum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ekanligi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qat’iy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2144"/>
            <a:ext cx="5759449" cy="7919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shug‘ullanish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ma’muriyati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zimmasiga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yuklatilgan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imtiyozlar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Знамя для недовольных»: чем завершился бунт под предводительством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9" y="647936"/>
            <a:ext cx="2700300" cy="16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105" y="647936"/>
            <a:ext cx="2678612" cy="1698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mablag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joy,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maydonlari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kreditlar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ta’minlangan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soliqlardan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keyingi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soliqlarning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yarmini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105" y="2376128"/>
            <a:ext cx="55159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Rossiyadan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aholisi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ma’muriyati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cherkovlar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qurishga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mablag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ajratgan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-136"/>
            <a:ext cx="5580620" cy="1077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1875-yilda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Avliyootada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dehqonlarning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manzilgohi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15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(1875–1890)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1300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 ta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qishlog‘i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77" y="1063960"/>
            <a:ext cx="4535504" cy="2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115987"/>
            <a:ext cx="3384376" cy="1262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tizimini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oshirilgan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3" y="987140"/>
            <a:ext cx="1859557" cy="128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07817" y="2268116"/>
            <a:ext cx="1787549" cy="22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xo‘jaligi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17" y="2556148"/>
            <a:ext cx="5544020" cy="544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yaratilgan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imkoniyatlar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keluvchilar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ziyod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ko‘payishiga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09" y="28317"/>
            <a:ext cx="568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1891-1892-yillardagina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 ta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manzilgohi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o‘tishi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nafaqat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shaxslar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balki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korxonalar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daromad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o‘lkadan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sotib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16378"/>
            <a:ext cx="5436604" cy="991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joylashtirilgan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ko‘payishi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unumdor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berilishi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vakillarining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jiddiy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noroziligiga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ирилл Метелица: В поисках лучшей доли. Белорусы в Сибири. Часть 2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2980" b="4646"/>
          <a:stretch/>
        </p:blipFill>
        <p:spPr bwMode="auto">
          <a:xfrm>
            <a:off x="2826671" y="1151992"/>
            <a:ext cx="2789358" cy="15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1" y="1166508"/>
            <a:ext cx="25922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Marg‘ilon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Samarqand,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Andijon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posyolkalari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олыпинские переселенцы - Усадьба Урс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41" y="1332012"/>
            <a:ext cx="3435427" cy="16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136"/>
            <a:ext cx="5759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O‘lkadagi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shaharlar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ikkiga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keltirilganlar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vakillari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ajratildi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Toshkentdagi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Bo‘zsuv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anhori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ajratgan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25" y="646167"/>
            <a:ext cx="5472609" cy="248412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egalik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to‘liq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yerlariga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keltirilganlarga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imkoniyatlar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yaratilgan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o‘lkasida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500770"/>
            <a:ext cx="5688037" cy="97525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O‘rta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Osiyo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iqtisodiyotida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qishloq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xo‘jaligi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yetakchi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o‘rin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tutgan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Rossiya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imperiyasi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agrar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hudud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hisoblangan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Turkiston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o‘lkasida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yer-suvdan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foydalanishni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to‘liq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o‘z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nazoratiga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olish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ulardan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olinadigan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soliqlarning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o‘z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vaqtida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to‘planishidan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manfaatdor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Ответы Mail.ru: Какие налоги взимало Кокандское ханство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6" y="1476028"/>
            <a:ext cx="3560343" cy="16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-112668"/>
            <a:ext cx="5759450" cy="605926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ru-RU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alt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xo‘jaligidagi</a:t>
            </a:r>
            <a:r>
              <a:rPr lang="en-US" alt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o‘zgarishlar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164074"/>
            <a:ext cx="5544616" cy="8439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tartiblariga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e’tibor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qaratilgan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masala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nafaqat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balki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ahamiyatga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олонизация» Сибири | Клайпедская ассоциация российских гражда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33" y="1274520"/>
            <a:ext cx="27003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417" y="1274520"/>
            <a:ext cx="27363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tartiblarini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hukumronligini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ta’minlashda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muhum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999883"/>
            <a:ext cx="2376264" cy="1916305"/>
          </a:xfrm>
        </p:spPr>
      </p:pic>
      <p:sp>
        <p:nvSpPr>
          <p:cNvPr id="3" name="Прямоугольник 2"/>
          <p:cNvSpPr/>
          <p:nvPr/>
        </p:nvSpPr>
        <p:spPr>
          <a:xfrm>
            <a:off x="1" y="32963"/>
            <a:ext cx="575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1886-yildagi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Nizom”ning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tuzilishi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bo‘limida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shakllanib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an’anaviy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o‘zgartirib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977196"/>
            <a:ext cx="309634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o‘lkasi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o‘rmonlar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qazilmalari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mulkiga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bitta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farmoyish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yeriga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o‘zining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azaliy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huquqlaridan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mahrum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BC6C7-5AD6-485F-90A4-E90D82C8A186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1592-0AC1-497E-BE8D-5BE892E74363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2050" name="Picture 2" descr="Синдром 1916 года - Новости | Карава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0" y="756009"/>
            <a:ext cx="3688663" cy="15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13" y="2376128"/>
            <a:ext cx="5616623" cy="790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hujjatlarini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tasdiqlash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general-gubernator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roziligi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soliqlari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majburiyatlaridan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qilmasdan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oshirilgan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-3614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(masjid, madrasa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muassasalarga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tegishli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ishlov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berayotgan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ijaraga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58" y="52091"/>
            <a:ext cx="5410271" cy="7038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Masjid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tasarrufidan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tashqarida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ixtiyorida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solig‘iga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tortiladigan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Ислам в СНГ: Краткая история распространения Ислама в Средней Аз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7" y="1007976"/>
            <a:ext cx="2520280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14" y="1007976"/>
            <a:ext cx="2988332" cy="1713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hujjatlarini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e’tirof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daromadlarining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ishlatilishi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taftish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ma’muriyati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ixtiyoriga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o‘tkazildi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 Фергане. 5. Ош и его обитатели: rus_turk — LiveJourna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/>
          <a:stretch/>
        </p:blipFill>
        <p:spPr bwMode="auto">
          <a:xfrm>
            <a:off x="1261659" y="1260004"/>
            <a:ext cx="3190854" cy="18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05" y="-36140"/>
            <a:ext cx="5688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vaqtgacha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daromadlar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masjid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binolarini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ta’mirlashga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xodimlarini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marosimlarni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bajarishga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buyumlar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gilam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joynamoz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tadbirlarga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sarflanar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433" y="1007976"/>
            <a:ext cx="2268252" cy="1529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peshvolari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ulamolar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muassasalarga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zarba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Ошу — 3015 лет. История в фотография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2"/>
          <a:stretch/>
        </p:blipFill>
        <p:spPr bwMode="auto">
          <a:xfrm>
            <a:off x="2809226" y="1007976"/>
            <a:ext cx="2770799" cy="17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1" y="68967"/>
            <a:ext cx="5436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vakillari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masjidlar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yomonlashdi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95908"/>
            <a:ext cx="5759449" cy="1036813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imperiyasi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tomonidan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O‘rta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Osiyoni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imperiyaning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ajralmas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qismiga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aylantirish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o‘lkada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doimiy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hukmron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bo‘lib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qolish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maqsadida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Sibir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Kavkaz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hududlaridagidek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mustamlakachilik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siyosati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borildi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545" y="1432721"/>
            <a:ext cx="3512240" cy="17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-54960"/>
            <a:ext cx="5759450" cy="490510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Rossiyaning</a:t>
            </a:r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Osiyoga</a:t>
            </a:r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ko‘chirilish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siyosati</a:t>
            </a:r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157490</TotalTime>
  <Words>656</Words>
  <Application>Microsoft Office PowerPoint</Application>
  <PresentationFormat>Произвольный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Times New Roman</vt:lpstr>
      <vt:lpstr>1_Office Theme</vt:lpstr>
      <vt:lpstr>Презентация PowerPoint</vt:lpstr>
      <vt:lpstr>Презентация PowerPoint</vt:lpstr>
      <vt:lpstr>Jumladan, yerga egalik qilish va undan foydalanish tartiblariga e’tibor qaratilgan. Agrar masala nafaqat iqtisodiy, balki siyosiy ahamiyatga ham ega bo‘lgan. </vt:lpstr>
      <vt:lpstr>Презентация PowerPoint</vt:lpstr>
      <vt:lpstr>Презентация PowerPoint</vt:lpstr>
      <vt:lpstr>Masjid tasarrufidan tashqarida, xususiy shaxs ixtiyorida bo‘lgan yerlar ham davlat solig‘iga tortiladigan bo‘ldi. </vt:lpstr>
      <vt:lpstr>Презентация PowerPoint</vt:lpstr>
      <vt:lpstr>Презентация PowerPoint</vt:lpstr>
      <vt:lpstr>Презентация PowerPoint</vt:lpstr>
      <vt:lpstr>Bu borada asosiy amalga oshirilgan choralardan biri bu imperiyaning markaziy guberniya aholisini o‘lkaga ko‘chirib keltirish hisoblangan. </vt:lpstr>
      <vt:lpstr>Ko‘chirish siyosati bilan shug‘ullanish o‘lka ma’muriyati zimmasiga yuklatilgan. Ko‘chib kelganlarga katta imtiyozlar berilgan. </vt:lpstr>
      <vt:lpstr>1875-yilda Avliyootada Rossiyadan kelgan dehqonlarning birinchi manzilgohi paydo bo‘ldi. 15 yil davomida (1875–1890) Turkiston o‘lkasiga 1300 oila ko‘chib kelib joylashib, 19 ta rus qishlog‘i tashkil topdi.</vt:lpstr>
      <vt:lpstr>Rossiya imperiyasining ko‘chirib keltirish siyosati Turkiston o‘lkasidagi mustamlaka tizimini mustahkamlash maqsadida amalga oshirilgan edi. </vt:lpstr>
      <vt:lpstr>Ko‘chirib keltirib joylashtirilgan aholining ko‘payishi, ularga unumdor yerlarning berilishi mahalliy aholi vakillarining jiddiy noroziligiga sabab bo‘lgan.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1601</cp:revision>
  <dcterms:created xsi:type="dcterms:W3CDTF">2014-10-08T23:03:32Z</dcterms:created>
  <dcterms:modified xsi:type="dcterms:W3CDTF">2021-01-19T11:31:03Z</dcterms:modified>
</cp:coreProperties>
</file>