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2"/>
  </p:notesMasterIdLst>
  <p:sldIdLst>
    <p:sldId id="1428" r:id="rId2"/>
    <p:sldId id="1441" r:id="rId3"/>
    <p:sldId id="1442" r:id="rId4"/>
    <p:sldId id="1444" r:id="rId5"/>
    <p:sldId id="1443" r:id="rId6"/>
    <p:sldId id="1435" r:id="rId7"/>
    <p:sldId id="1436" r:id="rId8"/>
    <p:sldId id="1437" r:id="rId9"/>
    <p:sldId id="1439" r:id="rId10"/>
    <p:sldId id="1423" r:id="rId1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28"/>
            <p14:sldId id="1441"/>
            <p14:sldId id="1442"/>
            <p14:sldId id="1444"/>
            <p14:sldId id="1443"/>
            <p14:sldId id="1435"/>
            <p14:sldId id="1436"/>
            <p14:sldId id="1437"/>
            <p14:sldId id="1439"/>
            <p14:sldId id="14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 varScale="1">
        <p:scale>
          <a:sx n="146" d="100"/>
          <a:sy n="146" d="100"/>
        </p:scale>
        <p:origin x="642" y="114"/>
      </p:cViewPr>
      <p:guideLst>
        <p:guide orient="horz" pos="742"/>
        <p:guide pos="1882"/>
        <p:guide orient="horz" pos="517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B09423-89E7-4D66-83F7-7CC4B07BE067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ADD9457-CF57-4C98-B9FB-70EFA4750DD1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en-US" sz="14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Turkiston</a:t>
          </a:r>
          <a:r>
            <a: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general-</a:t>
          </a:r>
          <a:r>
            <a:rPr lang="en-US" sz="14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gubernatorligining</a:t>
          </a:r>
          <a:r>
            <a: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tashkil</a:t>
          </a:r>
          <a:r>
            <a: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etilishi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549360D-E150-4A85-9EC4-3E16ADA4077F}" type="parTrans" cxnId="{02BA63AC-40A0-4492-82D2-E3D58A19C428}">
      <dgm:prSet/>
      <dgm:spPr/>
      <dgm:t>
        <a:bodyPr/>
        <a:lstStyle/>
        <a:p>
          <a:endParaRPr lang="ru-RU"/>
        </a:p>
      </dgm:t>
    </dgm:pt>
    <dgm:pt modelId="{A5956749-B1AE-46C9-A8DF-40178DDCE46A}" type="sibTrans" cxnId="{02BA63AC-40A0-4492-82D2-E3D58A19C428}">
      <dgm:prSet/>
      <dgm:spPr/>
      <dgm:t>
        <a:bodyPr/>
        <a:lstStyle/>
        <a:p>
          <a:endParaRPr lang="ru-RU"/>
        </a:p>
      </dgm:t>
    </dgm:pt>
    <dgm:pt modelId="{CEE5E118-0B4D-4616-80BF-DCC58E0FDEC4}">
      <dgm:prSet phldrT="[Текст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Buxoro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amirligiga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qarshi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harbiy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harakatlarning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boshlanishi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B90D075-A8B7-44E0-95DD-62DE4293D12D}" type="parTrans" cxnId="{19C842AF-EA1C-4470-9B5A-23FCFA38A5BA}">
      <dgm:prSet/>
      <dgm:spPr/>
      <dgm:t>
        <a:bodyPr/>
        <a:lstStyle/>
        <a:p>
          <a:endParaRPr lang="ru-RU"/>
        </a:p>
      </dgm:t>
    </dgm:pt>
    <dgm:pt modelId="{E03AF1A5-222D-438A-B0E9-CD5EDDCC45CB}" type="sibTrans" cxnId="{19C842AF-EA1C-4470-9B5A-23FCFA38A5BA}">
      <dgm:prSet/>
      <dgm:spPr/>
      <dgm:t>
        <a:bodyPr/>
        <a:lstStyle/>
        <a:p>
          <a:endParaRPr lang="ru-RU"/>
        </a:p>
      </dgm:t>
    </dgm:pt>
    <dgm:pt modelId="{41AAF50E-D571-421D-818E-924E0E87C1E3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Xiva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xonligi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ustidan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Rossiya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imperiyasi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protektoratining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o‘rnatilishi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083389A-E908-416F-87ED-3ACB4EDD60A2}" type="parTrans" cxnId="{306148D5-A933-40A1-AE95-91F2AA588D67}">
      <dgm:prSet/>
      <dgm:spPr/>
      <dgm:t>
        <a:bodyPr/>
        <a:lstStyle/>
        <a:p>
          <a:endParaRPr lang="ru-RU"/>
        </a:p>
      </dgm:t>
    </dgm:pt>
    <dgm:pt modelId="{EC474D1D-C078-4B9F-BE42-9580A53763F4}" type="sibTrans" cxnId="{306148D5-A933-40A1-AE95-91F2AA588D67}">
      <dgm:prSet/>
      <dgm:spPr/>
      <dgm:t>
        <a:bodyPr/>
        <a:lstStyle/>
        <a:p>
          <a:endParaRPr lang="ru-RU"/>
        </a:p>
      </dgm:t>
    </dgm:pt>
    <dgm:pt modelId="{7E8063DF-DF95-4AB2-9CEF-BA4EEA260C5D}">
      <dgm:prSet phldrT="[Текст]" custT="1"/>
      <dgm:spPr>
        <a:ln>
          <a:solidFill>
            <a:srgbClr val="7030A0"/>
          </a:solidFill>
        </a:ln>
      </dgm:spPr>
      <dgm:t>
        <a:bodyPr/>
        <a:lstStyle/>
        <a:p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Buxoro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amirligi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ustidan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Rossiya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imperiyasi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protektoratining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o‘rnatilishi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F4E4392-F33E-420C-AE94-1025C8EA1BAF}" type="sibTrans" cxnId="{5AD192F6-3894-453F-A405-9D75509CB015}">
      <dgm:prSet/>
      <dgm:spPr/>
      <dgm:t>
        <a:bodyPr/>
        <a:lstStyle/>
        <a:p>
          <a:endParaRPr lang="ru-RU"/>
        </a:p>
      </dgm:t>
    </dgm:pt>
    <dgm:pt modelId="{852516A8-93FD-4202-800F-E4017A4D8F70}" type="parTrans" cxnId="{5AD192F6-3894-453F-A405-9D75509CB015}">
      <dgm:prSet/>
      <dgm:spPr/>
      <dgm:t>
        <a:bodyPr/>
        <a:lstStyle/>
        <a:p>
          <a:endParaRPr lang="ru-RU"/>
        </a:p>
      </dgm:t>
    </dgm:pt>
    <dgm:pt modelId="{BBFA6930-BC68-4756-82E3-62B3EB769A5D}" type="pres">
      <dgm:prSet presAssocID="{1AB09423-89E7-4D66-83F7-7CC4B07BE06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B51443-E5F6-4627-BE2C-35D1AEDC7EBB}" type="pres">
      <dgm:prSet presAssocID="{1AB09423-89E7-4D66-83F7-7CC4B07BE067}" presName="Name1" presStyleCnt="0"/>
      <dgm:spPr/>
    </dgm:pt>
    <dgm:pt modelId="{C36E077C-F03B-4F38-BD40-27B46D8DE1D4}" type="pres">
      <dgm:prSet presAssocID="{1AB09423-89E7-4D66-83F7-7CC4B07BE067}" presName="cycle" presStyleCnt="0"/>
      <dgm:spPr/>
    </dgm:pt>
    <dgm:pt modelId="{719BD992-4905-4701-87B7-9936636FC653}" type="pres">
      <dgm:prSet presAssocID="{1AB09423-89E7-4D66-83F7-7CC4B07BE067}" presName="srcNode" presStyleLbl="node1" presStyleIdx="0" presStyleCnt="4"/>
      <dgm:spPr/>
    </dgm:pt>
    <dgm:pt modelId="{3C440ABA-5DAE-43F0-A30A-D8E2F7513375}" type="pres">
      <dgm:prSet presAssocID="{1AB09423-89E7-4D66-83F7-7CC4B07BE067}" presName="conn" presStyleLbl="parChTrans1D2" presStyleIdx="0" presStyleCnt="1"/>
      <dgm:spPr/>
      <dgm:t>
        <a:bodyPr/>
        <a:lstStyle/>
        <a:p>
          <a:endParaRPr lang="ru-RU"/>
        </a:p>
      </dgm:t>
    </dgm:pt>
    <dgm:pt modelId="{ED9D62BC-A76D-4F33-863E-1AD42E89884B}" type="pres">
      <dgm:prSet presAssocID="{1AB09423-89E7-4D66-83F7-7CC4B07BE067}" presName="extraNode" presStyleLbl="node1" presStyleIdx="0" presStyleCnt="4"/>
      <dgm:spPr/>
    </dgm:pt>
    <dgm:pt modelId="{0AA239BB-112B-461E-922D-F91C6F23C98F}" type="pres">
      <dgm:prSet presAssocID="{1AB09423-89E7-4D66-83F7-7CC4B07BE067}" presName="dstNode" presStyleLbl="node1" presStyleIdx="0" presStyleCnt="4"/>
      <dgm:spPr/>
    </dgm:pt>
    <dgm:pt modelId="{BEE7FAC4-ED2B-4D8D-B943-C26AE55BAEB7}" type="pres">
      <dgm:prSet presAssocID="{AADD9457-CF57-4C98-B9FB-70EFA4750DD1}" presName="text_1" presStyleLbl="node1" presStyleIdx="0" presStyleCnt="4" custLinFactNeighborX="596" custLinFactNeighborY="-27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42128-6C3D-4EB4-BE71-AF672392726D}" type="pres">
      <dgm:prSet presAssocID="{AADD9457-CF57-4C98-B9FB-70EFA4750DD1}" presName="accent_1" presStyleCnt="0"/>
      <dgm:spPr/>
    </dgm:pt>
    <dgm:pt modelId="{EF1FD4ED-2BB2-4D98-B8C6-6C157AB852A3}" type="pres">
      <dgm:prSet presAssocID="{AADD9457-CF57-4C98-B9FB-70EFA4750DD1}" presName="accentRepeatNode" presStyleLbl="solidFgAcc1" presStyleIdx="0" presStyleCnt="4" custLinFactNeighborX="-7738" custLinFactNeighborY="-20834"/>
      <dgm:spPr>
        <a:ln>
          <a:solidFill>
            <a:srgbClr val="FF0000"/>
          </a:solidFill>
        </a:ln>
      </dgm:spPr>
    </dgm:pt>
    <dgm:pt modelId="{4E0F3490-FC50-4FD5-ACA3-48C09E567E92}" type="pres">
      <dgm:prSet presAssocID="{CEE5E118-0B4D-4616-80BF-DCC58E0FDEC4}" presName="text_2" presStyleLbl="node1" presStyleIdx="1" presStyleCnt="4" custLinFactNeighborX="489" custLinFactNeighborY="-328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C15C9-AF41-4C11-A52E-44AC6BC8780C}" type="pres">
      <dgm:prSet presAssocID="{CEE5E118-0B4D-4616-80BF-DCC58E0FDEC4}" presName="accent_2" presStyleCnt="0"/>
      <dgm:spPr/>
    </dgm:pt>
    <dgm:pt modelId="{93CBA8DE-4E51-497B-B778-5A4730061473}" type="pres">
      <dgm:prSet presAssocID="{CEE5E118-0B4D-4616-80BF-DCC58E0FDEC4}" presName="accentRepeatNode" presStyleLbl="solidFgAcc1" presStyleIdx="1" presStyleCnt="4" custLinFactNeighborX="1640" custLinFactNeighborY="-27134"/>
      <dgm:spPr>
        <a:ln>
          <a:solidFill>
            <a:srgbClr val="FF0000"/>
          </a:solidFill>
        </a:ln>
      </dgm:spPr>
    </dgm:pt>
    <dgm:pt modelId="{ACD33E91-276C-4379-B086-D6452E47A707}" type="pres">
      <dgm:prSet presAssocID="{7E8063DF-DF95-4AB2-9CEF-BA4EEA260C5D}" presName="text_3" presStyleLbl="node1" presStyleIdx="2" presStyleCnt="4" custLinFactNeighborX="843" custLinFactNeighborY="-34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E745F6-A16E-42CD-AF36-5D99CE42FB5C}" type="pres">
      <dgm:prSet presAssocID="{7E8063DF-DF95-4AB2-9CEF-BA4EEA260C5D}" presName="accent_3" presStyleCnt="0"/>
      <dgm:spPr/>
    </dgm:pt>
    <dgm:pt modelId="{90D25757-0DD5-4450-A47F-55FEDCDEB859}" type="pres">
      <dgm:prSet presAssocID="{7E8063DF-DF95-4AB2-9CEF-BA4EEA260C5D}" presName="accentRepeatNode" presStyleLbl="solidFgAcc1" presStyleIdx="2" presStyleCnt="4" custLinFactNeighborX="1640" custLinFactNeighborY="-24868"/>
      <dgm:spPr>
        <a:ln>
          <a:solidFill>
            <a:srgbClr val="FF0000"/>
          </a:solidFill>
        </a:ln>
      </dgm:spPr>
    </dgm:pt>
    <dgm:pt modelId="{11405538-1D43-4CC2-B9C0-785D730B8CCF}" type="pres">
      <dgm:prSet presAssocID="{41AAF50E-D571-421D-818E-924E0E87C1E3}" presName="text_4" presStyleLbl="node1" presStyleIdx="3" presStyleCnt="4" custLinFactNeighborX="601" custLinFactNeighborY="-26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63CBC-D22C-4648-82A0-7CDFCFA15BF3}" type="pres">
      <dgm:prSet presAssocID="{41AAF50E-D571-421D-818E-924E0E87C1E3}" presName="accent_4" presStyleCnt="0"/>
      <dgm:spPr/>
    </dgm:pt>
    <dgm:pt modelId="{E564D096-9AF7-41C2-8A83-FAC15BB01DA2}" type="pres">
      <dgm:prSet presAssocID="{41AAF50E-D571-421D-818E-924E0E87C1E3}" presName="accentRepeatNode" presStyleLbl="solidFgAcc1" presStyleIdx="3" presStyleCnt="4" custLinFactNeighborX="2933" custLinFactNeighborY="-26027"/>
      <dgm:spPr>
        <a:ln>
          <a:solidFill>
            <a:srgbClr val="FF0000"/>
          </a:solidFill>
        </a:ln>
      </dgm:spPr>
    </dgm:pt>
  </dgm:ptLst>
  <dgm:cxnLst>
    <dgm:cxn modelId="{02BA63AC-40A0-4492-82D2-E3D58A19C428}" srcId="{1AB09423-89E7-4D66-83F7-7CC4B07BE067}" destId="{AADD9457-CF57-4C98-B9FB-70EFA4750DD1}" srcOrd="0" destOrd="0" parTransId="{5549360D-E150-4A85-9EC4-3E16ADA4077F}" sibTransId="{A5956749-B1AE-46C9-A8DF-40178DDCE46A}"/>
    <dgm:cxn modelId="{8C344B04-B0EC-4F64-98ED-E0E59629E8DE}" type="presOf" srcId="{1AB09423-89E7-4D66-83F7-7CC4B07BE067}" destId="{BBFA6930-BC68-4756-82E3-62B3EB769A5D}" srcOrd="0" destOrd="0" presId="urn:microsoft.com/office/officeart/2008/layout/VerticalCurvedList"/>
    <dgm:cxn modelId="{91DB5702-AE1F-4034-B6E4-DAA0C7C047C3}" type="presOf" srcId="{CEE5E118-0B4D-4616-80BF-DCC58E0FDEC4}" destId="{4E0F3490-FC50-4FD5-ACA3-48C09E567E92}" srcOrd="0" destOrd="0" presId="urn:microsoft.com/office/officeart/2008/layout/VerticalCurvedList"/>
    <dgm:cxn modelId="{95EA62FF-9497-4525-ACC9-101C09713B30}" type="presOf" srcId="{7E8063DF-DF95-4AB2-9CEF-BA4EEA260C5D}" destId="{ACD33E91-276C-4379-B086-D6452E47A707}" srcOrd="0" destOrd="0" presId="urn:microsoft.com/office/officeart/2008/layout/VerticalCurvedList"/>
    <dgm:cxn modelId="{B0F65C70-E6AC-4FC4-B6C4-EA34ADACC4C1}" type="presOf" srcId="{41AAF50E-D571-421D-818E-924E0E87C1E3}" destId="{11405538-1D43-4CC2-B9C0-785D730B8CCF}" srcOrd="0" destOrd="0" presId="urn:microsoft.com/office/officeart/2008/layout/VerticalCurvedList"/>
    <dgm:cxn modelId="{5AD192F6-3894-453F-A405-9D75509CB015}" srcId="{1AB09423-89E7-4D66-83F7-7CC4B07BE067}" destId="{7E8063DF-DF95-4AB2-9CEF-BA4EEA260C5D}" srcOrd="2" destOrd="0" parTransId="{852516A8-93FD-4202-800F-E4017A4D8F70}" sibTransId="{BF4E4392-F33E-420C-AE94-1025C8EA1BAF}"/>
    <dgm:cxn modelId="{306148D5-A933-40A1-AE95-91F2AA588D67}" srcId="{1AB09423-89E7-4D66-83F7-7CC4B07BE067}" destId="{41AAF50E-D571-421D-818E-924E0E87C1E3}" srcOrd="3" destOrd="0" parTransId="{1083389A-E908-416F-87ED-3ACB4EDD60A2}" sibTransId="{EC474D1D-C078-4B9F-BE42-9580A53763F4}"/>
    <dgm:cxn modelId="{4F846F92-EA0E-4BAB-8D18-FD0CC329299A}" type="presOf" srcId="{AADD9457-CF57-4C98-B9FB-70EFA4750DD1}" destId="{BEE7FAC4-ED2B-4D8D-B943-C26AE55BAEB7}" srcOrd="0" destOrd="0" presId="urn:microsoft.com/office/officeart/2008/layout/VerticalCurvedList"/>
    <dgm:cxn modelId="{19C842AF-EA1C-4470-9B5A-23FCFA38A5BA}" srcId="{1AB09423-89E7-4D66-83F7-7CC4B07BE067}" destId="{CEE5E118-0B4D-4616-80BF-DCC58E0FDEC4}" srcOrd="1" destOrd="0" parTransId="{AB90D075-A8B7-44E0-95DD-62DE4293D12D}" sibTransId="{E03AF1A5-222D-438A-B0E9-CD5EDDCC45CB}"/>
    <dgm:cxn modelId="{446CA9EA-D753-4227-8ED2-CEE2685AB629}" type="presOf" srcId="{A5956749-B1AE-46C9-A8DF-40178DDCE46A}" destId="{3C440ABA-5DAE-43F0-A30A-D8E2F7513375}" srcOrd="0" destOrd="0" presId="urn:microsoft.com/office/officeart/2008/layout/VerticalCurvedList"/>
    <dgm:cxn modelId="{3E18510B-9608-424B-B2C6-ED832090450A}" type="presParOf" srcId="{BBFA6930-BC68-4756-82E3-62B3EB769A5D}" destId="{4AB51443-E5F6-4627-BE2C-35D1AEDC7EBB}" srcOrd="0" destOrd="0" presId="urn:microsoft.com/office/officeart/2008/layout/VerticalCurvedList"/>
    <dgm:cxn modelId="{2091E202-1AF1-4B4D-87FA-2A268D01B4ED}" type="presParOf" srcId="{4AB51443-E5F6-4627-BE2C-35D1AEDC7EBB}" destId="{C36E077C-F03B-4F38-BD40-27B46D8DE1D4}" srcOrd="0" destOrd="0" presId="urn:microsoft.com/office/officeart/2008/layout/VerticalCurvedList"/>
    <dgm:cxn modelId="{47F16669-928C-431D-AB9A-A31FFBCE04EB}" type="presParOf" srcId="{C36E077C-F03B-4F38-BD40-27B46D8DE1D4}" destId="{719BD992-4905-4701-87B7-9936636FC653}" srcOrd="0" destOrd="0" presId="urn:microsoft.com/office/officeart/2008/layout/VerticalCurvedList"/>
    <dgm:cxn modelId="{57EA3C20-D2A9-4D26-BBBC-D98641F30C86}" type="presParOf" srcId="{C36E077C-F03B-4F38-BD40-27B46D8DE1D4}" destId="{3C440ABA-5DAE-43F0-A30A-D8E2F7513375}" srcOrd="1" destOrd="0" presId="urn:microsoft.com/office/officeart/2008/layout/VerticalCurvedList"/>
    <dgm:cxn modelId="{E99F7A4E-346F-44DE-8D94-5D0307091BA2}" type="presParOf" srcId="{C36E077C-F03B-4F38-BD40-27B46D8DE1D4}" destId="{ED9D62BC-A76D-4F33-863E-1AD42E89884B}" srcOrd="2" destOrd="0" presId="urn:microsoft.com/office/officeart/2008/layout/VerticalCurvedList"/>
    <dgm:cxn modelId="{8E96BA7B-3C6E-465E-B257-000FB3967EAF}" type="presParOf" srcId="{C36E077C-F03B-4F38-BD40-27B46D8DE1D4}" destId="{0AA239BB-112B-461E-922D-F91C6F23C98F}" srcOrd="3" destOrd="0" presId="urn:microsoft.com/office/officeart/2008/layout/VerticalCurvedList"/>
    <dgm:cxn modelId="{EB7D559C-53DF-4572-9319-CD576D407907}" type="presParOf" srcId="{4AB51443-E5F6-4627-BE2C-35D1AEDC7EBB}" destId="{BEE7FAC4-ED2B-4D8D-B943-C26AE55BAEB7}" srcOrd="1" destOrd="0" presId="urn:microsoft.com/office/officeart/2008/layout/VerticalCurvedList"/>
    <dgm:cxn modelId="{FDB77773-9210-49A8-B6E5-62F42B26A334}" type="presParOf" srcId="{4AB51443-E5F6-4627-BE2C-35D1AEDC7EBB}" destId="{96942128-6C3D-4EB4-BE71-AF672392726D}" srcOrd="2" destOrd="0" presId="urn:microsoft.com/office/officeart/2008/layout/VerticalCurvedList"/>
    <dgm:cxn modelId="{27FC3C90-F3F0-4620-BF85-1C2668C9BFBA}" type="presParOf" srcId="{96942128-6C3D-4EB4-BE71-AF672392726D}" destId="{EF1FD4ED-2BB2-4D98-B8C6-6C157AB852A3}" srcOrd="0" destOrd="0" presId="urn:microsoft.com/office/officeart/2008/layout/VerticalCurvedList"/>
    <dgm:cxn modelId="{95675DA0-2112-42A8-86DE-7D048295C6F0}" type="presParOf" srcId="{4AB51443-E5F6-4627-BE2C-35D1AEDC7EBB}" destId="{4E0F3490-FC50-4FD5-ACA3-48C09E567E92}" srcOrd="3" destOrd="0" presId="urn:microsoft.com/office/officeart/2008/layout/VerticalCurvedList"/>
    <dgm:cxn modelId="{F3308DCA-199A-4E62-8F30-6C7741249624}" type="presParOf" srcId="{4AB51443-E5F6-4627-BE2C-35D1AEDC7EBB}" destId="{31CC15C9-AF41-4C11-A52E-44AC6BC8780C}" srcOrd="4" destOrd="0" presId="urn:microsoft.com/office/officeart/2008/layout/VerticalCurvedList"/>
    <dgm:cxn modelId="{463E63A8-13C2-4DFE-BCBA-37F7A73FEE33}" type="presParOf" srcId="{31CC15C9-AF41-4C11-A52E-44AC6BC8780C}" destId="{93CBA8DE-4E51-497B-B778-5A4730061473}" srcOrd="0" destOrd="0" presId="urn:microsoft.com/office/officeart/2008/layout/VerticalCurvedList"/>
    <dgm:cxn modelId="{82991A44-F1F2-4B7F-A17B-18EE116E3C26}" type="presParOf" srcId="{4AB51443-E5F6-4627-BE2C-35D1AEDC7EBB}" destId="{ACD33E91-276C-4379-B086-D6452E47A707}" srcOrd="5" destOrd="0" presId="urn:microsoft.com/office/officeart/2008/layout/VerticalCurvedList"/>
    <dgm:cxn modelId="{A9F3BC8C-D5CC-415B-9AE0-2C869AEA5D08}" type="presParOf" srcId="{4AB51443-E5F6-4627-BE2C-35D1AEDC7EBB}" destId="{2AE745F6-A16E-42CD-AF36-5D99CE42FB5C}" srcOrd="6" destOrd="0" presId="urn:microsoft.com/office/officeart/2008/layout/VerticalCurvedList"/>
    <dgm:cxn modelId="{864A8D52-298F-4FCB-9393-DF283C90E78A}" type="presParOf" srcId="{2AE745F6-A16E-42CD-AF36-5D99CE42FB5C}" destId="{90D25757-0DD5-4450-A47F-55FEDCDEB859}" srcOrd="0" destOrd="0" presId="urn:microsoft.com/office/officeart/2008/layout/VerticalCurvedList"/>
    <dgm:cxn modelId="{B0FECE17-98A4-400C-B4D4-B3BD985B3638}" type="presParOf" srcId="{4AB51443-E5F6-4627-BE2C-35D1AEDC7EBB}" destId="{11405538-1D43-4CC2-B9C0-785D730B8CCF}" srcOrd="7" destOrd="0" presId="urn:microsoft.com/office/officeart/2008/layout/VerticalCurvedList"/>
    <dgm:cxn modelId="{909A5BCC-B3B2-4CB7-BF9B-11140FFA9A8C}" type="presParOf" srcId="{4AB51443-E5F6-4627-BE2C-35D1AEDC7EBB}" destId="{8B763CBC-D22C-4648-82A0-7CDFCFA15BF3}" srcOrd="8" destOrd="0" presId="urn:microsoft.com/office/officeart/2008/layout/VerticalCurvedList"/>
    <dgm:cxn modelId="{369D008B-87D3-47C3-BF6F-6C8E5B8EE751}" type="presParOf" srcId="{8B763CBC-D22C-4648-82A0-7CDFCFA15BF3}" destId="{E564D096-9AF7-41C2-8A83-FAC15BB01DA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40ABA-5DAE-43F0-A30A-D8E2F7513375}">
      <dsp:nvSpPr>
        <dsp:cNvPr id="0" name=""/>
        <dsp:cNvSpPr/>
      </dsp:nvSpPr>
      <dsp:spPr>
        <a:xfrm>
          <a:off x="-2847798" y="-438888"/>
          <a:ext cx="3398056" cy="3398056"/>
        </a:xfrm>
        <a:prstGeom prst="blockArc">
          <a:avLst>
            <a:gd name="adj1" fmla="val 18900000"/>
            <a:gd name="adj2" fmla="val 2700000"/>
            <a:gd name="adj3" fmla="val 636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7FAC4-ED2B-4D8D-B943-C26AE55BAEB7}">
      <dsp:nvSpPr>
        <dsp:cNvPr id="0" name=""/>
        <dsp:cNvSpPr/>
      </dsp:nvSpPr>
      <dsp:spPr>
        <a:xfrm>
          <a:off x="319316" y="88617"/>
          <a:ext cx="5125941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Turkiston</a:t>
          </a:r>
          <a:r>
            <a:rPr lang="en-US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general-</a:t>
          </a:r>
          <a:r>
            <a:rPr lang="en-US" sz="14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gubernatorligining</a:t>
          </a:r>
          <a:r>
            <a:rPr lang="en-US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tashkil</a:t>
          </a:r>
          <a:r>
            <a:rPr lang="en-US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etilishi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9316" y="88617"/>
        <a:ext cx="5125941" cy="387719"/>
      </dsp:txXfrm>
    </dsp:sp>
    <dsp:sp modelId="{EF1FD4ED-2BB2-4D98-B8C6-6C157AB852A3}">
      <dsp:nvSpPr>
        <dsp:cNvPr id="0" name=""/>
        <dsp:cNvSpPr/>
      </dsp:nvSpPr>
      <dsp:spPr>
        <a:xfrm>
          <a:off x="8939" y="44322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F3490-FC50-4FD5-ACA3-48C09E567E92}">
      <dsp:nvSpPr>
        <dsp:cNvPr id="0" name=""/>
        <dsp:cNvSpPr/>
      </dsp:nvSpPr>
      <dsp:spPr>
        <a:xfrm>
          <a:off x="535033" y="648073"/>
          <a:ext cx="4903652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Buxoro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amirligiga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qarshi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harbiy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harakatlarning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boshlanishi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35033" y="648073"/>
        <a:ext cx="4903652" cy="387719"/>
      </dsp:txXfrm>
    </dsp:sp>
    <dsp:sp modelId="{93CBA8DE-4E51-497B-B778-5A4730061473}">
      <dsp:nvSpPr>
        <dsp:cNvPr id="0" name=""/>
        <dsp:cNvSpPr/>
      </dsp:nvSpPr>
      <dsp:spPr>
        <a:xfrm>
          <a:off x="276678" y="595469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33E91-276C-4379-B086-D6452E47A707}">
      <dsp:nvSpPr>
        <dsp:cNvPr id="0" name=""/>
        <dsp:cNvSpPr/>
      </dsp:nvSpPr>
      <dsp:spPr>
        <a:xfrm>
          <a:off x="541860" y="1224136"/>
          <a:ext cx="4903652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Buxoro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amirligi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ustidan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Rossiya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imperiyasi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protektoratining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o‘rnatilishi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41860" y="1224136"/>
        <a:ext cx="4903652" cy="387719"/>
      </dsp:txXfrm>
    </dsp:sp>
    <dsp:sp modelId="{90D25757-0DD5-4450-A47F-55FEDCDEB859}">
      <dsp:nvSpPr>
        <dsp:cNvPr id="0" name=""/>
        <dsp:cNvSpPr/>
      </dsp:nvSpPr>
      <dsp:spPr>
        <a:xfrm>
          <a:off x="276678" y="1188132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05538-1D43-4CC2-B9C0-785D730B8CCF}">
      <dsp:nvSpPr>
        <dsp:cNvPr id="0" name=""/>
        <dsp:cNvSpPr/>
      </dsp:nvSpPr>
      <dsp:spPr>
        <a:xfrm>
          <a:off x="319571" y="1836202"/>
          <a:ext cx="5125941" cy="387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753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Xiva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xonligi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ustidan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Rossiya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imperiyasi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protektoratining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o‘rnatilishi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9571" y="1836202"/>
        <a:ext cx="5125941" cy="387719"/>
      </dsp:txXfrm>
    </dsp:sp>
    <dsp:sp modelId="{E564D096-9AF7-41C2-8A83-FAC15BB01DA2}">
      <dsp:nvSpPr>
        <dsp:cNvPr id="0" name=""/>
        <dsp:cNvSpPr/>
      </dsp:nvSpPr>
      <dsp:spPr>
        <a:xfrm>
          <a:off x="60656" y="1764196"/>
          <a:ext cx="484649" cy="4846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0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4" y="1474911"/>
            <a:ext cx="2906277" cy="100922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algn="ctr">
              <a:spcBef>
                <a:spcPts val="113"/>
              </a:spcBef>
            </a:pPr>
            <a:r>
              <a:rPr lang="uz-Latn-UZ" alt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MUSTAHKAMLASH </a:t>
            </a:r>
            <a:r>
              <a:rPr lang="uz-Latn-UZ" alt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DARSI</a:t>
            </a:r>
            <a:endParaRPr lang="ru-RU" alt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2335" algn="ctr">
              <a:lnSpc>
                <a:spcPts val="1961"/>
              </a:lnSpc>
            </a:pPr>
            <a:endParaRPr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84787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84787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15929" y="323900"/>
            <a:ext cx="80285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48884" y="215318"/>
            <a:ext cx="389228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kumimoji="0" lang="en-US" sz="3400" b="1" i="0" u="none" strike="noStrike" kern="0" cap="none" spc="5" normalizeH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photo_2020-09-23_13-59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12023" r="8668" b="4914"/>
          <a:stretch/>
        </p:blipFill>
        <p:spPr bwMode="auto">
          <a:xfrm>
            <a:off x="4103861" y="1275695"/>
            <a:ext cx="1440160" cy="169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2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5759450" cy="582613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lar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87732" y="720725"/>
            <a:ext cx="5550127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78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AutoNum type="arabicPeriod"/>
            </a:pP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Ikkinchi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chorak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davomida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o‘tilgan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mavzularni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takrorlab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o‘qing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va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o‘z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xulosalaringizni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chiqaring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</a:rPr>
              <a:t>.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              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O‘rta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Osiyo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davlatlari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bosib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olinishining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ijobiy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va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salbiy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tamonlarini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Arial" pitchFamily="34" charset="0"/>
              </a:rPr>
              <a:t>yozing</a:t>
            </a:r>
            <a:r>
              <a:rPr lang="en-US" altLang="ru-RU" sz="2000" b="1" dirty="0" smtClean="0">
                <a:solidFill>
                  <a:srgbClr val="000000"/>
                </a:solidFill>
                <a:latin typeface="Arial" pitchFamily="34" charset="0"/>
              </a:rPr>
              <a:t>.</a:t>
            </a:r>
            <a:endParaRPr lang="ru-RU" altLang="ru-RU" sz="20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8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0"/>
            <a:ext cx="5759450" cy="61118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chorakda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mavzular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2777850383"/>
              </p:ext>
            </p:extLst>
          </p:nvPr>
        </p:nvGraphicFramePr>
        <p:xfrm>
          <a:off x="226782" y="611932"/>
          <a:ext cx="5445513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900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Atamalar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ishlash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1714" y="574676"/>
            <a:ext cx="2866145" cy="612775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lotincha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homiy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qaramligining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714" y="1258887"/>
            <a:ext cx="2849034" cy="54133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Daryolar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sohilida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qayiqlar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kemalar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to‘x-taydigan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maxsus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jihozlangan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joy –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bandargoh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714" y="1908894"/>
            <a:ext cx="2866145" cy="50323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tartibi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714" y="2483422"/>
            <a:ext cx="2866145" cy="57678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err="1" smtClean="0">
                <a:solidFill>
                  <a:srgbClr val="000000"/>
                </a:solidFill>
              </a:rPr>
              <a:t>Xiva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xonligida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xon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qarindoshlari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va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yaqinlariga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beriladigan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unvon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592" y="647167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PRISTAN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592" y="1260004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TO‘RA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592" y="1908894"/>
            <a:ext cx="2584210" cy="50323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PROTEKTORAT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592" y="2519375"/>
            <a:ext cx="2584210" cy="5048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VASSAL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12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2.81097E-6 L 0.4968 0.191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95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4.15279E-6 L 0.4968 0.36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18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02644E-6 L 0.4968 -0.369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184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3.38883E-6 L 0.4968 -0.1890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0" y="-94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Xotirani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tekshir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047774"/>
              </p:ext>
            </p:extLst>
          </p:nvPr>
        </p:nvGraphicFramePr>
        <p:xfrm>
          <a:off x="251433" y="639627"/>
          <a:ext cx="5306944" cy="2073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93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53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1033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1865-yilda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Tashkil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qilingan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viloyat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Turkiston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viloyati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1867-yilda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Bosib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olingan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hududlarda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Turkiston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genral-gubernatorligi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1876-yilda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Tashkil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qilingan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viloyat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Farg</a:t>
                      </a:r>
                      <a:r>
                        <a:rPr lang="en-US" sz="1400" b="1" i="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‘ona</a:t>
                      </a:r>
                      <a:r>
                        <a:rPr lang="en-US" sz="14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viloyati</a:t>
                      </a:r>
                      <a:endParaRPr lang="en-US" sz="1400" b="1" i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1867-1881-yillarda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Kaufman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Turkiston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genral-gubernatorligiga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27943" y="719298"/>
            <a:ext cx="1572062" cy="36068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833" y="1728056"/>
            <a:ext cx="1620181" cy="3960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441" y="1224000"/>
            <a:ext cx="1704819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665" y="2267285"/>
            <a:ext cx="1117413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Xotirani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tekshir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193721"/>
              </p:ext>
            </p:extLst>
          </p:nvPr>
        </p:nvGraphicFramePr>
        <p:xfrm>
          <a:off x="251433" y="639627"/>
          <a:ext cx="5306944" cy="2073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0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13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53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61033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1717-yilda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Bekovich-Cherkasskiy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Mag‘lubiyatga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uchragan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1839-yilda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Perovskiy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Yetib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borolmay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orqaga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qaytgan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1873-1879-yillarda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Orta</a:t>
                      </a:r>
                      <a:r>
                        <a:rPr lang="en-U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Osiyoni</a:t>
                      </a:r>
                      <a:r>
                        <a:rPr lang="en-U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istilo</a:t>
                      </a:r>
                      <a:r>
                        <a:rPr lang="en-U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1" i="0" u="none" strike="noStrike" kern="1200" baseline="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qilishning</a:t>
                      </a:r>
                      <a:endParaRPr lang="ru-RU" sz="13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Uchinchi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bosqichi</a:t>
                      </a:r>
                      <a:endParaRPr lang="en-US" sz="1400" b="1" i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8364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1873-yil 12-avgustda 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Gandimiyon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Shartnomasi</a:t>
                      </a:r>
                      <a:r>
                        <a:rPr lang="en-US" sz="1400" b="1" i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i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imzolandi</a:t>
                      </a:r>
                      <a:r>
                        <a:rPr lang="en-US" sz="1400" b="1" i="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b="1" i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72" marR="88672" marT="45738" marB="45738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15829" y="675631"/>
            <a:ext cx="1572062" cy="4403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5829" y="1728056"/>
            <a:ext cx="1620181" cy="3960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0810" y="1224000"/>
            <a:ext cx="1848835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4380" y="2232112"/>
            <a:ext cx="1117413" cy="3968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916" y="144128"/>
            <a:ext cx="5236143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1873-yilda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xonligini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egallash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to‘rt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okrugdan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270117"/>
              </p:ext>
            </p:extLst>
          </p:nvPr>
        </p:nvGraphicFramePr>
        <p:xfrm>
          <a:off x="2087637" y="755800"/>
          <a:ext cx="3492388" cy="1584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6194"/>
                <a:gridCol w="1746194"/>
              </a:tblGrid>
              <a:tr h="396081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Janub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Krasnovodsk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</a:tr>
              <a:tr h="396081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Shimol 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Orenburg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</a:tr>
              <a:tr h="396081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Sharq 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Turkiston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</a:tr>
              <a:tr h="396081">
                <a:tc>
                  <a:txBody>
                    <a:bodyPr/>
                    <a:lstStyle/>
                    <a:p>
                      <a:pPr algn="ctr"/>
                      <a:r>
                        <a:rPr lang="uz-Latn-UZ" sz="16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G‘arb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Mang‘ishloq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1" marR="88631" marT="45724" marB="45724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59845" y="791952"/>
            <a:ext cx="15360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5954" y="1224000"/>
            <a:ext cx="1536059" cy="2520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7162" y="1584226"/>
            <a:ext cx="16068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849" y="1980270"/>
            <a:ext cx="15360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acer\Desktop\1_7_2.jpg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755800"/>
            <a:ext cx="2329421" cy="158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36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83098"/>
              </p:ext>
            </p:extLst>
          </p:nvPr>
        </p:nvGraphicFramePr>
        <p:xfrm>
          <a:off x="855760" y="576263"/>
          <a:ext cx="4187992" cy="22280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3692"/>
                <a:gridCol w="2594300"/>
              </a:tblGrid>
              <a:tr h="39989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Xo‘jand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qalasi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1866-yil 24-mayda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</a:tr>
              <a:tr h="39204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14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‘ratepa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shahri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1866-yilning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kuzida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</a:tr>
              <a:tr h="51806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Jizzax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shahri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1866-yil 18-oktyabrda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</a:tr>
              <a:tr h="39989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Samarqand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shahri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1868-yil  may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oyida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</a:tr>
              <a:tr h="39989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iva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shahri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1873-yil may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oyida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8636" marR="88636" marT="45711" marB="45711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89621" y="612118"/>
            <a:ext cx="15360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5614" y="1440024"/>
            <a:ext cx="15360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65742" y="1008162"/>
            <a:ext cx="2304087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63701" y="1980270"/>
            <a:ext cx="221173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9621" y="2448322"/>
            <a:ext cx="1536059" cy="3238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-504692"/>
            <a:ext cx="5759450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latin typeface="Arial" pitchFamily="34" charset="0"/>
                <a:cs typeface="Arial" pitchFamily="34" charset="0"/>
              </a:rPr>
              <a:t>Xronologiya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425" y="2305385"/>
            <a:ext cx="1548172" cy="358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Kaufman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55588" y="2303797"/>
            <a:ext cx="1762303" cy="36036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Orenburg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general-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gubernatori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N. </a:t>
            </a:r>
            <a:r>
              <a:rPr lang="en-US" sz="12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Krijanovskiy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06139" y="2375805"/>
            <a:ext cx="1229770" cy="36036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Bobobek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Shahrisabz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53521" y="2267793"/>
            <a:ext cx="1228231" cy="36036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Jo‘rabek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</a:t>
            </a:r>
            <a:endParaRPr lang="ru-RU" sz="13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437" y="2232112"/>
            <a:ext cx="1368151" cy="5403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27597" y="2232112"/>
            <a:ext cx="1536778" cy="5400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83781" y="2196108"/>
            <a:ext cx="1082013" cy="6840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99905" y="2268116"/>
            <a:ext cx="1082014" cy="4683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Объект 6"/>
          <p:cNvPicPr>
            <a:picLocks noGr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64375" y="717605"/>
            <a:ext cx="1189146" cy="151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719944"/>
            <a:ext cx="1476164" cy="1512657"/>
          </a:xfrm>
          <a:prstGeom prst="rect">
            <a:avLst/>
          </a:prstGeom>
        </p:spPr>
      </p:pic>
      <p:pic>
        <p:nvPicPr>
          <p:cNvPr id="17" name="Picture 2" descr="Onlayn oʻquv-axborot majmua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597" y="739517"/>
            <a:ext cx="1485446" cy="149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473" y="107876"/>
            <a:ext cx="4716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Rasmdagi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shaxslarni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toping?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Объект 6"/>
          <p:cNvPicPr>
            <a:picLocks noGr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500731" y="719944"/>
            <a:ext cx="1189146" cy="1514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868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503238"/>
          </a:xfrm>
          <a:prstGeom prst="rect">
            <a:avLst/>
          </a:prstGeom>
          <a:solidFill>
            <a:srgbClr val="2206C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2400" b="1" dirty="0">
                <a:latin typeface="Arial" pitchFamily="34" charset="0"/>
                <a:cs typeface="Arial" pitchFamily="34" charset="0"/>
              </a:rPr>
              <a:t>Xatolikni aniqlang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3" name="Picture 2" descr="Белая бумага текстура фон | Бесплатно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 t="22604" r="5568" b="35426"/>
          <a:stretch>
            <a:fillRect/>
          </a:stretch>
        </p:blipFill>
        <p:spPr bwMode="auto">
          <a:xfrm>
            <a:off x="0" y="536575"/>
            <a:ext cx="5647093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Прямоугольник 2"/>
          <p:cNvSpPr>
            <a:spLocks noChangeArrowheads="1"/>
          </p:cNvSpPr>
          <p:nvPr/>
        </p:nvSpPr>
        <p:spPr bwMode="auto">
          <a:xfrm>
            <a:off x="921174" y="611932"/>
            <a:ext cx="461511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358775" algn="just"/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general-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gubernatorligiga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1867-yil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adyutant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Chernyayev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tayinlandi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Latn-UZ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58775" algn="just"/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Osiyodan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Kaufmanni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Sankt-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Peterburgga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chaqirib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viloyatining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Krijanovskiyni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tayinladi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1866-yil 12-oktyabrda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amirligiga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qarashli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O‘ratepa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18-oktyabrda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olingandan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K.P.Kaufman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Xiva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Muhammad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Rahimxon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1873-yil 12-avgustda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Gandamak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shartnomasi</a:t>
            </a:r>
            <a:r>
              <a:rPr lang="en-US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imzolandi</a:t>
            </a:r>
            <a:r>
              <a:rPr lang="uz-Latn-UZ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367557" y="827956"/>
            <a:ext cx="66336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62715" y="1007976"/>
            <a:ext cx="83729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923841" y="1368016"/>
            <a:ext cx="8388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31653" y="1728788"/>
            <a:ext cx="9059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55385" y="2268116"/>
            <a:ext cx="4201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53793" y="2663582"/>
            <a:ext cx="709808" cy="5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95982" y="458334"/>
            <a:ext cx="82747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b="1" dirty="0" err="1" smtClean="0">
                <a:solidFill>
                  <a:srgbClr val="C00000"/>
                </a:solidFill>
              </a:rPr>
              <a:t>Turkiston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505239" y="932305"/>
            <a:ext cx="112562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sz="1200" b="1" dirty="0" err="1">
                <a:solidFill>
                  <a:srgbClr val="C00000"/>
                </a:solidFill>
                <a:latin typeface="Arial" pitchFamily="34" charset="0"/>
              </a:rPr>
              <a:t>fon</a:t>
            </a:r>
            <a:r>
              <a:rPr lang="en-US" sz="1200" b="1" dirty="0">
                <a:solidFill>
                  <a:srgbClr val="C00000"/>
                </a:solidFill>
                <a:latin typeface="Arial" pitchFamily="34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Arial" pitchFamily="34" charset="0"/>
              </a:rPr>
              <a:t>Kaufman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 rot="21351945">
            <a:off x="317960" y="1173316"/>
            <a:ext cx="114967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b="1" i="1" dirty="0" err="1">
                <a:solidFill>
                  <a:srgbClr val="C00000"/>
                </a:solidFill>
                <a:latin typeface="Arial" pitchFamily="34" charset="0"/>
              </a:rPr>
              <a:t>Cherniyayevni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 rot="21304776">
            <a:off x="-21786" y="1577893"/>
            <a:ext cx="11288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sz="1000" b="1" i="1" dirty="0" err="1">
                <a:solidFill>
                  <a:srgbClr val="C00000"/>
                </a:solidFill>
                <a:latin typeface="Arial" pitchFamily="34" charset="0"/>
              </a:rPr>
              <a:t>Romanovskiyni</a:t>
            </a:r>
            <a:endParaRPr lang="ru-RU" sz="1000" b="1" dirty="0">
              <a:solidFill>
                <a:srgbClr val="C0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014543" y="1908076"/>
            <a:ext cx="58526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>
            <a:spLocks noChangeArrowheads="1"/>
          </p:cNvSpPr>
          <p:nvPr/>
        </p:nvSpPr>
        <p:spPr bwMode="auto">
          <a:xfrm rot="21273413">
            <a:off x="497352" y="1726617"/>
            <a:ext cx="59984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b="1" dirty="0" err="1" smtClean="0">
                <a:solidFill>
                  <a:srgbClr val="C00000"/>
                </a:solidFill>
              </a:rPr>
              <a:t>Jizzax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 rot="21384879">
            <a:off x="606899" y="2069778"/>
            <a:ext cx="5004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sz="1200" b="1" dirty="0" err="1" smtClean="0">
                <a:solidFill>
                  <a:srgbClr val="C00000"/>
                </a:solidFill>
                <a:latin typeface="Arial" pitchFamily="34" charset="0"/>
              </a:rPr>
              <a:t>Xiva</a:t>
            </a:r>
            <a:endParaRPr lang="ru-RU" sz="12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35409" y="2459169"/>
            <a:ext cx="10759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r>
              <a:rPr lang="en-US" sz="1200" b="1" dirty="0" err="1">
                <a:solidFill>
                  <a:srgbClr val="C00000"/>
                </a:solidFill>
                <a:latin typeface="Arial" pitchFamily="34" charset="0"/>
              </a:rPr>
              <a:t>Gandimiyon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97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5" grpId="0"/>
      <p:bldP spid="26" grpId="0"/>
      <p:bldP spid="27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153065</TotalTime>
  <Words>317</Words>
  <Application>Microsoft Office PowerPoint</Application>
  <PresentationFormat>Произвольный</PresentationFormat>
  <Paragraphs>104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1530</cp:revision>
  <dcterms:created xsi:type="dcterms:W3CDTF">2014-10-08T23:03:32Z</dcterms:created>
  <dcterms:modified xsi:type="dcterms:W3CDTF">2020-12-22T05:40:03Z</dcterms:modified>
</cp:coreProperties>
</file>