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10"/>
  </p:notesMasterIdLst>
  <p:sldIdLst>
    <p:sldId id="1428" r:id="rId2"/>
    <p:sldId id="1417" r:id="rId3"/>
    <p:sldId id="1426" r:id="rId4"/>
    <p:sldId id="1418" r:id="rId5"/>
    <p:sldId id="1419" r:id="rId6"/>
    <p:sldId id="1427" r:id="rId7"/>
    <p:sldId id="1421" r:id="rId8"/>
    <p:sldId id="1423" r:id="rId9"/>
  </p:sldIdLst>
  <p:sldSz cx="5759450" cy="3240088"/>
  <p:notesSz cx="6858000" cy="9144000"/>
  <p:defaultTextStyle>
    <a:defPPr>
      <a:defRPr lang="en-US"/>
    </a:defPPr>
    <a:lvl1pPr marL="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ont" id="{01319F16-3CEB-44B1-837A-5DFE664B1540}">
          <p14:sldIdLst>
            <p14:sldId id="1428"/>
            <p14:sldId id="1417"/>
            <p14:sldId id="1426"/>
            <p14:sldId id="1418"/>
            <p14:sldId id="1419"/>
            <p14:sldId id="1427"/>
            <p14:sldId id="1421"/>
            <p14:sldId id="14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742" userDrawn="1">
          <p15:clr>
            <a:srgbClr val="A4A3A4"/>
          </p15:clr>
        </p15:guide>
        <p15:guide id="2" pos="1882" userDrawn="1">
          <p15:clr>
            <a:srgbClr val="A4A3A4"/>
          </p15:clr>
        </p15:guide>
        <p15:guide id="3" orient="horz" pos="517" userDrawn="1">
          <p15:clr>
            <a:srgbClr val="A4A3A4"/>
          </p15:clr>
        </p15:guide>
        <p15:guide id="4" pos="15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вар Фархадович" initials="АФ" lastIdx="1" clrIdx="0">
    <p:extLst>
      <p:ext uri="{19B8F6BF-5375-455C-9EA6-DF929625EA0E}">
        <p15:presenceInfo xmlns:p15="http://schemas.microsoft.com/office/powerpoint/2012/main" userId="b45d8b19bf4079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DDDDD"/>
    <a:srgbClr val="B2B2B2"/>
    <a:srgbClr val="FFFFFF"/>
    <a:srgbClr val="808080"/>
    <a:srgbClr val="5F5F5F"/>
    <a:srgbClr val="C0C0C0"/>
    <a:srgbClr val="7F7F7F"/>
    <a:srgbClr val="328682"/>
    <a:srgbClr val="3278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5552" autoAdjust="0"/>
  </p:normalViewPr>
  <p:slideViewPr>
    <p:cSldViewPr snapToObjects="1">
      <p:cViewPr varScale="1">
        <p:scale>
          <a:sx n="106" d="100"/>
          <a:sy n="106" d="100"/>
        </p:scale>
        <p:origin x="102" y="426"/>
      </p:cViewPr>
      <p:guideLst>
        <p:guide orient="horz" pos="742"/>
        <p:guide pos="1882"/>
        <p:guide orient="horz" pos="517"/>
        <p:guide pos="1568"/>
      </p:guideLst>
    </p:cSldViewPr>
  </p:slideViewPr>
  <p:outlineViewPr>
    <p:cViewPr>
      <p:scale>
        <a:sx n="33" d="100"/>
        <a:sy n="33" d="100"/>
      </p:scale>
      <p:origin x="18" y="24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5886"/>
    </p:cViewPr>
  </p:sorterViewPr>
  <p:notesViewPr>
    <p:cSldViewPr snapToObjects="1">
      <p:cViewPr varScale="1">
        <p:scale>
          <a:sx n="73" d="100"/>
          <a:sy n="73" d="100"/>
        </p:scale>
        <p:origin x="-3792" y="-11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B09423-89E7-4D66-83F7-7CC4B07BE067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AADD9457-CF57-4C98-B9FB-70EFA4750DD1}">
      <dgm:prSet phldrT="[Текст]"/>
      <dgm:spPr>
        <a:ln>
          <a:solidFill>
            <a:srgbClr val="00B050"/>
          </a:solidFill>
        </a:ln>
      </dgm:spPr>
      <dgm:t>
        <a:bodyPr/>
        <a:lstStyle/>
        <a:p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XIX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asr</a:t>
          </a:r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o‘rtalarida</a:t>
          </a:r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O‘rta</a:t>
          </a:r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Osiyo</a:t>
          </a:r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davlatlarining</a:t>
          </a:r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hududi</a:t>
          </a:r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va</a:t>
          </a:r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aholisi</a:t>
          </a:r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 </a:t>
          </a:r>
          <a:endParaRPr lang="ru-RU" b="1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5549360D-E150-4A85-9EC4-3E16ADA4077F}" type="parTrans" cxnId="{02BA63AC-40A0-4492-82D2-E3D58A19C428}">
      <dgm:prSet/>
      <dgm:spPr/>
      <dgm:t>
        <a:bodyPr/>
        <a:lstStyle/>
        <a:p>
          <a:endParaRPr lang="ru-RU"/>
        </a:p>
      </dgm:t>
    </dgm:pt>
    <dgm:pt modelId="{A5956749-B1AE-46C9-A8DF-40178DDCE46A}" type="sibTrans" cxnId="{02BA63AC-40A0-4492-82D2-E3D58A19C428}">
      <dgm:prSet/>
      <dgm:spPr/>
      <dgm:t>
        <a:bodyPr/>
        <a:lstStyle/>
        <a:p>
          <a:endParaRPr lang="ru-RU"/>
        </a:p>
      </dgm:t>
    </dgm:pt>
    <dgm:pt modelId="{CEE5E118-0B4D-4616-80BF-DCC58E0FDEC4}">
      <dgm:prSet phldrT="[Текст]" custT="1"/>
      <dgm:spPr>
        <a:ln>
          <a:solidFill>
            <a:srgbClr val="00B0F0"/>
          </a:solidFill>
        </a:ln>
      </dgm:spPr>
      <dgm:t>
        <a:bodyPr/>
        <a:lstStyle/>
        <a:p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XIX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asr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o‘rtalarida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o‘zbek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xonliklarining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ma’muriy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boshqaruv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tizimi</a:t>
          </a:r>
          <a:endParaRPr lang="ru-RU" sz="1200" b="1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AB90D075-A8B7-44E0-95DD-62DE4293D12D}" type="parTrans" cxnId="{19C842AF-EA1C-4470-9B5A-23FCFA38A5BA}">
      <dgm:prSet/>
      <dgm:spPr/>
      <dgm:t>
        <a:bodyPr/>
        <a:lstStyle/>
        <a:p>
          <a:endParaRPr lang="ru-RU"/>
        </a:p>
      </dgm:t>
    </dgm:pt>
    <dgm:pt modelId="{E03AF1A5-222D-438A-B0E9-CD5EDDCC45CB}" type="sibTrans" cxnId="{19C842AF-EA1C-4470-9B5A-23FCFA38A5BA}">
      <dgm:prSet/>
      <dgm:spPr/>
      <dgm:t>
        <a:bodyPr/>
        <a:lstStyle/>
        <a:p>
          <a:endParaRPr lang="ru-RU"/>
        </a:p>
      </dgm:t>
    </dgm:pt>
    <dgm:pt modelId="{7E8063DF-DF95-4AB2-9CEF-BA4EEA260C5D}">
      <dgm:prSet phldrT="[Текст]" custT="1"/>
      <dgm:spPr>
        <a:ln>
          <a:solidFill>
            <a:srgbClr val="7030A0"/>
          </a:solidFill>
        </a:ln>
      </dgm:spPr>
      <dgm:t>
        <a:bodyPr/>
        <a:lstStyle/>
        <a:p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XIX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asr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o‘rtalarida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o‘zbek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xonliklarining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ijtimoiy-iqtisodiy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hayoti</a:t>
          </a:r>
          <a:endParaRPr lang="ru-RU" sz="1200" b="1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852516A8-93FD-4202-800F-E4017A4D8F70}" type="parTrans" cxnId="{5AD192F6-3894-453F-A405-9D75509CB015}">
      <dgm:prSet/>
      <dgm:spPr/>
      <dgm:t>
        <a:bodyPr/>
        <a:lstStyle/>
        <a:p>
          <a:endParaRPr lang="ru-RU"/>
        </a:p>
      </dgm:t>
    </dgm:pt>
    <dgm:pt modelId="{BF4E4392-F33E-420C-AE94-1025C8EA1BAF}" type="sibTrans" cxnId="{5AD192F6-3894-453F-A405-9D75509CB015}">
      <dgm:prSet/>
      <dgm:spPr/>
      <dgm:t>
        <a:bodyPr/>
        <a:lstStyle/>
        <a:p>
          <a:endParaRPr lang="ru-RU"/>
        </a:p>
      </dgm:t>
    </dgm:pt>
    <dgm:pt modelId="{41AAF50E-D571-421D-818E-924E0E87C1E3}">
      <dgm:prSet phldrT="[Текст]" custT="1"/>
      <dgm:spPr>
        <a:ln>
          <a:solidFill>
            <a:srgbClr val="FFC000"/>
          </a:solidFill>
        </a:ln>
      </dgm:spPr>
      <dgm:t>
        <a:bodyPr/>
        <a:lstStyle/>
        <a:p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XIX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asr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o‘rtalarida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O‘rta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Osiyo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aholisining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madaniy</a:t>
          </a:r>
          <a:r>
            <a: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hayoti</a:t>
          </a:r>
          <a:endParaRPr lang="ru-RU" sz="1200" b="1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1083389A-E908-416F-87ED-3ACB4EDD60A2}" type="parTrans" cxnId="{306148D5-A933-40A1-AE95-91F2AA588D67}">
      <dgm:prSet/>
      <dgm:spPr/>
      <dgm:t>
        <a:bodyPr/>
        <a:lstStyle/>
        <a:p>
          <a:endParaRPr lang="ru-RU"/>
        </a:p>
      </dgm:t>
    </dgm:pt>
    <dgm:pt modelId="{EC474D1D-C078-4B9F-BE42-9580A53763F4}" type="sibTrans" cxnId="{306148D5-A933-40A1-AE95-91F2AA588D67}">
      <dgm:prSet/>
      <dgm:spPr/>
      <dgm:t>
        <a:bodyPr/>
        <a:lstStyle/>
        <a:p>
          <a:endParaRPr lang="ru-RU"/>
        </a:p>
      </dgm:t>
    </dgm:pt>
    <dgm:pt modelId="{BBFA6930-BC68-4756-82E3-62B3EB769A5D}" type="pres">
      <dgm:prSet presAssocID="{1AB09423-89E7-4D66-83F7-7CC4B07BE06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4AB51443-E5F6-4627-BE2C-35D1AEDC7EBB}" type="pres">
      <dgm:prSet presAssocID="{1AB09423-89E7-4D66-83F7-7CC4B07BE067}" presName="Name1" presStyleCnt="0"/>
      <dgm:spPr/>
    </dgm:pt>
    <dgm:pt modelId="{C36E077C-F03B-4F38-BD40-27B46D8DE1D4}" type="pres">
      <dgm:prSet presAssocID="{1AB09423-89E7-4D66-83F7-7CC4B07BE067}" presName="cycle" presStyleCnt="0"/>
      <dgm:spPr/>
    </dgm:pt>
    <dgm:pt modelId="{719BD992-4905-4701-87B7-9936636FC653}" type="pres">
      <dgm:prSet presAssocID="{1AB09423-89E7-4D66-83F7-7CC4B07BE067}" presName="srcNode" presStyleLbl="node1" presStyleIdx="0" presStyleCnt="4"/>
      <dgm:spPr/>
    </dgm:pt>
    <dgm:pt modelId="{3C440ABA-5DAE-43F0-A30A-D8E2F7513375}" type="pres">
      <dgm:prSet presAssocID="{1AB09423-89E7-4D66-83F7-7CC4B07BE067}" presName="conn" presStyleLbl="parChTrans1D2" presStyleIdx="0" presStyleCnt="1"/>
      <dgm:spPr/>
      <dgm:t>
        <a:bodyPr/>
        <a:lstStyle/>
        <a:p>
          <a:endParaRPr lang="ru-RU"/>
        </a:p>
      </dgm:t>
    </dgm:pt>
    <dgm:pt modelId="{ED9D62BC-A76D-4F33-863E-1AD42E89884B}" type="pres">
      <dgm:prSet presAssocID="{1AB09423-89E7-4D66-83F7-7CC4B07BE067}" presName="extraNode" presStyleLbl="node1" presStyleIdx="0" presStyleCnt="4"/>
      <dgm:spPr/>
    </dgm:pt>
    <dgm:pt modelId="{0AA239BB-112B-461E-922D-F91C6F23C98F}" type="pres">
      <dgm:prSet presAssocID="{1AB09423-89E7-4D66-83F7-7CC4B07BE067}" presName="dstNode" presStyleLbl="node1" presStyleIdx="0" presStyleCnt="4"/>
      <dgm:spPr/>
    </dgm:pt>
    <dgm:pt modelId="{BEE7FAC4-ED2B-4D8D-B943-C26AE55BAEB7}" type="pres">
      <dgm:prSet presAssocID="{AADD9457-CF57-4C98-B9FB-70EFA4750DD1}" presName="text_1" presStyleLbl="node1" presStyleIdx="0" presStyleCnt="4" custLinFactNeighborX="596" custLinFactNeighborY="-271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942128-6C3D-4EB4-BE71-AF672392726D}" type="pres">
      <dgm:prSet presAssocID="{AADD9457-CF57-4C98-B9FB-70EFA4750DD1}" presName="accent_1" presStyleCnt="0"/>
      <dgm:spPr/>
    </dgm:pt>
    <dgm:pt modelId="{EF1FD4ED-2BB2-4D98-B8C6-6C157AB852A3}" type="pres">
      <dgm:prSet presAssocID="{AADD9457-CF57-4C98-B9FB-70EFA4750DD1}" presName="accentRepeatNode" presStyleLbl="solidFgAcc1" presStyleIdx="0" presStyleCnt="4" custLinFactNeighborX="-7738" custLinFactNeighborY="-20834"/>
      <dgm:spPr>
        <a:ln>
          <a:solidFill>
            <a:srgbClr val="FF0000"/>
          </a:solidFill>
        </a:ln>
      </dgm:spPr>
    </dgm:pt>
    <dgm:pt modelId="{4E0F3490-FC50-4FD5-ACA3-48C09E567E92}" type="pres">
      <dgm:prSet presAssocID="{CEE5E118-0B4D-4616-80BF-DCC58E0FDEC4}" presName="text_2" presStyleLbl="node1" presStyleIdx="1" presStyleCnt="4" custLinFactNeighborX="489" custLinFactNeighborY="-328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CC15C9-AF41-4C11-A52E-44AC6BC8780C}" type="pres">
      <dgm:prSet presAssocID="{CEE5E118-0B4D-4616-80BF-DCC58E0FDEC4}" presName="accent_2" presStyleCnt="0"/>
      <dgm:spPr/>
    </dgm:pt>
    <dgm:pt modelId="{93CBA8DE-4E51-497B-B778-5A4730061473}" type="pres">
      <dgm:prSet presAssocID="{CEE5E118-0B4D-4616-80BF-DCC58E0FDEC4}" presName="accentRepeatNode" presStyleLbl="solidFgAcc1" presStyleIdx="1" presStyleCnt="4" custLinFactNeighborX="1640" custLinFactNeighborY="-27134"/>
      <dgm:spPr>
        <a:ln>
          <a:solidFill>
            <a:srgbClr val="FF0000"/>
          </a:solidFill>
        </a:ln>
      </dgm:spPr>
    </dgm:pt>
    <dgm:pt modelId="{ACD33E91-276C-4379-B086-D6452E47A707}" type="pres">
      <dgm:prSet presAssocID="{7E8063DF-DF95-4AB2-9CEF-BA4EEA260C5D}" presName="text_3" presStyleLbl="node1" presStyleIdx="2" presStyleCnt="4" custLinFactNeighborX="843" custLinFactNeighborY="-342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E745F6-A16E-42CD-AF36-5D99CE42FB5C}" type="pres">
      <dgm:prSet presAssocID="{7E8063DF-DF95-4AB2-9CEF-BA4EEA260C5D}" presName="accent_3" presStyleCnt="0"/>
      <dgm:spPr/>
    </dgm:pt>
    <dgm:pt modelId="{90D25757-0DD5-4450-A47F-55FEDCDEB859}" type="pres">
      <dgm:prSet presAssocID="{7E8063DF-DF95-4AB2-9CEF-BA4EEA260C5D}" presName="accentRepeatNode" presStyleLbl="solidFgAcc1" presStyleIdx="2" presStyleCnt="4" custLinFactNeighborX="1640" custLinFactNeighborY="-24868"/>
      <dgm:spPr>
        <a:ln>
          <a:solidFill>
            <a:srgbClr val="FF0000"/>
          </a:solidFill>
        </a:ln>
      </dgm:spPr>
    </dgm:pt>
    <dgm:pt modelId="{11405538-1D43-4CC2-B9C0-785D730B8CCF}" type="pres">
      <dgm:prSet presAssocID="{41AAF50E-D571-421D-818E-924E0E87C1E3}" presName="text_4" presStyleLbl="node1" presStyleIdx="3" presStyleCnt="4" custLinFactNeighborX="601" custLinFactNeighborY="-264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763CBC-D22C-4648-82A0-7CDFCFA15BF3}" type="pres">
      <dgm:prSet presAssocID="{41AAF50E-D571-421D-818E-924E0E87C1E3}" presName="accent_4" presStyleCnt="0"/>
      <dgm:spPr/>
    </dgm:pt>
    <dgm:pt modelId="{E564D096-9AF7-41C2-8A83-FAC15BB01DA2}" type="pres">
      <dgm:prSet presAssocID="{41AAF50E-D571-421D-818E-924E0E87C1E3}" presName="accentRepeatNode" presStyleLbl="solidFgAcc1" presStyleIdx="3" presStyleCnt="4" custLinFactNeighborX="2933" custLinFactNeighborY="-26027"/>
      <dgm:spPr>
        <a:ln>
          <a:solidFill>
            <a:srgbClr val="FF0000"/>
          </a:solidFill>
        </a:ln>
      </dgm:spPr>
    </dgm:pt>
  </dgm:ptLst>
  <dgm:cxnLst>
    <dgm:cxn modelId="{5D5F3D3D-AA8C-411C-BB85-BAD46023B33A}" type="presOf" srcId="{AADD9457-CF57-4C98-B9FB-70EFA4750DD1}" destId="{BEE7FAC4-ED2B-4D8D-B943-C26AE55BAEB7}" srcOrd="0" destOrd="0" presId="urn:microsoft.com/office/officeart/2008/layout/VerticalCurvedList"/>
    <dgm:cxn modelId="{EFDC23A7-A417-4739-9A99-84D008F8065D}" type="presOf" srcId="{41AAF50E-D571-421D-818E-924E0E87C1E3}" destId="{11405538-1D43-4CC2-B9C0-785D730B8CCF}" srcOrd="0" destOrd="0" presId="urn:microsoft.com/office/officeart/2008/layout/VerticalCurvedList"/>
    <dgm:cxn modelId="{02BA63AC-40A0-4492-82D2-E3D58A19C428}" srcId="{1AB09423-89E7-4D66-83F7-7CC4B07BE067}" destId="{AADD9457-CF57-4C98-B9FB-70EFA4750DD1}" srcOrd="0" destOrd="0" parTransId="{5549360D-E150-4A85-9EC4-3E16ADA4077F}" sibTransId="{A5956749-B1AE-46C9-A8DF-40178DDCE46A}"/>
    <dgm:cxn modelId="{C99D8465-E8BC-4D3C-8027-CC6EBBE15BB0}" type="presOf" srcId="{7E8063DF-DF95-4AB2-9CEF-BA4EEA260C5D}" destId="{ACD33E91-276C-4379-B086-D6452E47A707}" srcOrd="0" destOrd="0" presId="urn:microsoft.com/office/officeart/2008/layout/VerticalCurvedList"/>
    <dgm:cxn modelId="{D95338CB-4E29-4E40-88FC-ED1335450B5D}" type="presOf" srcId="{1AB09423-89E7-4D66-83F7-7CC4B07BE067}" destId="{BBFA6930-BC68-4756-82E3-62B3EB769A5D}" srcOrd="0" destOrd="0" presId="urn:microsoft.com/office/officeart/2008/layout/VerticalCurvedList"/>
    <dgm:cxn modelId="{D0FA23F2-EF71-445B-96A6-81157522C23E}" type="presOf" srcId="{CEE5E118-0B4D-4616-80BF-DCC58E0FDEC4}" destId="{4E0F3490-FC50-4FD5-ACA3-48C09E567E92}" srcOrd="0" destOrd="0" presId="urn:microsoft.com/office/officeart/2008/layout/VerticalCurvedList"/>
    <dgm:cxn modelId="{5AD192F6-3894-453F-A405-9D75509CB015}" srcId="{1AB09423-89E7-4D66-83F7-7CC4B07BE067}" destId="{7E8063DF-DF95-4AB2-9CEF-BA4EEA260C5D}" srcOrd="2" destOrd="0" parTransId="{852516A8-93FD-4202-800F-E4017A4D8F70}" sibTransId="{BF4E4392-F33E-420C-AE94-1025C8EA1BAF}"/>
    <dgm:cxn modelId="{306148D5-A933-40A1-AE95-91F2AA588D67}" srcId="{1AB09423-89E7-4D66-83F7-7CC4B07BE067}" destId="{41AAF50E-D571-421D-818E-924E0E87C1E3}" srcOrd="3" destOrd="0" parTransId="{1083389A-E908-416F-87ED-3ACB4EDD60A2}" sibTransId="{EC474D1D-C078-4B9F-BE42-9580A53763F4}"/>
    <dgm:cxn modelId="{A944C83B-3958-4812-8523-871BBA2D9BBE}" type="presOf" srcId="{A5956749-B1AE-46C9-A8DF-40178DDCE46A}" destId="{3C440ABA-5DAE-43F0-A30A-D8E2F7513375}" srcOrd="0" destOrd="0" presId="urn:microsoft.com/office/officeart/2008/layout/VerticalCurvedList"/>
    <dgm:cxn modelId="{19C842AF-EA1C-4470-9B5A-23FCFA38A5BA}" srcId="{1AB09423-89E7-4D66-83F7-7CC4B07BE067}" destId="{CEE5E118-0B4D-4616-80BF-DCC58E0FDEC4}" srcOrd="1" destOrd="0" parTransId="{AB90D075-A8B7-44E0-95DD-62DE4293D12D}" sibTransId="{E03AF1A5-222D-438A-B0E9-CD5EDDCC45CB}"/>
    <dgm:cxn modelId="{CE8F5954-2A24-4BCC-A2E4-157D9D89F04D}" type="presParOf" srcId="{BBFA6930-BC68-4756-82E3-62B3EB769A5D}" destId="{4AB51443-E5F6-4627-BE2C-35D1AEDC7EBB}" srcOrd="0" destOrd="0" presId="urn:microsoft.com/office/officeart/2008/layout/VerticalCurvedList"/>
    <dgm:cxn modelId="{24CD1EAB-F411-41ED-81FA-709479C237A9}" type="presParOf" srcId="{4AB51443-E5F6-4627-BE2C-35D1AEDC7EBB}" destId="{C36E077C-F03B-4F38-BD40-27B46D8DE1D4}" srcOrd="0" destOrd="0" presId="urn:microsoft.com/office/officeart/2008/layout/VerticalCurvedList"/>
    <dgm:cxn modelId="{90F88B75-D64A-45BE-ADC2-EEB052CCA042}" type="presParOf" srcId="{C36E077C-F03B-4F38-BD40-27B46D8DE1D4}" destId="{719BD992-4905-4701-87B7-9936636FC653}" srcOrd="0" destOrd="0" presId="urn:microsoft.com/office/officeart/2008/layout/VerticalCurvedList"/>
    <dgm:cxn modelId="{AEB34E48-D116-4568-9A07-8776B0B3FED1}" type="presParOf" srcId="{C36E077C-F03B-4F38-BD40-27B46D8DE1D4}" destId="{3C440ABA-5DAE-43F0-A30A-D8E2F7513375}" srcOrd="1" destOrd="0" presId="urn:microsoft.com/office/officeart/2008/layout/VerticalCurvedList"/>
    <dgm:cxn modelId="{351F1F4C-20AE-4E27-BB6B-CE450A0B3DE3}" type="presParOf" srcId="{C36E077C-F03B-4F38-BD40-27B46D8DE1D4}" destId="{ED9D62BC-A76D-4F33-863E-1AD42E89884B}" srcOrd="2" destOrd="0" presId="urn:microsoft.com/office/officeart/2008/layout/VerticalCurvedList"/>
    <dgm:cxn modelId="{9AFCD212-CB75-4A66-AA4C-8F7D0FE02617}" type="presParOf" srcId="{C36E077C-F03B-4F38-BD40-27B46D8DE1D4}" destId="{0AA239BB-112B-461E-922D-F91C6F23C98F}" srcOrd="3" destOrd="0" presId="urn:microsoft.com/office/officeart/2008/layout/VerticalCurvedList"/>
    <dgm:cxn modelId="{6DB581F3-9F09-4AF3-90C6-9C36AA98ED9E}" type="presParOf" srcId="{4AB51443-E5F6-4627-BE2C-35D1AEDC7EBB}" destId="{BEE7FAC4-ED2B-4D8D-B943-C26AE55BAEB7}" srcOrd="1" destOrd="0" presId="urn:microsoft.com/office/officeart/2008/layout/VerticalCurvedList"/>
    <dgm:cxn modelId="{971BABC4-55C9-46EC-A18E-F6CA9CBFD53C}" type="presParOf" srcId="{4AB51443-E5F6-4627-BE2C-35D1AEDC7EBB}" destId="{96942128-6C3D-4EB4-BE71-AF672392726D}" srcOrd="2" destOrd="0" presId="urn:microsoft.com/office/officeart/2008/layout/VerticalCurvedList"/>
    <dgm:cxn modelId="{0F537B7D-CDA6-4F9E-8991-A9F15DCB46CA}" type="presParOf" srcId="{96942128-6C3D-4EB4-BE71-AF672392726D}" destId="{EF1FD4ED-2BB2-4D98-B8C6-6C157AB852A3}" srcOrd="0" destOrd="0" presId="urn:microsoft.com/office/officeart/2008/layout/VerticalCurvedList"/>
    <dgm:cxn modelId="{7CD6C494-42C2-4A1E-B309-CD562516E811}" type="presParOf" srcId="{4AB51443-E5F6-4627-BE2C-35D1AEDC7EBB}" destId="{4E0F3490-FC50-4FD5-ACA3-48C09E567E92}" srcOrd="3" destOrd="0" presId="urn:microsoft.com/office/officeart/2008/layout/VerticalCurvedList"/>
    <dgm:cxn modelId="{1BD38B20-1E34-4F6C-9B0B-1A3706D35467}" type="presParOf" srcId="{4AB51443-E5F6-4627-BE2C-35D1AEDC7EBB}" destId="{31CC15C9-AF41-4C11-A52E-44AC6BC8780C}" srcOrd="4" destOrd="0" presId="urn:microsoft.com/office/officeart/2008/layout/VerticalCurvedList"/>
    <dgm:cxn modelId="{875C00AA-5322-4832-8FB7-1019CA08CCC0}" type="presParOf" srcId="{31CC15C9-AF41-4C11-A52E-44AC6BC8780C}" destId="{93CBA8DE-4E51-497B-B778-5A4730061473}" srcOrd="0" destOrd="0" presId="urn:microsoft.com/office/officeart/2008/layout/VerticalCurvedList"/>
    <dgm:cxn modelId="{BF785349-8950-42CF-82E3-BB4C18F98CA3}" type="presParOf" srcId="{4AB51443-E5F6-4627-BE2C-35D1AEDC7EBB}" destId="{ACD33E91-276C-4379-B086-D6452E47A707}" srcOrd="5" destOrd="0" presId="urn:microsoft.com/office/officeart/2008/layout/VerticalCurvedList"/>
    <dgm:cxn modelId="{057E08BC-0484-4BE9-997C-50A0AB37C6B7}" type="presParOf" srcId="{4AB51443-E5F6-4627-BE2C-35D1AEDC7EBB}" destId="{2AE745F6-A16E-42CD-AF36-5D99CE42FB5C}" srcOrd="6" destOrd="0" presId="urn:microsoft.com/office/officeart/2008/layout/VerticalCurvedList"/>
    <dgm:cxn modelId="{83B80522-C6A1-4A60-AA18-30661418439F}" type="presParOf" srcId="{2AE745F6-A16E-42CD-AF36-5D99CE42FB5C}" destId="{90D25757-0DD5-4450-A47F-55FEDCDEB859}" srcOrd="0" destOrd="0" presId="urn:microsoft.com/office/officeart/2008/layout/VerticalCurvedList"/>
    <dgm:cxn modelId="{F18D3467-B056-4805-9836-985B66E0F555}" type="presParOf" srcId="{4AB51443-E5F6-4627-BE2C-35D1AEDC7EBB}" destId="{11405538-1D43-4CC2-B9C0-785D730B8CCF}" srcOrd="7" destOrd="0" presId="urn:microsoft.com/office/officeart/2008/layout/VerticalCurvedList"/>
    <dgm:cxn modelId="{84335109-D175-4A8C-8029-2CA6A9F5D9D8}" type="presParOf" srcId="{4AB51443-E5F6-4627-BE2C-35D1AEDC7EBB}" destId="{8B763CBC-D22C-4648-82A0-7CDFCFA15BF3}" srcOrd="8" destOrd="0" presId="urn:microsoft.com/office/officeart/2008/layout/VerticalCurvedList"/>
    <dgm:cxn modelId="{F2E44190-26F5-41A5-BF3C-B9AB331855D1}" type="presParOf" srcId="{8B763CBC-D22C-4648-82A0-7CDFCFA15BF3}" destId="{E564D096-9AF7-41C2-8A83-FAC15BB01DA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440ABA-5DAE-43F0-A30A-D8E2F7513375}">
      <dsp:nvSpPr>
        <dsp:cNvPr id="0" name=""/>
        <dsp:cNvSpPr/>
      </dsp:nvSpPr>
      <dsp:spPr>
        <a:xfrm>
          <a:off x="-2847798" y="-438888"/>
          <a:ext cx="3398056" cy="3398056"/>
        </a:xfrm>
        <a:prstGeom prst="blockArc">
          <a:avLst>
            <a:gd name="adj1" fmla="val 18900000"/>
            <a:gd name="adj2" fmla="val 2700000"/>
            <a:gd name="adj3" fmla="val 636"/>
          </a:avLst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E7FAC4-ED2B-4D8D-B943-C26AE55BAEB7}">
      <dsp:nvSpPr>
        <dsp:cNvPr id="0" name=""/>
        <dsp:cNvSpPr/>
      </dsp:nvSpPr>
      <dsp:spPr>
        <a:xfrm>
          <a:off x="319316" y="88617"/>
          <a:ext cx="5125941" cy="3877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7753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XIX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asr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o‘rtalarida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O‘rta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Osiyo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davlatlarining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hududi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va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aholisi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 </a:t>
          </a:r>
          <a:endParaRPr lang="ru-RU" sz="1200" b="1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319316" y="88617"/>
        <a:ext cx="5125941" cy="387719"/>
      </dsp:txXfrm>
    </dsp:sp>
    <dsp:sp modelId="{EF1FD4ED-2BB2-4D98-B8C6-6C157AB852A3}">
      <dsp:nvSpPr>
        <dsp:cNvPr id="0" name=""/>
        <dsp:cNvSpPr/>
      </dsp:nvSpPr>
      <dsp:spPr>
        <a:xfrm>
          <a:off x="8939" y="44322"/>
          <a:ext cx="484649" cy="4846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0F3490-FC50-4FD5-ACA3-48C09E567E92}">
      <dsp:nvSpPr>
        <dsp:cNvPr id="0" name=""/>
        <dsp:cNvSpPr/>
      </dsp:nvSpPr>
      <dsp:spPr>
        <a:xfrm>
          <a:off x="535033" y="648073"/>
          <a:ext cx="4903652" cy="3877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7753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XIX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asr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o‘rtalarida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o‘zbek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xonliklarining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ma’muriy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boshqaruv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tizimi</a:t>
          </a:r>
          <a:endParaRPr lang="ru-RU" sz="1200" b="1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535033" y="648073"/>
        <a:ext cx="4903652" cy="387719"/>
      </dsp:txXfrm>
    </dsp:sp>
    <dsp:sp modelId="{93CBA8DE-4E51-497B-B778-5A4730061473}">
      <dsp:nvSpPr>
        <dsp:cNvPr id="0" name=""/>
        <dsp:cNvSpPr/>
      </dsp:nvSpPr>
      <dsp:spPr>
        <a:xfrm>
          <a:off x="276678" y="595469"/>
          <a:ext cx="484649" cy="4846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D33E91-276C-4379-B086-D6452E47A707}">
      <dsp:nvSpPr>
        <dsp:cNvPr id="0" name=""/>
        <dsp:cNvSpPr/>
      </dsp:nvSpPr>
      <dsp:spPr>
        <a:xfrm>
          <a:off x="541860" y="1224136"/>
          <a:ext cx="4903652" cy="3877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7753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XIX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asr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o‘rtalarida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o‘zbek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xonliklarining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ijtimoiy-iqtisodiy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hayoti</a:t>
          </a:r>
          <a:endParaRPr lang="ru-RU" sz="1200" b="1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541860" y="1224136"/>
        <a:ext cx="4903652" cy="387719"/>
      </dsp:txXfrm>
    </dsp:sp>
    <dsp:sp modelId="{90D25757-0DD5-4450-A47F-55FEDCDEB859}">
      <dsp:nvSpPr>
        <dsp:cNvPr id="0" name=""/>
        <dsp:cNvSpPr/>
      </dsp:nvSpPr>
      <dsp:spPr>
        <a:xfrm>
          <a:off x="276678" y="1188132"/>
          <a:ext cx="484649" cy="4846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405538-1D43-4CC2-B9C0-785D730B8CCF}">
      <dsp:nvSpPr>
        <dsp:cNvPr id="0" name=""/>
        <dsp:cNvSpPr/>
      </dsp:nvSpPr>
      <dsp:spPr>
        <a:xfrm>
          <a:off x="319571" y="1836202"/>
          <a:ext cx="5125941" cy="3877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7753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XIX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asr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o‘rtalarida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O‘rta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Osiyo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aholisining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madaniy</a:t>
          </a:r>
          <a:r>
            <a:rPr lang="en-US" sz="12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hayoti</a:t>
          </a:r>
          <a:endParaRPr lang="ru-RU" sz="1200" b="1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319571" y="1836202"/>
        <a:ext cx="5125941" cy="387719"/>
      </dsp:txXfrm>
    </dsp:sp>
    <dsp:sp modelId="{E564D096-9AF7-41C2-8A83-FAC15BB01DA2}">
      <dsp:nvSpPr>
        <dsp:cNvPr id="0" name=""/>
        <dsp:cNvSpPr/>
      </dsp:nvSpPr>
      <dsp:spPr>
        <a:xfrm>
          <a:off x="60656" y="1764196"/>
          <a:ext cx="484649" cy="4846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328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30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754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1880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9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84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7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223737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88999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453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5946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7589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6727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0971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8967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75573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362607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6414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869852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932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106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95642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069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132010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98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923844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471987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836208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686194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040762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97908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8402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26632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465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96690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21581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46553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5165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28127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06490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380896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995786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419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06425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0326587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92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82530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439107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807749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9626356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76082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552547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287972" y="3003082"/>
            <a:ext cx="1343872" cy="172505"/>
          </a:xfrm>
          <a:prstGeom prst="rect">
            <a:avLst/>
          </a:prstGeom>
        </p:spPr>
        <p:txBody>
          <a:bodyPr lIns="51426" tIns="25713" rIns="51426" bIns="25713"/>
          <a:lstStyle>
            <a:lvl1pPr>
              <a:defRPr/>
            </a:lvl1pPr>
          </a:lstStyle>
          <a:p>
            <a:pPr>
              <a:defRPr/>
            </a:pPr>
            <a:fld id="{01A269AD-1112-440C-B9DC-0585A9B10F11}" type="datetime1">
              <a:rPr lang="ru-RU"/>
              <a:pPr>
                <a:defRPr/>
              </a:pPr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7812" y="3003082"/>
            <a:ext cx="1823826" cy="172505"/>
          </a:xfrm>
          <a:prstGeom prst="rect">
            <a:avLst/>
          </a:prstGeom>
        </p:spPr>
        <p:txBody>
          <a:bodyPr lIns="51426" tIns="25713" rIns="51426" bIns="25713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27606" y="3003082"/>
            <a:ext cx="1343872" cy="172505"/>
          </a:xfrm>
          <a:prstGeom prst="rect">
            <a:avLst/>
          </a:prstGeom>
        </p:spPr>
        <p:txBody>
          <a:bodyPr lIns="51426" tIns="25713" rIns="51426" bIns="25713"/>
          <a:lstStyle>
            <a:lvl1pPr>
              <a:defRPr/>
            </a:lvl1pPr>
          </a:lstStyle>
          <a:p>
            <a:fld id="{DE304F37-7900-4C04-8906-0086934DE4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3084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792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07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9658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6498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hyperlink" Target="https://twitter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www.linkedin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facebook.com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/>
              <a:pPr algn="ctr"/>
              <a:t>‹#›</a:t>
            </a:fld>
            <a:endParaRPr lang="en-US" sz="567" dirty="0"/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60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61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62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52" r:id="rId13"/>
    <p:sldLayoutId id="2147483753" r:id="rId14"/>
    <p:sldLayoutId id="2147483754" r:id="rId15"/>
    <p:sldLayoutId id="2147483755" r:id="rId16"/>
    <p:sldLayoutId id="2147483774" r:id="rId17"/>
    <p:sldLayoutId id="2147483756" r:id="rId18"/>
    <p:sldLayoutId id="2147483775" r:id="rId19"/>
    <p:sldLayoutId id="2147483757" r:id="rId20"/>
    <p:sldLayoutId id="2147483776" r:id="rId21"/>
    <p:sldLayoutId id="2147483758" r:id="rId22"/>
    <p:sldLayoutId id="2147483777" r:id="rId23"/>
    <p:sldLayoutId id="2147483759" r:id="rId24"/>
    <p:sldLayoutId id="2147483778" r:id="rId25"/>
    <p:sldLayoutId id="2147483760" r:id="rId26"/>
    <p:sldLayoutId id="2147483779" r:id="rId27"/>
    <p:sldLayoutId id="2147483761" r:id="rId28"/>
    <p:sldLayoutId id="2147483780" r:id="rId29"/>
    <p:sldLayoutId id="2147483762" r:id="rId30"/>
    <p:sldLayoutId id="2147483781" r:id="rId31"/>
    <p:sldLayoutId id="2147483763" r:id="rId32"/>
    <p:sldLayoutId id="2147483782" r:id="rId33"/>
    <p:sldLayoutId id="2147483764" r:id="rId34"/>
    <p:sldLayoutId id="2147483783" r:id="rId35"/>
    <p:sldLayoutId id="2147483765" r:id="rId36"/>
    <p:sldLayoutId id="2147483784" r:id="rId37"/>
    <p:sldLayoutId id="2147483785" r:id="rId38"/>
    <p:sldLayoutId id="2147483766" r:id="rId39"/>
    <p:sldLayoutId id="2147483768" r:id="rId40"/>
    <p:sldLayoutId id="2147483786" r:id="rId41"/>
    <p:sldLayoutId id="2147483788" r:id="rId42"/>
    <p:sldLayoutId id="2147483769" r:id="rId43"/>
    <p:sldLayoutId id="2147483767" r:id="rId44"/>
    <p:sldLayoutId id="2147483787" r:id="rId45"/>
    <p:sldLayoutId id="2147483771" r:id="rId46"/>
    <p:sldLayoutId id="2147483773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842" r:id="rId55"/>
    <p:sldLayoutId id="2147483841" r:id="rId56"/>
    <p:sldLayoutId id="2147483843" r:id="rId57"/>
    <p:sldLayoutId id="2147483844" r:id="rId58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7" y="1534"/>
            <a:ext cx="5751631" cy="101958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48884" y="1275695"/>
            <a:ext cx="2906277" cy="1424728"/>
          </a:xfrm>
          <a:prstGeom prst="rect">
            <a:avLst/>
          </a:prstGeom>
        </p:spPr>
        <p:txBody>
          <a:bodyPr vert="horz" wrap="square" lIns="0" tIns="13949" rIns="0" bIns="0" rtlCol="0">
            <a:spAutoFit/>
          </a:bodyPr>
          <a:lstStyle/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sz="1747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1747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lang="en-US" sz="1747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endParaRPr sz="1747" dirty="0">
              <a:latin typeface="Arial"/>
              <a:cs typeface="Arial"/>
            </a:endParaRPr>
          </a:p>
          <a:p>
            <a:pPr marL="18387">
              <a:spcBef>
                <a:spcPts val="110"/>
              </a:spcBef>
            </a:pPr>
            <a:r>
              <a:rPr lang="en-US" sz="2000" b="1" dirty="0" err="1">
                <a:solidFill>
                  <a:srgbClr val="000000"/>
                </a:solidFill>
                <a:latin typeface="Arial"/>
                <a:cs typeface="Arial"/>
              </a:rPr>
              <a:t>O‘tilgan</a:t>
            </a:r>
            <a:r>
              <a:rPr lang="en-US" sz="2000" b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/>
                <a:cs typeface="Arial"/>
              </a:rPr>
              <a:t>mavzularni</a:t>
            </a:r>
            <a:r>
              <a:rPr lang="en-US" sz="2000" b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/>
                <a:cs typeface="Arial"/>
              </a:rPr>
              <a:t>takrorlash</a:t>
            </a:r>
            <a:endParaRPr lang="en-US" sz="20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32335">
              <a:lnSpc>
                <a:spcPts val="1961"/>
              </a:lnSpc>
            </a:pPr>
            <a:endParaRPr sz="1747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38203" y="1249367"/>
            <a:ext cx="343665" cy="6797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38203" y="2096800"/>
            <a:ext cx="343665" cy="6797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696151" y="227770"/>
            <a:ext cx="602999" cy="60299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696151" y="227770"/>
            <a:ext cx="602999" cy="60299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918038" y="248656"/>
            <a:ext cx="173101" cy="372198"/>
          </a:xfrm>
          <a:prstGeom prst="rect">
            <a:avLst/>
          </a:prstGeom>
        </p:spPr>
        <p:txBody>
          <a:bodyPr vert="horz" wrap="square" lIns="0" tIns="15852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247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endParaRPr sz="2247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864205" y="541152"/>
            <a:ext cx="268845" cy="211606"/>
          </a:xfrm>
          <a:prstGeom prst="rect">
            <a:avLst/>
          </a:prstGeom>
        </p:spPr>
        <p:txBody>
          <a:bodyPr vert="horz" wrap="square" lIns="0" tIns="12047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298" spc="-5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1298" dirty="0">
              <a:latin typeface="Arial"/>
              <a:cs typeface="Arial"/>
            </a:endParaRPr>
          </a:p>
        </p:txBody>
      </p:sp>
      <p:sp>
        <p:nvSpPr>
          <p:cNvPr id="25" name="object 2">
            <a:extLst>
              <a:ext uri="{FF2B5EF4-FFF2-40B4-BE49-F238E27FC236}">
                <a16:creationId xmlns="" xmlns:a16="http://schemas.microsoft.com/office/drawing/2014/main" id="{173C2D9C-C6BD-4DDA-B358-531897F817D9}"/>
              </a:ext>
            </a:extLst>
          </p:cNvPr>
          <p:cNvSpPr txBox="1">
            <a:spLocks/>
          </p:cNvSpPr>
          <p:nvPr/>
        </p:nvSpPr>
        <p:spPr>
          <a:xfrm>
            <a:off x="848884" y="215318"/>
            <a:ext cx="389228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1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0" cap="none" spc="5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O</a:t>
            </a:r>
            <a:r>
              <a:rPr kumimoji="0" lang="en-US" sz="3400" b="1" i="0" u="none" strike="noStrike" kern="0" cap="none" spc="5" normalizeH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‘</a:t>
            </a:r>
            <a:r>
              <a:rPr kumimoji="0" lang="en-US" sz="3400" b="1" i="0" u="none" strike="noStrike" kern="0" cap="none" spc="5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zbekiston</a:t>
            </a:r>
            <a:r>
              <a:rPr kumimoji="0" lang="en-US" sz="3400" b="1" i="0" u="none" strike="noStrike" kern="0" cap="none" spc="-3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3400" b="1" i="0" u="none" strike="noStrike" kern="0" cap="none" spc="5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tarixi</a:t>
            </a:r>
            <a:endParaRPr kumimoji="0" lang="en-US" sz="3400" b="1" i="0" u="none" strike="noStrike" kern="0" cap="none" spc="5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26" name="object 11">
            <a:extLst>
              <a:ext uri="{FF2B5EF4-FFF2-40B4-BE49-F238E27FC236}">
                <a16:creationId xmlns="" xmlns:a16="http://schemas.microsoft.com/office/drawing/2014/main" id="{5B75B315-3F99-4F20-AE24-482E239D9233}"/>
              </a:ext>
            </a:extLst>
          </p:cNvPr>
          <p:cNvSpPr/>
          <p:nvPr/>
        </p:nvSpPr>
        <p:spPr>
          <a:xfrm>
            <a:off x="329821" y="310629"/>
            <a:ext cx="407034" cy="366395"/>
          </a:xfrm>
          <a:custGeom>
            <a:avLst/>
            <a:gdLst/>
            <a:ahLst/>
            <a:cxnLst/>
            <a:rect l="l" t="t" r="r" b="b"/>
            <a:pathLst>
              <a:path w="407034" h="366395">
                <a:moveTo>
                  <a:pt x="406874" y="352624"/>
                </a:moveTo>
                <a:lnTo>
                  <a:pt x="0" y="352624"/>
                </a:lnTo>
                <a:lnTo>
                  <a:pt x="0" y="366187"/>
                </a:lnTo>
                <a:lnTo>
                  <a:pt x="406874" y="366187"/>
                </a:lnTo>
                <a:lnTo>
                  <a:pt x="406874" y="352624"/>
                </a:lnTo>
                <a:close/>
              </a:path>
              <a:path w="407034" h="366395">
                <a:moveTo>
                  <a:pt x="54248" y="0"/>
                </a:moveTo>
                <a:lnTo>
                  <a:pt x="0" y="0"/>
                </a:lnTo>
                <a:lnTo>
                  <a:pt x="0" y="21700"/>
                </a:lnTo>
                <a:lnTo>
                  <a:pt x="6781" y="35261"/>
                </a:lnTo>
                <a:lnTo>
                  <a:pt x="6781" y="352624"/>
                </a:lnTo>
                <a:lnTo>
                  <a:pt x="20342" y="352624"/>
                </a:lnTo>
                <a:lnTo>
                  <a:pt x="20342" y="40686"/>
                </a:lnTo>
                <a:lnTo>
                  <a:pt x="47468" y="40686"/>
                </a:lnTo>
                <a:lnTo>
                  <a:pt x="47468" y="35261"/>
                </a:lnTo>
                <a:lnTo>
                  <a:pt x="51537" y="27122"/>
                </a:lnTo>
                <a:lnTo>
                  <a:pt x="17632" y="27122"/>
                </a:lnTo>
                <a:lnTo>
                  <a:pt x="13561" y="18986"/>
                </a:lnTo>
                <a:lnTo>
                  <a:pt x="13561" y="13561"/>
                </a:lnTo>
                <a:lnTo>
                  <a:pt x="54248" y="13561"/>
                </a:lnTo>
                <a:lnTo>
                  <a:pt x="54248" y="0"/>
                </a:lnTo>
                <a:close/>
              </a:path>
              <a:path w="407034" h="366395">
                <a:moveTo>
                  <a:pt x="47468" y="40686"/>
                </a:moveTo>
                <a:lnTo>
                  <a:pt x="33903" y="40686"/>
                </a:lnTo>
                <a:lnTo>
                  <a:pt x="33903" y="352624"/>
                </a:lnTo>
                <a:lnTo>
                  <a:pt x="47468" y="352624"/>
                </a:lnTo>
                <a:lnTo>
                  <a:pt x="47468" y="196656"/>
                </a:lnTo>
                <a:lnTo>
                  <a:pt x="115282" y="196656"/>
                </a:lnTo>
                <a:lnTo>
                  <a:pt x="115282" y="183092"/>
                </a:lnTo>
                <a:lnTo>
                  <a:pt x="47468" y="183092"/>
                </a:lnTo>
                <a:lnTo>
                  <a:pt x="47468" y="40686"/>
                </a:lnTo>
                <a:close/>
              </a:path>
              <a:path w="407034" h="366395">
                <a:moveTo>
                  <a:pt x="115282" y="196656"/>
                </a:moveTo>
                <a:lnTo>
                  <a:pt x="101718" y="196656"/>
                </a:lnTo>
                <a:lnTo>
                  <a:pt x="101718" y="352624"/>
                </a:lnTo>
                <a:lnTo>
                  <a:pt x="115282" y="352624"/>
                </a:lnTo>
                <a:lnTo>
                  <a:pt x="115282" y="196656"/>
                </a:lnTo>
                <a:close/>
              </a:path>
              <a:path w="407034" h="366395">
                <a:moveTo>
                  <a:pt x="203436" y="93578"/>
                </a:moveTo>
                <a:lnTo>
                  <a:pt x="157999" y="125453"/>
                </a:lnTo>
                <a:lnTo>
                  <a:pt x="130820" y="164782"/>
                </a:lnTo>
                <a:lnTo>
                  <a:pt x="128844" y="181062"/>
                </a:lnTo>
                <a:lnTo>
                  <a:pt x="128844" y="352624"/>
                </a:lnTo>
                <a:lnTo>
                  <a:pt x="142405" y="352624"/>
                </a:lnTo>
                <a:lnTo>
                  <a:pt x="142405" y="217001"/>
                </a:lnTo>
                <a:lnTo>
                  <a:pt x="278030" y="217001"/>
                </a:lnTo>
                <a:lnTo>
                  <a:pt x="278030" y="203436"/>
                </a:lnTo>
                <a:lnTo>
                  <a:pt x="142405" y="203436"/>
                </a:lnTo>
                <a:lnTo>
                  <a:pt x="142405" y="181062"/>
                </a:lnTo>
                <a:lnTo>
                  <a:pt x="155852" y="145109"/>
                </a:lnTo>
                <a:lnTo>
                  <a:pt x="203436" y="109857"/>
                </a:lnTo>
                <a:lnTo>
                  <a:pt x="226642" y="109857"/>
                </a:lnTo>
                <a:lnTo>
                  <a:pt x="203436" y="93578"/>
                </a:lnTo>
                <a:close/>
              </a:path>
              <a:path w="407034" h="366395">
                <a:moveTo>
                  <a:pt x="203436" y="236664"/>
                </a:moveTo>
                <a:lnTo>
                  <a:pt x="170622" y="262844"/>
                </a:lnTo>
                <a:lnTo>
                  <a:pt x="169531" y="270568"/>
                </a:lnTo>
                <a:lnTo>
                  <a:pt x="169531" y="352624"/>
                </a:lnTo>
                <a:lnTo>
                  <a:pt x="183092" y="352624"/>
                </a:lnTo>
                <a:lnTo>
                  <a:pt x="183092" y="265146"/>
                </a:lnTo>
                <a:lnTo>
                  <a:pt x="185806" y="260399"/>
                </a:lnTo>
                <a:lnTo>
                  <a:pt x="190554" y="258364"/>
                </a:lnTo>
                <a:lnTo>
                  <a:pt x="203436" y="252262"/>
                </a:lnTo>
                <a:lnTo>
                  <a:pt x="229994" y="252262"/>
                </a:lnTo>
                <a:lnTo>
                  <a:pt x="228474" y="250449"/>
                </a:lnTo>
                <a:lnTo>
                  <a:pt x="222421" y="246157"/>
                </a:lnTo>
                <a:lnTo>
                  <a:pt x="203436" y="236664"/>
                </a:lnTo>
                <a:close/>
              </a:path>
              <a:path w="407034" h="366395">
                <a:moveTo>
                  <a:pt x="229994" y="252262"/>
                </a:moveTo>
                <a:lnTo>
                  <a:pt x="203436" y="252262"/>
                </a:lnTo>
                <a:lnTo>
                  <a:pt x="216320" y="258364"/>
                </a:lnTo>
                <a:lnTo>
                  <a:pt x="221068" y="260399"/>
                </a:lnTo>
                <a:lnTo>
                  <a:pt x="223782" y="265146"/>
                </a:lnTo>
                <a:lnTo>
                  <a:pt x="223782" y="352624"/>
                </a:lnTo>
                <a:lnTo>
                  <a:pt x="237343" y="352624"/>
                </a:lnTo>
                <a:lnTo>
                  <a:pt x="237343" y="270568"/>
                </a:lnTo>
                <a:lnTo>
                  <a:pt x="236252" y="262844"/>
                </a:lnTo>
                <a:lnTo>
                  <a:pt x="233190" y="256075"/>
                </a:lnTo>
                <a:lnTo>
                  <a:pt x="229994" y="252262"/>
                </a:lnTo>
                <a:close/>
              </a:path>
              <a:path w="407034" h="366395">
                <a:moveTo>
                  <a:pt x="278030" y="217001"/>
                </a:moveTo>
                <a:lnTo>
                  <a:pt x="264469" y="217001"/>
                </a:lnTo>
                <a:lnTo>
                  <a:pt x="264469" y="352624"/>
                </a:lnTo>
                <a:lnTo>
                  <a:pt x="278030" y="352624"/>
                </a:lnTo>
                <a:lnTo>
                  <a:pt x="278030" y="217001"/>
                </a:lnTo>
                <a:close/>
              </a:path>
              <a:path w="407034" h="366395">
                <a:moveTo>
                  <a:pt x="305156" y="81373"/>
                </a:moveTo>
                <a:lnTo>
                  <a:pt x="291592" y="81373"/>
                </a:lnTo>
                <a:lnTo>
                  <a:pt x="291592" y="352624"/>
                </a:lnTo>
                <a:lnTo>
                  <a:pt x="305156" y="352624"/>
                </a:lnTo>
                <a:lnTo>
                  <a:pt x="305156" y="196656"/>
                </a:lnTo>
                <a:lnTo>
                  <a:pt x="372971" y="196656"/>
                </a:lnTo>
                <a:lnTo>
                  <a:pt x="372971" y="183092"/>
                </a:lnTo>
                <a:lnTo>
                  <a:pt x="305156" y="183092"/>
                </a:lnTo>
                <a:lnTo>
                  <a:pt x="305156" y="172923"/>
                </a:lnTo>
                <a:lnTo>
                  <a:pt x="318717" y="164105"/>
                </a:lnTo>
                <a:lnTo>
                  <a:pt x="342452" y="164105"/>
                </a:lnTo>
                <a:lnTo>
                  <a:pt x="337031" y="160037"/>
                </a:lnTo>
                <a:lnTo>
                  <a:pt x="331944" y="156646"/>
                </a:lnTo>
                <a:lnTo>
                  <a:pt x="305156" y="156646"/>
                </a:lnTo>
                <a:lnTo>
                  <a:pt x="305156" y="81373"/>
                </a:lnTo>
                <a:close/>
              </a:path>
              <a:path w="407034" h="366395">
                <a:moveTo>
                  <a:pt x="372971" y="196656"/>
                </a:moveTo>
                <a:lnTo>
                  <a:pt x="359406" y="196656"/>
                </a:lnTo>
                <a:lnTo>
                  <a:pt x="359406" y="352624"/>
                </a:lnTo>
                <a:lnTo>
                  <a:pt x="372971" y="352624"/>
                </a:lnTo>
                <a:lnTo>
                  <a:pt x="372971" y="196656"/>
                </a:lnTo>
                <a:close/>
              </a:path>
              <a:path w="407034" h="366395">
                <a:moveTo>
                  <a:pt x="400093" y="40686"/>
                </a:moveTo>
                <a:lnTo>
                  <a:pt x="386532" y="40686"/>
                </a:lnTo>
                <a:lnTo>
                  <a:pt x="386532" y="352624"/>
                </a:lnTo>
                <a:lnTo>
                  <a:pt x="400093" y="352624"/>
                </a:lnTo>
                <a:lnTo>
                  <a:pt x="400093" y="40686"/>
                </a:lnTo>
                <a:close/>
              </a:path>
              <a:path w="407034" h="366395">
                <a:moveTo>
                  <a:pt x="226642" y="109857"/>
                </a:moveTo>
                <a:lnTo>
                  <a:pt x="203436" y="109857"/>
                </a:lnTo>
                <a:lnTo>
                  <a:pt x="241411" y="136302"/>
                </a:lnTo>
                <a:lnTo>
                  <a:pt x="251022" y="145013"/>
                </a:lnTo>
                <a:lnTo>
                  <a:pt x="258281" y="155630"/>
                </a:lnTo>
                <a:lnTo>
                  <a:pt x="262869" y="167773"/>
                </a:lnTo>
                <a:lnTo>
                  <a:pt x="264469" y="181062"/>
                </a:lnTo>
                <a:lnTo>
                  <a:pt x="264469" y="203436"/>
                </a:lnTo>
                <a:lnTo>
                  <a:pt x="278030" y="203436"/>
                </a:lnTo>
                <a:lnTo>
                  <a:pt x="278030" y="181062"/>
                </a:lnTo>
                <a:lnTo>
                  <a:pt x="276049" y="164743"/>
                </a:lnTo>
                <a:lnTo>
                  <a:pt x="270317" y="149696"/>
                </a:lnTo>
                <a:lnTo>
                  <a:pt x="261153" y="136430"/>
                </a:lnTo>
                <a:lnTo>
                  <a:pt x="248874" y="125453"/>
                </a:lnTo>
                <a:lnTo>
                  <a:pt x="226642" y="109857"/>
                </a:lnTo>
                <a:close/>
              </a:path>
              <a:path w="407034" h="366395">
                <a:moveTo>
                  <a:pt x="88157" y="147830"/>
                </a:moveTo>
                <a:lnTo>
                  <a:pt x="69843" y="160037"/>
                </a:lnTo>
                <a:lnTo>
                  <a:pt x="64422" y="164105"/>
                </a:lnTo>
                <a:lnTo>
                  <a:pt x="61029" y="170207"/>
                </a:lnTo>
                <a:lnTo>
                  <a:pt x="61029" y="183092"/>
                </a:lnTo>
                <a:lnTo>
                  <a:pt x="74594" y="183092"/>
                </a:lnTo>
                <a:lnTo>
                  <a:pt x="74594" y="174952"/>
                </a:lnTo>
                <a:lnTo>
                  <a:pt x="75952" y="172923"/>
                </a:lnTo>
                <a:lnTo>
                  <a:pt x="77306" y="171561"/>
                </a:lnTo>
                <a:lnTo>
                  <a:pt x="88157" y="164782"/>
                </a:lnTo>
                <a:lnTo>
                  <a:pt x="115282" y="164782"/>
                </a:lnTo>
                <a:lnTo>
                  <a:pt x="115282" y="156646"/>
                </a:lnTo>
                <a:lnTo>
                  <a:pt x="101718" y="156646"/>
                </a:lnTo>
                <a:lnTo>
                  <a:pt x="88157" y="147830"/>
                </a:lnTo>
                <a:close/>
              </a:path>
              <a:path w="407034" h="366395">
                <a:moveTo>
                  <a:pt x="115282" y="164782"/>
                </a:moveTo>
                <a:lnTo>
                  <a:pt x="88157" y="164782"/>
                </a:lnTo>
                <a:lnTo>
                  <a:pt x="101718" y="173598"/>
                </a:lnTo>
                <a:lnTo>
                  <a:pt x="101718" y="183092"/>
                </a:lnTo>
                <a:lnTo>
                  <a:pt x="115282" y="183092"/>
                </a:lnTo>
                <a:lnTo>
                  <a:pt x="115282" y="164782"/>
                </a:lnTo>
                <a:close/>
              </a:path>
              <a:path w="407034" h="366395">
                <a:moveTo>
                  <a:pt x="342452" y="164105"/>
                </a:moveTo>
                <a:lnTo>
                  <a:pt x="318717" y="164105"/>
                </a:lnTo>
                <a:lnTo>
                  <a:pt x="329568" y="170888"/>
                </a:lnTo>
                <a:lnTo>
                  <a:pt x="331603" y="172242"/>
                </a:lnTo>
                <a:lnTo>
                  <a:pt x="332280" y="174279"/>
                </a:lnTo>
                <a:lnTo>
                  <a:pt x="332280" y="183092"/>
                </a:lnTo>
                <a:lnTo>
                  <a:pt x="345843" y="183092"/>
                </a:lnTo>
                <a:lnTo>
                  <a:pt x="345843" y="170207"/>
                </a:lnTo>
                <a:lnTo>
                  <a:pt x="342452" y="164105"/>
                </a:lnTo>
                <a:close/>
              </a:path>
              <a:path w="407034" h="366395">
                <a:moveTo>
                  <a:pt x="406874" y="0"/>
                </a:moveTo>
                <a:lnTo>
                  <a:pt x="352626" y="0"/>
                </a:lnTo>
                <a:lnTo>
                  <a:pt x="352626" y="21700"/>
                </a:lnTo>
                <a:lnTo>
                  <a:pt x="359406" y="35261"/>
                </a:lnTo>
                <a:lnTo>
                  <a:pt x="359406" y="183092"/>
                </a:lnTo>
                <a:lnTo>
                  <a:pt x="372971" y="183092"/>
                </a:lnTo>
                <a:lnTo>
                  <a:pt x="372971" y="40686"/>
                </a:lnTo>
                <a:lnTo>
                  <a:pt x="400093" y="40686"/>
                </a:lnTo>
                <a:lnTo>
                  <a:pt x="400093" y="35261"/>
                </a:lnTo>
                <a:lnTo>
                  <a:pt x="404163" y="27122"/>
                </a:lnTo>
                <a:lnTo>
                  <a:pt x="370255" y="27122"/>
                </a:lnTo>
                <a:lnTo>
                  <a:pt x="366187" y="18986"/>
                </a:lnTo>
                <a:lnTo>
                  <a:pt x="366187" y="13561"/>
                </a:lnTo>
                <a:lnTo>
                  <a:pt x="406874" y="13561"/>
                </a:lnTo>
                <a:lnTo>
                  <a:pt x="406874" y="0"/>
                </a:lnTo>
                <a:close/>
              </a:path>
              <a:path w="407034" h="366395">
                <a:moveTo>
                  <a:pt x="305156" y="40686"/>
                </a:moveTo>
                <a:lnTo>
                  <a:pt x="101718" y="40686"/>
                </a:lnTo>
                <a:lnTo>
                  <a:pt x="101718" y="156646"/>
                </a:lnTo>
                <a:lnTo>
                  <a:pt x="115282" y="156646"/>
                </a:lnTo>
                <a:lnTo>
                  <a:pt x="115282" y="81373"/>
                </a:lnTo>
                <a:lnTo>
                  <a:pt x="305156" y="81373"/>
                </a:lnTo>
                <a:lnTo>
                  <a:pt x="305156" y="67812"/>
                </a:lnTo>
                <a:lnTo>
                  <a:pt x="115282" y="67812"/>
                </a:lnTo>
                <a:lnTo>
                  <a:pt x="115282" y="54248"/>
                </a:lnTo>
                <a:lnTo>
                  <a:pt x="305156" y="54248"/>
                </a:lnTo>
                <a:lnTo>
                  <a:pt x="305156" y="40686"/>
                </a:lnTo>
                <a:close/>
              </a:path>
              <a:path w="407034" h="366395">
                <a:moveTo>
                  <a:pt x="318717" y="147830"/>
                </a:moveTo>
                <a:lnTo>
                  <a:pt x="305156" y="156646"/>
                </a:lnTo>
                <a:lnTo>
                  <a:pt x="331944" y="156646"/>
                </a:lnTo>
                <a:lnTo>
                  <a:pt x="318717" y="147830"/>
                </a:lnTo>
                <a:close/>
              </a:path>
              <a:path w="407034" h="366395">
                <a:moveTo>
                  <a:pt x="305156" y="54248"/>
                </a:moveTo>
                <a:lnTo>
                  <a:pt x="291592" y="54248"/>
                </a:lnTo>
                <a:lnTo>
                  <a:pt x="291592" y="67812"/>
                </a:lnTo>
                <a:lnTo>
                  <a:pt x="305156" y="67812"/>
                </a:lnTo>
                <a:lnTo>
                  <a:pt x="305156" y="54248"/>
                </a:lnTo>
                <a:close/>
              </a:path>
              <a:path w="407034" h="366395">
                <a:moveTo>
                  <a:pt x="54248" y="13561"/>
                </a:moveTo>
                <a:lnTo>
                  <a:pt x="40686" y="13561"/>
                </a:lnTo>
                <a:lnTo>
                  <a:pt x="40686" y="18986"/>
                </a:lnTo>
                <a:lnTo>
                  <a:pt x="36619" y="27122"/>
                </a:lnTo>
                <a:lnTo>
                  <a:pt x="51537" y="27122"/>
                </a:lnTo>
                <a:lnTo>
                  <a:pt x="54248" y="21700"/>
                </a:lnTo>
                <a:lnTo>
                  <a:pt x="54248" y="13561"/>
                </a:lnTo>
                <a:close/>
              </a:path>
              <a:path w="407034" h="366395">
                <a:moveTo>
                  <a:pt x="406874" y="13561"/>
                </a:moveTo>
                <a:lnTo>
                  <a:pt x="393313" y="13561"/>
                </a:lnTo>
                <a:lnTo>
                  <a:pt x="393313" y="18986"/>
                </a:lnTo>
                <a:lnTo>
                  <a:pt x="389242" y="27122"/>
                </a:lnTo>
                <a:lnTo>
                  <a:pt x="404163" y="27122"/>
                </a:lnTo>
                <a:lnTo>
                  <a:pt x="406874" y="21700"/>
                </a:lnTo>
                <a:lnTo>
                  <a:pt x="406874" y="1356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>
              <a:ext uri="{FF2B5EF4-FFF2-40B4-BE49-F238E27FC236}">
                <a16:creationId xmlns="" xmlns:a16="http://schemas.microsoft.com/office/drawing/2014/main" id="{83775CBE-21CF-425D-ABFB-41180DA5A377}"/>
              </a:ext>
            </a:extLst>
          </p:cNvPr>
          <p:cNvSpPr/>
          <p:nvPr/>
        </p:nvSpPr>
        <p:spPr>
          <a:xfrm>
            <a:off x="655322" y="520847"/>
            <a:ext cx="13970" cy="67945"/>
          </a:xfrm>
          <a:custGeom>
            <a:avLst/>
            <a:gdLst/>
            <a:ahLst/>
            <a:cxnLst/>
            <a:rect l="l" t="t" r="r" b="b"/>
            <a:pathLst>
              <a:path w="13970" h="67945">
                <a:moveTo>
                  <a:pt x="0" y="67814"/>
                </a:moveTo>
                <a:lnTo>
                  <a:pt x="13561" y="67814"/>
                </a:lnTo>
                <a:lnTo>
                  <a:pt x="13561" y="0"/>
                </a:lnTo>
                <a:lnTo>
                  <a:pt x="0" y="0"/>
                </a:lnTo>
                <a:lnTo>
                  <a:pt x="0" y="6781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>
              <a:ext uri="{FF2B5EF4-FFF2-40B4-BE49-F238E27FC236}">
                <a16:creationId xmlns="" xmlns:a16="http://schemas.microsoft.com/office/drawing/2014/main" id="{B178D85C-EB66-41A7-A3BD-6CA192A25BC2}"/>
              </a:ext>
            </a:extLst>
          </p:cNvPr>
          <p:cNvSpPr/>
          <p:nvPr/>
        </p:nvSpPr>
        <p:spPr>
          <a:xfrm>
            <a:off x="655322" y="602222"/>
            <a:ext cx="13970" cy="47625"/>
          </a:xfrm>
          <a:custGeom>
            <a:avLst/>
            <a:gdLst/>
            <a:ahLst/>
            <a:cxnLst/>
            <a:rect l="l" t="t" r="r" b="b"/>
            <a:pathLst>
              <a:path w="13970" h="47625">
                <a:moveTo>
                  <a:pt x="0" y="47468"/>
                </a:moveTo>
                <a:lnTo>
                  <a:pt x="13561" y="47468"/>
                </a:lnTo>
                <a:lnTo>
                  <a:pt x="13561" y="0"/>
                </a:lnTo>
                <a:lnTo>
                  <a:pt x="0" y="0"/>
                </a:lnTo>
                <a:lnTo>
                  <a:pt x="0" y="47468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>
                <a16:creationId xmlns="" xmlns:a16="http://schemas.microsoft.com/office/drawing/2014/main" id="{B1AC9C4C-06A4-42C7-B853-E49E57991666}"/>
              </a:ext>
            </a:extLst>
          </p:cNvPr>
          <p:cNvSpPr/>
          <p:nvPr/>
        </p:nvSpPr>
        <p:spPr>
          <a:xfrm>
            <a:off x="397634" y="520847"/>
            <a:ext cx="13970" cy="67945"/>
          </a:xfrm>
          <a:custGeom>
            <a:avLst/>
            <a:gdLst/>
            <a:ahLst/>
            <a:cxnLst/>
            <a:rect l="l" t="t" r="r" b="b"/>
            <a:pathLst>
              <a:path w="13970" h="67945">
                <a:moveTo>
                  <a:pt x="0" y="67814"/>
                </a:moveTo>
                <a:lnTo>
                  <a:pt x="13561" y="67814"/>
                </a:lnTo>
                <a:lnTo>
                  <a:pt x="13561" y="0"/>
                </a:lnTo>
                <a:lnTo>
                  <a:pt x="0" y="0"/>
                </a:lnTo>
                <a:lnTo>
                  <a:pt x="0" y="6781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>
                <a16:creationId xmlns="" xmlns:a16="http://schemas.microsoft.com/office/drawing/2014/main" id="{AA74AE73-2CC7-4164-A38A-9C32CF275CE9}"/>
              </a:ext>
            </a:extLst>
          </p:cNvPr>
          <p:cNvSpPr/>
          <p:nvPr/>
        </p:nvSpPr>
        <p:spPr>
          <a:xfrm>
            <a:off x="397634" y="602222"/>
            <a:ext cx="13970" cy="47625"/>
          </a:xfrm>
          <a:custGeom>
            <a:avLst/>
            <a:gdLst/>
            <a:ahLst/>
            <a:cxnLst/>
            <a:rect l="l" t="t" r="r" b="b"/>
            <a:pathLst>
              <a:path w="13970" h="47625">
                <a:moveTo>
                  <a:pt x="0" y="47468"/>
                </a:moveTo>
                <a:lnTo>
                  <a:pt x="13561" y="47468"/>
                </a:lnTo>
                <a:lnTo>
                  <a:pt x="13561" y="0"/>
                </a:lnTo>
                <a:lnTo>
                  <a:pt x="0" y="0"/>
                </a:lnTo>
                <a:lnTo>
                  <a:pt x="0" y="47468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26" name="Picture 2" descr="C:\Users\xusni\Desktop\photo_2020-09-23_13-59-0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70" t="12023" r="8668" b="4914"/>
          <a:stretch/>
        </p:blipFill>
        <p:spPr bwMode="auto">
          <a:xfrm>
            <a:off x="4211873" y="1275695"/>
            <a:ext cx="1188132" cy="1693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2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0" y="0"/>
            <a:ext cx="5759450" cy="611188"/>
          </a:xfrm>
          <a:prstGeom prst="rect">
            <a:avLst/>
          </a:prstGeom>
          <a:solidFill>
            <a:srgbClr val="2206C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Takrorlash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mavzulari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7" name="Схема 26"/>
          <p:cNvGraphicFramePr/>
          <p:nvPr>
            <p:extLst>
              <p:ext uri="{D42A27DB-BD31-4B8C-83A1-F6EECF244321}">
                <p14:modId xmlns:p14="http://schemas.microsoft.com/office/powerpoint/2010/main" val="1957054710"/>
              </p:ext>
            </p:extLst>
          </p:nvPr>
        </p:nvGraphicFramePr>
        <p:xfrm>
          <a:off x="226782" y="611932"/>
          <a:ext cx="5445513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6257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7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59450" cy="503238"/>
          </a:xfrm>
          <a:prstGeom prst="rect">
            <a:avLst/>
          </a:prstGeom>
          <a:solidFill>
            <a:srgbClr val="2206C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Buxoro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amirligidagi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mansablarni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joylashtiring</a:t>
            </a:r>
            <a:endParaRPr lang="ru-RU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79726" y="574676"/>
            <a:ext cx="2758133" cy="612775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Oliy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hukmdor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farmonlarini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e’lon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qiluvchi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amaldor</a:t>
            </a:r>
            <a:endParaRPr lang="ru-RU" sz="12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79726" y="1258888"/>
            <a:ext cx="2758133" cy="46990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Bosh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vazir</a:t>
            </a:r>
            <a:endParaRPr lang="ru-RU" sz="12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79726" y="1800225"/>
            <a:ext cx="2758133" cy="503238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Vaqf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ishlari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mulklari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shug‘ullangan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shaxs</a:t>
            </a:r>
            <a:endParaRPr lang="ru-RU" sz="12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79726" y="2411414"/>
            <a:ext cx="2758133" cy="576782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fuqarolarning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arz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shikoyatlarini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tinglovchi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hal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etuvchi</a:t>
            </a:r>
            <a:r>
              <a:rPr lang="en-US" sz="1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amaldor</a:t>
            </a:r>
            <a:endParaRPr lang="ru-RU" sz="12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592" y="601664"/>
            <a:ext cx="2584210" cy="504825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QO‘SHBEGI</a:t>
            </a:r>
            <a:endParaRPr lang="ru-RU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592" y="1223964"/>
            <a:ext cx="2584210" cy="504825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DODHOH</a:t>
            </a:r>
            <a:endParaRPr lang="ru-RU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592" y="1800225"/>
            <a:ext cx="2584210" cy="503238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PARVONACHI</a:t>
            </a:r>
            <a:endParaRPr lang="ru-RU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1592" y="2411414"/>
            <a:ext cx="2584210" cy="504825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SADR</a:t>
            </a:r>
            <a:endParaRPr lang="ru-RU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401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0769E-6 2.81097E-6 L 0.4968 0.1919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40" y="95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0769E-6 4.15279E-6 L 0.4968 0.366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40" y="18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0769E-6 -3.02644E-6 L 0.4968 -0.3692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40" y="-184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0769E-6 -3.38883E-6 L 0.4968 -0.1890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40" y="-94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59450" cy="503238"/>
          </a:xfrm>
          <a:prstGeom prst="rect">
            <a:avLst/>
          </a:prstGeom>
          <a:solidFill>
            <a:srgbClr val="2206C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Xiva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xonligidagi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amaldorlar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79726" y="574676"/>
            <a:ext cx="2758133" cy="612775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soqchi</a:t>
            </a:r>
            <a:r>
              <a:rPr lang="en-US" sz="11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1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xon</a:t>
            </a:r>
            <a:r>
              <a:rPr lang="en-US" sz="11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amri</a:t>
            </a:r>
            <a:r>
              <a:rPr lang="en-US" sz="11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1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farmonlarini</a:t>
            </a:r>
            <a:r>
              <a:rPr lang="en-US" sz="11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ijrochilarga</a:t>
            </a:r>
            <a:r>
              <a:rPr lang="en-US" sz="11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yetkazuvchi</a:t>
            </a:r>
            <a:r>
              <a:rPr lang="en-US" sz="11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1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Hukmdorning</a:t>
            </a:r>
            <a:r>
              <a:rPr lang="en-US" sz="11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shaxsiy</a:t>
            </a:r>
            <a:r>
              <a:rPr lang="en-US" sz="11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topshirig‘ini</a:t>
            </a:r>
            <a:r>
              <a:rPr lang="en-US" sz="11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bajaruvchi</a:t>
            </a:r>
            <a:endParaRPr lang="ru-RU" sz="11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75784" y="1258888"/>
            <a:ext cx="2758133" cy="46990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Xon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xazinasi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ma’sul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shaxs</a:t>
            </a:r>
            <a:endParaRPr lang="ru-RU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79726" y="1800225"/>
            <a:ext cx="2758133" cy="503238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Bosh </a:t>
            </a:r>
            <a:r>
              <a:rPr lang="en-US" sz="1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vazir</a:t>
            </a:r>
            <a:endParaRPr lang="ru-RU" sz="1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79726" y="2411414"/>
            <a:ext cx="2758133" cy="576782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shahzodalarga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murabbiy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etib</a:t>
            </a:r>
            <a:r>
              <a:rPr lang="en-US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tayinlanganlar</a:t>
            </a:r>
            <a:endParaRPr lang="ru-RU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592" y="601664"/>
            <a:ext cx="2584210" cy="504825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MEHTAR</a:t>
            </a:r>
            <a:endParaRPr lang="ru-RU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592" y="1223964"/>
            <a:ext cx="2584210" cy="504825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OTALIQ</a:t>
            </a:r>
            <a:endParaRPr lang="ru-RU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592" y="1800225"/>
            <a:ext cx="2584210" cy="503238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YASOVUL</a:t>
            </a:r>
            <a:endParaRPr lang="ru-RU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1592" y="2411414"/>
            <a:ext cx="2584210" cy="504825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DEVONBEGI</a:t>
            </a:r>
            <a:endParaRPr lang="ru-RU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694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0769E-6 2.81097E-6 L 0.4968 0.1919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40" y="95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0769E-6 4.15279E-6 L 0.4968 0.366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40" y="18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0769E-6 -3.02644E-6 L 0.4968 -0.3692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40" y="-184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0769E-6 -3.38883E-6 L 0.4968 -0.1890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40" y="-94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59450" cy="503238"/>
          </a:xfrm>
          <a:prstGeom prst="rect">
            <a:avLst/>
          </a:prstGeom>
          <a:solidFill>
            <a:srgbClr val="2206C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Xotirani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tekshir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522327"/>
              </p:ext>
            </p:extLst>
          </p:nvPr>
        </p:nvGraphicFramePr>
        <p:xfrm>
          <a:off x="251433" y="639627"/>
          <a:ext cx="5306944" cy="2073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22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93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853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61033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1756-1920-yillarda</a:t>
                      </a:r>
                      <a:endParaRPr lang="ru-RU" sz="14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8672" marR="88672" marT="45738" marB="4573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Buxoro</a:t>
                      </a:r>
                      <a:r>
                        <a:rPr lang="en-US" sz="1400" b="1" i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i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amirligida</a:t>
                      </a:r>
                      <a:endParaRPr lang="ru-RU" sz="14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8672" marR="88672" marT="45738" marB="4573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Mang‘itlar</a:t>
                      </a:r>
                      <a:r>
                        <a:rPr lang="en-US" sz="1400" b="1" i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i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sulolasi</a:t>
                      </a:r>
                      <a:endParaRPr lang="ru-RU" sz="14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8672" marR="88672" marT="45738" marB="45738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364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1770-1920-yillarda</a:t>
                      </a:r>
                      <a:endParaRPr lang="ru-RU" sz="14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8672" marR="88672" marT="45738" marB="4573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Xiva</a:t>
                      </a:r>
                      <a:r>
                        <a:rPr lang="en-US" sz="1400" b="1" i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i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xonligida</a:t>
                      </a:r>
                      <a:endParaRPr lang="ru-RU" sz="14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8672" marR="88672" marT="45738" marB="4573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Qo‘ng‘irotlar</a:t>
                      </a:r>
                      <a:r>
                        <a:rPr lang="en-US" sz="1400" b="1" i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i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sulolasi</a:t>
                      </a:r>
                      <a:endParaRPr lang="ru-RU" sz="14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8672" marR="88672" marT="45738" marB="45738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8364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1710-1876-yillarda</a:t>
                      </a:r>
                      <a:endParaRPr lang="ru-RU" sz="14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8672" marR="88672" marT="45738" marB="4573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i="0" u="none" strike="noStrike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Qo‘qon</a:t>
                      </a:r>
                      <a:r>
                        <a:rPr lang="en-US" sz="1300" b="1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1" i="0" u="none" strike="noStrike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xonligida</a:t>
                      </a:r>
                      <a:endParaRPr lang="ru-RU" sz="13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8672" marR="88672" marT="45738" marB="4573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i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Minglar</a:t>
                      </a:r>
                      <a:r>
                        <a:rPr lang="en-US" sz="1400" b="1" i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i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sulolasi</a:t>
                      </a:r>
                      <a:endParaRPr lang="en-US" sz="1400" b="1" i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8672" marR="88672" marT="45738" marB="45738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8364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1809-1874-yillarda </a:t>
                      </a:r>
                      <a:endParaRPr lang="ru-RU" sz="14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8672" marR="88672" marT="45738" marB="4573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Ogahiy</a:t>
                      </a:r>
                      <a:endParaRPr lang="ru-RU" sz="14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8672" marR="88672" marT="45738" marB="4573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yashab</a:t>
                      </a:r>
                      <a:r>
                        <a:rPr lang="en-US" sz="1400" b="1" i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i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ijod</a:t>
                      </a:r>
                      <a:r>
                        <a:rPr lang="en-US" sz="1400" b="1" i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i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qilgan</a:t>
                      </a:r>
                      <a:r>
                        <a:rPr lang="en-US" sz="1400" b="1" i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400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8672" marR="88672" marT="45738" marB="45738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827943" y="756134"/>
            <a:ext cx="1572062" cy="32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z-Latn-UZ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51832" y="1728056"/>
            <a:ext cx="1536059" cy="3960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z-Latn-U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0915" y="1223169"/>
            <a:ext cx="1920843" cy="3968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z-Latn-U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61081" y="2267285"/>
            <a:ext cx="1117413" cy="3968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z-Latn-U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131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" y="1"/>
            <a:ext cx="5759449" cy="503920"/>
          </a:xfrm>
          <a:prstGeom prst="rect">
            <a:avLst/>
          </a:prstGeom>
          <a:solidFill>
            <a:srgbClr val="0070C0"/>
          </a:solidFill>
        </p:spPr>
        <p:txBody>
          <a:bodyPr vert="horz" lIns="0" tIns="0" rIns="0" bIns="0" rtlCol="0" anchor="ctr">
            <a:normAutofit/>
          </a:bodyPr>
          <a:lstStyle>
            <a:lvl1pPr algn="ctr" defTabSz="575936" rtl="0" eaLnBrk="1" latinLnBrk="0" hangingPunct="1">
              <a:lnSpc>
                <a:spcPct val="86000"/>
              </a:lnSpc>
              <a:spcBef>
                <a:spcPct val="0"/>
              </a:spcBef>
              <a:buNone/>
              <a:defRPr sz="1323" kern="800" spc="-2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ru-RU" sz="1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972" y="1"/>
            <a:ext cx="5183505" cy="540015"/>
          </a:xfrm>
        </p:spPr>
        <p:txBody>
          <a:bodyPr>
            <a:normAutofit/>
          </a:bodyPr>
          <a:lstStyle/>
          <a:p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Xarita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ishlang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3991" y="545525"/>
            <a:ext cx="5172038" cy="2267919"/>
          </a:xfrm>
          <a:prstGeom prst="rect">
            <a:avLst/>
          </a:prstGeom>
        </p:spPr>
        <p:txBody>
          <a:bodyPr wrap="square" lIns="51426" tIns="25713" rIns="51426" bIns="25713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mln</a:t>
            </a: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holi</a:t>
            </a: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yashagan</a:t>
            </a: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800 </a:t>
            </a: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ming</a:t>
            </a: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aholi</a:t>
            </a: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yashagan</a:t>
            </a: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mln</a:t>
            </a: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6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holi</a:t>
            </a: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yashagan</a:t>
            </a: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Qo‘ng‘irot</a:t>
            </a: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bekligi</a:t>
            </a: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Marg‘ilon</a:t>
            </a: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shahri</a:t>
            </a: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   </a:t>
            </a: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Sherobod</a:t>
            </a: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shahri</a:t>
            </a:r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284" b="12648"/>
          <a:stretch/>
        </p:blipFill>
        <p:spPr bwMode="auto">
          <a:xfrm>
            <a:off x="2940273" y="1583356"/>
            <a:ext cx="2639752" cy="1512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21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59450" cy="503238"/>
          </a:xfrm>
          <a:prstGeom prst="rect">
            <a:avLst/>
          </a:prstGeom>
          <a:solidFill>
            <a:srgbClr val="2206C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z-Latn-UZ" sz="2400" b="1" dirty="0">
                <a:latin typeface="Arial" pitchFamily="34" charset="0"/>
                <a:cs typeface="Arial" pitchFamily="34" charset="0"/>
              </a:rPr>
              <a:t>XATOLIKNI ANIQLANG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588" name="TextBox 5"/>
          <p:cNvSpPr txBox="1">
            <a:spLocks noChangeArrowheads="1"/>
          </p:cNvSpPr>
          <p:nvPr/>
        </p:nvSpPr>
        <p:spPr bwMode="auto">
          <a:xfrm>
            <a:off x="1727597" y="431912"/>
            <a:ext cx="26642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r>
              <a:rPr lang="uz-Latn-UZ" altLang="ru-RU" sz="1800" b="1" i="1" dirty="0">
                <a:solidFill>
                  <a:srgbClr val="000000"/>
                </a:solidFill>
                <a:latin typeface="Arial" panose="020B0604020202020204" pitchFamily="34" charset="0"/>
              </a:rPr>
              <a:t>Tarixiy insho</a:t>
            </a:r>
            <a:endParaRPr lang="ru-RU" altLang="ru-RU" sz="1800" b="1" i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7589" name="TextBox 6"/>
          <p:cNvSpPr txBox="1">
            <a:spLocks noChangeArrowheads="1"/>
          </p:cNvSpPr>
          <p:nvPr/>
        </p:nvSpPr>
        <p:spPr bwMode="auto">
          <a:xfrm>
            <a:off x="161423" y="683940"/>
            <a:ext cx="5436604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889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pPr algn="just"/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Madrasalarda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o‘qish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muddati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sentabr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oyining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ikkinchi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yarmida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boshlanib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, may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oyining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oxiriga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qadar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davom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etgan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Shu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tariqa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o‘qish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muddati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9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oy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davom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etgan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uz-Latn-UZ" altLang="ru-RU" sz="1400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uz-Latn-UZ" altLang="ru-RU" sz="1400" i="1" dirty="0">
                <a:solidFill>
                  <a:srgbClr val="000000"/>
                </a:solidFill>
                <a:latin typeface="Arial" panose="020B0604020202020204" pitchFamily="34" charset="0"/>
              </a:rPr>
              <a:t>1- 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Buxoro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xonligi</a:t>
            </a:r>
            <a:r>
              <a:rPr lang="uz-Latn-UZ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endParaRPr lang="uz-Latn-UZ" altLang="ru-RU" sz="1400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uz-Latn-UZ" altLang="ru-RU" sz="1400" i="1" dirty="0">
                <a:solidFill>
                  <a:srgbClr val="000000"/>
                </a:solidFill>
                <a:latin typeface="Arial" panose="020B0604020202020204" pitchFamily="34" charset="0"/>
              </a:rPr>
              <a:t>2- 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Xiva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xonligi</a:t>
            </a:r>
            <a:r>
              <a:rPr lang="uz-Latn-UZ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endParaRPr lang="uz-Latn-UZ" altLang="ru-RU" sz="1400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uz-Latn-UZ" altLang="ru-RU" sz="1400" i="1" dirty="0">
                <a:solidFill>
                  <a:srgbClr val="000000"/>
                </a:solidFill>
                <a:latin typeface="Arial" panose="020B0604020202020204" pitchFamily="34" charset="0"/>
              </a:rPr>
              <a:t>3- 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Qo‘qon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xonligi</a:t>
            </a:r>
            <a:r>
              <a:rPr lang="uz-Latn-UZ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uz-Latn-UZ" altLang="ru-RU" sz="1400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Buxoro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amirligida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oliy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hukmdor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devonbegi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hisoblangan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Uning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hokimiyati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avloddan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avlodga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o‘tgan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	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Qoqon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xonligida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oliy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hukmdor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amir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hisoblangan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Qo‘qon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davlati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qo‘ng‘irotlar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sulolasi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tomonidan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boshqarilgan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Davlatning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ma’muriy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markazi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Andijon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shahri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hisoblangan</a:t>
            </a:r>
            <a:r>
              <a:rPr lang="en-US" altLang="ru-RU" sz="14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ru-RU" altLang="ru-RU" sz="1400" i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799605" y="1151992"/>
            <a:ext cx="39604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910742" y="1368016"/>
            <a:ext cx="17376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39465" y="1593197"/>
            <a:ext cx="11881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599805" y="2232112"/>
            <a:ext cx="8280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334396" y="2657967"/>
            <a:ext cx="39093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827497" y="2864768"/>
            <a:ext cx="9001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27597" y="3060204"/>
            <a:ext cx="64028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2280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5759450" cy="582613"/>
          </a:xfrm>
          <a:prstGeom prst="rect">
            <a:avLst/>
          </a:prstGeom>
          <a:solidFill>
            <a:srgbClr val="2206CA"/>
          </a:solidFill>
          <a:ln>
            <a:solidFill>
              <a:srgbClr val="2206C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23" tIns="21562" rIns="43123" bIns="21562" anchor="ctr"/>
          <a:lstStyle/>
          <a:p>
            <a:pPr algn="ctr" defTabSz="57589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Latn-UZ" sz="1900" b="1" dirty="0">
                <a:latin typeface="Arial" pitchFamily="34" charset="0"/>
                <a:cs typeface="Arial" pitchFamily="34" charset="0"/>
              </a:rPr>
              <a:t>MUSTAQIL BAJARISH UCHUN </a:t>
            </a:r>
            <a:r>
              <a:rPr lang="uz-Latn-UZ" sz="1900" b="1" dirty="0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sz="19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1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635" name="TextBox 2"/>
          <p:cNvSpPr txBox="1">
            <a:spLocks noChangeArrowheads="1"/>
          </p:cNvSpPr>
          <p:nvPr/>
        </p:nvSpPr>
        <p:spPr bwMode="auto">
          <a:xfrm>
            <a:off x="87732" y="720725"/>
            <a:ext cx="555012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778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itchFamily="34" charset="0"/>
              </a:defRPr>
            </a:lvl9pPr>
          </a:lstStyle>
          <a:p>
            <a:pPr algn="ctr"/>
            <a:r>
              <a:rPr lang="uz-Latn-UZ" altLang="ru-RU" sz="1400" b="1" dirty="0">
                <a:solidFill>
                  <a:srgbClr val="000000"/>
                </a:solidFill>
                <a:latin typeface="Arial" pitchFamily="34" charset="0"/>
              </a:rPr>
              <a:t>Quyida keltirilgan </a:t>
            </a:r>
            <a:r>
              <a:rPr lang="en-US" altLang="ru-RU" sz="1400" b="1" dirty="0" err="1" smtClean="0">
                <a:solidFill>
                  <a:srgbClr val="000000"/>
                </a:solidFill>
                <a:latin typeface="Arial" pitchFamily="34" charset="0"/>
              </a:rPr>
              <a:t>so‘zlardan</a:t>
            </a:r>
            <a:r>
              <a:rPr lang="en-US" altLang="ru-RU" sz="1400" b="1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altLang="ru-RU" sz="1400" b="1" dirty="0" err="1" smtClean="0">
                <a:solidFill>
                  <a:srgbClr val="000000"/>
                </a:solidFill>
                <a:latin typeface="Arial" pitchFamily="34" charset="0"/>
              </a:rPr>
              <a:t>foydalanib</a:t>
            </a:r>
            <a:r>
              <a:rPr lang="en-US" altLang="ru-RU" sz="1400" b="1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altLang="ru-RU" sz="1400" b="1" dirty="0" err="1" smtClean="0">
                <a:solidFill>
                  <a:srgbClr val="000000"/>
                </a:solidFill>
                <a:latin typeface="Arial" pitchFamily="34" charset="0"/>
              </a:rPr>
              <a:t>tarixiy</a:t>
            </a:r>
            <a:r>
              <a:rPr lang="en-US" altLang="ru-RU" sz="1400" b="1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altLang="ru-RU" sz="1400" b="1" dirty="0" err="1" smtClean="0">
                <a:solidFill>
                  <a:srgbClr val="000000"/>
                </a:solidFill>
                <a:latin typeface="Arial" pitchFamily="34" charset="0"/>
              </a:rPr>
              <a:t>matn</a:t>
            </a:r>
            <a:r>
              <a:rPr lang="en-US" altLang="ru-RU" sz="1400" b="1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altLang="ru-RU" sz="1400" b="1" dirty="0" err="1" smtClean="0">
                <a:solidFill>
                  <a:srgbClr val="000000"/>
                </a:solidFill>
                <a:latin typeface="Arial" pitchFamily="34" charset="0"/>
              </a:rPr>
              <a:t>tuzing</a:t>
            </a:r>
            <a:endParaRPr lang="ru-RU" altLang="ru-RU" sz="14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254" y="1295401"/>
            <a:ext cx="1466797" cy="360363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27 ta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beklik</a:t>
            </a:r>
            <a:endParaRPr lang="ru-RU" sz="1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07034" y="1295401"/>
            <a:ext cx="1466798" cy="360363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18 ta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beklik</a:t>
            </a:r>
            <a:endParaRPr lang="ru-RU" sz="1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92478" y="1295401"/>
            <a:ext cx="1465258" cy="360363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15 ta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beklik</a:t>
            </a:r>
            <a:endParaRPr lang="ru-RU" sz="1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1453" y="1795464"/>
            <a:ext cx="1814642" cy="358775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Ogahiy</a:t>
            </a:r>
            <a:endParaRPr lang="ru-RU" sz="1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94355" y="1799742"/>
            <a:ext cx="2461634" cy="360362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Ahmad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Donish</a:t>
            </a:r>
            <a:endParaRPr lang="ru-RU" sz="15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5469" y="2339976"/>
            <a:ext cx="1876932" cy="360363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Xudoyorxon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saroyi</a:t>
            </a:r>
            <a:endParaRPr lang="ru-RU" sz="1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740433" y="2339976"/>
            <a:ext cx="2515556" cy="432196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Muhammad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Rahimxon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madrasasi</a:t>
            </a:r>
            <a:endParaRPr lang="ru-RU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8537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152345</TotalTime>
  <Words>198</Words>
  <Application>Microsoft Office PowerPoint</Application>
  <PresentationFormat>Произвольный</PresentationFormat>
  <Paragraphs>71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Open Sans</vt:lpstr>
      <vt:lpstr>Open Sans Light</vt:lpstr>
      <vt:lpstr>1_Office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Xarita bilan ishlang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Учетная запись Майкрософт</cp:lastModifiedBy>
  <cp:revision>1497</cp:revision>
  <dcterms:created xsi:type="dcterms:W3CDTF">2014-10-08T23:03:32Z</dcterms:created>
  <dcterms:modified xsi:type="dcterms:W3CDTF">2020-09-24T10:12:54Z</dcterms:modified>
</cp:coreProperties>
</file>