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0"/>
  </p:notesMasterIdLst>
  <p:sldIdLst>
    <p:sldId id="1428" r:id="rId2"/>
    <p:sldId id="1417" r:id="rId3"/>
    <p:sldId id="1426" r:id="rId4"/>
    <p:sldId id="1418" r:id="rId5"/>
    <p:sldId id="1419" r:id="rId6"/>
    <p:sldId id="1427" r:id="rId7"/>
    <p:sldId id="1421" r:id="rId8"/>
    <p:sldId id="1423" r:id="rId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28"/>
            <p14:sldId id="1417"/>
            <p14:sldId id="1426"/>
            <p14:sldId id="1418"/>
            <p14:sldId id="1419"/>
            <p14:sldId id="1427"/>
            <p14:sldId id="1421"/>
            <p14:sldId id="14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552" autoAdjust="0"/>
  </p:normalViewPr>
  <p:slideViewPr>
    <p:cSldViewPr snapToObjects="1">
      <p:cViewPr varScale="1">
        <p:scale>
          <a:sx n="106" d="100"/>
          <a:sy n="106" d="100"/>
        </p:scale>
        <p:origin x="102" y="426"/>
      </p:cViewPr>
      <p:guideLst>
        <p:guide orient="horz" pos="742"/>
        <p:guide pos="1882"/>
        <p:guide orient="horz" pos="517"/>
        <p:guide pos="1568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B09423-89E7-4D66-83F7-7CC4B07BE067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AADD9457-CF57-4C98-B9FB-70EFA4750DD1}">
      <dgm:prSet phldrT="[Текст]"/>
      <dgm:spPr>
        <a:ln>
          <a:solidFill>
            <a:srgbClr val="00B050"/>
          </a:solidFill>
        </a:ln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asr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o‘rtalarida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O‘rta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Osiyo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davlatlarining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hududi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aholisi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</a:t>
          </a:r>
          <a:endParaRPr lang="ru-RU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549360D-E150-4A85-9EC4-3E16ADA4077F}" type="parTrans" cxnId="{02BA63AC-40A0-4492-82D2-E3D58A19C428}">
      <dgm:prSet/>
      <dgm:spPr/>
      <dgm:t>
        <a:bodyPr/>
        <a:lstStyle/>
        <a:p>
          <a:endParaRPr lang="ru-RU"/>
        </a:p>
      </dgm:t>
    </dgm:pt>
    <dgm:pt modelId="{A5956749-B1AE-46C9-A8DF-40178DDCE46A}" type="sibTrans" cxnId="{02BA63AC-40A0-4492-82D2-E3D58A19C428}">
      <dgm:prSet/>
      <dgm:spPr/>
      <dgm:t>
        <a:bodyPr/>
        <a:lstStyle/>
        <a:p>
          <a:endParaRPr lang="ru-RU"/>
        </a:p>
      </dgm:t>
    </dgm:pt>
    <dgm:pt modelId="{CEE5E118-0B4D-4616-80BF-DCC58E0FDEC4}">
      <dgm:prSet phldrT="[Текст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asr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o‘rtalarida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o‘zbek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xonliklarining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ma’muriy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boshqaruv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tizimi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B90D075-A8B7-44E0-95DD-62DE4293D12D}" type="parTrans" cxnId="{19C842AF-EA1C-4470-9B5A-23FCFA38A5BA}">
      <dgm:prSet/>
      <dgm:spPr/>
      <dgm:t>
        <a:bodyPr/>
        <a:lstStyle/>
        <a:p>
          <a:endParaRPr lang="ru-RU"/>
        </a:p>
      </dgm:t>
    </dgm:pt>
    <dgm:pt modelId="{E03AF1A5-222D-438A-B0E9-CD5EDDCC45CB}" type="sibTrans" cxnId="{19C842AF-EA1C-4470-9B5A-23FCFA38A5BA}">
      <dgm:prSet/>
      <dgm:spPr/>
      <dgm:t>
        <a:bodyPr/>
        <a:lstStyle/>
        <a:p>
          <a:endParaRPr lang="ru-RU"/>
        </a:p>
      </dgm:t>
    </dgm:pt>
    <dgm:pt modelId="{7E8063DF-DF95-4AB2-9CEF-BA4EEA260C5D}">
      <dgm:prSet phldrT="[Текст]" custT="1"/>
      <dgm:spPr>
        <a:ln>
          <a:solidFill>
            <a:srgbClr val="7030A0"/>
          </a:solidFill>
        </a:ln>
      </dgm:spPr>
      <dgm:t>
        <a:bodyPr/>
        <a:lstStyle/>
        <a:p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asr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o‘rtalarida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o‘zbek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xonliklarining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ijtimoiy-iqtisodiy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hayoti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52516A8-93FD-4202-800F-E4017A4D8F70}" type="parTrans" cxnId="{5AD192F6-3894-453F-A405-9D75509CB015}">
      <dgm:prSet/>
      <dgm:spPr/>
      <dgm:t>
        <a:bodyPr/>
        <a:lstStyle/>
        <a:p>
          <a:endParaRPr lang="ru-RU"/>
        </a:p>
      </dgm:t>
    </dgm:pt>
    <dgm:pt modelId="{BF4E4392-F33E-420C-AE94-1025C8EA1BAF}" type="sibTrans" cxnId="{5AD192F6-3894-453F-A405-9D75509CB015}">
      <dgm:prSet/>
      <dgm:spPr/>
      <dgm:t>
        <a:bodyPr/>
        <a:lstStyle/>
        <a:p>
          <a:endParaRPr lang="ru-RU"/>
        </a:p>
      </dgm:t>
    </dgm:pt>
    <dgm:pt modelId="{41AAF50E-D571-421D-818E-924E0E87C1E3}">
      <dgm:prSet phldrT="[Текст]" custT="1"/>
      <dgm:spPr>
        <a:ln>
          <a:solidFill>
            <a:srgbClr val="FFC000"/>
          </a:solidFill>
        </a:ln>
      </dgm:spPr>
      <dgm:t>
        <a:bodyPr/>
        <a:lstStyle/>
        <a:p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asr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o‘rtalarida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O‘rta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Osiyo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aholisining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madaniy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hayoti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083389A-E908-416F-87ED-3ACB4EDD60A2}" type="parTrans" cxnId="{306148D5-A933-40A1-AE95-91F2AA588D67}">
      <dgm:prSet/>
      <dgm:spPr/>
      <dgm:t>
        <a:bodyPr/>
        <a:lstStyle/>
        <a:p>
          <a:endParaRPr lang="ru-RU"/>
        </a:p>
      </dgm:t>
    </dgm:pt>
    <dgm:pt modelId="{EC474D1D-C078-4B9F-BE42-9580A53763F4}" type="sibTrans" cxnId="{306148D5-A933-40A1-AE95-91F2AA588D67}">
      <dgm:prSet/>
      <dgm:spPr/>
      <dgm:t>
        <a:bodyPr/>
        <a:lstStyle/>
        <a:p>
          <a:endParaRPr lang="ru-RU"/>
        </a:p>
      </dgm:t>
    </dgm:pt>
    <dgm:pt modelId="{BBFA6930-BC68-4756-82E3-62B3EB769A5D}" type="pres">
      <dgm:prSet presAssocID="{1AB09423-89E7-4D66-83F7-7CC4B07BE06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AB51443-E5F6-4627-BE2C-35D1AEDC7EBB}" type="pres">
      <dgm:prSet presAssocID="{1AB09423-89E7-4D66-83F7-7CC4B07BE067}" presName="Name1" presStyleCnt="0"/>
      <dgm:spPr/>
    </dgm:pt>
    <dgm:pt modelId="{C36E077C-F03B-4F38-BD40-27B46D8DE1D4}" type="pres">
      <dgm:prSet presAssocID="{1AB09423-89E7-4D66-83F7-7CC4B07BE067}" presName="cycle" presStyleCnt="0"/>
      <dgm:spPr/>
    </dgm:pt>
    <dgm:pt modelId="{719BD992-4905-4701-87B7-9936636FC653}" type="pres">
      <dgm:prSet presAssocID="{1AB09423-89E7-4D66-83F7-7CC4B07BE067}" presName="srcNode" presStyleLbl="node1" presStyleIdx="0" presStyleCnt="4"/>
      <dgm:spPr/>
    </dgm:pt>
    <dgm:pt modelId="{3C440ABA-5DAE-43F0-A30A-D8E2F7513375}" type="pres">
      <dgm:prSet presAssocID="{1AB09423-89E7-4D66-83F7-7CC4B07BE067}" presName="conn" presStyleLbl="parChTrans1D2" presStyleIdx="0" presStyleCnt="1"/>
      <dgm:spPr/>
      <dgm:t>
        <a:bodyPr/>
        <a:lstStyle/>
        <a:p>
          <a:endParaRPr lang="ru-RU"/>
        </a:p>
      </dgm:t>
    </dgm:pt>
    <dgm:pt modelId="{ED9D62BC-A76D-4F33-863E-1AD42E89884B}" type="pres">
      <dgm:prSet presAssocID="{1AB09423-89E7-4D66-83F7-7CC4B07BE067}" presName="extraNode" presStyleLbl="node1" presStyleIdx="0" presStyleCnt="4"/>
      <dgm:spPr/>
    </dgm:pt>
    <dgm:pt modelId="{0AA239BB-112B-461E-922D-F91C6F23C98F}" type="pres">
      <dgm:prSet presAssocID="{1AB09423-89E7-4D66-83F7-7CC4B07BE067}" presName="dstNode" presStyleLbl="node1" presStyleIdx="0" presStyleCnt="4"/>
      <dgm:spPr/>
    </dgm:pt>
    <dgm:pt modelId="{BEE7FAC4-ED2B-4D8D-B943-C26AE55BAEB7}" type="pres">
      <dgm:prSet presAssocID="{AADD9457-CF57-4C98-B9FB-70EFA4750DD1}" presName="text_1" presStyleLbl="node1" presStyleIdx="0" presStyleCnt="4" custLinFactNeighborX="596" custLinFactNeighborY="-27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942128-6C3D-4EB4-BE71-AF672392726D}" type="pres">
      <dgm:prSet presAssocID="{AADD9457-CF57-4C98-B9FB-70EFA4750DD1}" presName="accent_1" presStyleCnt="0"/>
      <dgm:spPr/>
    </dgm:pt>
    <dgm:pt modelId="{EF1FD4ED-2BB2-4D98-B8C6-6C157AB852A3}" type="pres">
      <dgm:prSet presAssocID="{AADD9457-CF57-4C98-B9FB-70EFA4750DD1}" presName="accentRepeatNode" presStyleLbl="solidFgAcc1" presStyleIdx="0" presStyleCnt="4" custLinFactNeighborX="-7738" custLinFactNeighborY="-20834"/>
      <dgm:spPr>
        <a:ln>
          <a:solidFill>
            <a:srgbClr val="FF0000"/>
          </a:solidFill>
        </a:ln>
      </dgm:spPr>
    </dgm:pt>
    <dgm:pt modelId="{4E0F3490-FC50-4FD5-ACA3-48C09E567E92}" type="pres">
      <dgm:prSet presAssocID="{CEE5E118-0B4D-4616-80BF-DCC58E0FDEC4}" presName="text_2" presStyleLbl="node1" presStyleIdx="1" presStyleCnt="4" custLinFactNeighborX="489" custLinFactNeighborY="-328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C15C9-AF41-4C11-A52E-44AC6BC8780C}" type="pres">
      <dgm:prSet presAssocID="{CEE5E118-0B4D-4616-80BF-DCC58E0FDEC4}" presName="accent_2" presStyleCnt="0"/>
      <dgm:spPr/>
    </dgm:pt>
    <dgm:pt modelId="{93CBA8DE-4E51-497B-B778-5A4730061473}" type="pres">
      <dgm:prSet presAssocID="{CEE5E118-0B4D-4616-80BF-DCC58E0FDEC4}" presName="accentRepeatNode" presStyleLbl="solidFgAcc1" presStyleIdx="1" presStyleCnt="4" custLinFactNeighborX="1640" custLinFactNeighborY="-27134"/>
      <dgm:spPr>
        <a:ln>
          <a:solidFill>
            <a:srgbClr val="FF0000"/>
          </a:solidFill>
        </a:ln>
      </dgm:spPr>
    </dgm:pt>
    <dgm:pt modelId="{ACD33E91-276C-4379-B086-D6452E47A707}" type="pres">
      <dgm:prSet presAssocID="{7E8063DF-DF95-4AB2-9CEF-BA4EEA260C5D}" presName="text_3" presStyleLbl="node1" presStyleIdx="2" presStyleCnt="4" custLinFactNeighborX="843" custLinFactNeighborY="-342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E745F6-A16E-42CD-AF36-5D99CE42FB5C}" type="pres">
      <dgm:prSet presAssocID="{7E8063DF-DF95-4AB2-9CEF-BA4EEA260C5D}" presName="accent_3" presStyleCnt="0"/>
      <dgm:spPr/>
    </dgm:pt>
    <dgm:pt modelId="{90D25757-0DD5-4450-A47F-55FEDCDEB859}" type="pres">
      <dgm:prSet presAssocID="{7E8063DF-DF95-4AB2-9CEF-BA4EEA260C5D}" presName="accentRepeatNode" presStyleLbl="solidFgAcc1" presStyleIdx="2" presStyleCnt="4" custLinFactNeighborX="1640" custLinFactNeighborY="-24868"/>
      <dgm:spPr>
        <a:ln>
          <a:solidFill>
            <a:srgbClr val="FF0000"/>
          </a:solidFill>
        </a:ln>
      </dgm:spPr>
    </dgm:pt>
    <dgm:pt modelId="{11405538-1D43-4CC2-B9C0-785D730B8CCF}" type="pres">
      <dgm:prSet presAssocID="{41AAF50E-D571-421D-818E-924E0E87C1E3}" presName="text_4" presStyleLbl="node1" presStyleIdx="3" presStyleCnt="4" custLinFactNeighborX="601" custLinFactNeighborY="-26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63CBC-D22C-4648-82A0-7CDFCFA15BF3}" type="pres">
      <dgm:prSet presAssocID="{41AAF50E-D571-421D-818E-924E0E87C1E3}" presName="accent_4" presStyleCnt="0"/>
      <dgm:spPr/>
    </dgm:pt>
    <dgm:pt modelId="{E564D096-9AF7-41C2-8A83-FAC15BB01DA2}" type="pres">
      <dgm:prSet presAssocID="{41AAF50E-D571-421D-818E-924E0E87C1E3}" presName="accentRepeatNode" presStyleLbl="solidFgAcc1" presStyleIdx="3" presStyleCnt="4" custLinFactNeighborX="2933" custLinFactNeighborY="-26027"/>
      <dgm:spPr>
        <a:ln>
          <a:solidFill>
            <a:srgbClr val="FF0000"/>
          </a:solidFill>
        </a:ln>
      </dgm:spPr>
    </dgm:pt>
  </dgm:ptLst>
  <dgm:cxnLst>
    <dgm:cxn modelId="{5D5F3D3D-AA8C-411C-BB85-BAD46023B33A}" type="presOf" srcId="{AADD9457-CF57-4C98-B9FB-70EFA4750DD1}" destId="{BEE7FAC4-ED2B-4D8D-B943-C26AE55BAEB7}" srcOrd="0" destOrd="0" presId="urn:microsoft.com/office/officeart/2008/layout/VerticalCurvedList"/>
    <dgm:cxn modelId="{EFDC23A7-A417-4739-9A99-84D008F8065D}" type="presOf" srcId="{41AAF50E-D571-421D-818E-924E0E87C1E3}" destId="{11405538-1D43-4CC2-B9C0-785D730B8CCF}" srcOrd="0" destOrd="0" presId="urn:microsoft.com/office/officeart/2008/layout/VerticalCurvedList"/>
    <dgm:cxn modelId="{02BA63AC-40A0-4492-82D2-E3D58A19C428}" srcId="{1AB09423-89E7-4D66-83F7-7CC4B07BE067}" destId="{AADD9457-CF57-4C98-B9FB-70EFA4750DD1}" srcOrd="0" destOrd="0" parTransId="{5549360D-E150-4A85-9EC4-3E16ADA4077F}" sibTransId="{A5956749-B1AE-46C9-A8DF-40178DDCE46A}"/>
    <dgm:cxn modelId="{C99D8465-E8BC-4D3C-8027-CC6EBBE15BB0}" type="presOf" srcId="{7E8063DF-DF95-4AB2-9CEF-BA4EEA260C5D}" destId="{ACD33E91-276C-4379-B086-D6452E47A707}" srcOrd="0" destOrd="0" presId="urn:microsoft.com/office/officeart/2008/layout/VerticalCurvedList"/>
    <dgm:cxn modelId="{D95338CB-4E29-4E40-88FC-ED1335450B5D}" type="presOf" srcId="{1AB09423-89E7-4D66-83F7-7CC4B07BE067}" destId="{BBFA6930-BC68-4756-82E3-62B3EB769A5D}" srcOrd="0" destOrd="0" presId="urn:microsoft.com/office/officeart/2008/layout/VerticalCurvedList"/>
    <dgm:cxn modelId="{D0FA23F2-EF71-445B-96A6-81157522C23E}" type="presOf" srcId="{CEE5E118-0B4D-4616-80BF-DCC58E0FDEC4}" destId="{4E0F3490-FC50-4FD5-ACA3-48C09E567E92}" srcOrd="0" destOrd="0" presId="urn:microsoft.com/office/officeart/2008/layout/VerticalCurvedList"/>
    <dgm:cxn modelId="{5AD192F6-3894-453F-A405-9D75509CB015}" srcId="{1AB09423-89E7-4D66-83F7-7CC4B07BE067}" destId="{7E8063DF-DF95-4AB2-9CEF-BA4EEA260C5D}" srcOrd="2" destOrd="0" parTransId="{852516A8-93FD-4202-800F-E4017A4D8F70}" sibTransId="{BF4E4392-F33E-420C-AE94-1025C8EA1BAF}"/>
    <dgm:cxn modelId="{306148D5-A933-40A1-AE95-91F2AA588D67}" srcId="{1AB09423-89E7-4D66-83F7-7CC4B07BE067}" destId="{41AAF50E-D571-421D-818E-924E0E87C1E3}" srcOrd="3" destOrd="0" parTransId="{1083389A-E908-416F-87ED-3ACB4EDD60A2}" sibTransId="{EC474D1D-C078-4B9F-BE42-9580A53763F4}"/>
    <dgm:cxn modelId="{A944C83B-3958-4812-8523-871BBA2D9BBE}" type="presOf" srcId="{A5956749-B1AE-46C9-A8DF-40178DDCE46A}" destId="{3C440ABA-5DAE-43F0-A30A-D8E2F7513375}" srcOrd="0" destOrd="0" presId="urn:microsoft.com/office/officeart/2008/layout/VerticalCurvedList"/>
    <dgm:cxn modelId="{19C842AF-EA1C-4470-9B5A-23FCFA38A5BA}" srcId="{1AB09423-89E7-4D66-83F7-7CC4B07BE067}" destId="{CEE5E118-0B4D-4616-80BF-DCC58E0FDEC4}" srcOrd="1" destOrd="0" parTransId="{AB90D075-A8B7-44E0-95DD-62DE4293D12D}" sibTransId="{E03AF1A5-222D-438A-B0E9-CD5EDDCC45CB}"/>
    <dgm:cxn modelId="{CE8F5954-2A24-4BCC-A2E4-157D9D89F04D}" type="presParOf" srcId="{BBFA6930-BC68-4756-82E3-62B3EB769A5D}" destId="{4AB51443-E5F6-4627-BE2C-35D1AEDC7EBB}" srcOrd="0" destOrd="0" presId="urn:microsoft.com/office/officeart/2008/layout/VerticalCurvedList"/>
    <dgm:cxn modelId="{24CD1EAB-F411-41ED-81FA-709479C237A9}" type="presParOf" srcId="{4AB51443-E5F6-4627-BE2C-35D1AEDC7EBB}" destId="{C36E077C-F03B-4F38-BD40-27B46D8DE1D4}" srcOrd="0" destOrd="0" presId="urn:microsoft.com/office/officeart/2008/layout/VerticalCurvedList"/>
    <dgm:cxn modelId="{90F88B75-D64A-45BE-ADC2-EEB052CCA042}" type="presParOf" srcId="{C36E077C-F03B-4F38-BD40-27B46D8DE1D4}" destId="{719BD992-4905-4701-87B7-9936636FC653}" srcOrd="0" destOrd="0" presId="urn:microsoft.com/office/officeart/2008/layout/VerticalCurvedList"/>
    <dgm:cxn modelId="{AEB34E48-D116-4568-9A07-8776B0B3FED1}" type="presParOf" srcId="{C36E077C-F03B-4F38-BD40-27B46D8DE1D4}" destId="{3C440ABA-5DAE-43F0-A30A-D8E2F7513375}" srcOrd="1" destOrd="0" presId="urn:microsoft.com/office/officeart/2008/layout/VerticalCurvedList"/>
    <dgm:cxn modelId="{351F1F4C-20AE-4E27-BB6B-CE450A0B3DE3}" type="presParOf" srcId="{C36E077C-F03B-4F38-BD40-27B46D8DE1D4}" destId="{ED9D62BC-A76D-4F33-863E-1AD42E89884B}" srcOrd="2" destOrd="0" presId="urn:microsoft.com/office/officeart/2008/layout/VerticalCurvedList"/>
    <dgm:cxn modelId="{9AFCD212-CB75-4A66-AA4C-8F7D0FE02617}" type="presParOf" srcId="{C36E077C-F03B-4F38-BD40-27B46D8DE1D4}" destId="{0AA239BB-112B-461E-922D-F91C6F23C98F}" srcOrd="3" destOrd="0" presId="urn:microsoft.com/office/officeart/2008/layout/VerticalCurvedList"/>
    <dgm:cxn modelId="{6DB581F3-9F09-4AF3-90C6-9C36AA98ED9E}" type="presParOf" srcId="{4AB51443-E5F6-4627-BE2C-35D1AEDC7EBB}" destId="{BEE7FAC4-ED2B-4D8D-B943-C26AE55BAEB7}" srcOrd="1" destOrd="0" presId="urn:microsoft.com/office/officeart/2008/layout/VerticalCurvedList"/>
    <dgm:cxn modelId="{971BABC4-55C9-46EC-A18E-F6CA9CBFD53C}" type="presParOf" srcId="{4AB51443-E5F6-4627-BE2C-35D1AEDC7EBB}" destId="{96942128-6C3D-4EB4-BE71-AF672392726D}" srcOrd="2" destOrd="0" presId="urn:microsoft.com/office/officeart/2008/layout/VerticalCurvedList"/>
    <dgm:cxn modelId="{0F537B7D-CDA6-4F9E-8991-A9F15DCB46CA}" type="presParOf" srcId="{96942128-6C3D-4EB4-BE71-AF672392726D}" destId="{EF1FD4ED-2BB2-4D98-B8C6-6C157AB852A3}" srcOrd="0" destOrd="0" presId="urn:microsoft.com/office/officeart/2008/layout/VerticalCurvedList"/>
    <dgm:cxn modelId="{7CD6C494-42C2-4A1E-B309-CD562516E811}" type="presParOf" srcId="{4AB51443-E5F6-4627-BE2C-35D1AEDC7EBB}" destId="{4E0F3490-FC50-4FD5-ACA3-48C09E567E92}" srcOrd="3" destOrd="0" presId="urn:microsoft.com/office/officeart/2008/layout/VerticalCurvedList"/>
    <dgm:cxn modelId="{1BD38B20-1E34-4F6C-9B0B-1A3706D35467}" type="presParOf" srcId="{4AB51443-E5F6-4627-BE2C-35D1AEDC7EBB}" destId="{31CC15C9-AF41-4C11-A52E-44AC6BC8780C}" srcOrd="4" destOrd="0" presId="urn:microsoft.com/office/officeart/2008/layout/VerticalCurvedList"/>
    <dgm:cxn modelId="{875C00AA-5322-4832-8FB7-1019CA08CCC0}" type="presParOf" srcId="{31CC15C9-AF41-4C11-A52E-44AC6BC8780C}" destId="{93CBA8DE-4E51-497B-B778-5A4730061473}" srcOrd="0" destOrd="0" presId="urn:microsoft.com/office/officeart/2008/layout/VerticalCurvedList"/>
    <dgm:cxn modelId="{BF785349-8950-42CF-82E3-BB4C18F98CA3}" type="presParOf" srcId="{4AB51443-E5F6-4627-BE2C-35D1AEDC7EBB}" destId="{ACD33E91-276C-4379-B086-D6452E47A707}" srcOrd="5" destOrd="0" presId="urn:microsoft.com/office/officeart/2008/layout/VerticalCurvedList"/>
    <dgm:cxn modelId="{057E08BC-0484-4BE9-997C-50A0AB37C6B7}" type="presParOf" srcId="{4AB51443-E5F6-4627-BE2C-35D1AEDC7EBB}" destId="{2AE745F6-A16E-42CD-AF36-5D99CE42FB5C}" srcOrd="6" destOrd="0" presId="urn:microsoft.com/office/officeart/2008/layout/VerticalCurvedList"/>
    <dgm:cxn modelId="{83B80522-C6A1-4A60-AA18-30661418439F}" type="presParOf" srcId="{2AE745F6-A16E-42CD-AF36-5D99CE42FB5C}" destId="{90D25757-0DD5-4450-A47F-55FEDCDEB859}" srcOrd="0" destOrd="0" presId="urn:microsoft.com/office/officeart/2008/layout/VerticalCurvedList"/>
    <dgm:cxn modelId="{F18D3467-B056-4805-9836-985B66E0F555}" type="presParOf" srcId="{4AB51443-E5F6-4627-BE2C-35D1AEDC7EBB}" destId="{11405538-1D43-4CC2-B9C0-785D730B8CCF}" srcOrd="7" destOrd="0" presId="urn:microsoft.com/office/officeart/2008/layout/VerticalCurvedList"/>
    <dgm:cxn modelId="{84335109-D175-4A8C-8029-2CA6A9F5D9D8}" type="presParOf" srcId="{4AB51443-E5F6-4627-BE2C-35D1AEDC7EBB}" destId="{8B763CBC-D22C-4648-82A0-7CDFCFA15BF3}" srcOrd="8" destOrd="0" presId="urn:microsoft.com/office/officeart/2008/layout/VerticalCurvedList"/>
    <dgm:cxn modelId="{F2E44190-26F5-41A5-BF3C-B9AB331855D1}" type="presParOf" srcId="{8B763CBC-D22C-4648-82A0-7CDFCFA15BF3}" destId="{E564D096-9AF7-41C2-8A83-FAC15BB01DA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40ABA-5DAE-43F0-A30A-D8E2F7513375}">
      <dsp:nvSpPr>
        <dsp:cNvPr id="0" name=""/>
        <dsp:cNvSpPr/>
      </dsp:nvSpPr>
      <dsp:spPr>
        <a:xfrm>
          <a:off x="-2847798" y="-438888"/>
          <a:ext cx="3398056" cy="3398056"/>
        </a:xfrm>
        <a:prstGeom prst="blockArc">
          <a:avLst>
            <a:gd name="adj1" fmla="val 18900000"/>
            <a:gd name="adj2" fmla="val 2700000"/>
            <a:gd name="adj3" fmla="val 636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7FAC4-ED2B-4D8D-B943-C26AE55BAEB7}">
      <dsp:nvSpPr>
        <dsp:cNvPr id="0" name=""/>
        <dsp:cNvSpPr/>
      </dsp:nvSpPr>
      <dsp:spPr>
        <a:xfrm>
          <a:off x="319316" y="88617"/>
          <a:ext cx="5125941" cy="387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53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asr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o‘rtalarida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O‘rta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Osiyo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davlatlarining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hududi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aholisi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9316" y="88617"/>
        <a:ext cx="5125941" cy="387719"/>
      </dsp:txXfrm>
    </dsp:sp>
    <dsp:sp modelId="{EF1FD4ED-2BB2-4D98-B8C6-6C157AB852A3}">
      <dsp:nvSpPr>
        <dsp:cNvPr id="0" name=""/>
        <dsp:cNvSpPr/>
      </dsp:nvSpPr>
      <dsp:spPr>
        <a:xfrm>
          <a:off x="8939" y="44322"/>
          <a:ext cx="484649" cy="484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F3490-FC50-4FD5-ACA3-48C09E567E92}">
      <dsp:nvSpPr>
        <dsp:cNvPr id="0" name=""/>
        <dsp:cNvSpPr/>
      </dsp:nvSpPr>
      <dsp:spPr>
        <a:xfrm>
          <a:off x="535033" y="648073"/>
          <a:ext cx="4903652" cy="387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53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asr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o‘rtalarida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o‘zbek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xonliklarining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ma’muriy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boshqaruv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tizimi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35033" y="648073"/>
        <a:ext cx="4903652" cy="387719"/>
      </dsp:txXfrm>
    </dsp:sp>
    <dsp:sp modelId="{93CBA8DE-4E51-497B-B778-5A4730061473}">
      <dsp:nvSpPr>
        <dsp:cNvPr id="0" name=""/>
        <dsp:cNvSpPr/>
      </dsp:nvSpPr>
      <dsp:spPr>
        <a:xfrm>
          <a:off x="276678" y="595469"/>
          <a:ext cx="484649" cy="484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D33E91-276C-4379-B086-D6452E47A707}">
      <dsp:nvSpPr>
        <dsp:cNvPr id="0" name=""/>
        <dsp:cNvSpPr/>
      </dsp:nvSpPr>
      <dsp:spPr>
        <a:xfrm>
          <a:off x="541860" y="1224136"/>
          <a:ext cx="4903652" cy="387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53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asr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o‘rtalarida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o‘zbek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xonliklarining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ijtimoiy-iqtisodiy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hayoti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41860" y="1224136"/>
        <a:ext cx="4903652" cy="387719"/>
      </dsp:txXfrm>
    </dsp:sp>
    <dsp:sp modelId="{90D25757-0DD5-4450-A47F-55FEDCDEB859}">
      <dsp:nvSpPr>
        <dsp:cNvPr id="0" name=""/>
        <dsp:cNvSpPr/>
      </dsp:nvSpPr>
      <dsp:spPr>
        <a:xfrm>
          <a:off x="276678" y="1188132"/>
          <a:ext cx="484649" cy="484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405538-1D43-4CC2-B9C0-785D730B8CCF}">
      <dsp:nvSpPr>
        <dsp:cNvPr id="0" name=""/>
        <dsp:cNvSpPr/>
      </dsp:nvSpPr>
      <dsp:spPr>
        <a:xfrm>
          <a:off x="319571" y="1836202"/>
          <a:ext cx="5125941" cy="387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53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asr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o‘rtalarida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O‘rta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Osiyo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aholisining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madaniy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hayoti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9571" y="1836202"/>
        <a:ext cx="5125941" cy="387719"/>
      </dsp:txXfrm>
    </dsp:sp>
    <dsp:sp modelId="{E564D096-9AF7-41C2-8A83-FAC15BB01DA2}">
      <dsp:nvSpPr>
        <dsp:cNvPr id="0" name=""/>
        <dsp:cNvSpPr/>
      </dsp:nvSpPr>
      <dsp:spPr>
        <a:xfrm>
          <a:off x="60656" y="1764196"/>
          <a:ext cx="484649" cy="484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01A269AD-1112-440C-B9DC-0585A9B10F11}" type="datetime1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DE304F37-7900-4C04-8906-0086934DE4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0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48884" y="1275695"/>
            <a:ext cx="2906277" cy="1424728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1747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1747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1747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sz="1747" dirty="0"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en-US" sz="2000" b="1" dirty="0" err="1">
                <a:solidFill>
                  <a:srgbClr val="000000"/>
                </a:solidFill>
                <a:latin typeface="Arial"/>
                <a:cs typeface="Arial"/>
              </a:rPr>
              <a:t>O‘tilgan</a:t>
            </a: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cs typeface="Arial"/>
              </a:rPr>
              <a:t>mavzularni</a:t>
            </a: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cs typeface="Arial"/>
              </a:rPr>
              <a:t>takrorlash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2335">
              <a:lnSpc>
                <a:spcPts val="1961"/>
              </a:lnSpc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848884" y="215318"/>
            <a:ext cx="389228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5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</a:t>
            </a:r>
            <a:r>
              <a:rPr kumimoji="0" lang="en-US" sz="3400" b="1" i="0" u="none" strike="noStrike" kern="0" cap="none" spc="5" normalizeH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‘</a:t>
            </a:r>
            <a:r>
              <a:rPr kumimoji="0" lang="en-US" sz="3400" b="1" i="0" u="none" strike="noStrike" kern="0" cap="none" spc="5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zbekiston</a:t>
            </a:r>
            <a:r>
              <a:rPr kumimoji="0" lang="en-US" sz="3400" b="1" i="0" u="none" strike="noStrike" kern="0" cap="none" spc="-3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329821" y="310629"/>
            <a:ext cx="407034" cy="36639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=""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655322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=""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655322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=""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397634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=""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397634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photo_2020-09-23_13-59-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0" t="12023" r="8668" b="4914"/>
          <a:stretch/>
        </p:blipFill>
        <p:spPr bwMode="auto">
          <a:xfrm>
            <a:off x="4211873" y="1275695"/>
            <a:ext cx="1188132" cy="169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2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0"/>
            <a:ext cx="5759450" cy="611188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Takrorlash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mavzulari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" name="Схема 26"/>
          <p:cNvGraphicFramePr/>
          <p:nvPr>
            <p:extLst>
              <p:ext uri="{D42A27DB-BD31-4B8C-83A1-F6EECF244321}">
                <p14:modId xmlns:p14="http://schemas.microsoft.com/office/powerpoint/2010/main" val="1957054710"/>
              </p:ext>
            </p:extLst>
          </p:nvPr>
        </p:nvGraphicFramePr>
        <p:xfrm>
          <a:off x="226782" y="611932"/>
          <a:ext cx="5445513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625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7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Buxoro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amirligidagi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mansablarni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joylashtiring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79726" y="574676"/>
            <a:ext cx="2758133" cy="612775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Oliy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hukmdor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farmonlarini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qiluvchi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amaldor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79726" y="1258888"/>
            <a:ext cx="2758133" cy="46990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vazir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79726" y="1800225"/>
            <a:ext cx="2758133" cy="50323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Vaqf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ishlari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mulklari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shug‘ullangan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shaxs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79726" y="2411414"/>
            <a:ext cx="2758133" cy="576782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fuqarolarning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arz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shikoyatlarini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tinglovchi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hal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etuvchi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amaldor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592" y="601664"/>
            <a:ext cx="2584210" cy="50482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QO‘SHBEGI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592" y="1223964"/>
            <a:ext cx="2584210" cy="50482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DODHOH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592" y="1800225"/>
            <a:ext cx="2584210" cy="503238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PARVONACHI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592" y="2411414"/>
            <a:ext cx="2584210" cy="50482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SADR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40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2.81097E-6 L 0.4968 0.1919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0" y="95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4.15279E-6 L 0.4968 0.366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0" y="18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3.02644E-6 L 0.4968 -0.3692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0" y="-184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3.38883E-6 L 0.4968 -0.1890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0" y="-94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Xiva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xonligidagi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amaldorlar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79726" y="574676"/>
            <a:ext cx="2758133" cy="612775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soqchi</a:t>
            </a:r>
            <a:r>
              <a:rPr lang="en-US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amri</a:t>
            </a:r>
            <a:r>
              <a:rPr lang="en-US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farmonlarini</a:t>
            </a:r>
            <a:r>
              <a:rPr lang="en-US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ijrochilarga</a:t>
            </a:r>
            <a:r>
              <a:rPr lang="en-US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yetkazuvchi</a:t>
            </a:r>
            <a:r>
              <a:rPr lang="en-US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1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Hukmdorning</a:t>
            </a:r>
            <a:r>
              <a:rPr lang="en-US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shaxsiy</a:t>
            </a:r>
            <a:r>
              <a:rPr lang="en-US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topshirig‘ini</a:t>
            </a:r>
            <a:r>
              <a:rPr lang="en-US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bajaruvchi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75784" y="1258888"/>
            <a:ext cx="2758133" cy="46990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xazinasi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ma’sul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shaxs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79726" y="1800225"/>
            <a:ext cx="2758133" cy="50323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vazir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79726" y="2411414"/>
            <a:ext cx="2758133" cy="576782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shahzodalarga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murabbiy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etib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tayinlanganlar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592" y="601664"/>
            <a:ext cx="2584210" cy="50482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MEHTAR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592" y="1223964"/>
            <a:ext cx="2584210" cy="50482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OTALIQ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592" y="1800225"/>
            <a:ext cx="2584210" cy="503238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YASOVUL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592" y="2411414"/>
            <a:ext cx="2584210" cy="50482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DEVONBEGI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69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2.81097E-6 L 0.4968 0.1919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0" y="95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4.15279E-6 L 0.4968 0.366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0" y="18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3.02644E-6 L 0.4968 -0.3692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0" y="-184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3.38883E-6 L 0.4968 -0.1890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0" y="-94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Xotirani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tekshir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522327"/>
              </p:ext>
            </p:extLst>
          </p:nvPr>
        </p:nvGraphicFramePr>
        <p:xfrm>
          <a:off x="251433" y="639627"/>
          <a:ext cx="5306944" cy="2073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22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93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53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61033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1756-1920-yillarda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Buxoro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amirligida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Mang‘itlar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sulolasi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364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1770-1920-yillarda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Xiva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xonligida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Qo‘ng‘irotlar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sulolasi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8364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1710-1876-yillarda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Qo‘qon</a:t>
                      </a:r>
                      <a:r>
                        <a:rPr lang="en-U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1" i="0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xonligida</a:t>
                      </a:r>
                      <a:endParaRPr lang="ru-RU" sz="13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Minglar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sulolasi</a:t>
                      </a:r>
                      <a:endParaRPr lang="en-US" sz="1400" b="1" i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8364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1809-1874-yillarda 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Ogahiy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yashab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ijod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qilgan</a:t>
                      </a:r>
                      <a:r>
                        <a:rPr lang="en-US" sz="1400" b="1" i="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827943" y="756134"/>
            <a:ext cx="1572062" cy="3238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1832" y="1728056"/>
            <a:ext cx="1536059" cy="3960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0915" y="1223169"/>
            <a:ext cx="1920843" cy="3968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1081" y="2267285"/>
            <a:ext cx="1117413" cy="3968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13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" y="1"/>
            <a:ext cx="5759449" cy="503920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2" y="1"/>
            <a:ext cx="5183505" cy="540015"/>
          </a:xfrm>
        </p:spPr>
        <p:txBody>
          <a:bodyPr>
            <a:norm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ishlang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3991" y="545525"/>
            <a:ext cx="5172038" cy="2267919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mln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holi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yashagan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800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yashagan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mln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holi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yashagan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Qo‘ng‘irot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bekligi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Marg‘ilon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 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Sherobod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84" b="12648"/>
          <a:stretch/>
        </p:blipFill>
        <p:spPr bwMode="auto">
          <a:xfrm>
            <a:off x="2940273" y="1583356"/>
            <a:ext cx="2639752" cy="151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18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latin typeface="Arial" pitchFamily="34" charset="0"/>
                <a:cs typeface="Arial" pitchFamily="34" charset="0"/>
              </a:rPr>
              <a:t>XATOLIKNI ANIQLANG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588" name="TextBox 5"/>
          <p:cNvSpPr txBox="1">
            <a:spLocks noChangeArrowheads="1"/>
          </p:cNvSpPr>
          <p:nvPr/>
        </p:nvSpPr>
        <p:spPr bwMode="auto">
          <a:xfrm>
            <a:off x="1727597" y="431912"/>
            <a:ext cx="26642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r>
              <a:rPr lang="uz-Latn-UZ" altLang="ru-RU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Tarixiy insho</a:t>
            </a:r>
            <a:endParaRPr lang="ru-RU" altLang="ru-RU" sz="18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7589" name="TextBox 6"/>
          <p:cNvSpPr txBox="1">
            <a:spLocks noChangeArrowheads="1"/>
          </p:cNvSpPr>
          <p:nvPr/>
        </p:nvSpPr>
        <p:spPr bwMode="auto">
          <a:xfrm>
            <a:off x="161423" y="683940"/>
            <a:ext cx="5436604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889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just"/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Madrasalarda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o‘qish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muddati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sentabr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oyining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ikkinchi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yarmida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boshlanib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, may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oyining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oxiriga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qadar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davom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etgan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Shu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tariqa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o‘qish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muddati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9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oy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davom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etgan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uz-Latn-UZ" altLang="ru-RU" sz="14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uz-Latn-UZ" altLang="ru-RU" sz="1400" i="1" dirty="0">
                <a:solidFill>
                  <a:srgbClr val="000000"/>
                </a:solidFill>
                <a:latin typeface="Arial" panose="020B0604020202020204" pitchFamily="34" charset="0"/>
              </a:rPr>
              <a:t>1- 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Buxoro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xonligi</a:t>
            </a:r>
            <a:r>
              <a:rPr lang="uz-Latn-UZ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endParaRPr lang="uz-Latn-UZ" altLang="ru-RU" sz="14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uz-Latn-UZ" altLang="ru-RU" sz="1400" i="1" dirty="0">
                <a:solidFill>
                  <a:srgbClr val="000000"/>
                </a:solidFill>
                <a:latin typeface="Arial" panose="020B0604020202020204" pitchFamily="34" charset="0"/>
              </a:rPr>
              <a:t>2- 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Xiva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xonligi</a:t>
            </a:r>
            <a:r>
              <a:rPr lang="uz-Latn-UZ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endParaRPr lang="uz-Latn-UZ" altLang="ru-RU" sz="14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uz-Latn-UZ" altLang="ru-RU" sz="1400" i="1" dirty="0">
                <a:solidFill>
                  <a:srgbClr val="000000"/>
                </a:solidFill>
                <a:latin typeface="Arial" panose="020B0604020202020204" pitchFamily="34" charset="0"/>
              </a:rPr>
              <a:t>3- 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Qo‘qon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xonligi</a:t>
            </a:r>
            <a:r>
              <a:rPr lang="uz-Latn-UZ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uz-Latn-UZ" altLang="ru-RU" sz="14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Buxoro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amirligida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oliy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hukmdor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devonbegi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hisoblangan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Uning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hokimiyati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avloddan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avlodga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o‘tgan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	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Qoqon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xonligida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oliy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hukmdor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amir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hisoblangan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Qo‘qon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davlati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qo‘ng‘irotlar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sulolasi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tomonidan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boshqarilgan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Davlatning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ma’muriy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markazi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Andijon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shahri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hisoblangan</a:t>
            </a:r>
            <a:r>
              <a:rPr lang="en-US" altLang="ru-RU" sz="14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altLang="ru-RU" sz="1400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799605" y="1151992"/>
            <a:ext cx="3960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910742" y="1368016"/>
            <a:ext cx="17376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39465" y="1593197"/>
            <a:ext cx="118813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599805" y="2232112"/>
            <a:ext cx="8280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334396" y="2657967"/>
            <a:ext cx="3909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27497" y="2864768"/>
            <a:ext cx="9001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727597" y="3060204"/>
            <a:ext cx="64028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28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5759450" cy="582613"/>
          </a:xfrm>
          <a:prstGeom prst="rect">
            <a:avLst/>
          </a:prstGeom>
          <a:solidFill>
            <a:srgbClr val="2206CA"/>
          </a:solidFill>
          <a:ln>
            <a:solidFill>
              <a:srgbClr val="220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</a:t>
            </a:r>
            <a:r>
              <a:rPr lang="uz-Latn-UZ" sz="1900" b="1" dirty="0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19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635" name="TextBox 2"/>
          <p:cNvSpPr txBox="1">
            <a:spLocks noChangeArrowheads="1"/>
          </p:cNvSpPr>
          <p:nvPr/>
        </p:nvSpPr>
        <p:spPr bwMode="auto">
          <a:xfrm>
            <a:off x="87732" y="720725"/>
            <a:ext cx="555012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778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uz-Latn-UZ" altLang="ru-RU" sz="1400" b="1" dirty="0">
                <a:solidFill>
                  <a:srgbClr val="000000"/>
                </a:solidFill>
                <a:latin typeface="Arial" pitchFamily="34" charset="0"/>
              </a:rPr>
              <a:t>Quyida keltirilgan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itchFamily="34" charset="0"/>
              </a:rPr>
              <a:t>so‘zlardan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itchFamily="34" charset="0"/>
              </a:rPr>
              <a:t>foydalanib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itchFamily="34" charset="0"/>
              </a:rPr>
              <a:t>tarixiy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itchFamily="34" charset="0"/>
              </a:rPr>
              <a:t>matn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itchFamily="34" charset="0"/>
              </a:rPr>
              <a:t>tuzing</a:t>
            </a:r>
            <a:endParaRPr lang="ru-RU" altLang="ru-RU" sz="1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254" y="1295401"/>
            <a:ext cx="1466797" cy="360363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27 ta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beklik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7034" y="1295401"/>
            <a:ext cx="1466798" cy="360363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 ta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beklik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92478" y="1295401"/>
            <a:ext cx="1465258" cy="360363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15 ta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beklik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1453" y="1795464"/>
            <a:ext cx="1814642" cy="35877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Ogahiy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94355" y="1799742"/>
            <a:ext cx="2461634" cy="36036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Ahmad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Donish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5469" y="2339976"/>
            <a:ext cx="1876932" cy="360363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Xudoyorxon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saroyi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40433" y="2339976"/>
            <a:ext cx="2515556" cy="432196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Muhammad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Rahimxon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madrasasi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853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152345</TotalTime>
  <Words>198</Words>
  <Application>Microsoft Office PowerPoint</Application>
  <PresentationFormat>Произвольный</PresentationFormat>
  <Paragraphs>71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Open Sans</vt:lpstr>
      <vt:lpstr>Open Sans Light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Xarita bilan ishlang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1497</cp:revision>
  <dcterms:created xsi:type="dcterms:W3CDTF">2014-10-08T23:03:32Z</dcterms:created>
  <dcterms:modified xsi:type="dcterms:W3CDTF">2020-09-24T10:12:54Z</dcterms:modified>
</cp:coreProperties>
</file>