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2.xml" ContentType="application/vnd.openxmlformats-officedocument.theme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8" r:id="rId2"/>
    <p:sldMasterId id="2147483786" r:id="rId3"/>
  </p:sldMasterIdLst>
  <p:sldIdLst>
    <p:sldId id="271" r:id="rId4"/>
    <p:sldId id="1380" r:id="rId5"/>
    <p:sldId id="272" r:id="rId6"/>
    <p:sldId id="273" r:id="rId7"/>
    <p:sldId id="275" r:id="rId8"/>
    <p:sldId id="311" r:id="rId9"/>
    <p:sldId id="312" r:id="rId10"/>
    <p:sldId id="313" r:id="rId11"/>
    <p:sldId id="314" r:id="rId12"/>
    <p:sldId id="315" r:id="rId13"/>
    <p:sldId id="316" r:id="rId14"/>
    <p:sldId id="1381" r:id="rId15"/>
    <p:sldId id="317" r:id="rId16"/>
    <p:sldId id="318" r:id="rId17"/>
  </p:sldIdLst>
  <p:sldSz cx="5761038" cy="3240088"/>
  <p:notesSz cx="6858000" cy="9144000"/>
  <p:defaultTextStyle>
    <a:defPPr>
      <a:defRPr lang="ru-RU"/>
    </a:defPPr>
    <a:lvl1pPr marL="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5717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1435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7152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2870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28587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4305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00225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57400" algn="l" defTabSz="5143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1">
          <p15:clr>
            <a:srgbClr val="A4A3A4"/>
          </p15:clr>
        </p15:guide>
        <p15:guide id="2" pos="181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840" y="108"/>
      </p:cViewPr>
      <p:guideLst>
        <p:guide orient="horz" pos="1021"/>
        <p:guide pos="18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085" y="1006533"/>
            <a:ext cx="489688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162" y="1836050"/>
            <a:ext cx="4032727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21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4960528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152208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0"/>
            <a:ext cx="1152208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0"/>
            <a:ext cx="1152208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0"/>
            <a:ext cx="1152208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932599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932599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932599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932599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517352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2078023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2078023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2078023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0461871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2078023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2078023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2078023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9551612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6" y="660020"/>
            <a:ext cx="2403073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4" y="660020"/>
            <a:ext cx="2403073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6" y="2223460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4" y="2223460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205012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6" y="660020"/>
            <a:ext cx="2403073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4" y="660020"/>
            <a:ext cx="2403073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6" y="2223460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4" y="2223460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61603990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166259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166259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166259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166259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2"/>
            <a:ext cx="1153648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823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7567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5312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2234767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166259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166259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166259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166259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2"/>
            <a:ext cx="1153648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823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7567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5312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6188175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572764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18"/>
            <a:ext cx="1572764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18"/>
            <a:ext cx="1572764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1311683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1311683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1311683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4755606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572764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18"/>
            <a:ext cx="1572764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18"/>
            <a:ext cx="1572764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1311683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1311683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1311683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679029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6" y="660018"/>
            <a:ext cx="2403073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4" y="660018"/>
            <a:ext cx="2403073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6" y="1457113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4" y="1457113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86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6614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372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188871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6" y="660018"/>
            <a:ext cx="2403073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4" y="660018"/>
            <a:ext cx="2403073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6" y="1457113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4" y="1457113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86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6614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3577009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57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6145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8216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20404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2475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4668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6733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57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6145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8216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20404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2475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4668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6733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6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57" y="220509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6145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8216" y="220509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20404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2475" y="220509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4668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6733" y="220509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7146127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57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6145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8216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20404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2475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4668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6733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57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6145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8216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20404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2475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4668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6733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6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57" y="220509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6145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8216" y="220509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20404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2475" y="220509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4668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6733" y="220509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3846434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60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8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4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50" y="774724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4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60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8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4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50" y="148990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4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6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60" y="220509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60368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4234" y="220509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8850" y="220508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4494" y="220509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3951351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60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8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4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50" y="774724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4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60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8" y="148990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4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50" y="148990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4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6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60" y="220509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60368" y="2205086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4234" y="220509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8850" y="220508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4494" y="220509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0850341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60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8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4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50" y="774724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4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836228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60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8" y="1836228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4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50" y="1836227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4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4761550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60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8" y="774725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4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50" y="774724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4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836228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60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8" y="1836228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4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50" y="1836227"/>
            <a:ext cx="432078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4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8640972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30"/>
            <a:ext cx="7249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631" y="774730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7371" y="774730"/>
            <a:ext cx="7249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1902" y="774730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836232"/>
            <a:ext cx="7249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631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7371" y="1836232"/>
            <a:ext cx="7249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1902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4933230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30"/>
            <a:ext cx="7249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631" y="774730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7371" y="774730"/>
            <a:ext cx="7249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1902" y="774730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836232"/>
            <a:ext cx="7249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631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7371" y="1836232"/>
            <a:ext cx="7249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1902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4394184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9144" y="774725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93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7626" y="774725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60375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6108" y="774724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8856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6137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78807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9144" y="774725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93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7626" y="774725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60375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6108" y="774724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8856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916511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246" y="774725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866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2144" y="774725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765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7042" y="774725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9669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1940" y="774724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4568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021127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246" y="774725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866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2144" y="774725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765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7042" y="774725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9669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1940" y="774724"/>
            <a:ext cx="661187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4568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4818629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599435"/>
            <a:ext cx="1111504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7054" y="599435"/>
            <a:ext cx="1111504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589" y="599435"/>
            <a:ext cx="1171775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7191" y="599435"/>
            <a:ext cx="1171775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2078" y="2353101"/>
            <a:ext cx="237828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7055" y="2353101"/>
            <a:ext cx="2371906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564992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786" y="535381"/>
            <a:ext cx="5646198" cy="26453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575895"/>
            <a:endParaRPr sz="1132">
              <a:solidFill>
                <a:srgbClr val="FFFFFF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794" y="71066"/>
            <a:ext cx="5646198" cy="42862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575895"/>
            <a:endParaRPr sz="1132">
              <a:solidFill>
                <a:srgbClr val="FFFFFF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46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7907" y="719706"/>
            <a:ext cx="1822848" cy="2151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9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6935" y="745220"/>
            <a:ext cx="2506052" cy="1454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5895"/>
            <a:endParaRPr sz="1134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5895"/>
            <a:fld id="{1D8BD707-D9CF-40AE-B4C6-C98DA3205C09}" type="datetimeFigureOut">
              <a:rPr lang="en-US" sz="1134">
                <a:solidFill>
                  <a:srgbClr val="FFFFFF">
                    <a:tint val="75000"/>
                  </a:srgbClr>
                </a:solidFill>
              </a:rPr>
              <a:pPr defTabSz="575895"/>
              <a:t>9/15/2020</a:t>
            </a:fld>
            <a:endParaRPr lang="en-US" sz="1134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5895"/>
            <a:fld id="{B6F15528-21DE-4FAA-801E-634DDDAF4B2B}" type="slidenum">
              <a:rPr sz="1134">
                <a:solidFill>
                  <a:srgbClr val="FFFFFF">
                    <a:tint val="75000"/>
                  </a:srgbClr>
                </a:solidFill>
              </a:rPr>
              <a:pPr defTabSz="575895"/>
              <a:t>‹#›</a:t>
            </a:fld>
            <a:endParaRPr sz="1134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39007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084" y="1006533"/>
            <a:ext cx="489688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162" y="1836050"/>
            <a:ext cx="4032727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1139319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221675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84" y="686201"/>
            <a:ext cx="489688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8125643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1230966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84" y="686201"/>
            <a:ext cx="489688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1153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739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1479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2218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5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739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1479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2218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4015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83" y="686202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8533" y="686202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143589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83" y="576016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8533" y="576016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186804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84" y="576016"/>
            <a:ext cx="2401433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84" y="737163"/>
            <a:ext cx="2401433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6529" y="576016"/>
            <a:ext cx="2402432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6529" y="737163"/>
            <a:ext cx="2402432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04587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84" y="690862"/>
            <a:ext cx="2401433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84" y="852013"/>
            <a:ext cx="2401433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6529" y="690862"/>
            <a:ext cx="2402432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6529" y="852013"/>
            <a:ext cx="2402432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4775228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3692480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9642425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618924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739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1479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2218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5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739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1479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2218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0708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5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847" y="5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695" y="5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5543" y="5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7390" y="5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847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695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5543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7390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50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847" y="2155750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695" y="2155750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5543" y="2155750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7390" y="2155750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8726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636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7273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916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3183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4552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5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636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7273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916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3183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4552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5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636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7273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916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3183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4552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5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636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7273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916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3183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4552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51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847" y="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695" y="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5543" y="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7390" y="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847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695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5543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7390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51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847" y="2155751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695" y="2155751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5543" y="2155751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7390" y="2155751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8041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098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80303" y="2353098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8527" y="2353098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6752" y="2353098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489149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098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80303" y="2353098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8527" y="2353098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6752" y="2353098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697505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098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4137" y="2353098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6196" y="2353098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1677882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098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4137" y="2353098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6196" y="2353098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58429797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4" y="660025"/>
            <a:ext cx="2403073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2" y="660025"/>
            <a:ext cx="2403073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84" y="2353098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892" y="2353098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7783673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4" y="660025"/>
            <a:ext cx="2403073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2" y="660025"/>
            <a:ext cx="2403073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84" y="2353098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892" y="2353098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3688510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823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567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5312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154675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823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567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5312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7964519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8895064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9410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636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7273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916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3183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4552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5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636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7273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916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3183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4552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5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636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7273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916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3183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4552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5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636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7273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916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3183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4552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45595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4" y="660020"/>
            <a:ext cx="2403073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2" y="660020"/>
            <a:ext cx="2403073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4" y="1443483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2" y="1443483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81026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4" y="660020"/>
            <a:ext cx="2403073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2" y="660020"/>
            <a:ext cx="2403073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4" y="1443483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2" y="1443483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728359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98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23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047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272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598" y="2228568"/>
            <a:ext cx="1153648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43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087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832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598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823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8047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6272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9682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98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23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047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272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598" y="2228568"/>
            <a:ext cx="1153648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43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087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832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598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823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8047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6272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50478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2078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4137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6196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76792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2078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4137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6196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61393534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804" y="66002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6613" y="66002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4" y="2222625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2" y="2222625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804" y="144618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6613" y="144618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58554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804" y="66002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6613" y="66002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4" y="2222625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2" y="2222625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804" y="144618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6613" y="144618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21980067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932598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932598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932598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932598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2189571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932598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932598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932598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932598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5948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099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80303" y="2353099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8527" y="2353099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6752" y="2353099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048926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2078022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2078022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2078022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73053765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2078022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2078022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2078022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63450745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4" y="660020"/>
            <a:ext cx="2403073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2" y="660020"/>
            <a:ext cx="2403073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4" y="2223457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2" y="2223457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3516383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4" y="660020"/>
            <a:ext cx="2403073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2" y="660020"/>
            <a:ext cx="2403073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4" y="2223457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2" y="2223457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46688023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166258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166258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166258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166258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9"/>
            <a:ext cx="1153648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823" y="1990129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7567" y="1990129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5312" y="1990129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4824578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166258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166258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166258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166258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9"/>
            <a:ext cx="1153648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823" y="1990129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7567" y="1990129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5312" y="1990129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56337506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1311682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1311682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1311682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54641570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1311682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1311682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1311682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990129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7574471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4" y="660018"/>
            <a:ext cx="2403073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2" y="660018"/>
            <a:ext cx="2403073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4" y="1457113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2" y="1457113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84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6612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3812161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4" y="660018"/>
            <a:ext cx="2403073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2" y="660018"/>
            <a:ext cx="2403073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4" y="1457113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2" y="1457113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84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6612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76696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5"/>
            <a:ext cx="1152208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099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80303" y="2353099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8527" y="2353099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6752" y="2353099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4620432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57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6144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8216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20403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2475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4666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6733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57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6144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8216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20403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2475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4666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6733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5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57" y="2205096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6144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8216" y="2205096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20403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2475" y="2205096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4666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6733" y="2205096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4628613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57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6144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8216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20403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2475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4666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6733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57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6144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8216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20403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2475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4666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6733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5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57" y="2205096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6144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8216" y="2205096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20403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2475" y="2205096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4666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6733" y="2205096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19922089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59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7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2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49" y="774724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3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59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7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2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49" y="148990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3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5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59" y="2205096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60367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4232" y="2205096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8849" y="220508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4493" y="2205096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8793221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59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7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2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49" y="774724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3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59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7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2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49" y="148990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3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5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59" y="2205096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60367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4232" y="2205096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8849" y="220508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4493" y="2205096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67553149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59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7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2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49" y="774724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3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836228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59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7" y="1836228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2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49" y="1836227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3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15706380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59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7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2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49" y="774724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3" y="774730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836228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59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7" y="1836228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2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49" y="1836227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3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74729528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30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629" y="774730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7371" y="774730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1900" y="774730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836232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629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7371" y="1836232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1900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53537957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30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629" y="774730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7371" y="774730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1900" y="774730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836232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629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7371" y="1836232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1900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15386574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9142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91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7624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60373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6106" y="774724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8854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80056728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9142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91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7624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60373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6106" y="774724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8854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32649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099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4137" y="2353099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6196" y="2353099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2001851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244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866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2142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764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7040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9668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4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1938" y="774724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4566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35484980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244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866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2142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764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7040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9668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1938" y="774724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4566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38040762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599435"/>
            <a:ext cx="1111504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7054" y="599435"/>
            <a:ext cx="1111504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588" y="599435"/>
            <a:ext cx="1171775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7190" y="599435"/>
            <a:ext cx="1171775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2078" y="2353098"/>
            <a:ext cx="237828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7055" y="2353098"/>
            <a:ext cx="2371906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4272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5"/>
            <a:ext cx="1572764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099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4137" y="2353099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6196" y="2353099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02940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75629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5" y="660025"/>
            <a:ext cx="2403073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3" y="660025"/>
            <a:ext cx="2403073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85" y="2353099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893" y="2353099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0223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5" y="660025"/>
            <a:ext cx="2403073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3" y="660025"/>
            <a:ext cx="2403073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85" y="2353099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893" y="2353099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8841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2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823" y="1443482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567" y="1443482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5312" y="1443482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92554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2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823" y="1443482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567" y="1443482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5312" y="1443482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833762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2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443482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443482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02541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2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443482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443482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81303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5" y="660020"/>
            <a:ext cx="2403073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3" y="660020"/>
            <a:ext cx="2403073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5" y="1443482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3" y="1443482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04483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5" y="660020"/>
            <a:ext cx="2403073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3" y="660020"/>
            <a:ext cx="2403073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5" y="1443482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3" y="1443482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13709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98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23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047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272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598" y="2228568"/>
            <a:ext cx="1153648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43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087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832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598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823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8047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6272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726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98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23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047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272" y="660018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598" y="2228568"/>
            <a:ext cx="1153648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43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087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832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598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823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8047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6272" y="1444293"/>
            <a:ext cx="1152208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190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85" y="686201"/>
            <a:ext cx="489688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796317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2078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4137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6196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4632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2230460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2078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4137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6196" y="1446180"/>
            <a:ext cx="1572764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92800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805" y="66002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6614" y="66002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5" y="2222625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3" y="2222625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805" y="144618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6614" y="144618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827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805" y="66002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6614" y="66002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5" y="2222625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3" y="2222625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805" y="144618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6614" y="1446180"/>
            <a:ext cx="2403073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06878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932599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932599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932599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932599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877014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0"/>
            <a:ext cx="1152208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932599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932599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932599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932599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907979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2078023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2078023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2078023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8340927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2078023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2078023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2078023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851518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5" y="660020"/>
            <a:ext cx="2403073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3" y="660020"/>
            <a:ext cx="2403073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5" y="2223458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3" y="2223458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1376713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5" y="660020"/>
            <a:ext cx="2403073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3" y="660020"/>
            <a:ext cx="2403073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5" y="2223458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3" y="2223458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27751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78382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166259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166259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166259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166259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2"/>
            <a:ext cx="1153648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823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7567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5312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247047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166259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166259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166259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166259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2"/>
            <a:ext cx="1153648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823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7567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5312" y="1990122"/>
            <a:ext cx="1153648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65859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1311683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1311683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1311683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1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990121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990121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6270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18"/>
            <a:ext cx="1572764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78" y="1311683"/>
            <a:ext cx="1572764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4137" y="1311683"/>
            <a:ext cx="1572764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6196" y="1311683"/>
            <a:ext cx="1572764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990121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990121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990121"/>
            <a:ext cx="1572764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52105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5" y="660018"/>
            <a:ext cx="2403073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3" y="660018"/>
            <a:ext cx="2403073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5" y="1457113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3" y="1457113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85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6613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730715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5" y="660018"/>
            <a:ext cx="2403073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3" y="660018"/>
            <a:ext cx="2403073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2085" y="1457113"/>
            <a:ext cx="2402353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6613" y="1457113"/>
            <a:ext cx="2402353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85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6613" y="1990119"/>
            <a:ext cx="2402353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830871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57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6145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8216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20404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2475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4667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6733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57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6145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8216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20404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2475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4667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6733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6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57" y="2205097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6145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8216" y="2205097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20404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2475" y="2205097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4667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6733" y="2205097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0406055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57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6145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8216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20404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2475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4667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6733" y="774731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57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6145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8216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20404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2475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4667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6733" y="1489909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6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57" y="2205097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6145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8216" y="2205097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20404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2475" y="2205097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4667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6733" y="2205097"/>
            <a:ext cx="65172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122353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60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8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3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50" y="774724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4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60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8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3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50" y="148990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4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6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60" y="2205097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60368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4233" y="2205097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8850" y="220508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4494" y="2205097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761470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60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8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3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50" y="774724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4" y="774731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60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8" y="148990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3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50" y="148990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4" y="1489909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86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960" y="2205097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60368" y="2205086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4233" y="2205097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8850" y="220508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4494" y="2205097"/>
            <a:ext cx="1093618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3155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85" y="686201"/>
            <a:ext cx="489688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1392856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60" y="774726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8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3" y="774726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50" y="774724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4" y="774726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836228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60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8" y="1836228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3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50" y="1836227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4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195360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6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960" y="774726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60368" y="774725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4233" y="774726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8850" y="774724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4494" y="774726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6" y="1836228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960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60368" y="1836228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4233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8850" y="1836227"/>
            <a:ext cx="432078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4494" y="1836232"/>
            <a:ext cx="1093618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044420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26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630" y="774726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7371" y="774726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1901" y="774726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836232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630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7371" y="1836232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1901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7367671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85" y="774726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630" y="774726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7371" y="774726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1901" y="774726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85" y="1836232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630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7371" y="1836232"/>
            <a:ext cx="7249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1901" y="1836232"/>
            <a:ext cx="1681569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6101169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9143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92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7625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60374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6107" y="774724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8855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323093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9143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92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7625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60374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6107" y="774724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8855" y="1538778"/>
            <a:ext cx="159569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0523203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245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866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2143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765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7041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9668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1939" y="774724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4567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895295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245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866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2143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765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7041" y="774725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9668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1939" y="774724"/>
            <a:ext cx="661187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4567" y="1538778"/>
            <a:ext cx="1135932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3931139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086" y="1006533"/>
            <a:ext cx="489688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163" y="1836050"/>
            <a:ext cx="4032727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6390102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086" y="1006533"/>
            <a:ext cx="489688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163" y="1836050"/>
            <a:ext cx="4032727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5244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84" y="686202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8533" y="686202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3960846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279841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086" y="1006533"/>
            <a:ext cx="489688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163" y="1836050"/>
            <a:ext cx="4032727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80586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41668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086" y="1006533"/>
            <a:ext cx="489688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163" y="1836050"/>
            <a:ext cx="4032727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4267117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314519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086" y="1006533"/>
            <a:ext cx="489688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163" y="1836050"/>
            <a:ext cx="4032727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955545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738281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307289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86" y="686201"/>
            <a:ext cx="489688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1404281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45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84" y="576016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8533" y="576016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480684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86" y="686201"/>
            <a:ext cx="489688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2994759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85" y="686202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8534" y="686202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50785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85" y="576016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8534" y="576016"/>
            <a:ext cx="2400433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37163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86" y="576017"/>
            <a:ext cx="2401433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86" y="737163"/>
            <a:ext cx="2401433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6529" y="576017"/>
            <a:ext cx="2402432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6529" y="737163"/>
            <a:ext cx="2402432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349341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86" y="690863"/>
            <a:ext cx="2401433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86" y="852013"/>
            <a:ext cx="2401433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6529" y="690863"/>
            <a:ext cx="2402432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6529" y="852013"/>
            <a:ext cx="2402432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803105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5061259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17482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70541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739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1479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2218" y="0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739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1479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2218" y="1615724"/>
            <a:ext cx="1447461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5442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5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847" y="5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695" y="5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5543" y="5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7390" y="5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847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695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5543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7390" y="107787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5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6169" y="215575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8016" y="215575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9864" y="215575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7390" y="2155753"/>
            <a:ext cx="1153648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2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85" y="576017"/>
            <a:ext cx="2401433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85" y="737163"/>
            <a:ext cx="2401433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6529" y="576017"/>
            <a:ext cx="2402432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6529" y="737163"/>
            <a:ext cx="2402432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477701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636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7273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917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3183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4553" y="0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6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636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7273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917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3183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4553" y="807862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6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636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7273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917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3183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4553" y="1615724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6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636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7273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917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3183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4553" y="2423586"/>
            <a:ext cx="967855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8557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152208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5"/>
            <a:ext cx="1152208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5"/>
            <a:ext cx="1152208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5"/>
            <a:ext cx="1152208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101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80303" y="2353101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8527" y="2353101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6752" y="2353101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484165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152208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5"/>
            <a:ext cx="1152208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5"/>
            <a:ext cx="1152208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5"/>
            <a:ext cx="1152208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101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80303" y="2353101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8527" y="2353101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6752" y="2353101"/>
            <a:ext cx="1152208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676343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572764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5"/>
            <a:ext cx="1572764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5"/>
            <a:ext cx="1572764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101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4137" y="2353101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6196" y="2353101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724167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5"/>
            <a:ext cx="1572764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5"/>
            <a:ext cx="1572764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5"/>
            <a:ext cx="1572764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78" y="2353101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4137" y="2353101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6196" y="2353101"/>
            <a:ext cx="157276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39419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6" y="660025"/>
            <a:ext cx="2403073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4" y="660025"/>
            <a:ext cx="2403073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86" y="2353101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894" y="2353101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988531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6" y="660025"/>
            <a:ext cx="2403073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4" y="660025"/>
            <a:ext cx="2403073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086" y="2353101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894" y="2353101"/>
            <a:ext cx="2403073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0293709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823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567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5312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15606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18"/>
            <a:ext cx="1152208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18"/>
            <a:ext cx="1152208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18"/>
            <a:ext cx="1152208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18"/>
            <a:ext cx="1152208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823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567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5312" y="1443483"/>
            <a:ext cx="1153648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2548824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124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85" y="690863"/>
            <a:ext cx="2401433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85" y="852013"/>
            <a:ext cx="2401433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6529" y="690863"/>
            <a:ext cx="2402432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6529" y="852013"/>
            <a:ext cx="2402432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2085" y="441015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03769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1443483"/>
            <a:ext cx="1572764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993544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6" y="660020"/>
            <a:ext cx="2403073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4" y="660020"/>
            <a:ext cx="2403073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6" y="1443483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4" y="1443483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43553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86" y="660020"/>
            <a:ext cx="2403073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94" y="660020"/>
            <a:ext cx="2403073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6" y="1443483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4" y="1443483"/>
            <a:ext cx="2402353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8975301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98" y="660018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23" y="660018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047" y="660018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272" y="660018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598" y="2228568"/>
            <a:ext cx="1153648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43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087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832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598" y="1444293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823" y="1444293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8047" y="1444293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6272" y="1444293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7382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98" y="660018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23" y="660018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047" y="660018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272" y="660018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598" y="2228568"/>
            <a:ext cx="1153648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43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7087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832" y="2228568"/>
            <a:ext cx="1153648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598" y="1444293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823" y="1444293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8047" y="1444293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6272" y="1444293"/>
            <a:ext cx="1152208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8684503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2230462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2230462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2230462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2078" y="144618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4137" y="144618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6196" y="144618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6483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4137" y="66002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6196" y="66002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2078" y="2230462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4137" y="2230462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6196" y="2230462"/>
            <a:ext cx="1572764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2078" y="144618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4137" y="144618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6196" y="1446180"/>
            <a:ext cx="1572764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5093335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806" y="660020"/>
            <a:ext cx="2403073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6615" y="660020"/>
            <a:ext cx="2403073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6" y="2222627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4" y="2222627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806" y="1446180"/>
            <a:ext cx="2403073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6615" y="1446180"/>
            <a:ext cx="2403073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5206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806" y="660020"/>
            <a:ext cx="2403073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6615" y="660020"/>
            <a:ext cx="2403073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2086" y="2222627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6614" y="2222627"/>
            <a:ext cx="2402353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806" y="1446180"/>
            <a:ext cx="2403073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6615" y="1446180"/>
            <a:ext cx="2403073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2086" y="441017"/>
            <a:ext cx="489688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869230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078" y="660020"/>
            <a:ext cx="1152208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80303" y="660020"/>
            <a:ext cx="1152208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8527" y="660020"/>
            <a:ext cx="1152208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6752" y="660020"/>
            <a:ext cx="1152208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2078" y="1932599"/>
            <a:ext cx="1153648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823" y="1932599"/>
            <a:ext cx="1153648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7567" y="1932599"/>
            <a:ext cx="1153648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5312" y="1932599"/>
            <a:ext cx="1153648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00754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63" Type="http://schemas.openxmlformats.org/officeDocument/2006/relationships/slideLayout" Target="../slideLayouts/slideLayout120.xml"/><Relationship Id="rId68" Type="http://schemas.openxmlformats.org/officeDocument/2006/relationships/theme" Target="../theme/theme2.xml"/><Relationship Id="rId7" Type="http://schemas.openxmlformats.org/officeDocument/2006/relationships/slideLayout" Target="../slideLayouts/slideLayout64.xml"/><Relationship Id="rId71" Type="http://schemas.openxmlformats.org/officeDocument/2006/relationships/hyperlink" Target="https://twitter.com/" TargetMode="Externa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9" Type="http://schemas.openxmlformats.org/officeDocument/2006/relationships/slideLayout" Target="../slideLayouts/slideLayout86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slideLayout" Target="../slideLayouts/slideLayout115.xml"/><Relationship Id="rId66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61" Type="http://schemas.openxmlformats.org/officeDocument/2006/relationships/slideLayout" Target="../slideLayouts/slideLayout118.xm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slideLayout" Target="../slideLayouts/slideLayout117.xml"/><Relationship Id="rId65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64" Type="http://schemas.openxmlformats.org/officeDocument/2006/relationships/slideLayout" Target="../slideLayouts/slideLayout121.xml"/><Relationship Id="rId69" Type="http://schemas.openxmlformats.org/officeDocument/2006/relationships/hyperlink" Target="https://www.facebook.com" TargetMode="Externa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slideLayout" Target="../slideLayouts/slideLayout116.xml"/><Relationship Id="rId67" Type="http://schemas.openxmlformats.org/officeDocument/2006/relationships/slideLayout" Target="../slideLayouts/slideLayout124.xml"/><Relationship Id="rId20" Type="http://schemas.openxmlformats.org/officeDocument/2006/relationships/slideLayout" Target="../slideLayouts/slideLayout77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62" Type="http://schemas.openxmlformats.org/officeDocument/2006/relationships/slideLayout" Target="../slideLayouts/slideLayout119.xml"/><Relationship Id="rId70" Type="http://schemas.openxmlformats.org/officeDocument/2006/relationships/hyperlink" Target="https://www.linkedin.com/" TargetMode="Externa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7.xml"/><Relationship Id="rId18" Type="http://schemas.openxmlformats.org/officeDocument/2006/relationships/slideLayout" Target="../slideLayouts/slideLayout142.xml"/><Relationship Id="rId26" Type="http://schemas.openxmlformats.org/officeDocument/2006/relationships/slideLayout" Target="../slideLayouts/slideLayout150.xml"/><Relationship Id="rId39" Type="http://schemas.openxmlformats.org/officeDocument/2006/relationships/slideLayout" Target="../slideLayouts/slideLayout163.xml"/><Relationship Id="rId21" Type="http://schemas.openxmlformats.org/officeDocument/2006/relationships/slideLayout" Target="../slideLayouts/slideLayout145.xml"/><Relationship Id="rId34" Type="http://schemas.openxmlformats.org/officeDocument/2006/relationships/slideLayout" Target="../slideLayouts/slideLayout158.xml"/><Relationship Id="rId42" Type="http://schemas.openxmlformats.org/officeDocument/2006/relationships/slideLayout" Target="../slideLayouts/slideLayout166.xml"/><Relationship Id="rId47" Type="http://schemas.openxmlformats.org/officeDocument/2006/relationships/slideLayout" Target="../slideLayouts/slideLayout171.xml"/><Relationship Id="rId50" Type="http://schemas.openxmlformats.org/officeDocument/2006/relationships/slideLayout" Target="../slideLayouts/slideLayout174.xml"/><Relationship Id="rId55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6.xml"/><Relationship Id="rId16" Type="http://schemas.openxmlformats.org/officeDocument/2006/relationships/slideLayout" Target="../slideLayouts/slideLayout140.xml"/><Relationship Id="rId20" Type="http://schemas.openxmlformats.org/officeDocument/2006/relationships/slideLayout" Target="../slideLayouts/slideLayout144.xml"/><Relationship Id="rId29" Type="http://schemas.openxmlformats.org/officeDocument/2006/relationships/slideLayout" Target="../slideLayouts/slideLayout153.xml"/><Relationship Id="rId41" Type="http://schemas.openxmlformats.org/officeDocument/2006/relationships/slideLayout" Target="../slideLayouts/slideLayout165.xml"/><Relationship Id="rId54" Type="http://schemas.openxmlformats.org/officeDocument/2006/relationships/slideLayout" Target="../slideLayouts/slideLayout178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125.xml"/><Relationship Id="rId6" Type="http://schemas.openxmlformats.org/officeDocument/2006/relationships/slideLayout" Target="../slideLayouts/slideLayout130.xml"/><Relationship Id="rId11" Type="http://schemas.openxmlformats.org/officeDocument/2006/relationships/slideLayout" Target="../slideLayouts/slideLayout135.xml"/><Relationship Id="rId24" Type="http://schemas.openxmlformats.org/officeDocument/2006/relationships/slideLayout" Target="../slideLayouts/slideLayout148.xml"/><Relationship Id="rId32" Type="http://schemas.openxmlformats.org/officeDocument/2006/relationships/slideLayout" Target="../slideLayouts/slideLayout156.xml"/><Relationship Id="rId37" Type="http://schemas.openxmlformats.org/officeDocument/2006/relationships/slideLayout" Target="../slideLayouts/slideLayout161.xml"/><Relationship Id="rId40" Type="http://schemas.openxmlformats.org/officeDocument/2006/relationships/slideLayout" Target="../slideLayouts/slideLayout164.xml"/><Relationship Id="rId45" Type="http://schemas.openxmlformats.org/officeDocument/2006/relationships/slideLayout" Target="../slideLayouts/slideLayout169.xml"/><Relationship Id="rId53" Type="http://schemas.openxmlformats.org/officeDocument/2006/relationships/slideLayout" Target="../slideLayouts/slideLayout177.xml"/><Relationship Id="rId58" Type="http://schemas.openxmlformats.org/officeDocument/2006/relationships/slideLayout" Target="../slideLayouts/slideLayout182.xml"/><Relationship Id="rId5" Type="http://schemas.openxmlformats.org/officeDocument/2006/relationships/slideLayout" Target="../slideLayouts/slideLayout129.xml"/><Relationship Id="rId15" Type="http://schemas.openxmlformats.org/officeDocument/2006/relationships/slideLayout" Target="../slideLayouts/slideLayout139.xml"/><Relationship Id="rId23" Type="http://schemas.openxmlformats.org/officeDocument/2006/relationships/slideLayout" Target="../slideLayouts/slideLayout147.xml"/><Relationship Id="rId28" Type="http://schemas.openxmlformats.org/officeDocument/2006/relationships/slideLayout" Target="../slideLayouts/slideLayout152.xml"/><Relationship Id="rId36" Type="http://schemas.openxmlformats.org/officeDocument/2006/relationships/slideLayout" Target="../slideLayouts/slideLayout160.xml"/><Relationship Id="rId49" Type="http://schemas.openxmlformats.org/officeDocument/2006/relationships/slideLayout" Target="../slideLayouts/slideLayout173.xml"/><Relationship Id="rId57" Type="http://schemas.openxmlformats.org/officeDocument/2006/relationships/slideLayout" Target="../slideLayouts/slideLayout181.xml"/><Relationship Id="rId61" Type="http://schemas.openxmlformats.org/officeDocument/2006/relationships/hyperlink" Target="https://www.linkedin.com/" TargetMode="External"/><Relationship Id="rId10" Type="http://schemas.openxmlformats.org/officeDocument/2006/relationships/slideLayout" Target="../slideLayouts/slideLayout134.xml"/><Relationship Id="rId19" Type="http://schemas.openxmlformats.org/officeDocument/2006/relationships/slideLayout" Target="../slideLayouts/slideLayout143.xml"/><Relationship Id="rId31" Type="http://schemas.openxmlformats.org/officeDocument/2006/relationships/slideLayout" Target="../slideLayouts/slideLayout155.xml"/><Relationship Id="rId44" Type="http://schemas.openxmlformats.org/officeDocument/2006/relationships/slideLayout" Target="../slideLayouts/slideLayout168.xml"/><Relationship Id="rId52" Type="http://schemas.openxmlformats.org/officeDocument/2006/relationships/slideLayout" Target="../slideLayouts/slideLayout176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128.xml"/><Relationship Id="rId9" Type="http://schemas.openxmlformats.org/officeDocument/2006/relationships/slideLayout" Target="../slideLayouts/slideLayout133.xml"/><Relationship Id="rId14" Type="http://schemas.openxmlformats.org/officeDocument/2006/relationships/slideLayout" Target="../slideLayouts/slideLayout138.xml"/><Relationship Id="rId22" Type="http://schemas.openxmlformats.org/officeDocument/2006/relationships/slideLayout" Target="../slideLayouts/slideLayout146.xml"/><Relationship Id="rId27" Type="http://schemas.openxmlformats.org/officeDocument/2006/relationships/slideLayout" Target="../slideLayouts/slideLayout151.xml"/><Relationship Id="rId30" Type="http://schemas.openxmlformats.org/officeDocument/2006/relationships/slideLayout" Target="../slideLayouts/slideLayout154.xml"/><Relationship Id="rId35" Type="http://schemas.openxmlformats.org/officeDocument/2006/relationships/slideLayout" Target="../slideLayouts/slideLayout159.xml"/><Relationship Id="rId43" Type="http://schemas.openxmlformats.org/officeDocument/2006/relationships/slideLayout" Target="../slideLayouts/slideLayout167.xml"/><Relationship Id="rId48" Type="http://schemas.openxmlformats.org/officeDocument/2006/relationships/slideLayout" Target="../slideLayouts/slideLayout172.xml"/><Relationship Id="rId56" Type="http://schemas.openxmlformats.org/officeDocument/2006/relationships/slideLayout" Target="../slideLayouts/slideLayout180.xml"/><Relationship Id="rId8" Type="http://schemas.openxmlformats.org/officeDocument/2006/relationships/slideLayout" Target="../slideLayouts/slideLayout132.xml"/><Relationship Id="rId51" Type="http://schemas.openxmlformats.org/officeDocument/2006/relationships/slideLayout" Target="../slideLayouts/slideLayout175.xml"/><Relationship Id="rId3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6.xml"/><Relationship Id="rId17" Type="http://schemas.openxmlformats.org/officeDocument/2006/relationships/slideLayout" Target="../slideLayouts/slideLayout141.xml"/><Relationship Id="rId25" Type="http://schemas.openxmlformats.org/officeDocument/2006/relationships/slideLayout" Target="../slideLayouts/slideLayout149.xml"/><Relationship Id="rId33" Type="http://schemas.openxmlformats.org/officeDocument/2006/relationships/slideLayout" Target="../slideLayouts/slideLayout157.xml"/><Relationship Id="rId38" Type="http://schemas.openxmlformats.org/officeDocument/2006/relationships/slideLayout" Target="../slideLayouts/slideLayout162.xml"/><Relationship Id="rId46" Type="http://schemas.openxmlformats.org/officeDocument/2006/relationships/slideLayout" Target="../slideLayouts/slideLayout170.xml"/><Relationship Id="rId5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85" y="132269"/>
            <a:ext cx="489688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85" y="576016"/>
            <a:ext cx="489688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5255" y="2978033"/>
            <a:ext cx="1021260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67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5098" y="2973193"/>
            <a:ext cx="65881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567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315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67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3192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67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201639" y="3029470"/>
            <a:ext cx="42576" cy="42583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67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545437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67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591848" y="3029470"/>
            <a:ext cx="42576" cy="42583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67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9144" y="3019152"/>
            <a:ext cx="30305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defTabSz="575895"/>
            <a:endParaRPr lang="en-US" sz="1512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6815" y="3017768"/>
            <a:ext cx="67203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defTabSz="575895"/>
            <a:endParaRPr lang="en-US" sz="1512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10157" y="3023626"/>
            <a:ext cx="7275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defTabSz="575895"/>
            <a:endParaRPr lang="en-US" sz="1512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5261693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04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5055571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04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7810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04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5036624" y="2954982"/>
            <a:ext cx="190114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36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5241703" y="2954982"/>
            <a:ext cx="190114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36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5451476" y="2954982"/>
            <a:ext cx="190114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36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574" y="2957146"/>
            <a:ext cx="190114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36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113" y="2953473"/>
            <a:ext cx="190114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36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11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86" y="132269"/>
            <a:ext cx="489688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86" y="576016"/>
            <a:ext cx="489688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5255" y="2978033"/>
            <a:ext cx="1021260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67" dirty="0">
                <a:solidFill>
                  <a:srgbClr val="FFFFFF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5099" y="2973193"/>
            <a:ext cx="65881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>
                <a:solidFill>
                  <a:srgbClr val="FFFFFF"/>
                </a:solidFill>
              </a:rPr>
              <a:pPr algn="ctr"/>
              <a:t>‹#›</a:t>
            </a:fld>
            <a:endParaRPr lang="en-US" sz="567" dirty="0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316" y="2972038"/>
            <a:ext cx="157445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67">
              <a:solidFill>
                <a:srgbClr val="2B2B2D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3193" y="2972038"/>
            <a:ext cx="157445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67">
              <a:solidFill>
                <a:srgbClr val="2B2B2D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201639" y="3029472"/>
            <a:ext cx="42576" cy="42583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67">
              <a:solidFill>
                <a:srgbClr val="2B2B2D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545438" y="2972038"/>
            <a:ext cx="157445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67">
              <a:solidFill>
                <a:srgbClr val="2B2B2D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591848" y="3029472"/>
            <a:ext cx="42576" cy="42583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67">
              <a:solidFill>
                <a:srgbClr val="2B2B2D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9145" y="3019152"/>
            <a:ext cx="30305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defTabSz="575895"/>
            <a:endParaRPr lang="en-US" sz="1512">
              <a:solidFill>
                <a:srgbClr val="FFFFFF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6816" y="3017768"/>
            <a:ext cx="67203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defTabSz="575895"/>
            <a:endParaRPr lang="en-US" sz="1512">
              <a:solidFill>
                <a:srgbClr val="FFFFFF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10157" y="3023626"/>
            <a:ext cx="7275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defTabSz="575895"/>
            <a:endParaRPr lang="en-US" sz="1512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5261694" y="2972038"/>
            <a:ext cx="157445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04">
              <a:solidFill>
                <a:srgbClr val="2B2B2D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5055572" y="2972038"/>
            <a:ext cx="157445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04">
              <a:solidFill>
                <a:srgbClr val="2B2B2D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7810" y="2972038"/>
            <a:ext cx="157445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04">
              <a:solidFill>
                <a:srgbClr val="2B2B2D"/>
              </a:solidFill>
            </a:endParaRPr>
          </a:p>
        </p:txBody>
      </p:sp>
      <p:sp>
        <p:nvSpPr>
          <p:cNvPr id="18" name="Rectangle 17">
            <a:hlinkClick r:id="rId69"/>
          </p:cNvPr>
          <p:cNvSpPr/>
          <p:nvPr userDrawn="1"/>
        </p:nvSpPr>
        <p:spPr>
          <a:xfrm>
            <a:off x="5036624" y="2954984"/>
            <a:ext cx="190114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36">
              <a:solidFill>
                <a:srgbClr val="2B2B2D"/>
              </a:solidFill>
            </a:endParaRPr>
          </a:p>
        </p:txBody>
      </p:sp>
      <p:sp>
        <p:nvSpPr>
          <p:cNvPr id="25" name="Rectangle 24">
            <a:hlinkClick r:id="rId70"/>
          </p:cNvPr>
          <p:cNvSpPr/>
          <p:nvPr userDrawn="1"/>
        </p:nvSpPr>
        <p:spPr>
          <a:xfrm>
            <a:off x="5241703" y="2954984"/>
            <a:ext cx="190114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36">
              <a:solidFill>
                <a:srgbClr val="2B2B2D"/>
              </a:solidFill>
            </a:endParaRPr>
          </a:p>
        </p:txBody>
      </p:sp>
      <p:sp>
        <p:nvSpPr>
          <p:cNvPr id="26" name="Rectangle 25">
            <a:hlinkClick r:id="rId71"/>
          </p:cNvPr>
          <p:cNvSpPr/>
          <p:nvPr userDrawn="1"/>
        </p:nvSpPr>
        <p:spPr>
          <a:xfrm>
            <a:off x="5451476" y="2954984"/>
            <a:ext cx="190114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36">
              <a:solidFill>
                <a:srgbClr val="2B2B2D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574" y="2957148"/>
            <a:ext cx="190114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36">
              <a:solidFill>
                <a:srgbClr val="2B2B2D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113" y="2953475"/>
            <a:ext cx="190114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895"/>
            <a:endParaRPr lang="en-US" sz="536">
              <a:solidFill>
                <a:srgbClr val="2B2B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726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  <p:sldLayoutId id="2147483735" r:id="rId17"/>
    <p:sldLayoutId id="2147483736" r:id="rId18"/>
    <p:sldLayoutId id="2147483737" r:id="rId19"/>
    <p:sldLayoutId id="2147483738" r:id="rId20"/>
    <p:sldLayoutId id="2147483739" r:id="rId21"/>
    <p:sldLayoutId id="2147483740" r:id="rId22"/>
    <p:sldLayoutId id="2147483741" r:id="rId23"/>
    <p:sldLayoutId id="2147483742" r:id="rId24"/>
    <p:sldLayoutId id="2147483743" r:id="rId25"/>
    <p:sldLayoutId id="2147483744" r:id="rId26"/>
    <p:sldLayoutId id="2147483745" r:id="rId27"/>
    <p:sldLayoutId id="2147483746" r:id="rId28"/>
    <p:sldLayoutId id="2147483747" r:id="rId29"/>
    <p:sldLayoutId id="2147483748" r:id="rId30"/>
    <p:sldLayoutId id="2147483749" r:id="rId31"/>
    <p:sldLayoutId id="2147483750" r:id="rId32"/>
    <p:sldLayoutId id="2147483751" r:id="rId33"/>
    <p:sldLayoutId id="2147483752" r:id="rId34"/>
    <p:sldLayoutId id="2147483753" r:id="rId35"/>
    <p:sldLayoutId id="2147483754" r:id="rId36"/>
    <p:sldLayoutId id="2147483755" r:id="rId37"/>
    <p:sldLayoutId id="2147483756" r:id="rId38"/>
    <p:sldLayoutId id="2147483757" r:id="rId39"/>
    <p:sldLayoutId id="2147483758" r:id="rId40"/>
    <p:sldLayoutId id="2147483759" r:id="rId41"/>
    <p:sldLayoutId id="2147483760" r:id="rId42"/>
    <p:sldLayoutId id="2147483761" r:id="rId43"/>
    <p:sldLayoutId id="2147483762" r:id="rId44"/>
    <p:sldLayoutId id="2147483763" r:id="rId45"/>
    <p:sldLayoutId id="2147483764" r:id="rId46"/>
    <p:sldLayoutId id="2147483765" r:id="rId47"/>
    <p:sldLayoutId id="2147483766" r:id="rId48"/>
    <p:sldLayoutId id="2147483767" r:id="rId49"/>
    <p:sldLayoutId id="2147483768" r:id="rId50"/>
    <p:sldLayoutId id="2147483769" r:id="rId51"/>
    <p:sldLayoutId id="2147483770" r:id="rId52"/>
    <p:sldLayoutId id="2147483771" r:id="rId53"/>
    <p:sldLayoutId id="2147483772" r:id="rId54"/>
    <p:sldLayoutId id="2147483773" r:id="rId55"/>
    <p:sldLayoutId id="2147483774" r:id="rId56"/>
    <p:sldLayoutId id="2147483775" r:id="rId57"/>
    <p:sldLayoutId id="2147483776" r:id="rId58"/>
    <p:sldLayoutId id="2147483777" r:id="rId59"/>
    <p:sldLayoutId id="2147483778" r:id="rId60"/>
    <p:sldLayoutId id="2147483779" r:id="rId61"/>
    <p:sldLayoutId id="2147483780" r:id="rId62"/>
    <p:sldLayoutId id="2147483781" r:id="rId63"/>
    <p:sldLayoutId id="2147483782" r:id="rId64"/>
    <p:sldLayoutId id="2147483783" r:id="rId65"/>
    <p:sldLayoutId id="2147483784" r:id="rId66"/>
    <p:sldLayoutId id="2147483785" r:id="rId6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84" y="132269"/>
            <a:ext cx="489688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84" y="576016"/>
            <a:ext cx="489688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5255" y="2978033"/>
            <a:ext cx="1021260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31963">
              <a:defRPr/>
            </a:pPr>
            <a:r>
              <a:rPr lang="en-US" sz="567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5097" y="2973193"/>
            <a:ext cx="65881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31963">
              <a:defRPr/>
            </a:pPr>
            <a:fld id="{1A290D8D-6BA0-418D-AFED-C65293F70DA0}" type="slidenum">
              <a:rPr lang="en-US" sz="567" smtClean="0">
                <a:solidFill>
                  <a:srgbClr val="57565A">
                    <a:tint val="75000"/>
                  </a:srgbClr>
                </a:solidFill>
              </a:rPr>
              <a:pPr algn="ctr" defTabSz="431963">
                <a:defRPr/>
              </a:pPr>
              <a:t>‹#›</a:t>
            </a:fld>
            <a:endParaRPr lang="en-US" sz="567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315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567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3192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567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201639" y="3029469"/>
            <a:ext cx="42576" cy="42583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567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545437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567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591848" y="3029469"/>
            <a:ext cx="42576" cy="42583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567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9143" y="3019152"/>
            <a:ext cx="30305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defTabSz="575936">
              <a:defRPr/>
            </a:pPr>
            <a:endParaRPr lang="en-US" sz="1512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6815" y="3017768"/>
            <a:ext cx="67203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defTabSz="575936">
              <a:defRPr/>
            </a:pPr>
            <a:endParaRPr lang="en-US" sz="1512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10157" y="3023626"/>
            <a:ext cx="7275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defTabSz="575936">
              <a:defRPr/>
            </a:pPr>
            <a:endParaRPr lang="en-US" sz="1512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5261693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504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5055571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504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7810" y="2972038"/>
            <a:ext cx="157445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504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5036624" y="2954981"/>
            <a:ext cx="190114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1134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5241703" y="2954981"/>
            <a:ext cx="190114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1134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5451476" y="2954981"/>
            <a:ext cx="190114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1134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574" y="2957145"/>
            <a:ext cx="190114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1134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113" y="2953472"/>
            <a:ext cx="190114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75936">
              <a:defRPr/>
            </a:pPr>
            <a:endParaRPr lang="en-US" sz="1134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146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  <p:sldLayoutId id="2147483804" r:id="rId18"/>
    <p:sldLayoutId id="2147483805" r:id="rId19"/>
    <p:sldLayoutId id="2147483806" r:id="rId20"/>
    <p:sldLayoutId id="2147483807" r:id="rId21"/>
    <p:sldLayoutId id="2147483808" r:id="rId22"/>
    <p:sldLayoutId id="2147483809" r:id="rId23"/>
    <p:sldLayoutId id="2147483810" r:id="rId24"/>
    <p:sldLayoutId id="2147483811" r:id="rId25"/>
    <p:sldLayoutId id="2147483812" r:id="rId26"/>
    <p:sldLayoutId id="2147483813" r:id="rId27"/>
    <p:sldLayoutId id="2147483814" r:id="rId28"/>
    <p:sldLayoutId id="2147483815" r:id="rId29"/>
    <p:sldLayoutId id="2147483816" r:id="rId30"/>
    <p:sldLayoutId id="2147483817" r:id="rId31"/>
    <p:sldLayoutId id="2147483818" r:id="rId32"/>
    <p:sldLayoutId id="2147483819" r:id="rId33"/>
    <p:sldLayoutId id="2147483820" r:id="rId34"/>
    <p:sldLayoutId id="2147483821" r:id="rId35"/>
    <p:sldLayoutId id="2147483822" r:id="rId36"/>
    <p:sldLayoutId id="2147483823" r:id="rId37"/>
    <p:sldLayoutId id="2147483824" r:id="rId38"/>
    <p:sldLayoutId id="2147483825" r:id="rId39"/>
    <p:sldLayoutId id="2147483826" r:id="rId40"/>
    <p:sldLayoutId id="2147483827" r:id="rId41"/>
    <p:sldLayoutId id="2147483828" r:id="rId42"/>
    <p:sldLayoutId id="2147483829" r:id="rId43"/>
    <p:sldLayoutId id="2147483830" r:id="rId44"/>
    <p:sldLayoutId id="2147483831" r:id="rId45"/>
    <p:sldLayoutId id="2147483832" r:id="rId46"/>
    <p:sldLayoutId id="2147483833" r:id="rId47"/>
    <p:sldLayoutId id="2147483834" r:id="rId48"/>
    <p:sldLayoutId id="2147483835" r:id="rId49"/>
    <p:sldLayoutId id="2147483836" r:id="rId50"/>
    <p:sldLayoutId id="2147483837" r:id="rId51"/>
    <p:sldLayoutId id="2147483838" r:id="rId52"/>
    <p:sldLayoutId id="2147483839" r:id="rId53"/>
    <p:sldLayoutId id="2147483840" r:id="rId54"/>
    <p:sldLayoutId id="2147483841" r:id="rId55"/>
    <p:sldLayoutId id="2147483842" r:id="rId56"/>
    <p:sldLayoutId id="2147483843" r:id="rId57"/>
    <p:sldLayoutId id="2147483844" r:id="rId58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1589"/>
            <a:ext cx="5751512" cy="75435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hangingPunct="1">
              <a:defRPr/>
            </a:pPr>
            <a:endParaRPr sz="1132"/>
          </a:p>
        </p:txBody>
      </p:sp>
      <p:sp>
        <p:nvSpPr>
          <p:cNvPr id="7" name="object 11">
            <a:extLst>
              <a:ext uri="{FF2B5EF4-FFF2-40B4-BE49-F238E27FC236}">
                <a16:creationId xmlns="" xmlns:a16="http://schemas.microsoft.com/office/drawing/2014/main" id="{5F51CFAD-96D5-43D9-88ED-2777CD2CAA91}"/>
              </a:ext>
            </a:extLst>
          </p:cNvPr>
          <p:cNvSpPr>
            <a:spLocks/>
          </p:cNvSpPr>
          <p:nvPr/>
        </p:nvSpPr>
        <p:spPr bwMode="auto">
          <a:xfrm>
            <a:off x="330200" y="196205"/>
            <a:ext cx="407988" cy="365125"/>
          </a:xfrm>
          <a:custGeom>
            <a:avLst/>
            <a:gdLst>
              <a:gd name="T0" fmla="*/ 406874 w 407034"/>
              <a:gd name="T1" fmla="*/ 366187 h 366395"/>
              <a:gd name="T2" fmla="*/ 0 w 407034"/>
              <a:gd name="T3" fmla="*/ 21700 h 366395"/>
              <a:gd name="T4" fmla="*/ 20342 w 407034"/>
              <a:gd name="T5" fmla="*/ 40686 h 366395"/>
              <a:gd name="T6" fmla="*/ 17632 w 407034"/>
              <a:gd name="T7" fmla="*/ 27122 h 366395"/>
              <a:gd name="T8" fmla="*/ 54248 w 407034"/>
              <a:gd name="T9" fmla="*/ 0 h 366395"/>
              <a:gd name="T10" fmla="*/ 47468 w 407034"/>
              <a:gd name="T11" fmla="*/ 352624 h 366395"/>
              <a:gd name="T12" fmla="*/ 47468 w 407034"/>
              <a:gd name="T13" fmla="*/ 183092 h 366395"/>
              <a:gd name="T14" fmla="*/ 101718 w 407034"/>
              <a:gd name="T15" fmla="*/ 352624 h 366395"/>
              <a:gd name="T16" fmla="*/ 157999 w 407034"/>
              <a:gd name="T17" fmla="*/ 125453 h 366395"/>
              <a:gd name="T18" fmla="*/ 142405 w 407034"/>
              <a:gd name="T19" fmla="*/ 352624 h 366395"/>
              <a:gd name="T20" fmla="*/ 142405 w 407034"/>
              <a:gd name="T21" fmla="*/ 203436 h 366395"/>
              <a:gd name="T22" fmla="*/ 226642 w 407034"/>
              <a:gd name="T23" fmla="*/ 109857 h 366395"/>
              <a:gd name="T24" fmla="*/ 169531 w 407034"/>
              <a:gd name="T25" fmla="*/ 270568 h 366395"/>
              <a:gd name="T26" fmla="*/ 185806 w 407034"/>
              <a:gd name="T27" fmla="*/ 260399 h 366395"/>
              <a:gd name="T28" fmla="*/ 228474 w 407034"/>
              <a:gd name="T29" fmla="*/ 250449 h 366395"/>
              <a:gd name="T30" fmla="*/ 203436 w 407034"/>
              <a:gd name="T31" fmla="*/ 252262 h 366395"/>
              <a:gd name="T32" fmla="*/ 223782 w 407034"/>
              <a:gd name="T33" fmla="*/ 352624 h 366395"/>
              <a:gd name="T34" fmla="*/ 233190 w 407034"/>
              <a:gd name="T35" fmla="*/ 256075 h 366395"/>
              <a:gd name="T36" fmla="*/ 264469 w 407034"/>
              <a:gd name="T37" fmla="*/ 352624 h 366395"/>
              <a:gd name="T38" fmla="*/ 291592 w 407034"/>
              <a:gd name="T39" fmla="*/ 81373 h 366395"/>
              <a:gd name="T40" fmla="*/ 372971 w 407034"/>
              <a:gd name="T41" fmla="*/ 196656 h 366395"/>
              <a:gd name="T42" fmla="*/ 318717 w 407034"/>
              <a:gd name="T43" fmla="*/ 164105 h 366395"/>
              <a:gd name="T44" fmla="*/ 305156 w 407034"/>
              <a:gd name="T45" fmla="*/ 156646 h 366395"/>
              <a:gd name="T46" fmla="*/ 359406 w 407034"/>
              <a:gd name="T47" fmla="*/ 352624 h 366395"/>
              <a:gd name="T48" fmla="*/ 386532 w 407034"/>
              <a:gd name="T49" fmla="*/ 40686 h 366395"/>
              <a:gd name="T50" fmla="*/ 226642 w 407034"/>
              <a:gd name="T51" fmla="*/ 109857 h 366395"/>
              <a:gd name="T52" fmla="*/ 258281 w 407034"/>
              <a:gd name="T53" fmla="*/ 155630 h 366395"/>
              <a:gd name="T54" fmla="*/ 278030 w 407034"/>
              <a:gd name="T55" fmla="*/ 203436 h 366395"/>
              <a:gd name="T56" fmla="*/ 261153 w 407034"/>
              <a:gd name="T57" fmla="*/ 136430 h 366395"/>
              <a:gd name="T58" fmla="*/ 69843 w 407034"/>
              <a:gd name="T59" fmla="*/ 160037 h 366395"/>
              <a:gd name="T60" fmla="*/ 74594 w 407034"/>
              <a:gd name="T61" fmla="*/ 183092 h 366395"/>
              <a:gd name="T62" fmla="*/ 88157 w 407034"/>
              <a:gd name="T63" fmla="*/ 164782 h 366395"/>
              <a:gd name="T64" fmla="*/ 88157 w 407034"/>
              <a:gd name="T65" fmla="*/ 147830 h 366395"/>
              <a:gd name="T66" fmla="*/ 101718 w 407034"/>
              <a:gd name="T67" fmla="*/ 183092 h 366395"/>
              <a:gd name="T68" fmla="*/ 318717 w 407034"/>
              <a:gd name="T69" fmla="*/ 164105 h 366395"/>
              <a:gd name="T70" fmla="*/ 332280 w 407034"/>
              <a:gd name="T71" fmla="*/ 183092 h 366395"/>
              <a:gd name="T72" fmla="*/ 406874 w 407034"/>
              <a:gd name="T73" fmla="*/ 0 h 366395"/>
              <a:gd name="T74" fmla="*/ 359406 w 407034"/>
              <a:gd name="T75" fmla="*/ 183092 h 366395"/>
              <a:gd name="T76" fmla="*/ 400093 w 407034"/>
              <a:gd name="T77" fmla="*/ 35261 h 366395"/>
              <a:gd name="T78" fmla="*/ 366187 w 407034"/>
              <a:gd name="T79" fmla="*/ 13561 h 366395"/>
              <a:gd name="T80" fmla="*/ 101718 w 407034"/>
              <a:gd name="T81" fmla="*/ 40686 h 366395"/>
              <a:gd name="T82" fmla="*/ 305156 w 407034"/>
              <a:gd name="T83" fmla="*/ 81373 h 366395"/>
              <a:gd name="T84" fmla="*/ 305156 w 407034"/>
              <a:gd name="T85" fmla="*/ 54248 h 366395"/>
              <a:gd name="T86" fmla="*/ 331944 w 407034"/>
              <a:gd name="T87" fmla="*/ 156646 h 366395"/>
              <a:gd name="T88" fmla="*/ 291592 w 407034"/>
              <a:gd name="T89" fmla="*/ 67812 h 366395"/>
              <a:gd name="T90" fmla="*/ 40686 w 407034"/>
              <a:gd name="T91" fmla="*/ 13561 h 366395"/>
              <a:gd name="T92" fmla="*/ 54248 w 407034"/>
              <a:gd name="T93" fmla="*/ 21700 h 366395"/>
              <a:gd name="T94" fmla="*/ 393313 w 407034"/>
              <a:gd name="T95" fmla="*/ 18986 h 366395"/>
              <a:gd name="T96" fmla="*/ 406874 w 407034"/>
              <a:gd name="T97" fmla="*/ 13561 h 366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" name="object 2">
            <a:extLst>
              <a:ext uri="{FF2B5EF4-FFF2-40B4-BE49-F238E27FC236}">
                <a16:creationId xmlns="" xmlns:a16="http://schemas.microsoft.com/office/drawing/2014/main" id="{173C2D9C-C6BD-4DDA-B358-531897F817D9}"/>
              </a:ext>
            </a:extLst>
          </p:cNvPr>
          <p:cNvSpPr txBox="1">
            <a:spLocks/>
          </p:cNvSpPr>
          <p:nvPr/>
        </p:nvSpPr>
        <p:spPr>
          <a:xfrm>
            <a:off x="936303" y="109686"/>
            <a:ext cx="3627437" cy="538163"/>
          </a:xfrm>
          <a:prstGeom prst="rect">
            <a:avLst/>
          </a:prstGeom>
        </p:spPr>
        <p:txBody>
          <a:bodyPr lIns="0" tIns="14604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eaLnBrk="1" fontAlgn="auto" hangingPunct="1">
              <a:spcBef>
                <a:spcPts val="114"/>
              </a:spcBef>
              <a:spcAft>
                <a:spcPts val="0"/>
              </a:spcAft>
              <a:defRPr/>
            </a:pPr>
            <a:r>
              <a:rPr lang="en-US" kern="0" spc="5" dirty="0" err="1">
                <a:solidFill>
                  <a:sysClr val="window" lastClr="FFFFFF"/>
                </a:solidFill>
              </a:rPr>
              <a:t>O‘zbekiston</a:t>
            </a:r>
            <a:r>
              <a:rPr lang="en-US" kern="0" spc="-30" dirty="0">
                <a:solidFill>
                  <a:sysClr val="window" lastClr="FFFFFF"/>
                </a:solidFill>
              </a:rPr>
              <a:t> </a:t>
            </a:r>
            <a:r>
              <a:rPr lang="en-US" kern="0" spc="5" dirty="0" err="1">
                <a:solidFill>
                  <a:sysClr val="window" lastClr="FFFFFF"/>
                </a:solidFill>
              </a:rPr>
              <a:t>tarixi</a:t>
            </a:r>
            <a:endParaRPr lang="en-US" kern="0" spc="5" dirty="0">
              <a:solidFill>
                <a:sysClr val="window" lastClr="FFFFFF"/>
              </a:solidFill>
            </a:endParaRPr>
          </a:p>
        </p:txBody>
      </p:sp>
      <p:sp>
        <p:nvSpPr>
          <p:cNvPr id="1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98587" y="77143"/>
            <a:ext cx="603250" cy="6032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 eaLnBrk="1" hangingPunct="1">
              <a:defRPr/>
            </a:pPr>
            <a:endParaRPr sz="1132"/>
          </a:p>
        </p:txBody>
      </p:sp>
      <p:sp>
        <p:nvSpPr>
          <p:cNvPr id="11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5005387" y="127017"/>
            <a:ext cx="174625" cy="371475"/>
          </a:xfrm>
          <a:prstGeom prst="rect">
            <a:avLst/>
          </a:prstGeom>
        </p:spPr>
        <p:txBody>
          <a:bodyPr lIns="0" tIns="15852" rIns="0" bIns="0">
            <a:spAutoFit/>
          </a:bodyPr>
          <a:lstStyle/>
          <a:p>
            <a:pPr eaLnBrk="1" hangingPunct="1">
              <a:spcBef>
                <a:spcPts val="125"/>
              </a:spcBef>
              <a:defRPr/>
            </a:pPr>
            <a:r>
              <a:rPr lang="en-US" sz="2247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2247" dirty="0">
              <a:latin typeface="Arial"/>
              <a:cs typeface="Arial"/>
            </a:endParaRPr>
          </a:p>
        </p:txBody>
      </p:sp>
      <p:sp>
        <p:nvSpPr>
          <p:cNvPr id="12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918804" y="436712"/>
            <a:ext cx="268287" cy="211137"/>
          </a:xfrm>
          <a:prstGeom prst="rect">
            <a:avLst/>
          </a:prstGeom>
        </p:spPr>
        <p:txBody>
          <a:bodyPr lIns="0" tIns="12047" rIns="0" bIns="0">
            <a:spAutoFit/>
          </a:bodyPr>
          <a:lstStyle/>
          <a:p>
            <a:pPr eaLnBrk="1" hangingPunct="1">
              <a:spcBef>
                <a:spcPts val="95"/>
              </a:spcBef>
              <a:defRPr/>
            </a:pPr>
            <a:r>
              <a:rPr sz="1298" spc="-5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1298" dirty="0">
              <a:latin typeface="Arial"/>
              <a:cs typeface="Arial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24345" y="1131296"/>
            <a:ext cx="3352317" cy="560389"/>
          </a:xfrm>
          <a:prstGeom prst="rect">
            <a:avLst/>
          </a:prstGeom>
        </p:spPr>
        <p:txBody>
          <a:bodyPr wrap="square" lIns="0" tIns="13949" rIns="0" bIns="0">
            <a:spAutoFit/>
          </a:bodyPr>
          <a:lstStyle>
            <a:lvl1pPr marL="17463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484313" indent="7985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941513" indent="7985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398713" indent="7985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855913" indent="7985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ts val="1950"/>
              </a:lnSpc>
              <a:spcBef>
                <a:spcPts val="113"/>
              </a:spcBef>
            </a:pPr>
            <a:r>
              <a:rPr lang="ru-RU" altLang="ru-RU" sz="1700" b="1" dirty="0" err="1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ru-RU" altLang="ru-RU" sz="17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87" defTabSz="575895">
              <a:spcBef>
                <a:spcPts val="110"/>
              </a:spcBef>
            </a:pPr>
            <a:endParaRPr lang="ru-RU" sz="1800" b="1" kern="0" dirty="0">
              <a:solidFill>
                <a:schemeClr val="tx2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14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30235" y="1128823"/>
            <a:ext cx="342900" cy="6794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hangingPunct="1">
              <a:defRPr/>
            </a:pPr>
            <a:endParaRPr sz="1132"/>
          </a:p>
        </p:txBody>
      </p:sp>
      <p:sp>
        <p:nvSpPr>
          <p:cNvPr id="15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10045" y="2124100"/>
            <a:ext cx="342900" cy="6794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 eaLnBrk="1" hangingPunct="1">
              <a:defRPr/>
            </a:pPr>
            <a:endParaRPr sz="1132"/>
          </a:p>
        </p:txBody>
      </p:sp>
      <p:sp>
        <p:nvSpPr>
          <p:cNvPr id="2" name="Прямоугольник 1"/>
          <p:cNvSpPr/>
          <p:nvPr/>
        </p:nvSpPr>
        <p:spPr>
          <a:xfrm>
            <a:off x="824345" y="1342251"/>
            <a:ext cx="34243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>
                <a:solidFill>
                  <a:srgbClr val="2E3193"/>
                </a:solidFill>
                <a:latin typeface="Times New Roman"/>
              </a:rPr>
              <a:t>XIX </a:t>
            </a:r>
            <a:r>
              <a:rPr lang="pt-BR" sz="1600" b="1" dirty="0">
                <a:solidFill>
                  <a:srgbClr val="2E3193"/>
                </a:solidFill>
                <a:latin typeface="Times New Roman"/>
              </a:rPr>
              <a:t>ASR O‘RTALARIDA O‘ZBEK XONLIKLARINING</a:t>
            </a:r>
          </a:p>
          <a:p>
            <a:r>
              <a:rPr lang="en-US" sz="1600" b="1" dirty="0">
                <a:solidFill>
                  <a:srgbClr val="2E3193"/>
                </a:solidFill>
                <a:latin typeface="Times New Roman"/>
              </a:rPr>
              <a:t>MA’MURIY BOSHQARUV TIZIMI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002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Xiva</a:t>
            </a:r>
            <a:r>
              <a:rPr lang="en-US" sz="2400" dirty="0"/>
              <a:t> </a:t>
            </a:r>
            <a:r>
              <a:rPr lang="en-US" sz="2400" dirty="0" err="1" smtClean="0"/>
              <a:t>xonligidagi</a:t>
            </a:r>
            <a:r>
              <a:rPr lang="en-US" sz="2400" dirty="0" smtClean="0"/>
              <a:t> </a:t>
            </a:r>
            <a:r>
              <a:rPr lang="en-US" sz="2400" dirty="0" err="1"/>
              <a:t>davlat</a:t>
            </a:r>
            <a:r>
              <a:rPr lang="en-US" sz="2400" dirty="0"/>
              <a:t> </a:t>
            </a:r>
            <a:r>
              <a:rPr lang="en-US" sz="2400" dirty="0" err="1" smtClean="0"/>
              <a:t>mansablari</a:t>
            </a:r>
            <a:r>
              <a:rPr lang="en-US" sz="2400" dirty="0" smtClean="0"/>
              <a:t>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2207" y="639409"/>
            <a:ext cx="3096343" cy="284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97815">
              <a:lnSpc>
                <a:spcPct val="96000"/>
              </a:lnSpc>
              <a:spcBef>
                <a:spcPts val="20"/>
              </a:spcBef>
            </a:pPr>
            <a:r>
              <a:rPr lang="ms-MY" sz="13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ru-RU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4215" y="923782"/>
            <a:ext cx="5472608" cy="58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endParaRPr lang="ru-RU" sz="1500" dirty="0">
              <a:solidFill>
                <a:prstClr val="black"/>
              </a:solidFill>
              <a:latin typeface="Calibri"/>
            </a:endParaRPr>
          </a:p>
          <a:p>
            <a:pPr marL="192881" indent="-192881">
              <a:spcBef>
                <a:spcPct val="20000"/>
              </a:spcBef>
              <a:buFont typeface="Arial" pitchFamily="34" charset="0"/>
              <a:buChar char="•"/>
            </a:pP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4215" y="649754"/>
            <a:ext cx="54726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 marR="81915" lvl="0">
              <a:spcBef>
                <a:spcPts val="1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Devonbegi-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oliy amaldor bo‘lib uning ixtiyorida  qushbegi, mehtar, otaliqdan iborat kengash faoliyat ko‘rsatgan.</a:t>
            </a:r>
            <a:endParaRPr lang="ms-MY" sz="14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90488" marR="81915" lvl="0">
              <a:spcBef>
                <a:spcPts val="1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Mirshabboshi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- aholining tinchligi va osoyishtaligiga ma’sul bo‘lgan.</a:t>
            </a:r>
            <a:endParaRPr lang="ms-MY" sz="14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90488" marR="81915" lvl="0">
              <a:spcBef>
                <a:spcPts val="1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Yasavulboshi-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xon qo‘shinlarining bosh qo‘mondoni, xonlikda tartib –intizom ishlariga ma’sul bo‘lgan</a:t>
            </a: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  <a:p>
            <a:pPr marL="90488" marR="81915" lvl="0">
              <a:spcBef>
                <a:spcPts val="1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Shayxulislom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- diniy ishlar va shariat qoidalariga rioya etilishi va amal qilinishi masalalariga ma’sul shaxs.</a:t>
            </a:r>
          </a:p>
          <a:p>
            <a:pPr marL="90488" marR="81915" lvl="0">
              <a:spcBef>
                <a:spcPts val="1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Mirobboshi-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sug‘orish inshootlari va suv ta’minoti hamda taqsimotiga ma’sul shaxs.</a:t>
            </a:r>
            <a:endParaRPr lang="ms-MY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488" marR="81915" lvl="0">
              <a:spcBef>
                <a:spcPts val="1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Lashkarboshi-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 bo‘linmalarga qo‘mondonlik qilgan.</a:t>
            </a:r>
          </a:p>
          <a:p>
            <a:pPr marL="90488" marR="81915" lvl="0" algn="ctr">
              <a:spcBef>
                <a:spcPts val="15"/>
              </a:spcBef>
            </a:pPr>
            <a:endParaRPr lang="ms-MY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488" marR="81915" lvl="0" algn="ctr">
              <a:spcBef>
                <a:spcPts val="15"/>
              </a:spcBef>
            </a:pPr>
            <a:endParaRPr lang="ms-MY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488" marR="81915" lvl="0" algn="ctr">
              <a:spcBef>
                <a:spcPts val="15"/>
              </a:spcBef>
            </a:pPr>
            <a:endParaRPr lang="ms-MY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488" marR="81915" lvl="0" algn="ctr">
              <a:spcBef>
                <a:spcPts val="15"/>
              </a:spcBef>
            </a:pPr>
            <a:endParaRPr lang="ms-MY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488" marR="81915" lvl="0" algn="ctr">
              <a:spcBef>
                <a:spcPts val="15"/>
              </a:spcBef>
            </a:pPr>
            <a:endParaRPr lang="ms-MY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488" marR="81915" lvl="0" algn="ctr">
              <a:spcBef>
                <a:spcPts val="15"/>
              </a:spcBef>
            </a:pPr>
            <a:endParaRPr lang="ms-MY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0488" marR="81915" lvl="0" algn="ctr">
              <a:spcBef>
                <a:spcPts val="15"/>
              </a:spcBef>
            </a:pPr>
            <a:endParaRPr lang="ms-MY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94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Qo‘qon</a:t>
            </a:r>
            <a:r>
              <a:rPr lang="en-US" dirty="0"/>
              <a:t> </a:t>
            </a:r>
            <a:r>
              <a:rPr lang="en-US" dirty="0" err="1" smtClean="0"/>
              <a:t>xonligi</a:t>
            </a:r>
            <a:r>
              <a:rPr lang="en-US" dirty="0" smtClean="0"/>
              <a:t> </a:t>
            </a:r>
            <a:r>
              <a:rPr lang="en-US" dirty="0" err="1" smtClean="0"/>
              <a:t>davlat</a:t>
            </a:r>
            <a:r>
              <a:rPr lang="en-US" dirty="0" smtClean="0"/>
              <a:t> </a:t>
            </a:r>
            <a:r>
              <a:rPr lang="en-US" dirty="0" err="1" smtClean="0"/>
              <a:t>boshqaruvi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2207" y="639409"/>
            <a:ext cx="3096343" cy="284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97815">
              <a:lnSpc>
                <a:spcPct val="96000"/>
              </a:lnSpc>
              <a:spcBef>
                <a:spcPts val="20"/>
              </a:spcBef>
            </a:pPr>
            <a:r>
              <a:rPr lang="ms-MY" sz="13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ru-RU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4215" y="923782"/>
            <a:ext cx="5472608" cy="58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endParaRPr lang="ru-RU" sz="1500" dirty="0">
              <a:solidFill>
                <a:prstClr val="black"/>
              </a:solidFill>
              <a:latin typeface="Calibri"/>
            </a:endParaRPr>
          </a:p>
          <a:p>
            <a:pPr marL="192881" indent="-192881">
              <a:spcBef>
                <a:spcPct val="20000"/>
              </a:spcBef>
              <a:buFont typeface="Arial" pitchFamily="34" charset="0"/>
              <a:buChar char="•"/>
            </a:pP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207" y="559780"/>
            <a:ext cx="56888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2260" marR="81915" lvl="0" algn="just">
              <a:spcBef>
                <a:spcPts val="15"/>
              </a:spcBef>
            </a:pP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	</a:t>
            </a:r>
            <a:endParaRPr lang="ms-MY" sz="1800" dirty="0" smtClean="0">
              <a:solidFill>
                <a:srgbClr val="00206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302260" marR="81915" lvl="0" algn="just">
              <a:spcBef>
                <a:spcPts val="15"/>
              </a:spcBef>
            </a:pP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Qo‘qon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xonligida oliy hukmdor xon hisoblangan. Xonlik </a:t>
            </a:r>
            <a:r>
              <a:rPr lang="ms-MY" sz="18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minglar sulolasi </a:t>
            </a: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tomonidan  boshqarilgan va uning ma’muriy markazi Qo‘qon shahri bo‘lgan. Qo‘qon xoni hokimiyati merosiy hisoblanib, xon cheklanmagan siyosiy, ma’muriy va harbiy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hokimiyatga ega bo‘lgan. </a:t>
            </a:r>
          </a:p>
          <a:p>
            <a:pPr marL="302260" marR="81915" lvl="0" algn="just">
              <a:spcBef>
                <a:spcPts val="15"/>
              </a:spcBef>
            </a:pPr>
            <a:endParaRPr lang="ru-RU" sz="1800" dirty="0">
              <a:solidFill>
                <a:srgbClr val="00206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99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72207" y="153664"/>
            <a:ext cx="5616623" cy="38626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Qo‘qon</a:t>
            </a:r>
            <a:r>
              <a:rPr lang="en-US" dirty="0"/>
              <a:t> </a:t>
            </a:r>
            <a:r>
              <a:rPr lang="en-US" dirty="0" err="1" smtClean="0"/>
              <a:t>xonligidagi</a:t>
            </a:r>
            <a:r>
              <a:rPr lang="en-US" dirty="0" smtClean="0"/>
              <a:t> </a:t>
            </a:r>
            <a:r>
              <a:rPr lang="en-US" dirty="0" err="1" smtClean="0"/>
              <a:t>davlat</a:t>
            </a:r>
            <a:r>
              <a:rPr lang="en-US" dirty="0" smtClean="0"/>
              <a:t> </a:t>
            </a:r>
            <a:r>
              <a:rPr lang="en-US" dirty="0" err="1" smtClean="0"/>
              <a:t>mansablari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2207" y="639409"/>
            <a:ext cx="3096343" cy="284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97815">
              <a:lnSpc>
                <a:spcPct val="96000"/>
              </a:lnSpc>
              <a:spcBef>
                <a:spcPts val="20"/>
              </a:spcBef>
            </a:pPr>
            <a:r>
              <a:rPr lang="ms-MY" sz="13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ru-RU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6223" y="639409"/>
            <a:ext cx="5400600" cy="2551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500" b="1" dirty="0" err="1" smtClean="0">
                <a:solidFill>
                  <a:prstClr val="black"/>
                </a:solidFill>
                <a:latin typeface="Calibri"/>
              </a:rPr>
              <a:t>Amirlashkar</a:t>
            </a:r>
            <a:r>
              <a:rPr lang="en-US" sz="1500" b="1" dirty="0" smtClean="0">
                <a:solidFill>
                  <a:prstClr val="black"/>
                </a:solidFill>
                <a:latin typeface="Calibri"/>
              </a:rPr>
              <a:t> - </a:t>
            </a:r>
            <a:r>
              <a:rPr lang="en-US" sz="1500" dirty="0" err="1" smtClean="0">
                <a:solidFill>
                  <a:prstClr val="black"/>
                </a:solidFill>
                <a:latin typeface="Calibri"/>
              </a:rPr>
              <a:t>harbiy</a:t>
            </a:r>
            <a:r>
              <a:rPr lang="en-US" sz="15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500" dirty="0" err="1" smtClean="0">
                <a:solidFill>
                  <a:prstClr val="black"/>
                </a:solidFill>
                <a:latin typeface="Calibri"/>
              </a:rPr>
              <a:t>vazir</a:t>
            </a:r>
            <a:r>
              <a:rPr lang="en-US" sz="15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500" dirty="0" err="1" smtClean="0">
                <a:solidFill>
                  <a:prstClr val="black"/>
                </a:solidFill>
                <a:latin typeface="Calibri"/>
              </a:rPr>
              <a:t>hisoblangan</a:t>
            </a:r>
            <a:r>
              <a:rPr lang="en-US" sz="1500" dirty="0" smtClean="0">
                <a:solidFill>
                  <a:prstClr val="black"/>
                </a:solidFill>
                <a:latin typeface="Calibri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sz="1600" b="1" dirty="0" err="1" smtClean="0">
                <a:solidFill>
                  <a:prstClr val="black"/>
                </a:solidFill>
                <a:latin typeface="Calibri"/>
              </a:rPr>
              <a:t>Mingboshi</a:t>
            </a: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-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harbiy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bo‘linmalar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rahbari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sz="1600" b="1" dirty="0" err="1" smtClean="0">
                <a:solidFill>
                  <a:prstClr val="black"/>
                </a:solidFill>
                <a:latin typeface="Calibri"/>
              </a:rPr>
              <a:t>Mehtar</a:t>
            </a: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-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xazina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ishlari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va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xarajatlarini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nazorat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qilgan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sz="1600" b="1" dirty="0" err="1" smtClean="0">
                <a:solidFill>
                  <a:prstClr val="black"/>
                </a:solidFill>
                <a:latin typeface="Calibri"/>
              </a:rPr>
              <a:t>Qozikalon</a:t>
            </a: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 , </a:t>
            </a:r>
            <a:r>
              <a:rPr lang="en-US" sz="1600" b="1" dirty="0" err="1" smtClean="0">
                <a:solidFill>
                  <a:prstClr val="black"/>
                </a:solidFill>
                <a:latin typeface="Calibri"/>
              </a:rPr>
              <a:t>qozilar</a:t>
            </a: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-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islom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dini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qoidalari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asosida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sud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ishlarini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olib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borganlar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.</a:t>
            </a:r>
            <a:endParaRPr lang="en-US" sz="1600" b="1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ct val="20000"/>
              </a:spcBef>
            </a:pPr>
            <a:r>
              <a:rPr lang="en-US" sz="1600" b="1" dirty="0" err="1" smtClean="0">
                <a:solidFill>
                  <a:prstClr val="black"/>
                </a:solidFill>
                <a:latin typeface="Calibri"/>
              </a:rPr>
              <a:t>Muhtasib-raislar</a:t>
            </a: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-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diniy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ishlar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shariat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qoidalariga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rioya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qilinishi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,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savdo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-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sotiqning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to‘g‘ri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yuritilishini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nazorat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qilganlar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.</a:t>
            </a:r>
            <a:endParaRPr lang="en-US" sz="1600" b="1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ct val="20000"/>
              </a:spcBef>
            </a:pPr>
            <a:r>
              <a:rPr lang="en-US" sz="1600" b="1" dirty="0" err="1" smtClean="0">
                <a:solidFill>
                  <a:prstClr val="black"/>
                </a:solidFill>
                <a:latin typeface="Calibri"/>
              </a:rPr>
              <a:t>Mirshab</a:t>
            </a: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 -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ichki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tartib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-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intizom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ishlari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bilan</a:t>
            </a: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alibri"/>
              </a:rPr>
              <a:t>shug‘ullangan</a:t>
            </a:r>
            <a:endParaRPr lang="ru-RU" sz="1600" dirty="0">
              <a:solidFill>
                <a:prstClr val="black"/>
              </a:solidFill>
              <a:latin typeface="Calibri"/>
            </a:endParaRPr>
          </a:p>
          <a:p>
            <a:pPr marL="192881" indent="-192881">
              <a:spcBef>
                <a:spcPct val="20000"/>
              </a:spcBef>
              <a:buFont typeface="Arial" pitchFamily="34" charset="0"/>
              <a:buChar char="•"/>
            </a:pP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207" y="559780"/>
            <a:ext cx="5688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2260" marR="81915" algn="just">
              <a:spcBef>
                <a:spcPts val="15"/>
              </a:spcBef>
            </a:pP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	</a:t>
            </a:r>
            <a:endParaRPr lang="ms-MY" sz="1800" dirty="0" smtClean="0">
              <a:solidFill>
                <a:srgbClr val="00206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7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288232" y="132269"/>
            <a:ext cx="5040738" cy="386260"/>
          </a:xfrm>
        </p:spPr>
        <p:txBody>
          <a:bodyPr>
            <a:normAutofit/>
          </a:bodyPr>
          <a:lstStyle/>
          <a:p>
            <a:r>
              <a:rPr lang="en-US" dirty="0" err="1" smtClean="0"/>
              <a:t>Xulosa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2207" y="639409"/>
            <a:ext cx="3096343" cy="284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97815">
              <a:lnSpc>
                <a:spcPct val="96000"/>
              </a:lnSpc>
              <a:spcBef>
                <a:spcPts val="20"/>
              </a:spcBef>
            </a:pPr>
            <a:r>
              <a:rPr lang="ms-MY" sz="13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ru-RU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4215" y="923782"/>
            <a:ext cx="5472608" cy="58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endParaRPr lang="ru-RU" sz="1500" dirty="0">
              <a:solidFill>
                <a:prstClr val="black"/>
              </a:solidFill>
              <a:latin typeface="Calibri"/>
            </a:endParaRPr>
          </a:p>
          <a:p>
            <a:pPr marL="192881" indent="-192881">
              <a:spcBef>
                <a:spcPct val="20000"/>
              </a:spcBef>
              <a:buFont typeface="Arial" pitchFamily="34" charset="0"/>
              <a:buChar char="•"/>
            </a:pP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4215" y="554970"/>
            <a:ext cx="5472608" cy="2575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0990" lvl="0" algn="just">
              <a:spcBef>
                <a:spcPts val="1015"/>
              </a:spcBef>
              <a:buClr>
                <a:srgbClr val="ED1C24"/>
              </a:buClr>
              <a:buSzPts val="1100"/>
              <a:tabLst>
                <a:tab pos="627380" algn="l"/>
              </a:tabLst>
            </a:pP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►	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O‘rta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Osiyo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xonliklarida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oliy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hukmdor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cheksiz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siyosiy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ma’muriy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sud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hokimiyatiga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ega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bo‘lgan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  <a:p>
            <a:pPr marR="300990" lvl="0" algn="just">
              <a:spcBef>
                <a:spcPts val="1015"/>
              </a:spcBef>
              <a:buClr>
                <a:srgbClr val="ED1C24"/>
              </a:buClr>
              <a:buSzPts val="1100"/>
              <a:tabLst>
                <a:tab pos="627380" algn="l"/>
              </a:tabLst>
            </a:pP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►	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Viloyat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tumanlarni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oliy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hukmdor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tomonidan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tayinlangan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shaxslar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boshqargan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  <a:p>
            <a:pPr marR="300990" lvl="0" algn="just">
              <a:spcBef>
                <a:spcPts val="1015"/>
              </a:spcBef>
              <a:buClr>
                <a:srgbClr val="ED1C24"/>
              </a:buClr>
              <a:buSzPts val="1100"/>
              <a:tabLst>
                <a:tab pos="627380" algn="l"/>
              </a:tabLst>
            </a:pP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►	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Qozilar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sud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ishlarini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islom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dini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qoidalari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asosida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olib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borganlar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  <a:p>
            <a:pPr marR="300990" lvl="0" algn="just">
              <a:spcBef>
                <a:spcPts val="1015"/>
              </a:spcBef>
              <a:buClr>
                <a:srgbClr val="ED1C24"/>
              </a:buClr>
              <a:buSzPts val="1100"/>
              <a:tabLst>
                <a:tab pos="627380" algn="l"/>
              </a:tabLst>
            </a:pPr>
            <a:endParaRPr lang="en-US" sz="1600" dirty="0">
              <a:solidFill>
                <a:srgbClr val="00206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R="300990" lvl="0" algn="just">
              <a:spcBef>
                <a:spcPts val="1015"/>
              </a:spcBef>
              <a:buClr>
                <a:srgbClr val="ED1C24"/>
              </a:buClr>
              <a:buSzPts val="1100"/>
              <a:tabLst>
                <a:tab pos="627380" algn="l"/>
              </a:tabLst>
            </a:pP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03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2207" y="639409"/>
            <a:ext cx="3096343" cy="284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97815">
              <a:lnSpc>
                <a:spcPct val="96000"/>
              </a:lnSpc>
              <a:spcBef>
                <a:spcPts val="20"/>
              </a:spcBef>
            </a:pPr>
            <a:r>
              <a:rPr lang="ms-MY" sz="13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ru-RU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4215" y="923782"/>
            <a:ext cx="5472608" cy="58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endParaRPr lang="ru-RU" sz="1500" dirty="0">
              <a:solidFill>
                <a:prstClr val="black"/>
              </a:solidFill>
              <a:latin typeface="Calibri"/>
            </a:endParaRPr>
          </a:p>
          <a:p>
            <a:pPr marL="192881" indent="-192881">
              <a:spcBef>
                <a:spcPct val="20000"/>
              </a:spcBef>
              <a:buFont typeface="Arial" pitchFamily="34" charset="0"/>
              <a:buChar char="•"/>
            </a:pP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8231" y="798991"/>
            <a:ext cx="5328592" cy="1599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0990" lvl="0">
              <a:lnSpc>
                <a:spcPct val="102000"/>
              </a:lnSpc>
              <a:spcBef>
                <a:spcPts val="35"/>
              </a:spcBef>
              <a:buSzPts val="1100"/>
              <a:tabLst>
                <a:tab pos="640715" algn="l"/>
              </a:tabLst>
            </a:pP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1.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Mavzuni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o‘qish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  <a:p>
            <a:pPr marR="300990" lvl="0">
              <a:lnSpc>
                <a:spcPct val="102000"/>
              </a:lnSpc>
              <a:spcBef>
                <a:spcPts val="35"/>
              </a:spcBef>
              <a:buSzPts val="1100"/>
              <a:tabLst>
                <a:tab pos="640715" algn="l"/>
              </a:tabLst>
            </a:pP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2.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Buxoro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amirligi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Xiva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Qo‘qon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xonliklari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mansablariga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ta’rif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bering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  <a:p>
            <a:pPr marL="342900" marR="300990" lvl="0" indent="-342900">
              <a:lnSpc>
                <a:spcPct val="102000"/>
              </a:lnSpc>
              <a:spcBef>
                <a:spcPts val="35"/>
              </a:spcBef>
              <a:buSzPts val="1100"/>
              <a:buAutoNum type="arabicPeriod"/>
              <a:tabLst>
                <a:tab pos="640715" algn="l"/>
              </a:tabLst>
            </a:pP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6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1659" y="107955"/>
            <a:ext cx="3515431" cy="331670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2047" dirty="0" err="1" smtClean="0"/>
              <a:t>Reja</a:t>
            </a:r>
            <a:r>
              <a:rPr lang="en-US" sz="2047" dirty="0" smtClean="0"/>
              <a:t>:</a:t>
            </a:r>
            <a:endParaRPr sz="2047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0239" y="991386"/>
            <a:ext cx="4608512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1.Buxoro </a:t>
            </a:r>
            <a:r>
              <a:rPr lang="en-US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amirligining</a:t>
            </a: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boshqaruvi</a:t>
            </a:r>
            <a:endParaRPr lang="en-US" sz="18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Xiva</a:t>
            </a: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xonligining</a:t>
            </a: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boshqaruvi</a:t>
            </a:r>
            <a:endParaRPr lang="en-US" sz="1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Qo‘qon</a:t>
            </a: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xonligining</a:t>
            </a: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boshqaruvi</a:t>
            </a:r>
            <a:endParaRPr lang="ru-RU" sz="1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4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3918" y="107955"/>
            <a:ext cx="4486841" cy="331670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2047" dirty="0" err="1"/>
              <a:t>O‘tilgan</a:t>
            </a:r>
            <a:r>
              <a:rPr lang="en-US" sz="2047" dirty="0"/>
              <a:t> </a:t>
            </a:r>
            <a:r>
              <a:rPr lang="en-US" sz="2047" dirty="0" err="1"/>
              <a:t>mavzuni</a:t>
            </a:r>
            <a:r>
              <a:rPr lang="en-US" sz="2047" dirty="0"/>
              <a:t> </a:t>
            </a:r>
            <a:r>
              <a:rPr lang="en-US" sz="2047" dirty="0" err="1" smtClean="0"/>
              <a:t>mustahkamlash</a:t>
            </a:r>
            <a:endParaRPr sz="2047" dirty="0"/>
          </a:p>
        </p:txBody>
      </p:sp>
      <p:sp>
        <p:nvSpPr>
          <p:cNvPr id="24" name="Freeform 105">
            <a:extLst>
              <a:ext uri="{FF2B5EF4-FFF2-40B4-BE49-F238E27FC236}">
                <a16:creationId xmlns="" xmlns:a16="http://schemas.microsoft.com/office/drawing/2014/main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553918" y="1062380"/>
            <a:ext cx="239850" cy="342611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pPr defTabSz="575895"/>
            <a:endParaRPr lang="en-US" sz="600" dirty="0">
              <a:solidFill>
                <a:srgbClr val="2B2B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Freeform 136">
            <a:extLst>
              <a:ext uri="{FF2B5EF4-FFF2-40B4-BE49-F238E27FC236}">
                <a16:creationId xmlns="" xmlns:a16="http://schemas.microsoft.com/office/drawing/2014/main" id="{D05EFC8F-6FD8-4199-B335-F2CEC100CAD9}"/>
              </a:ext>
            </a:extLst>
          </p:cNvPr>
          <p:cNvSpPr>
            <a:spLocks noEditPoints="1"/>
          </p:cNvSpPr>
          <p:nvPr/>
        </p:nvSpPr>
        <p:spPr bwMode="auto">
          <a:xfrm>
            <a:off x="3971159" y="1087828"/>
            <a:ext cx="319093" cy="284367"/>
          </a:xfrm>
          <a:custGeom>
            <a:avLst/>
            <a:gdLst>
              <a:gd name="T0" fmla="*/ 100 w 616"/>
              <a:gd name="T1" fmla="*/ 285 h 509"/>
              <a:gd name="T2" fmla="*/ 323 w 616"/>
              <a:gd name="T3" fmla="*/ 422 h 509"/>
              <a:gd name="T4" fmla="*/ 323 w 616"/>
              <a:gd name="T5" fmla="*/ 278 h 509"/>
              <a:gd name="T6" fmla="*/ 114 w 616"/>
              <a:gd name="T7" fmla="*/ 292 h 509"/>
              <a:gd name="T8" fmla="*/ 612 w 616"/>
              <a:gd name="T9" fmla="*/ 188 h 509"/>
              <a:gd name="T10" fmla="*/ 555 w 616"/>
              <a:gd name="T11" fmla="*/ 4 h 509"/>
              <a:gd name="T12" fmla="*/ 554 w 616"/>
              <a:gd name="T13" fmla="*/ 3 h 509"/>
              <a:gd name="T14" fmla="*/ 553 w 616"/>
              <a:gd name="T15" fmla="*/ 1 h 509"/>
              <a:gd name="T16" fmla="*/ 551 w 616"/>
              <a:gd name="T17" fmla="*/ 1 h 509"/>
              <a:gd name="T18" fmla="*/ 549 w 616"/>
              <a:gd name="T19" fmla="*/ 0 h 509"/>
              <a:gd name="T20" fmla="*/ 308 w 616"/>
              <a:gd name="T21" fmla="*/ 0 h 509"/>
              <a:gd name="T22" fmla="*/ 147 w 616"/>
              <a:gd name="T23" fmla="*/ 0 h 509"/>
              <a:gd name="T24" fmla="*/ 66 w 616"/>
              <a:gd name="T25" fmla="*/ 0 h 509"/>
              <a:gd name="T26" fmla="*/ 64 w 616"/>
              <a:gd name="T27" fmla="*/ 1 h 509"/>
              <a:gd name="T28" fmla="*/ 62 w 616"/>
              <a:gd name="T29" fmla="*/ 2 h 509"/>
              <a:gd name="T30" fmla="*/ 61 w 616"/>
              <a:gd name="T31" fmla="*/ 4 h 509"/>
              <a:gd name="T32" fmla="*/ 60 w 616"/>
              <a:gd name="T33" fmla="*/ 5 h 509"/>
              <a:gd name="T34" fmla="*/ 27 w 616"/>
              <a:gd name="T35" fmla="*/ 242 h 509"/>
              <a:gd name="T36" fmla="*/ 582 w 616"/>
              <a:gd name="T37" fmla="*/ 509 h 509"/>
              <a:gd name="T38" fmla="*/ 606 w 616"/>
              <a:gd name="T39" fmla="*/ 229 h 509"/>
              <a:gd name="T40" fmla="*/ 464 w 616"/>
              <a:gd name="T41" fmla="*/ 232 h 509"/>
              <a:gd name="T42" fmla="*/ 463 w 616"/>
              <a:gd name="T43" fmla="*/ 14 h 509"/>
              <a:gd name="T44" fmla="*/ 391 w 616"/>
              <a:gd name="T45" fmla="*/ 219 h 509"/>
              <a:gd name="T46" fmla="*/ 315 w 616"/>
              <a:gd name="T47" fmla="*/ 14 h 509"/>
              <a:gd name="T48" fmla="*/ 391 w 616"/>
              <a:gd name="T49" fmla="*/ 219 h 509"/>
              <a:gd name="T50" fmla="*/ 257 w 616"/>
              <a:gd name="T51" fmla="*/ 232 h 509"/>
              <a:gd name="T52" fmla="*/ 234 w 616"/>
              <a:gd name="T53" fmla="*/ 14 h 509"/>
              <a:gd name="T54" fmla="*/ 117 w 616"/>
              <a:gd name="T55" fmla="*/ 192 h 509"/>
              <a:gd name="T56" fmla="*/ 202 w 616"/>
              <a:gd name="T57" fmla="*/ 190 h 509"/>
              <a:gd name="T58" fmla="*/ 117 w 616"/>
              <a:gd name="T59" fmla="*/ 192 h 509"/>
              <a:gd name="T60" fmla="*/ 72 w 616"/>
              <a:gd name="T61" fmla="*/ 14 h 509"/>
              <a:gd name="T62" fmla="*/ 48 w 616"/>
              <a:gd name="T63" fmla="*/ 232 h 509"/>
              <a:gd name="T64" fmla="*/ 392 w 616"/>
              <a:gd name="T65" fmla="*/ 495 h 509"/>
              <a:gd name="T66" fmla="*/ 503 w 616"/>
              <a:gd name="T67" fmla="*/ 495 h 509"/>
              <a:gd name="T68" fmla="*/ 517 w 616"/>
              <a:gd name="T69" fmla="*/ 285 h 509"/>
              <a:gd name="T70" fmla="*/ 378 w 616"/>
              <a:gd name="T71" fmla="*/ 285 h 509"/>
              <a:gd name="T72" fmla="*/ 41 w 616"/>
              <a:gd name="T73" fmla="*/ 246 h 509"/>
              <a:gd name="T74" fmla="*/ 113 w 616"/>
              <a:gd name="T75" fmla="*/ 229 h 509"/>
              <a:gd name="T76" fmla="*/ 215 w 616"/>
              <a:gd name="T77" fmla="*/ 229 h 509"/>
              <a:gd name="T78" fmla="*/ 308 w 616"/>
              <a:gd name="T79" fmla="*/ 217 h 509"/>
              <a:gd name="T80" fmla="*/ 410 w 616"/>
              <a:gd name="T81" fmla="*/ 217 h 509"/>
              <a:gd name="T82" fmla="*/ 511 w 616"/>
              <a:gd name="T83" fmla="*/ 217 h 509"/>
              <a:gd name="T84" fmla="*/ 575 w 616"/>
              <a:gd name="T85" fmla="*/ 495 h 509"/>
              <a:gd name="T86" fmla="*/ 513 w 616"/>
              <a:gd name="T87" fmla="*/ 189 h 509"/>
              <a:gd name="T88" fmla="*/ 598 w 616"/>
              <a:gd name="T89" fmla="*/ 192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616" h="509">
                <a:moveTo>
                  <a:pt x="323" y="278"/>
                </a:moveTo>
                <a:cubicBezTo>
                  <a:pt x="107" y="278"/>
                  <a:pt x="107" y="278"/>
                  <a:pt x="107" y="278"/>
                </a:cubicBezTo>
                <a:cubicBezTo>
                  <a:pt x="104" y="278"/>
                  <a:pt x="100" y="282"/>
                  <a:pt x="100" y="285"/>
                </a:cubicBezTo>
                <a:cubicBezTo>
                  <a:pt x="100" y="415"/>
                  <a:pt x="100" y="415"/>
                  <a:pt x="100" y="415"/>
                </a:cubicBezTo>
                <a:cubicBezTo>
                  <a:pt x="100" y="419"/>
                  <a:pt x="104" y="422"/>
                  <a:pt x="107" y="422"/>
                </a:cubicBezTo>
                <a:cubicBezTo>
                  <a:pt x="323" y="422"/>
                  <a:pt x="323" y="422"/>
                  <a:pt x="323" y="422"/>
                </a:cubicBezTo>
                <a:cubicBezTo>
                  <a:pt x="327" y="422"/>
                  <a:pt x="330" y="419"/>
                  <a:pt x="330" y="415"/>
                </a:cubicBezTo>
                <a:cubicBezTo>
                  <a:pt x="330" y="285"/>
                  <a:pt x="330" y="285"/>
                  <a:pt x="330" y="285"/>
                </a:cubicBezTo>
                <a:cubicBezTo>
                  <a:pt x="330" y="282"/>
                  <a:pt x="327" y="278"/>
                  <a:pt x="323" y="278"/>
                </a:cubicBezTo>
                <a:close/>
                <a:moveTo>
                  <a:pt x="316" y="408"/>
                </a:moveTo>
                <a:cubicBezTo>
                  <a:pt x="114" y="408"/>
                  <a:pt x="114" y="408"/>
                  <a:pt x="114" y="408"/>
                </a:cubicBezTo>
                <a:cubicBezTo>
                  <a:pt x="114" y="292"/>
                  <a:pt x="114" y="292"/>
                  <a:pt x="114" y="292"/>
                </a:cubicBezTo>
                <a:cubicBezTo>
                  <a:pt x="316" y="292"/>
                  <a:pt x="316" y="292"/>
                  <a:pt x="316" y="292"/>
                </a:cubicBezTo>
                <a:lnTo>
                  <a:pt x="316" y="408"/>
                </a:lnTo>
                <a:close/>
                <a:moveTo>
                  <a:pt x="612" y="188"/>
                </a:move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5" y="4"/>
                  <a:pt x="555" y="4"/>
                </a:cubicBezTo>
                <a:cubicBezTo>
                  <a:pt x="555" y="4"/>
                  <a:pt x="555" y="4"/>
                  <a:pt x="555" y="4"/>
                </a:cubicBezTo>
                <a:cubicBezTo>
                  <a:pt x="555" y="3"/>
                  <a:pt x="555" y="3"/>
                  <a:pt x="555" y="3"/>
                </a:cubicBezTo>
                <a:cubicBezTo>
                  <a:pt x="555" y="3"/>
                  <a:pt x="554" y="3"/>
                  <a:pt x="554" y="3"/>
                </a:cubicBezTo>
                <a:cubicBezTo>
                  <a:pt x="554" y="2"/>
                  <a:pt x="554" y="2"/>
                  <a:pt x="554" y="2"/>
                </a:cubicBezTo>
                <a:cubicBezTo>
                  <a:pt x="554" y="2"/>
                  <a:pt x="553" y="2"/>
                  <a:pt x="553" y="2"/>
                </a:cubicBezTo>
                <a:cubicBezTo>
                  <a:pt x="553" y="2"/>
                  <a:pt x="553" y="1"/>
                  <a:pt x="553" y="1"/>
                </a:cubicBezTo>
                <a:cubicBezTo>
                  <a:pt x="552" y="1"/>
                  <a:pt x="552" y="1"/>
                  <a:pt x="552" y="1"/>
                </a:cubicBezTo>
                <a:cubicBezTo>
                  <a:pt x="552" y="1"/>
                  <a:pt x="552" y="1"/>
                  <a:pt x="551" y="1"/>
                </a:cubicBezTo>
                <a:cubicBezTo>
                  <a:pt x="551" y="1"/>
                  <a:pt x="551" y="1"/>
                  <a:pt x="551" y="1"/>
                </a:cubicBezTo>
                <a:cubicBezTo>
                  <a:pt x="551" y="0"/>
                  <a:pt x="550" y="0"/>
                  <a:pt x="550" y="0"/>
                </a:cubicBezTo>
                <a:cubicBezTo>
                  <a:pt x="550" y="0"/>
                  <a:pt x="550" y="0"/>
                  <a:pt x="549" y="0"/>
                </a:cubicBezTo>
                <a:cubicBezTo>
                  <a:pt x="549" y="0"/>
                  <a:pt x="549" y="0"/>
                  <a:pt x="54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6" y="0"/>
                  <a:pt x="66" y="0"/>
                </a:cubicBezTo>
                <a:cubicBezTo>
                  <a:pt x="66" y="0"/>
                  <a:pt x="66" y="0"/>
                  <a:pt x="65" y="1"/>
                </a:cubicBezTo>
                <a:cubicBezTo>
                  <a:pt x="65" y="1"/>
                  <a:pt x="65" y="1"/>
                  <a:pt x="65" y="1"/>
                </a:cubicBezTo>
                <a:cubicBezTo>
                  <a:pt x="65" y="1"/>
                  <a:pt x="64" y="1"/>
                  <a:pt x="64" y="1"/>
                </a:cubicBezTo>
                <a:cubicBezTo>
                  <a:pt x="64" y="1"/>
                  <a:pt x="64" y="1"/>
                  <a:pt x="64" y="1"/>
                </a:cubicBezTo>
                <a:cubicBezTo>
                  <a:pt x="63" y="1"/>
                  <a:pt x="63" y="2"/>
                  <a:pt x="63" y="2"/>
                </a:cubicBezTo>
                <a:cubicBezTo>
                  <a:pt x="63" y="2"/>
                  <a:pt x="63" y="2"/>
                  <a:pt x="62" y="2"/>
                </a:cubicBezTo>
                <a:cubicBezTo>
                  <a:pt x="62" y="2"/>
                  <a:pt x="62" y="2"/>
                  <a:pt x="62" y="3"/>
                </a:cubicBezTo>
                <a:cubicBezTo>
                  <a:pt x="62" y="3"/>
                  <a:pt x="62" y="3"/>
                  <a:pt x="62" y="3"/>
                </a:cubicBezTo>
                <a:cubicBezTo>
                  <a:pt x="61" y="3"/>
                  <a:pt x="61" y="3"/>
                  <a:pt x="61" y="4"/>
                </a:cubicBezTo>
                <a:cubicBezTo>
                  <a:pt x="61" y="4"/>
                  <a:pt x="61" y="4"/>
                  <a:pt x="61" y="4"/>
                </a:cubicBezTo>
                <a:cubicBezTo>
                  <a:pt x="61" y="4"/>
                  <a:pt x="61" y="5"/>
                  <a:pt x="61" y="5"/>
                </a:cubicBezTo>
                <a:cubicBezTo>
                  <a:pt x="61" y="5"/>
                  <a:pt x="60" y="5"/>
                  <a:pt x="60" y="5"/>
                </a:cubicBezTo>
                <a:cubicBezTo>
                  <a:pt x="5" y="188"/>
                  <a:pt x="5" y="188"/>
                  <a:pt x="5" y="188"/>
                </a:cubicBezTo>
                <a:cubicBezTo>
                  <a:pt x="0" y="203"/>
                  <a:pt x="2" y="218"/>
                  <a:pt x="10" y="229"/>
                </a:cubicBezTo>
                <a:cubicBezTo>
                  <a:pt x="15" y="235"/>
                  <a:pt x="20" y="239"/>
                  <a:pt x="27" y="242"/>
                </a:cubicBezTo>
                <a:cubicBezTo>
                  <a:pt x="27" y="502"/>
                  <a:pt x="27" y="502"/>
                  <a:pt x="27" y="502"/>
                </a:cubicBezTo>
                <a:cubicBezTo>
                  <a:pt x="27" y="506"/>
                  <a:pt x="30" y="509"/>
                  <a:pt x="34" y="509"/>
                </a:cubicBezTo>
                <a:cubicBezTo>
                  <a:pt x="582" y="509"/>
                  <a:pt x="582" y="509"/>
                  <a:pt x="582" y="509"/>
                </a:cubicBezTo>
                <a:cubicBezTo>
                  <a:pt x="586" y="509"/>
                  <a:pt x="589" y="506"/>
                  <a:pt x="589" y="502"/>
                </a:cubicBezTo>
                <a:cubicBezTo>
                  <a:pt x="589" y="242"/>
                  <a:pt x="589" y="242"/>
                  <a:pt x="589" y="242"/>
                </a:cubicBezTo>
                <a:cubicBezTo>
                  <a:pt x="596" y="239"/>
                  <a:pt x="602" y="235"/>
                  <a:pt x="606" y="229"/>
                </a:cubicBezTo>
                <a:cubicBezTo>
                  <a:pt x="614" y="218"/>
                  <a:pt x="616" y="203"/>
                  <a:pt x="612" y="188"/>
                </a:cubicBezTo>
                <a:close/>
                <a:moveTo>
                  <a:pt x="493" y="220"/>
                </a:moveTo>
                <a:cubicBezTo>
                  <a:pt x="486" y="228"/>
                  <a:pt x="476" y="232"/>
                  <a:pt x="464" y="232"/>
                </a:cubicBezTo>
                <a:cubicBezTo>
                  <a:pt x="439" y="232"/>
                  <a:pt x="417" y="213"/>
                  <a:pt x="414" y="190"/>
                </a:cubicBezTo>
                <a:cubicBezTo>
                  <a:pt x="396" y="14"/>
                  <a:pt x="396" y="14"/>
                  <a:pt x="396" y="14"/>
                </a:cubicBezTo>
                <a:cubicBezTo>
                  <a:pt x="463" y="14"/>
                  <a:pt x="463" y="14"/>
                  <a:pt x="463" y="14"/>
                </a:cubicBezTo>
                <a:cubicBezTo>
                  <a:pt x="499" y="192"/>
                  <a:pt x="499" y="192"/>
                  <a:pt x="499" y="192"/>
                </a:cubicBezTo>
                <a:cubicBezTo>
                  <a:pt x="501" y="202"/>
                  <a:pt x="499" y="212"/>
                  <a:pt x="493" y="220"/>
                </a:cubicBezTo>
                <a:close/>
                <a:moveTo>
                  <a:pt x="391" y="219"/>
                </a:moveTo>
                <a:cubicBezTo>
                  <a:pt x="383" y="228"/>
                  <a:pt x="373" y="232"/>
                  <a:pt x="360" y="232"/>
                </a:cubicBezTo>
                <a:cubicBezTo>
                  <a:pt x="336" y="232"/>
                  <a:pt x="315" y="213"/>
                  <a:pt x="315" y="190"/>
                </a:cubicBezTo>
                <a:cubicBezTo>
                  <a:pt x="315" y="14"/>
                  <a:pt x="315" y="14"/>
                  <a:pt x="315" y="14"/>
                </a:cubicBezTo>
                <a:cubicBezTo>
                  <a:pt x="382" y="14"/>
                  <a:pt x="382" y="14"/>
                  <a:pt x="382" y="14"/>
                </a:cubicBezTo>
                <a:cubicBezTo>
                  <a:pt x="400" y="191"/>
                  <a:pt x="400" y="191"/>
                  <a:pt x="400" y="191"/>
                </a:cubicBezTo>
                <a:cubicBezTo>
                  <a:pt x="401" y="201"/>
                  <a:pt x="398" y="211"/>
                  <a:pt x="391" y="219"/>
                </a:cubicBezTo>
                <a:close/>
                <a:moveTo>
                  <a:pt x="301" y="190"/>
                </a:moveTo>
                <a:cubicBezTo>
                  <a:pt x="301" y="201"/>
                  <a:pt x="297" y="212"/>
                  <a:pt x="288" y="220"/>
                </a:cubicBezTo>
                <a:cubicBezTo>
                  <a:pt x="280" y="228"/>
                  <a:pt x="269" y="232"/>
                  <a:pt x="257" y="232"/>
                </a:cubicBezTo>
                <a:cubicBezTo>
                  <a:pt x="244" y="232"/>
                  <a:pt x="233" y="228"/>
                  <a:pt x="226" y="219"/>
                </a:cubicBezTo>
                <a:cubicBezTo>
                  <a:pt x="219" y="211"/>
                  <a:pt x="216" y="201"/>
                  <a:pt x="217" y="191"/>
                </a:cubicBezTo>
                <a:cubicBezTo>
                  <a:pt x="234" y="14"/>
                  <a:pt x="234" y="14"/>
                  <a:pt x="234" y="14"/>
                </a:cubicBezTo>
                <a:cubicBezTo>
                  <a:pt x="301" y="14"/>
                  <a:pt x="301" y="14"/>
                  <a:pt x="301" y="14"/>
                </a:cubicBezTo>
                <a:lnTo>
                  <a:pt x="301" y="190"/>
                </a:lnTo>
                <a:close/>
                <a:moveTo>
                  <a:pt x="117" y="192"/>
                </a:moveTo>
                <a:cubicBezTo>
                  <a:pt x="153" y="14"/>
                  <a:pt x="153" y="14"/>
                  <a:pt x="153" y="14"/>
                </a:cubicBezTo>
                <a:cubicBezTo>
                  <a:pt x="220" y="14"/>
                  <a:pt x="220" y="14"/>
                  <a:pt x="220" y="14"/>
                </a:cubicBezTo>
                <a:cubicBezTo>
                  <a:pt x="202" y="190"/>
                  <a:pt x="202" y="190"/>
                  <a:pt x="202" y="190"/>
                </a:cubicBezTo>
                <a:cubicBezTo>
                  <a:pt x="200" y="213"/>
                  <a:pt x="177" y="232"/>
                  <a:pt x="152" y="232"/>
                </a:cubicBezTo>
                <a:cubicBezTo>
                  <a:pt x="140" y="232"/>
                  <a:pt x="130" y="228"/>
                  <a:pt x="123" y="220"/>
                </a:cubicBezTo>
                <a:cubicBezTo>
                  <a:pt x="117" y="212"/>
                  <a:pt x="115" y="202"/>
                  <a:pt x="117" y="192"/>
                </a:cubicBezTo>
                <a:close/>
                <a:moveTo>
                  <a:pt x="22" y="220"/>
                </a:moveTo>
                <a:cubicBezTo>
                  <a:pt x="16" y="213"/>
                  <a:pt x="15" y="203"/>
                  <a:pt x="18" y="192"/>
                </a:cubicBezTo>
                <a:cubicBezTo>
                  <a:pt x="72" y="14"/>
                  <a:pt x="72" y="14"/>
                  <a:pt x="72" y="14"/>
                </a:cubicBezTo>
                <a:cubicBezTo>
                  <a:pt x="139" y="14"/>
                  <a:pt x="139" y="14"/>
                  <a:pt x="139" y="14"/>
                </a:cubicBezTo>
                <a:cubicBezTo>
                  <a:pt x="103" y="189"/>
                  <a:pt x="103" y="189"/>
                  <a:pt x="103" y="189"/>
                </a:cubicBezTo>
                <a:cubicBezTo>
                  <a:pt x="99" y="212"/>
                  <a:pt x="73" y="232"/>
                  <a:pt x="48" y="232"/>
                </a:cubicBezTo>
                <a:cubicBezTo>
                  <a:pt x="37" y="232"/>
                  <a:pt x="27" y="228"/>
                  <a:pt x="22" y="220"/>
                </a:cubicBezTo>
                <a:close/>
                <a:moveTo>
                  <a:pt x="503" y="495"/>
                </a:moveTo>
                <a:cubicBezTo>
                  <a:pt x="392" y="495"/>
                  <a:pt x="392" y="495"/>
                  <a:pt x="392" y="495"/>
                </a:cubicBezTo>
                <a:cubicBezTo>
                  <a:pt x="392" y="292"/>
                  <a:pt x="392" y="292"/>
                  <a:pt x="392" y="292"/>
                </a:cubicBezTo>
                <a:cubicBezTo>
                  <a:pt x="503" y="292"/>
                  <a:pt x="503" y="292"/>
                  <a:pt x="503" y="292"/>
                </a:cubicBezTo>
                <a:lnTo>
                  <a:pt x="503" y="495"/>
                </a:lnTo>
                <a:close/>
                <a:moveTo>
                  <a:pt x="575" y="495"/>
                </a:moveTo>
                <a:cubicBezTo>
                  <a:pt x="517" y="495"/>
                  <a:pt x="517" y="495"/>
                  <a:pt x="517" y="495"/>
                </a:cubicBezTo>
                <a:cubicBezTo>
                  <a:pt x="517" y="285"/>
                  <a:pt x="517" y="285"/>
                  <a:pt x="517" y="285"/>
                </a:cubicBezTo>
                <a:cubicBezTo>
                  <a:pt x="517" y="282"/>
                  <a:pt x="514" y="278"/>
                  <a:pt x="510" y="278"/>
                </a:cubicBezTo>
                <a:cubicBezTo>
                  <a:pt x="385" y="278"/>
                  <a:pt x="385" y="278"/>
                  <a:pt x="385" y="278"/>
                </a:cubicBezTo>
                <a:cubicBezTo>
                  <a:pt x="381" y="278"/>
                  <a:pt x="378" y="282"/>
                  <a:pt x="378" y="285"/>
                </a:cubicBezTo>
                <a:cubicBezTo>
                  <a:pt x="378" y="495"/>
                  <a:pt x="378" y="495"/>
                  <a:pt x="378" y="495"/>
                </a:cubicBezTo>
                <a:cubicBezTo>
                  <a:pt x="41" y="495"/>
                  <a:pt x="41" y="495"/>
                  <a:pt x="41" y="495"/>
                </a:cubicBezTo>
                <a:cubicBezTo>
                  <a:pt x="41" y="246"/>
                  <a:pt x="41" y="246"/>
                  <a:pt x="41" y="246"/>
                </a:cubicBezTo>
                <a:cubicBezTo>
                  <a:pt x="43" y="246"/>
                  <a:pt x="46" y="246"/>
                  <a:pt x="48" y="246"/>
                </a:cubicBezTo>
                <a:cubicBezTo>
                  <a:pt x="71" y="246"/>
                  <a:pt x="92" y="234"/>
                  <a:pt x="106" y="217"/>
                </a:cubicBezTo>
                <a:cubicBezTo>
                  <a:pt x="107" y="221"/>
                  <a:pt x="110" y="225"/>
                  <a:pt x="113" y="229"/>
                </a:cubicBezTo>
                <a:cubicBezTo>
                  <a:pt x="122" y="240"/>
                  <a:pt x="136" y="246"/>
                  <a:pt x="152" y="246"/>
                </a:cubicBezTo>
                <a:cubicBezTo>
                  <a:pt x="175" y="246"/>
                  <a:pt x="196" y="234"/>
                  <a:pt x="207" y="216"/>
                </a:cubicBezTo>
                <a:cubicBezTo>
                  <a:pt x="209" y="221"/>
                  <a:pt x="212" y="225"/>
                  <a:pt x="215" y="229"/>
                </a:cubicBezTo>
                <a:cubicBezTo>
                  <a:pt x="226" y="240"/>
                  <a:pt x="241" y="246"/>
                  <a:pt x="257" y="246"/>
                </a:cubicBezTo>
                <a:cubicBezTo>
                  <a:pt x="272" y="246"/>
                  <a:pt x="287" y="240"/>
                  <a:pt x="298" y="230"/>
                </a:cubicBezTo>
                <a:cubicBezTo>
                  <a:pt x="302" y="226"/>
                  <a:pt x="306" y="221"/>
                  <a:pt x="308" y="217"/>
                </a:cubicBezTo>
                <a:cubicBezTo>
                  <a:pt x="318" y="234"/>
                  <a:pt x="338" y="246"/>
                  <a:pt x="360" y="246"/>
                </a:cubicBezTo>
                <a:cubicBezTo>
                  <a:pt x="376" y="246"/>
                  <a:pt x="391" y="240"/>
                  <a:pt x="401" y="229"/>
                </a:cubicBezTo>
                <a:cubicBezTo>
                  <a:pt x="405" y="225"/>
                  <a:pt x="407" y="221"/>
                  <a:pt x="410" y="217"/>
                </a:cubicBezTo>
                <a:cubicBezTo>
                  <a:pt x="421" y="234"/>
                  <a:pt x="442" y="246"/>
                  <a:pt x="464" y="246"/>
                </a:cubicBezTo>
                <a:cubicBezTo>
                  <a:pt x="480" y="246"/>
                  <a:pt x="495" y="240"/>
                  <a:pt x="504" y="229"/>
                </a:cubicBezTo>
                <a:cubicBezTo>
                  <a:pt x="507" y="225"/>
                  <a:pt x="509" y="221"/>
                  <a:pt x="511" y="217"/>
                </a:cubicBezTo>
                <a:cubicBezTo>
                  <a:pt x="524" y="234"/>
                  <a:pt x="546" y="246"/>
                  <a:pt x="568" y="246"/>
                </a:cubicBezTo>
                <a:cubicBezTo>
                  <a:pt x="570" y="246"/>
                  <a:pt x="573" y="246"/>
                  <a:pt x="575" y="246"/>
                </a:cubicBezTo>
                <a:lnTo>
                  <a:pt x="575" y="495"/>
                </a:lnTo>
                <a:close/>
                <a:moveTo>
                  <a:pt x="595" y="220"/>
                </a:moveTo>
                <a:cubicBezTo>
                  <a:pt x="589" y="228"/>
                  <a:pt x="579" y="232"/>
                  <a:pt x="568" y="232"/>
                </a:cubicBezTo>
                <a:cubicBezTo>
                  <a:pt x="543" y="232"/>
                  <a:pt x="518" y="212"/>
                  <a:pt x="513" y="189"/>
                </a:cubicBezTo>
                <a:cubicBezTo>
                  <a:pt x="477" y="14"/>
                  <a:pt x="477" y="14"/>
                  <a:pt x="477" y="14"/>
                </a:cubicBezTo>
                <a:cubicBezTo>
                  <a:pt x="544" y="14"/>
                  <a:pt x="544" y="14"/>
                  <a:pt x="544" y="14"/>
                </a:cubicBezTo>
                <a:cubicBezTo>
                  <a:pt x="598" y="192"/>
                  <a:pt x="598" y="192"/>
                  <a:pt x="598" y="192"/>
                </a:cubicBezTo>
                <a:cubicBezTo>
                  <a:pt x="601" y="203"/>
                  <a:pt x="600" y="213"/>
                  <a:pt x="595" y="2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pPr defTabSz="575895"/>
            <a:endParaRPr lang="en-US" sz="600">
              <a:solidFill>
                <a:srgbClr val="2B2B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reeform 140">
            <a:extLst>
              <a:ext uri="{FF2B5EF4-FFF2-40B4-BE49-F238E27FC236}">
                <a16:creationId xmlns="" xmlns:a16="http://schemas.microsoft.com/office/drawing/2014/main" id="{E7C20720-FE14-4B8A-8DB6-7896C094EDB1}"/>
              </a:ext>
            </a:extLst>
          </p:cNvPr>
          <p:cNvSpPr>
            <a:spLocks noEditPoints="1"/>
          </p:cNvSpPr>
          <p:nvPr/>
        </p:nvSpPr>
        <p:spPr bwMode="auto">
          <a:xfrm>
            <a:off x="2244256" y="1062380"/>
            <a:ext cx="316474" cy="485671"/>
          </a:xfrm>
          <a:custGeom>
            <a:avLst/>
            <a:gdLst>
              <a:gd name="T0" fmla="*/ 418 w 791"/>
              <a:gd name="T1" fmla="*/ 262 h 792"/>
              <a:gd name="T2" fmla="*/ 402 w 791"/>
              <a:gd name="T3" fmla="*/ 292 h 792"/>
              <a:gd name="T4" fmla="*/ 527 w 791"/>
              <a:gd name="T5" fmla="*/ 280 h 792"/>
              <a:gd name="T6" fmla="*/ 370 w 791"/>
              <a:gd name="T7" fmla="*/ 236 h 792"/>
              <a:gd name="T8" fmla="*/ 453 w 791"/>
              <a:gd name="T9" fmla="*/ 288 h 792"/>
              <a:gd name="T10" fmla="*/ 494 w 791"/>
              <a:gd name="T11" fmla="*/ 281 h 792"/>
              <a:gd name="T12" fmla="*/ 757 w 791"/>
              <a:gd name="T13" fmla="*/ 235 h 792"/>
              <a:gd name="T14" fmla="*/ 467 w 791"/>
              <a:gd name="T15" fmla="*/ 7 h 792"/>
              <a:gd name="T16" fmla="*/ 395 w 791"/>
              <a:gd name="T17" fmla="*/ 0 h 792"/>
              <a:gd name="T18" fmla="*/ 225 w 791"/>
              <a:gd name="T19" fmla="*/ 39 h 792"/>
              <a:gd name="T20" fmla="*/ 15 w 791"/>
              <a:gd name="T21" fmla="*/ 285 h 792"/>
              <a:gd name="T22" fmla="*/ 2 w 791"/>
              <a:gd name="T23" fmla="*/ 350 h 792"/>
              <a:gd name="T24" fmla="*/ 0 w 791"/>
              <a:gd name="T25" fmla="*/ 419 h 792"/>
              <a:gd name="T26" fmla="*/ 167 w 791"/>
              <a:gd name="T27" fmla="*/ 719 h 792"/>
              <a:gd name="T28" fmla="*/ 71 w 791"/>
              <a:gd name="T29" fmla="*/ 597 h 792"/>
              <a:gd name="T30" fmla="*/ 14 w 791"/>
              <a:gd name="T31" fmla="*/ 382 h 792"/>
              <a:gd name="T32" fmla="*/ 18 w 791"/>
              <a:gd name="T33" fmla="*/ 336 h 792"/>
              <a:gd name="T34" fmla="*/ 122 w 791"/>
              <a:gd name="T35" fmla="*/ 524 h 792"/>
              <a:gd name="T36" fmla="*/ 117 w 791"/>
              <a:gd name="T37" fmla="*/ 177 h 792"/>
              <a:gd name="T38" fmla="*/ 101 w 791"/>
              <a:gd name="T39" fmla="*/ 153 h 792"/>
              <a:gd name="T40" fmla="*/ 198 w 791"/>
              <a:gd name="T41" fmla="*/ 69 h 792"/>
              <a:gd name="T42" fmla="*/ 248 w 791"/>
              <a:gd name="T43" fmla="*/ 68 h 792"/>
              <a:gd name="T44" fmla="*/ 221 w 791"/>
              <a:gd name="T45" fmla="*/ 77 h 792"/>
              <a:gd name="T46" fmla="*/ 443 w 791"/>
              <a:gd name="T47" fmla="*/ 17 h 792"/>
              <a:gd name="T48" fmla="*/ 300 w 791"/>
              <a:gd name="T49" fmla="*/ 86 h 792"/>
              <a:gd name="T50" fmla="*/ 263 w 791"/>
              <a:gd name="T51" fmla="*/ 64 h 792"/>
              <a:gd name="T52" fmla="*/ 757 w 791"/>
              <a:gd name="T53" fmla="*/ 519 h 792"/>
              <a:gd name="T54" fmla="*/ 732 w 791"/>
              <a:gd name="T55" fmla="*/ 273 h 792"/>
              <a:gd name="T56" fmla="*/ 725 w 791"/>
              <a:gd name="T57" fmla="*/ 259 h 792"/>
              <a:gd name="T58" fmla="*/ 642 w 791"/>
              <a:gd name="T59" fmla="*/ 315 h 792"/>
              <a:gd name="T60" fmla="*/ 602 w 791"/>
              <a:gd name="T61" fmla="*/ 392 h 792"/>
              <a:gd name="T62" fmla="*/ 591 w 791"/>
              <a:gd name="T63" fmla="*/ 419 h 792"/>
              <a:gd name="T64" fmla="*/ 454 w 791"/>
              <a:gd name="T65" fmla="*/ 677 h 792"/>
              <a:gd name="T66" fmla="*/ 323 w 791"/>
              <a:gd name="T67" fmla="*/ 460 h 792"/>
              <a:gd name="T68" fmla="*/ 310 w 791"/>
              <a:gd name="T69" fmla="*/ 240 h 792"/>
              <a:gd name="T70" fmla="*/ 434 w 791"/>
              <a:gd name="T71" fmla="*/ 180 h 792"/>
              <a:gd name="T72" fmla="*/ 400 w 791"/>
              <a:gd name="T73" fmla="*/ 104 h 792"/>
              <a:gd name="T74" fmla="*/ 79 w 791"/>
              <a:gd name="T75" fmla="*/ 444 h 792"/>
              <a:gd name="T76" fmla="*/ 322 w 791"/>
              <a:gd name="T77" fmla="*/ 97 h 792"/>
              <a:gd name="T78" fmla="*/ 305 w 791"/>
              <a:gd name="T79" fmla="*/ 115 h 792"/>
              <a:gd name="T80" fmla="*/ 479 w 791"/>
              <a:gd name="T81" fmla="*/ 76 h 792"/>
              <a:gd name="T82" fmla="*/ 327 w 791"/>
              <a:gd name="T83" fmla="*/ 122 h 792"/>
              <a:gd name="T84" fmla="*/ 381 w 791"/>
              <a:gd name="T85" fmla="*/ 164 h 792"/>
              <a:gd name="T86" fmla="*/ 337 w 791"/>
              <a:gd name="T87" fmla="*/ 189 h 792"/>
              <a:gd name="T88" fmla="*/ 255 w 791"/>
              <a:gd name="T89" fmla="*/ 144 h 792"/>
              <a:gd name="T90" fmla="*/ 360 w 791"/>
              <a:gd name="T91" fmla="*/ 168 h 792"/>
              <a:gd name="T92" fmla="*/ 330 w 791"/>
              <a:gd name="T93" fmla="*/ 176 h 792"/>
              <a:gd name="T94" fmla="*/ 229 w 791"/>
              <a:gd name="T95" fmla="*/ 389 h 792"/>
              <a:gd name="T96" fmla="*/ 325 w 791"/>
              <a:gd name="T97" fmla="*/ 474 h 792"/>
              <a:gd name="T98" fmla="*/ 402 w 791"/>
              <a:gd name="T99" fmla="*/ 567 h 792"/>
              <a:gd name="T100" fmla="*/ 423 w 791"/>
              <a:gd name="T101" fmla="*/ 165 h 792"/>
              <a:gd name="T102" fmla="*/ 240 w 791"/>
              <a:gd name="T103" fmla="*/ 648 h 792"/>
              <a:gd name="T104" fmla="*/ 220 w 791"/>
              <a:gd name="T105" fmla="*/ 533 h 792"/>
              <a:gd name="T106" fmla="*/ 458 w 791"/>
              <a:gd name="T107" fmla="*/ 691 h 792"/>
              <a:gd name="T108" fmla="*/ 536 w 791"/>
              <a:gd name="T109" fmla="*/ 648 h 792"/>
              <a:gd name="T110" fmla="*/ 570 w 791"/>
              <a:gd name="T111" fmla="*/ 592 h 792"/>
              <a:gd name="T112" fmla="*/ 669 w 791"/>
              <a:gd name="T113" fmla="*/ 662 h 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91" h="792">
                <a:moveTo>
                  <a:pt x="495" y="267"/>
                </a:moveTo>
                <a:cubicBezTo>
                  <a:pt x="495" y="267"/>
                  <a:pt x="495" y="267"/>
                  <a:pt x="494" y="267"/>
                </a:cubicBezTo>
                <a:cubicBezTo>
                  <a:pt x="489" y="267"/>
                  <a:pt x="472" y="265"/>
                  <a:pt x="463" y="264"/>
                </a:cubicBezTo>
                <a:cubicBezTo>
                  <a:pt x="453" y="252"/>
                  <a:pt x="430" y="223"/>
                  <a:pt x="413" y="223"/>
                </a:cubicBezTo>
                <a:cubicBezTo>
                  <a:pt x="413" y="223"/>
                  <a:pt x="412" y="223"/>
                  <a:pt x="411" y="223"/>
                </a:cubicBezTo>
                <a:cubicBezTo>
                  <a:pt x="404" y="224"/>
                  <a:pt x="402" y="228"/>
                  <a:pt x="402" y="230"/>
                </a:cubicBezTo>
                <a:cubicBezTo>
                  <a:pt x="400" y="238"/>
                  <a:pt x="407" y="244"/>
                  <a:pt x="417" y="252"/>
                </a:cubicBezTo>
                <a:cubicBezTo>
                  <a:pt x="419" y="254"/>
                  <a:pt x="422" y="256"/>
                  <a:pt x="424" y="258"/>
                </a:cubicBezTo>
                <a:cubicBezTo>
                  <a:pt x="423" y="259"/>
                  <a:pt x="420" y="261"/>
                  <a:pt x="418" y="262"/>
                </a:cubicBezTo>
                <a:cubicBezTo>
                  <a:pt x="413" y="249"/>
                  <a:pt x="392" y="233"/>
                  <a:pt x="379" y="224"/>
                </a:cubicBezTo>
                <a:cubicBezTo>
                  <a:pt x="376" y="223"/>
                  <a:pt x="373" y="222"/>
                  <a:pt x="370" y="222"/>
                </a:cubicBezTo>
                <a:cubicBezTo>
                  <a:pt x="351" y="222"/>
                  <a:pt x="330" y="258"/>
                  <a:pt x="324" y="269"/>
                </a:cubicBezTo>
                <a:cubicBezTo>
                  <a:pt x="323" y="270"/>
                  <a:pt x="323" y="272"/>
                  <a:pt x="323" y="273"/>
                </a:cubicBezTo>
                <a:cubicBezTo>
                  <a:pt x="323" y="278"/>
                  <a:pt x="327" y="290"/>
                  <a:pt x="346" y="290"/>
                </a:cubicBezTo>
                <a:cubicBezTo>
                  <a:pt x="361" y="290"/>
                  <a:pt x="381" y="283"/>
                  <a:pt x="391" y="279"/>
                </a:cubicBezTo>
                <a:cubicBezTo>
                  <a:pt x="391" y="279"/>
                  <a:pt x="391" y="279"/>
                  <a:pt x="391" y="279"/>
                </a:cubicBezTo>
                <a:cubicBezTo>
                  <a:pt x="391" y="279"/>
                  <a:pt x="392" y="279"/>
                  <a:pt x="392" y="279"/>
                </a:cubicBezTo>
                <a:cubicBezTo>
                  <a:pt x="394" y="279"/>
                  <a:pt x="399" y="287"/>
                  <a:pt x="402" y="292"/>
                </a:cubicBezTo>
                <a:cubicBezTo>
                  <a:pt x="407" y="301"/>
                  <a:pt x="412" y="310"/>
                  <a:pt x="421" y="315"/>
                </a:cubicBezTo>
                <a:cubicBezTo>
                  <a:pt x="424" y="317"/>
                  <a:pt x="428" y="318"/>
                  <a:pt x="432" y="318"/>
                </a:cubicBezTo>
                <a:cubicBezTo>
                  <a:pt x="432" y="318"/>
                  <a:pt x="432" y="318"/>
                  <a:pt x="432" y="318"/>
                </a:cubicBezTo>
                <a:cubicBezTo>
                  <a:pt x="445" y="318"/>
                  <a:pt x="455" y="308"/>
                  <a:pt x="463" y="299"/>
                </a:cubicBezTo>
                <a:cubicBezTo>
                  <a:pt x="465" y="300"/>
                  <a:pt x="468" y="301"/>
                  <a:pt x="471" y="302"/>
                </a:cubicBezTo>
                <a:cubicBezTo>
                  <a:pt x="480" y="306"/>
                  <a:pt x="492" y="310"/>
                  <a:pt x="503" y="310"/>
                </a:cubicBezTo>
                <a:cubicBezTo>
                  <a:pt x="503" y="310"/>
                  <a:pt x="503" y="310"/>
                  <a:pt x="503" y="310"/>
                </a:cubicBezTo>
                <a:cubicBezTo>
                  <a:pt x="514" y="310"/>
                  <a:pt x="521" y="305"/>
                  <a:pt x="524" y="300"/>
                </a:cubicBezTo>
                <a:cubicBezTo>
                  <a:pt x="531" y="291"/>
                  <a:pt x="529" y="284"/>
                  <a:pt x="527" y="280"/>
                </a:cubicBezTo>
                <a:cubicBezTo>
                  <a:pt x="521" y="267"/>
                  <a:pt x="498" y="266"/>
                  <a:pt x="497" y="266"/>
                </a:cubicBezTo>
                <a:cubicBezTo>
                  <a:pt x="496" y="266"/>
                  <a:pt x="495" y="267"/>
                  <a:pt x="495" y="267"/>
                </a:cubicBezTo>
                <a:close/>
                <a:moveTo>
                  <a:pt x="403" y="269"/>
                </a:moveTo>
                <a:cubicBezTo>
                  <a:pt x="400" y="267"/>
                  <a:pt x="396" y="265"/>
                  <a:pt x="392" y="265"/>
                </a:cubicBezTo>
                <a:cubicBezTo>
                  <a:pt x="390" y="265"/>
                  <a:pt x="388" y="265"/>
                  <a:pt x="387" y="266"/>
                </a:cubicBezTo>
                <a:cubicBezTo>
                  <a:pt x="386" y="266"/>
                  <a:pt x="386" y="266"/>
                  <a:pt x="386" y="266"/>
                </a:cubicBezTo>
                <a:cubicBezTo>
                  <a:pt x="377" y="269"/>
                  <a:pt x="358" y="276"/>
                  <a:pt x="346" y="276"/>
                </a:cubicBezTo>
                <a:cubicBezTo>
                  <a:pt x="340" y="276"/>
                  <a:pt x="338" y="274"/>
                  <a:pt x="337" y="273"/>
                </a:cubicBezTo>
                <a:cubicBezTo>
                  <a:pt x="348" y="255"/>
                  <a:pt x="363" y="236"/>
                  <a:pt x="370" y="236"/>
                </a:cubicBezTo>
                <a:cubicBezTo>
                  <a:pt x="370" y="236"/>
                  <a:pt x="371" y="236"/>
                  <a:pt x="371" y="236"/>
                </a:cubicBezTo>
                <a:cubicBezTo>
                  <a:pt x="391" y="250"/>
                  <a:pt x="403" y="262"/>
                  <a:pt x="405" y="267"/>
                </a:cubicBezTo>
                <a:cubicBezTo>
                  <a:pt x="404" y="268"/>
                  <a:pt x="404" y="268"/>
                  <a:pt x="403" y="269"/>
                </a:cubicBezTo>
                <a:close/>
                <a:moveTo>
                  <a:pt x="515" y="286"/>
                </a:moveTo>
                <a:cubicBezTo>
                  <a:pt x="515" y="287"/>
                  <a:pt x="515" y="289"/>
                  <a:pt x="513" y="292"/>
                </a:cubicBezTo>
                <a:cubicBezTo>
                  <a:pt x="511" y="294"/>
                  <a:pt x="509" y="296"/>
                  <a:pt x="503" y="296"/>
                </a:cubicBezTo>
                <a:cubicBezTo>
                  <a:pt x="494" y="296"/>
                  <a:pt x="484" y="292"/>
                  <a:pt x="476" y="289"/>
                </a:cubicBezTo>
                <a:cubicBezTo>
                  <a:pt x="469" y="286"/>
                  <a:pt x="465" y="285"/>
                  <a:pt x="461" y="285"/>
                </a:cubicBezTo>
                <a:cubicBezTo>
                  <a:pt x="456" y="285"/>
                  <a:pt x="454" y="287"/>
                  <a:pt x="453" y="288"/>
                </a:cubicBezTo>
                <a:cubicBezTo>
                  <a:pt x="446" y="298"/>
                  <a:pt x="438" y="304"/>
                  <a:pt x="432" y="304"/>
                </a:cubicBezTo>
                <a:cubicBezTo>
                  <a:pt x="431" y="304"/>
                  <a:pt x="429" y="304"/>
                  <a:pt x="428" y="303"/>
                </a:cubicBezTo>
                <a:cubicBezTo>
                  <a:pt x="422" y="300"/>
                  <a:pt x="418" y="292"/>
                  <a:pt x="414" y="285"/>
                </a:cubicBezTo>
                <a:cubicBezTo>
                  <a:pt x="413" y="284"/>
                  <a:pt x="412" y="282"/>
                  <a:pt x="411" y="281"/>
                </a:cubicBezTo>
                <a:cubicBezTo>
                  <a:pt x="418" y="279"/>
                  <a:pt x="432" y="271"/>
                  <a:pt x="436" y="266"/>
                </a:cubicBezTo>
                <a:cubicBezTo>
                  <a:pt x="438" y="263"/>
                  <a:pt x="440" y="261"/>
                  <a:pt x="439" y="258"/>
                </a:cubicBezTo>
                <a:cubicBezTo>
                  <a:pt x="444" y="263"/>
                  <a:pt x="449" y="269"/>
                  <a:pt x="453" y="275"/>
                </a:cubicBezTo>
                <a:cubicBezTo>
                  <a:pt x="454" y="276"/>
                  <a:pt x="456" y="277"/>
                  <a:pt x="458" y="278"/>
                </a:cubicBezTo>
                <a:cubicBezTo>
                  <a:pt x="459" y="278"/>
                  <a:pt x="487" y="281"/>
                  <a:pt x="494" y="281"/>
                </a:cubicBezTo>
                <a:cubicBezTo>
                  <a:pt x="496" y="281"/>
                  <a:pt x="496" y="281"/>
                  <a:pt x="497" y="280"/>
                </a:cubicBezTo>
                <a:cubicBezTo>
                  <a:pt x="497" y="280"/>
                  <a:pt x="497" y="280"/>
                  <a:pt x="497" y="280"/>
                </a:cubicBezTo>
                <a:cubicBezTo>
                  <a:pt x="504" y="280"/>
                  <a:pt x="513" y="283"/>
                  <a:pt x="515" y="286"/>
                </a:cubicBezTo>
                <a:close/>
                <a:moveTo>
                  <a:pt x="691" y="658"/>
                </a:moveTo>
                <a:cubicBezTo>
                  <a:pt x="724" y="621"/>
                  <a:pt x="751" y="577"/>
                  <a:pt x="768" y="529"/>
                </a:cubicBezTo>
                <a:cubicBezTo>
                  <a:pt x="768" y="528"/>
                  <a:pt x="769" y="527"/>
                  <a:pt x="769" y="527"/>
                </a:cubicBezTo>
                <a:cubicBezTo>
                  <a:pt x="783" y="486"/>
                  <a:pt x="791" y="442"/>
                  <a:pt x="791" y="396"/>
                </a:cubicBezTo>
                <a:cubicBezTo>
                  <a:pt x="791" y="339"/>
                  <a:pt x="779" y="285"/>
                  <a:pt x="757" y="236"/>
                </a:cubicBezTo>
                <a:cubicBezTo>
                  <a:pt x="757" y="236"/>
                  <a:pt x="757" y="235"/>
                  <a:pt x="757" y="235"/>
                </a:cubicBezTo>
                <a:cubicBezTo>
                  <a:pt x="709" y="128"/>
                  <a:pt x="616" y="48"/>
                  <a:pt x="505" y="16"/>
                </a:cubicBezTo>
                <a:cubicBezTo>
                  <a:pt x="504" y="16"/>
                  <a:pt x="504" y="15"/>
                  <a:pt x="503" y="15"/>
                </a:cubicBezTo>
                <a:cubicBezTo>
                  <a:pt x="501" y="15"/>
                  <a:pt x="498" y="14"/>
                  <a:pt x="496" y="13"/>
                </a:cubicBezTo>
                <a:cubicBezTo>
                  <a:pt x="495" y="13"/>
                  <a:pt x="494" y="13"/>
                  <a:pt x="493" y="12"/>
                </a:cubicBezTo>
                <a:cubicBezTo>
                  <a:pt x="490" y="12"/>
                  <a:pt x="488" y="11"/>
                  <a:pt x="486" y="11"/>
                </a:cubicBezTo>
                <a:cubicBezTo>
                  <a:pt x="484" y="10"/>
                  <a:pt x="483" y="10"/>
                  <a:pt x="482" y="10"/>
                </a:cubicBezTo>
                <a:cubicBezTo>
                  <a:pt x="480" y="10"/>
                  <a:pt x="479" y="9"/>
                  <a:pt x="477" y="9"/>
                </a:cubicBezTo>
                <a:cubicBezTo>
                  <a:pt x="477" y="9"/>
                  <a:pt x="477" y="9"/>
                  <a:pt x="477" y="9"/>
                </a:cubicBezTo>
                <a:cubicBezTo>
                  <a:pt x="474" y="8"/>
                  <a:pt x="471" y="8"/>
                  <a:pt x="467" y="7"/>
                </a:cubicBezTo>
                <a:cubicBezTo>
                  <a:pt x="467" y="7"/>
                  <a:pt x="467" y="7"/>
                  <a:pt x="467" y="7"/>
                </a:cubicBezTo>
                <a:cubicBezTo>
                  <a:pt x="467" y="7"/>
                  <a:pt x="466" y="7"/>
                  <a:pt x="466" y="7"/>
                </a:cubicBezTo>
                <a:cubicBezTo>
                  <a:pt x="461" y="6"/>
                  <a:pt x="456" y="5"/>
                  <a:pt x="451" y="4"/>
                </a:cubicBezTo>
                <a:cubicBezTo>
                  <a:pt x="450" y="4"/>
                  <a:pt x="449" y="4"/>
                  <a:pt x="448" y="4"/>
                </a:cubicBezTo>
                <a:cubicBezTo>
                  <a:pt x="443" y="3"/>
                  <a:pt x="438" y="3"/>
                  <a:pt x="432" y="2"/>
                </a:cubicBezTo>
                <a:cubicBezTo>
                  <a:pt x="432" y="2"/>
                  <a:pt x="431" y="2"/>
                  <a:pt x="430" y="2"/>
                </a:cubicBezTo>
                <a:cubicBezTo>
                  <a:pt x="425" y="1"/>
                  <a:pt x="419" y="1"/>
                  <a:pt x="414" y="1"/>
                </a:cubicBezTo>
                <a:cubicBezTo>
                  <a:pt x="413" y="1"/>
                  <a:pt x="413" y="1"/>
                  <a:pt x="412" y="1"/>
                </a:cubicBezTo>
                <a:cubicBezTo>
                  <a:pt x="407" y="0"/>
                  <a:pt x="401" y="0"/>
                  <a:pt x="395" y="0"/>
                </a:cubicBezTo>
                <a:cubicBezTo>
                  <a:pt x="392" y="0"/>
                  <a:pt x="388" y="0"/>
                  <a:pt x="385" y="0"/>
                </a:cubicBezTo>
                <a:cubicBezTo>
                  <a:pt x="383" y="1"/>
                  <a:pt x="381" y="1"/>
                  <a:pt x="379" y="1"/>
                </a:cubicBezTo>
                <a:cubicBezTo>
                  <a:pt x="378" y="1"/>
                  <a:pt x="376" y="1"/>
                  <a:pt x="374" y="1"/>
                </a:cubicBezTo>
                <a:cubicBezTo>
                  <a:pt x="372" y="1"/>
                  <a:pt x="369" y="1"/>
                  <a:pt x="367" y="1"/>
                </a:cubicBezTo>
                <a:cubicBezTo>
                  <a:pt x="366" y="1"/>
                  <a:pt x="365" y="1"/>
                  <a:pt x="364" y="2"/>
                </a:cubicBezTo>
                <a:cubicBezTo>
                  <a:pt x="361" y="2"/>
                  <a:pt x="358" y="2"/>
                  <a:pt x="355" y="2"/>
                </a:cubicBezTo>
                <a:cubicBezTo>
                  <a:pt x="355" y="2"/>
                  <a:pt x="355" y="2"/>
                  <a:pt x="355" y="2"/>
                </a:cubicBezTo>
                <a:cubicBezTo>
                  <a:pt x="310" y="7"/>
                  <a:pt x="267" y="19"/>
                  <a:pt x="226" y="38"/>
                </a:cubicBezTo>
                <a:cubicBezTo>
                  <a:pt x="226" y="38"/>
                  <a:pt x="226" y="39"/>
                  <a:pt x="225" y="39"/>
                </a:cubicBezTo>
                <a:cubicBezTo>
                  <a:pt x="215" y="44"/>
                  <a:pt x="205" y="49"/>
                  <a:pt x="195" y="55"/>
                </a:cubicBezTo>
                <a:cubicBezTo>
                  <a:pt x="195" y="55"/>
                  <a:pt x="195" y="55"/>
                  <a:pt x="194" y="55"/>
                </a:cubicBezTo>
                <a:cubicBezTo>
                  <a:pt x="140" y="87"/>
                  <a:pt x="93" y="133"/>
                  <a:pt x="59" y="187"/>
                </a:cubicBezTo>
                <a:cubicBezTo>
                  <a:pt x="59" y="187"/>
                  <a:pt x="59" y="187"/>
                  <a:pt x="59" y="188"/>
                </a:cubicBezTo>
                <a:cubicBezTo>
                  <a:pt x="44" y="211"/>
                  <a:pt x="32" y="237"/>
                  <a:pt x="23" y="263"/>
                </a:cubicBezTo>
                <a:cubicBezTo>
                  <a:pt x="22" y="264"/>
                  <a:pt x="22" y="264"/>
                  <a:pt x="22" y="265"/>
                </a:cubicBezTo>
                <a:cubicBezTo>
                  <a:pt x="20" y="270"/>
                  <a:pt x="19" y="275"/>
                  <a:pt x="17" y="280"/>
                </a:cubicBezTo>
                <a:cubicBezTo>
                  <a:pt x="17" y="280"/>
                  <a:pt x="17" y="280"/>
                  <a:pt x="17" y="280"/>
                </a:cubicBezTo>
                <a:cubicBezTo>
                  <a:pt x="16" y="282"/>
                  <a:pt x="16" y="284"/>
                  <a:pt x="15" y="285"/>
                </a:cubicBezTo>
                <a:cubicBezTo>
                  <a:pt x="15" y="287"/>
                  <a:pt x="15" y="288"/>
                  <a:pt x="14" y="290"/>
                </a:cubicBezTo>
                <a:cubicBezTo>
                  <a:pt x="13" y="292"/>
                  <a:pt x="13" y="294"/>
                  <a:pt x="12" y="297"/>
                </a:cubicBezTo>
                <a:cubicBezTo>
                  <a:pt x="11" y="300"/>
                  <a:pt x="11" y="303"/>
                  <a:pt x="10" y="307"/>
                </a:cubicBezTo>
                <a:cubicBezTo>
                  <a:pt x="9" y="309"/>
                  <a:pt x="9" y="310"/>
                  <a:pt x="9" y="312"/>
                </a:cubicBezTo>
                <a:cubicBezTo>
                  <a:pt x="8" y="315"/>
                  <a:pt x="8" y="317"/>
                  <a:pt x="7" y="320"/>
                </a:cubicBezTo>
                <a:cubicBezTo>
                  <a:pt x="7" y="321"/>
                  <a:pt x="6" y="323"/>
                  <a:pt x="6" y="325"/>
                </a:cubicBezTo>
                <a:cubicBezTo>
                  <a:pt x="5" y="328"/>
                  <a:pt x="5" y="332"/>
                  <a:pt x="4" y="336"/>
                </a:cubicBezTo>
                <a:cubicBezTo>
                  <a:pt x="4" y="337"/>
                  <a:pt x="4" y="338"/>
                  <a:pt x="4" y="340"/>
                </a:cubicBezTo>
                <a:cubicBezTo>
                  <a:pt x="3" y="343"/>
                  <a:pt x="3" y="346"/>
                  <a:pt x="2" y="350"/>
                </a:cubicBezTo>
                <a:cubicBezTo>
                  <a:pt x="2" y="351"/>
                  <a:pt x="2" y="352"/>
                  <a:pt x="2" y="353"/>
                </a:cubicBezTo>
                <a:cubicBezTo>
                  <a:pt x="1" y="358"/>
                  <a:pt x="1" y="362"/>
                  <a:pt x="1" y="366"/>
                </a:cubicBezTo>
                <a:cubicBezTo>
                  <a:pt x="1" y="367"/>
                  <a:pt x="1" y="367"/>
                  <a:pt x="1" y="368"/>
                </a:cubicBezTo>
                <a:cubicBezTo>
                  <a:pt x="0" y="372"/>
                  <a:pt x="0" y="375"/>
                  <a:pt x="0" y="379"/>
                </a:cubicBezTo>
                <a:cubicBezTo>
                  <a:pt x="0" y="380"/>
                  <a:pt x="0" y="382"/>
                  <a:pt x="0" y="383"/>
                </a:cubicBezTo>
                <a:cubicBezTo>
                  <a:pt x="0" y="387"/>
                  <a:pt x="0" y="392"/>
                  <a:pt x="0" y="396"/>
                </a:cubicBezTo>
                <a:cubicBezTo>
                  <a:pt x="0" y="400"/>
                  <a:pt x="0" y="404"/>
                  <a:pt x="0" y="407"/>
                </a:cubicBezTo>
                <a:cubicBezTo>
                  <a:pt x="0" y="408"/>
                  <a:pt x="0" y="409"/>
                  <a:pt x="0" y="410"/>
                </a:cubicBezTo>
                <a:cubicBezTo>
                  <a:pt x="0" y="413"/>
                  <a:pt x="0" y="416"/>
                  <a:pt x="0" y="419"/>
                </a:cubicBezTo>
                <a:cubicBezTo>
                  <a:pt x="0" y="420"/>
                  <a:pt x="0" y="420"/>
                  <a:pt x="0" y="421"/>
                </a:cubicBezTo>
                <a:cubicBezTo>
                  <a:pt x="1" y="425"/>
                  <a:pt x="1" y="428"/>
                  <a:pt x="1" y="431"/>
                </a:cubicBezTo>
                <a:cubicBezTo>
                  <a:pt x="1" y="432"/>
                  <a:pt x="1" y="432"/>
                  <a:pt x="1" y="432"/>
                </a:cubicBezTo>
                <a:cubicBezTo>
                  <a:pt x="7" y="492"/>
                  <a:pt x="26" y="548"/>
                  <a:pt x="55" y="598"/>
                </a:cubicBezTo>
                <a:cubicBezTo>
                  <a:pt x="55" y="598"/>
                  <a:pt x="55" y="598"/>
                  <a:pt x="55" y="598"/>
                </a:cubicBezTo>
                <a:cubicBezTo>
                  <a:pt x="57" y="601"/>
                  <a:pt x="59" y="604"/>
                  <a:pt x="60" y="606"/>
                </a:cubicBezTo>
                <a:cubicBezTo>
                  <a:pt x="61" y="607"/>
                  <a:pt x="61" y="608"/>
                  <a:pt x="62" y="609"/>
                </a:cubicBezTo>
                <a:cubicBezTo>
                  <a:pt x="63" y="610"/>
                  <a:pt x="64" y="611"/>
                  <a:pt x="64" y="613"/>
                </a:cubicBezTo>
                <a:cubicBezTo>
                  <a:pt x="91" y="654"/>
                  <a:pt x="126" y="690"/>
                  <a:pt x="167" y="719"/>
                </a:cubicBezTo>
                <a:cubicBezTo>
                  <a:pt x="167" y="719"/>
                  <a:pt x="167" y="719"/>
                  <a:pt x="168" y="719"/>
                </a:cubicBezTo>
                <a:cubicBezTo>
                  <a:pt x="232" y="765"/>
                  <a:pt x="311" y="792"/>
                  <a:pt x="395" y="792"/>
                </a:cubicBezTo>
                <a:cubicBezTo>
                  <a:pt x="512" y="792"/>
                  <a:pt x="616" y="741"/>
                  <a:pt x="689" y="661"/>
                </a:cubicBezTo>
                <a:cubicBezTo>
                  <a:pt x="690" y="660"/>
                  <a:pt x="691" y="659"/>
                  <a:pt x="691" y="658"/>
                </a:cubicBezTo>
                <a:close/>
                <a:moveTo>
                  <a:pt x="79" y="610"/>
                </a:moveTo>
                <a:cubicBezTo>
                  <a:pt x="79" y="610"/>
                  <a:pt x="79" y="609"/>
                  <a:pt x="79" y="609"/>
                </a:cubicBezTo>
                <a:cubicBezTo>
                  <a:pt x="77" y="607"/>
                  <a:pt x="76" y="605"/>
                  <a:pt x="75" y="604"/>
                </a:cubicBezTo>
                <a:cubicBezTo>
                  <a:pt x="74" y="602"/>
                  <a:pt x="73" y="601"/>
                  <a:pt x="73" y="600"/>
                </a:cubicBezTo>
                <a:cubicBezTo>
                  <a:pt x="72" y="599"/>
                  <a:pt x="71" y="598"/>
                  <a:pt x="71" y="597"/>
                </a:cubicBezTo>
                <a:cubicBezTo>
                  <a:pt x="69" y="594"/>
                  <a:pt x="68" y="592"/>
                  <a:pt x="67" y="590"/>
                </a:cubicBezTo>
                <a:cubicBezTo>
                  <a:pt x="67" y="590"/>
                  <a:pt x="66" y="589"/>
                  <a:pt x="66" y="589"/>
                </a:cubicBezTo>
                <a:cubicBezTo>
                  <a:pt x="36" y="537"/>
                  <a:pt x="18" y="478"/>
                  <a:pt x="14" y="417"/>
                </a:cubicBezTo>
                <a:cubicBezTo>
                  <a:pt x="14" y="417"/>
                  <a:pt x="14" y="417"/>
                  <a:pt x="14" y="417"/>
                </a:cubicBezTo>
                <a:cubicBezTo>
                  <a:pt x="14" y="414"/>
                  <a:pt x="14" y="411"/>
                  <a:pt x="14" y="407"/>
                </a:cubicBezTo>
                <a:cubicBezTo>
                  <a:pt x="14" y="407"/>
                  <a:pt x="14" y="407"/>
                  <a:pt x="14" y="406"/>
                </a:cubicBezTo>
                <a:cubicBezTo>
                  <a:pt x="14" y="403"/>
                  <a:pt x="14" y="399"/>
                  <a:pt x="14" y="396"/>
                </a:cubicBezTo>
                <a:cubicBezTo>
                  <a:pt x="14" y="393"/>
                  <a:pt x="14" y="389"/>
                  <a:pt x="14" y="386"/>
                </a:cubicBezTo>
                <a:cubicBezTo>
                  <a:pt x="14" y="385"/>
                  <a:pt x="14" y="384"/>
                  <a:pt x="14" y="382"/>
                </a:cubicBezTo>
                <a:cubicBezTo>
                  <a:pt x="14" y="380"/>
                  <a:pt x="14" y="378"/>
                  <a:pt x="14" y="376"/>
                </a:cubicBezTo>
                <a:cubicBezTo>
                  <a:pt x="14" y="374"/>
                  <a:pt x="14" y="373"/>
                  <a:pt x="14" y="371"/>
                </a:cubicBezTo>
                <a:cubicBezTo>
                  <a:pt x="15" y="370"/>
                  <a:pt x="15" y="368"/>
                  <a:pt x="15" y="366"/>
                </a:cubicBezTo>
                <a:cubicBezTo>
                  <a:pt x="15" y="364"/>
                  <a:pt x="15" y="362"/>
                  <a:pt x="15" y="361"/>
                </a:cubicBezTo>
                <a:cubicBezTo>
                  <a:pt x="15" y="359"/>
                  <a:pt x="16" y="357"/>
                  <a:pt x="16" y="356"/>
                </a:cubicBezTo>
                <a:cubicBezTo>
                  <a:pt x="16" y="354"/>
                  <a:pt x="16" y="352"/>
                  <a:pt x="16" y="351"/>
                </a:cubicBezTo>
                <a:cubicBezTo>
                  <a:pt x="17" y="349"/>
                  <a:pt x="17" y="347"/>
                  <a:pt x="17" y="346"/>
                </a:cubicBezTo>
                <a:cubicBezTo>
                  <a:pt x="17" y="344"/>
                  <a:pt x="17" y="342"/>
                  <a:pt x="18" y="340"/>
                </a:cubicBezTo>
                <a:cubicBezTo>
                  <a:pt x="18" y="339"/>
                  <a:pt x="18" y="338"/>
                  <a:pt x="18" y="336"/>
                </a:cubicBezTo>
                <a:cubicBezTo>
                  <a:pt x="19" y="334"/>
                  <a:pt x="19" y="332"/>
                  <a:pt x="19" y="330"/>
                </a:cubicBezTo>
                <a:cubicBezTo>
                  <a:pt x="19" y="329"/>
                  <a:pt x="20" y="328"/>
                  <a:pt x="20" y="327"/>
                </a:cubicBezTo>
                <a:cubicBezTo>
                  <a:pt x="20" y="325"/>
                  <a:pt x="21" y="322"/>
                  <a:pt x="21" y="320"/>
                </a:cubicBezTo>
                <a:cubicBezTo>
                  <a:pt x="21" y="319"/>
                  <a:pt x="22" y="319"/>
                  <a:pt x="22" y="318"/>
                </a:cubicBezTo>
                <a:cubicBezTo>
                  <a:pt x="22" y="316"/>
                  <a:pt x="22" y="315"/>
                  <a:pt x="23" y="313"/>
                </a:cubicBezTo>
                <a:cubicBezTo>
                  <a:pt x="34" y="366"/>
                  <a:pt x="49" y="425"/>
                  <a:pt x="67" y="452"/>
                </a:cubicBezTo>
                <a:cubicBezTo>
                  <a:pt x="85" y="479"/>
                  <a:pt x="102" y="487"/>
                  <a:pt x="113" y="492"/>
                </a:cubicBezTo>
                <a:cubicBezTo>
                  <a:pt x="123" y="497"/>
                  <a:pt x="125" y="498"/>
                  <a:pt x="124" y="509"/>
                </a:cubicBezTo>
                <a:cubicBezTo>
                  <a:pt x="124" y="513"/>
                  <a:pt x="123" y="518"/>
                  <a:pt x="122" y="524"/>
                </a:cubicBezTo>
                <a:cubicBezTo>
                  <a:pt x="122" y="524"/>
                  <a:pt x="122" y="524"/>
                  <a:pt x="122" y="524"/>
                </a:cubicBezTo>
                <a:cubicBezTo>
                  <a:pt x="121" y="525"/>
                  <a:pt x="121" y="527"/>
                  <a:pt x="121" y="528"/>
                </a:cubicBezTo>
                <a:cubicBezTo>
                  <a:pt x="115" y="555"/>
                  <a:pt x="107" y="595"/>
                  <a:pt x="129" y="652"/>
                </a:cubicBezTo>
                <a:cubicBezTo>
                  <a:pt x="129" y="653"/>
                  <a:pt x="129" y="654"/>
                  <a:pt x="129" y="655"/>
                </a:cubicBezTo>
                <a:cubicBezTo>
                  <a:pt x="129" y="658"/>
                  <a:pt x="131" y="661"/>
                  <a:pt x="133" y="662"/>
                </a:cubicBezTo>
                <a:cubicBezTo>
                  <a:pt x="136" y="668"/>
                  <a:pt x="139" y="675"/>
                  <a:pt x="143" y="682"/>
                </a:cubicBezTo>
                <a:cubicBezTo>
                  <a:pt x="119" y="661"/>
                  <a:pt x="98" y="637"/>
                  <a:pt x="79" y="610"/>
                </a:cubicBezTo>
                <a:close/>
                <a:moveTo>
                  <a:pt x="70" y="196"/>
                </a:moveTo>
                <a:cubicBezTo>
                  <a:pt x="90" y="190"/>
                  <a:pt x="105" y="184"/>
                  <a:pt x="117" y="177"/>
                </a:cubicBezTo>
                <a:cubicBezTo>
                  <a:pt x="124" y="172"/>
                  <a:pt x="133" y="168"/>
                  <a:pt x="142" y="164"/>
                </a:cubicBezTo>
                <a:cubicBezTo>
                  <a:pt x="155" y="158"/>
                  <a:pt x="168" y="152"/>
                  <a:pt x="180" y="144"/>
                </a:cubicBezTo>
                <a:cubicBezTo>
                  <a:pt x="181" y="144"/>
                  <a:pt x="181" y="144"/>
                  <a:pt x="182" y="144"/>
                </a:cubicBezTo>
                <a:cubicBezTo>
                  <a:pt x="240" y="144"/>
                  <a:pt x="240" y="144"/>
                  <a:pt x="240" y="144"/>
                </a:cubicBezTo>
                <a:cubicBezTo>
                  <a:pt x="225" y="178"/>
                  <a:pt x="214" y="218"/>
                  <a:pt x="206" y="259"/>
                </a:cubicBezTo>
                <a:cubicBezTo>
                  <a:pt x="39" y="259"/>
                  <a:pt x="39" y="259"/>
                  <a:pt x="39" y="259"/>
                </a:cubicBezTo>
                <a:cubicBezTo>
                  <a:pt x="47" y="237"/>
                  <a:pt x="58" y="216"/>
                  <a:pt x="70" y="196"/>
                </a:cubicBezTo>
                <a:close/>
                <a:moveTo>
                  <a:pt x="101" y="154"/>
                </a:moveTo>
                <a:cubicBezTo>
                  <a:pt x="101" y="154"/>
                  <a:pt x="101" y="153"/>
                  <a:pt x="101" y="153"/>
                </a:cubicBezTo>
                <a:cubicBezTo>
                  <a:pt x="105" y="149"/>
                  <a:pt x="109" y="144"/>
                  <a:pt x="112" y="140"/>
                </a:cubicBezTo>
                <a:cubicBezTo>
                  <a:pt x="113" y="140"/>
                  <a:pt x="113" y="139"/>
                  <a:pt x="114" y="139"/>
                </a:cubicBezTo>
                <a:cubicBezTo>
                  <a:pt x="117" y="135"/>
                  <a:pt x="121" y="130"/>
                  <a:pt x="125" y="126"/>
                </a:cubicBezTo>
                <a:cubicBezTo>
                  <a:pt x="126" y="126"/>
                  <a:pt x="126" y="126"/>
                  <a:pt x="126" y="126"/>
                </a:cubicBezTo>
                <a:cubicBezTo>
                  <a:pt x="141" y="111"/>
                  <a:pt x="157" y="97"/>
                  <a:pt x="174" y="85"/>
                </a:cubicBezTo>
                <a:cubicBezTo>
                  <a:pt x="174" y="85"/>
                  <a:pt x="174" y="85"/>
                  <a:pt x="175" y="85"/>
                </a:cubicBezTo>
                <a:cubicBezTo>
                  <a:pt x="179" y="81"/>
                  <a:pt x="184" y="78"/>
                  <a:pt x="189" y="75"/>
                </a:cubicBezTo>
                <a:cubicBezTo>
                  <a:pt x="189" y="75"/>
                  <a:pt x="190" y="74"/>
                  <a:pt x="190" y="74"/>
                </a:cubicBezTo>
                <a:cubicBezTo>
                  <a:pt x="193" y="72"/>
                  <a:pt x="196" y="71"/>
                  <a:pt x="198" y="69"/>
                </a:cubicBezTo>
                <a:cubicBezTo>
                  <a:pt x="203" y="73"/>
                  <a:pt x="206" y="77"/>
                  <a:pt x="208" y="81"/>
                </a:cubicBezTo>
                <a:cubicBezTo>
                  <a:pt x="209" y="87"/>
                  <a:pt x="207" y="94"/>
                  <a:pt x="201" y="103"/>
                </a:cubicBezTo>
                <a:cubicBezTo>
                  <a:pt x="183" y="130"/>
                  <a:pt x="159" y="141"/>
                  <a:pt x="137" y="151"/>
                </a:cubicBezTo>
                <a:cubicBezTo>
                  <a:pt x="127" y="155"/>
                  <a:pt x="118" y="160"/>
                  <a:pt x="109" y="165"/>
                </a:cubicBezTo>
                <a:cubicBezTo>
                  <a:pt x="103" y="169"/>
                  <a:pt x="93" y="173"/>
                  <a:pt x="83" y="177"/>
                </a:cubicBezTo>
                <a:cubicBezTo>
                  <a:pt x="88" y="169"/>
                  <a:pt x="94" y="161"/>
                  <a:pt x="101" y="154"/>
                </a:cubicBezTo>
                <a:close/>
                <a:moveTo>
                  <a:pt x="229" y="52"/>
                </a:moveTo>
                <a:cubicBezTo>
                  <a:pt x="244" y="59"/>
                  <a:pt x="249" y="64"/>
                  <a:pt x="249" y="66"/>
                </a:cubicBezTo>
                <a:cubicBezTo>
                  <a:pt x="249" y="66"/>
                  <a:pt x="249" y="67"/>
                  <a:pt x="248" y="68"/>
                </a:cubicBezTo>
                <a:cubicBezTo>
                  <a:pt x="236" y="77"/>
                  <a:pt x="215" y="101"/>
                  <a:pt x="220" y="116"/>
                </a:cubicBezTo>
                <a:cubicBezTo>
                  <a:pt x="221" y="119"/>
                  <a:pt x="224" y="125"/>
                  <a:pt x="234" y="125"/>
                </a:cubicBezTo>
                <a:cubicBezTo>
                  <a:pt x="234" y="125"/>
                  <a:pt x="234" y="125"/>
                  <a:pt x="234" y="125"/>
                </a:cubicBezTo>
                <a:cubicBezTo>
                  <a:pt x="235" y="125"/>
                  <a:pt x="235" y="125"/>
                  <a:pt x="236" y="125"/>
                </a:cubicBezTo>
                <a:cubicBezTo>
                  <a:pt x="241" y="125"/>
                  <a:pt x="245" y="124"/>
                  <a:pt x="250" y="122"/>
                </a:cubicBezTo>
                <a:cubicBezTo>
                  <a:pt x="248" y="125"/>
                  <a:pt x="247" y="127"/>
                  <a:pt x="246" y="130"/>
                </a:cubicBezTo>
                <a:cubicBezTo>
                  <a:pt x="197" y="130"/>
                  <a:pt x="197" y="130"/>
                  <a:pt x="197" y="130"/>
                </a:cubicBezTo>
                <a:cubicBezTo>
                  <a:pt x="202" y="124"/>
                  <a:pt x="208" y="118"/>
                  <a:pt x="213" y="111"/>
                </a:cubicBezTo>
                <a:cubicBezTo>
                  <a:pt x="221" y="99"/>
                  <a:pt x="224" y="87"/>
                  <a:pt x="221" y="77"/>
                </a:cubicBezTo>
                <a:cubicBezTo>
                  <a:pt x="220" y="72"/>
                  <a:pt x="216" y="66"/>
                  <a:pt x="211" y="62"/>
                </a:cubicBezTo>
                <a:cubicBezTo>
                  <a:pt x="217" y="58"/>
                  <a:pt x="223" y="55"/>
                  <a:pt x="229" y="52"/>
                </a:cubicBezTo>
                <a:close/>
                <a:moveTo>
                  <a:pt x="395" y="14"/>
                </a:moveTo>
                <a:cubicBezTo>
                  <a:pt x="400" y="14"/>
                  <a:pt x="405" y="14"/>
                  <a:pt x="410" y="15"/>
                </a:cubicBezTo>
                <a:cubicBezTo>
                  <a:pt x="411" y="15"/>
                  <a:pt x="412" y="15"/>
                  <a:pt x="412" y="15"/>
                </a:cubicBezTo>
                <a:cubicBezTo>
                  <a:pt x="417" y="15"/>
                  <a:pt x="422" y="15"/>
                  <a:pt x="427" y="16"/>
                </a:cubicBezTo>
                <a:cubicBezTo>
                  <a:pt x="427" y="16"/>
                  <a:pt x="428" y="16"/>
                  <a:pt x="429" y="16"/>
                </a:cubicBezTo>
                <a:cubicBezTo>
                  <a:pt x="433" y="16"/>
                  <a:pt x="438" y="17"/>
                  <a:pt x="443" y="17"/>
                </a:cubicBezTo>
                <a:cubicBezTo>
                  <a:pt x="443" y="17"/>
                  <a:pt x="443" y="17"/>
                  <a:pt x="443" y="17"/>
                </a:cubicBezTo>
                <a:cubicBezTo>
                  <a:pt x="448" y="18"/>
                  <a:pt x="453" y="19"/>
                  <a:pt x="457" y="19"/>
                </a:cubicBezTo>
                <a:cubicBezTo>
                  <a:pt x="458" y="19"/>
                  <a:pt x="459" y="20"/>
                  <a:pt x="459" y="20"/>
                </a:cubicBezTo>
                <a:cubicBezTo>
                  <a:pt x="459" y="20"/>
                  <a:pt x="459" y="20"/>
                  <a:pt x="459" y="21"/>
                </a:cubicBezTo>
                <a:cubicBezTo>
                  <a:pt x="455" y="27"/>
                  <a:pt x="445" y="32"/>
                  <a:pt x="436" y="35"/>
                </a:cubicBezTo>
                <a:cubicBezTo>
                  <a:pt x="427" y="37"/>
                  <a:pt x="412" y="41"/>
                  <a:pt x="391" y="54"/>
                </a:cubicBezTo>
                <a:cubicBezTo>
                  <a:pt x="391" y="54"/>
                  <a:pt x="391" y="54"/>
                  <a:pt x="391" y="54"/>
                </a:cubicBezTo>
                <a:cubicBezTo>
                  <a:pt x="386" y="57"/>
                  <a:pt x="381" y="61"/>
                  <a:pt x="376" y="65"/>
                </a:cubicBezTo>
                <a:cubicBezTo>
                  <a:pt x="358" y="78"/>
                  <a:pt x="340" y="81"/>
                  <a:pt x="320" y="83"/>
                </a:cubicBezTo>
                <a:cubicBezTo>
                  <a:pt x="314" y="84"/>
                  <a:pt x="307" y="85"/>
                  <a:pt x="300" y="86"/>
                </a:cubicBezTo>
                <a:cubicBezTo>
                  <a:pt x="288" y="89"/>
                  <a:pt x="277" y="94"/>
                  <a:pt x="266" y="100"/>
                </a:cubicBezTo>
                <a:cubicBezTo>
                  <a:pt x="265" y="100"/>
                  <a:pt x="263" y="101"/>
                  <a:pt x="261" y="102"/>
                </a:cubicBezTo>
                <a:cubicBezTo>
                  <a:pt x="261" y="102"/>
                  <a:pt x="261" y="102"/>
                  <a:pt x="261" y="102"/>
                </a:cubicBezTo>
                <a:cubicBezTo>
                  <a:pt x="252" y="106"/>
                  <a:pt x="244" y="110"/>
                  <a:pt x="235" y="111"/>
                </a:cubicBezTo>
                <a:cubicBezTo>
                  <a:pt x="235" y="111"/>
                  <a:pt x="234" y="111"/>
                  <a:pt x="234" y="111"/>
                </a:cubicBezTo>
                <a:cubicBezTo>
                  <a:pt x="234" y="111"/>
                  <a:pt x="234" y="111"/>
                  <a:pt x="234" y="111"/>
                </a:cubicBezTo>
                <a:cubicBezTo>
                  <a:pt x="234" y="111"/>
                  <a:pt x="233" y="111"/>
                  <a:pt x="233" y="111"/>
                </a:cubicBezTo>
                <a:cubicBezTo>
                  <a:pt x="233" y="106"/>
                  <a:pt x="243" y="89"/>
                  <a:pt x="256" y="79"/>
                </a:cubicBezTo>
                <a:cubicBezTo>
                  <a:pt x="263" y="74"/>
                  <a:pt x="263" y="68"/>
                  <a:pt x="263" y="64"/>
                </a:cubicBezTo>
                <a:cubicBezTo>
                  <a:pt x="263" y="62"/>
                  <a:pt x="262" y="54"/>
                  <a:pt x="246" y="45"/>
                </a:cubicBezTo>
                <a:cubicBezTo>
                  <a:pt x="292" y="25"/>
                  <a:pt x="342" y="14"/>
                  <a:pt x="395" y="14"/>
                </a:cubicBezTo>
                <a:close/>
                <a:moveTo>
                  <a:pt x="757" y="519"/>
                </a:moveTo>
                <a:cubicBezTo>
                  <a:pt x="583" y="519"/>
                  <a:pt x="583" y="519"/>
                  <a:pt x="583" y="519"/>
                </a:cubicBezTo>
                <a:cubicBezTo>
                  <a:pt x="586" y="510"/>
                  <a:pt x="590" y="502"/>
                  <a:pt x="596" y="495"/>
                </a:cubicBezTo>
                <a:cubicBezTo>
                  <a:pt x="611" y="476"/>
                  <a:pt x="637" y="413"/>
                  <a:pt x="632" y="403"/>
                </a:cubicBezTo>
                <a:cubicBezTo>
                  <a:pt x="632" y="403"/>
                  <a:pt x="632" y="403"/>
                  <a:pt x="632" y="403"/>
                </a:cubicBezTo>
                <a:cubicBezTo>
                  <a:pt x="777" y="403"/>
                  <a:pt x="777" y="403"/>
                  <a:pt x="777" y="403"/>
                </a:cubicBezTo>
                <a:cubicBezTo>
                  <a:pt x="776" y="443"/>
                  <a:pt x="769" y="482"/>
                  <a:pt x="757" y="519"/>
                </a:cubicBezTo>
                <a:close/>
                <a:moveTo>
                  <a:pt x="652" y="328"/>
                </a:moveTo>
                <a:cubicBezTo>
                  <a:pt x="652" y="321"/>
                  <a:pt x="660" y="316"/>
                  <a:pt x="665" y="314"/>
                </a:cubicBezTo>
                <a:cubicBezTo>
                  <a:pt x="673" y="332"/>
                  <a:pt x="692" y="376"/>
                  <a:pt x="707" y="389"/>
                </a:cubicBezTo>
                <a:cubicBezTo>
                  <a:pt x="621" y="389"/>
                  <a:pt x="621" y="389"/>
                  <a:pt x="621" y="389"/>
                </a:cubicBezTo>
                <a:cubicBezTo>
                  <a:pt x="636" y="369"/>
                  <a:pt x="654" y="342"/>
                  <a:pt x="652" y="328"/>
                </a:cubicBezTo>
                <a:close/>
                <a:moveTo>
                  <a:pt x="730" y="389"/>
                </a:moveTo>
                <a:cubicBezTo>
                  <a:pt x="735" y="382"/>
                  <a:pt x="734" y="369"/>
                  <a:pt x="733" y="365"/>
                </a:cubicBezTo>
                <a:cubicBezTo>
                  <a:pt x="727" y="329"/>
                  <a:pt x="724" y="286"/>
                  <a:pt x="729" y="278"/>
                </a:cubicBezTo>
                <a:cubicBezTo>
                  <a:pt x="730" y="276"/>
                  <a:pt x="731" y="275"/>
                  <a:pt x="732" y="273"/>
                </a:cubicBezTo>
                <a:cubicBezTo>
                  <a:pt x="757" y="273"/>
                  <a:pt x="757" y="273"/>
                  <a:pt x="757" y="273"/>
                </a:cubicBezTo>
                <a:cubicBezTo>
                  <a:pt x="769" y="310"/>
                  <a:pt x="776" y="349"/>
                  <a:pt x="777" y="389"/>
                </a:cubicBezTo>
                <a:lnTo>
                  <a:pt x="730" y="389"/>
                </a:lnTo>
                <a:close/>
                <a:moveTo>
                  <a:pt x="752" y="259"/>
                </a:moveTo>
                <a:cubicBezTo>
                  <a:pt x="742" y="259"/>
                  <a:pt x="742" y="259"/>
                  <a:pt x="742" y="259"/>
                </a:cubicBezTo>
                <a:cubicBezTo>
                  <a:pt x="744" y="257"/>
                  <a:pt x="746" y="254"/>
                  <a:pt x="749" y="252"/>
                </a:cubicBezTo>
                <a:cubicBezTo>
                  <a:pt x="750" y="254"/>
                  <a:pt x="751" y="257"/>
                  <a:pt x="752" y="259"/>
                </a:cubicBezTo>
                <a:close/>
                <a:moveTo>
                  <a:pt x="742" y="237"/>
                </a:moveTo>
                <a:cubicBezTo>
                  <a:pt x="736" y="244"/>
                  <a:pt x="730" y="252"/>
                  <a:pt x="725" y="259"/>
                </a:cubicBezTo>
                <a:cubicBezTo>
                  <a:pt x="723" y="259"/>
                  <a:pt x="723" y="259"/>
                  <a:pt x="723" y="259"/>
                </a:cubicBezTo>
                <a:cubicBezTo>
                  <a:pt x="719" y="259"/>
                  <a:pt x="716" y="263"/>
                  <a:pt x="716" y="266"/>
                </a:cubicBezTo>
                <a:cubicBezTo>
                  <a:pt x="716" y="268"/>
                  <a:pt x="716" y="269"/>
                  <a:pt x="717" y="270"/>
                </a:cubicBezTo>
                <a:cubicBezTo>
                  <a:pt x="706" y="287"/>
                  <a:pt x="717" y="354"/>
                  <a:pt x="719" y="367"/>
                </a:cubicBezTo>
                <a:cubicBezTo>
                  <a:pt x="720" y="372"/>
                  <a:pt x="720" y="378"/>
                  <a:pt x="719" y="380"/>
                </a:cubicBezTo>
                <a:cubicBezTo>
                  <a:pt x="719" y="380"/>
                  <a:pt x="718" y="380"/>
                  <a:pt x="718" y="379"/>
                </a:cubicBezTo>
                <a:cubicBezTo>
                  <a:pt x="708" y="373"/>
                  <a:pt x="687" y="331"/>
                  <a:pt x="676" y="302"/>
                </a:cubicBezTo>
                <a:cubicBezTo>
                  <a:pt x="674" y="299"/>
                  <a:pt x="671" y="297"/>
                  <a:pt x="667" y="298"/>
                </a:cubicBezTo>
                <a:cubicBezTo>
                  <a:pt x="659" y="300"/>
                  <a:pt x="647" y="306"/>
                  <a:pt x="642" y="315"/>
                </a:cubicBezTo>
                <a:cubicBezTo>
                  <a:pt x="629" y="320"/>
                  <a:pt x="629" y="320"/>
                  <a:pt x="629" y="320"/>
                </a:cubicBezTo>
                <a:cubicBezTo>
                  <a:pt x="584" y="300"/>
                  <a:pt x="584" y="300"/>
                  <a:pt x="584" y="300"/>
                </a:cubicBezTo>
                <a:cubicBezTo>
                  <a:pt x="581" y="299"/>
                  <a:pt x="577" y="300"/>
                  <a:pt x="575" y="304"/>
                </a:cubicBezTo>
                <a:cubicBezTo>
                  <a:pt x="573" y="307"/>
                  <a:pt x="575" y="312"/>
                  <a:pt x="579" y="313"/>
                </a:cubicBezTo>
                <a:cubicBezTo>
                  <a:pt x="626" y="334"/>
                  <a:pt x="626" y="334"/>
                  <a:pt x="626" y="334"/>
                </a:cubicBezTo>
                <a:cubicBezTo>
                  <a:pt x="627" y="334"/>
                  <a:pt x="628" y="334"/>
                  <a:pt x="629" y="334"/>
                </a:cubicBezTo>
                <a:cubicBezTo>
                  <a:pt x="630" y="334"/>
                  <a:pt x="630" y="334"/>
                  <a:pt x="631" y="334"/>
                </a:cubicBezTo>
                <a:cubicBezTo>
                  <a:pt x="638" y="331"/>
                  <a:pt x="638" y="331"/>
                  <a:pt x="638" y="331"/>
                </a:cubicBezTo>
                <a:cubicBezTo>
                  <a:pt x="637" y="342"/>
                  <a:pt x="619" y="368"/>
                  <a:pt x="602" y="392"/>
                </a:cubicBezTo>
                <a:cubicBezTo>
                  <a:pt x="602" y="392"/>
                  <a:pt x="602" y="392"/>
                  <a:pt x="601" y="392"/>
                </a:cubicBezTo>
                <a:cubicBezTo>
                  <a:pt x="600" y="394"/>
                  <a:pt x="598" y="397"/>
                  <a:pt x="596" y="399"/>
                </a:cubicBezTo>
                <a:cubicBezTo>
                  <a:pt x="595" y="400"/>
                  <a:pt x="594" y="402"/>
                  <a:pt x="595" y="404"/>
                </a:cubicBezTo>
                <a:cubicBezTo>
                  <a:pt x="592" y="405"/>
                  <a:pt x="589" y="405"/>
                  <a:pt x="587" y="403"/>
                </a:cubicBezTo>
                <a:cubicBezTo>
                  <a:pt x="579" y="394"/>
                  <a:pt x="528" y="328"/>
                  <a:pt x="528" y="328"/>
                </a:cubicBezTo>
                <a:cubicBezTo>
                  <a:pt x="526" y="325"/>
                  <a:pt x="521" y="324"/>
                  <a:pt x="518" y="327"/>
                </a:cubicBezTo>
                <a:cubicBezTo>
                  <a:pt x="515" y="329"/>
                  <a:pt x="515" y="333"/>
                  <a:pt x="517" y="336"/>
                </a:cubicBezTo>
                <a:cubicBezTo>
                  <a:pt x="519" y="339"/>
                  <a:pt x="568" y="402"/>
                  <a:pt x="577" y="412"/>
                </a:cubicBezTo>
                <a:cubicBezTo>
                  <a:pt x="581" y="417"/>
                  <a:pt x="586" y="419"/>
                  <a:pt x="591" y="419"/>
                </a:cubicBezTo>
                <a:cubicBezTo>
                  <a:pt x="597" y="419"/>
                  <a:pt x="604" y="416"/>
                  <a:pt x="610" y="412"/>
                </a:cubicBezTo>
                <a:cubicBezTo>
                  <a:pt x="612" y="413"/>
                  <a:pt x="615" y="413"/>
                  <a:pt x="618" y="414"/>
                </a:cubicBezTo>
                <a:cubicBezTo>
                  <a:pt x="613" y="430"/>
                  <a:pt x="599" y="468"/>
                  <a:pt x="585" y="486"/>
                </a:cubicBezTo>
                <a:cubicBezTo>
                  <a:pt x="564" y="513"/>
                  <a:pt x="558" y="546"/>
                  <a:pt x="568" y="568"/>
                </a:cubicBezTo>
                <a:cubicBezTo>
                  <a:pt x="569" y="570"/>
                  <a:pt x="569" y="571"/>
                  <a:pt x="569" y="573"/>
                </a:cubicBezTo>
                <a:cubicBezTo>
                  <a:pt x="566" y="580"/>
                  <a:pt x="554" y="586"/>
                  <a:pt x="548" y="588"/>
                </a:cubicBezTo>
                <a:cubicBezTo>
                  <a:pt x="546" y="589"/>
                  <a:pt x="545" y="590"/>
                  <a:pt x="544" y="591"/>
                </a:cubicBezTo>
                <a:cubicBezTo>
                  <a:pt x="540" y="598"/>
                  <a:pt x="526" y="620"/>
                  <a:pt x="525" y="631"/>
                </a:cubicBezTo>
                <a:cubicBezTo>
                  <a:pt x="520" y="639"/>
                  <a:pt x="472" y="672"/>
                  <a:pt x="454" y="677"/>
                </a:cubicBezTo>
                <a:cubicBezTo>
                  <a:pt x="444" y="680"/>
                  <a:pt x="441" y="675"/>
                  <a:pt x="432" y="657"/>
                </a:cubicBezTo>
                <a:cubicBezTo>
                  <a:pt x="430" y="654"/>
                  <a:pt x="429" y="650"/>
                  <a:pt x="427" y="647"/>
                </a:cubicBezTo>
                <a:cubicBezTo>
                  <a:pt x="413" y="621"/>
                  <a:pt x="409" y="599"/>
                  <a:pt x="416" y="589"/>
                </a:cubicBezTo>
                <a:cubicBezTo>
                  <a:pt x="428" y="574"/>
                  <a:pt x="414" y="558"/>
                  <a:pt x="403" y="546"/>
                </a:cubicBezTo>
                <a:cubicBezTo>
                  <a:pt x="400" y="542"/>
                  <a:pt x="397" y="539"/>
                  <a:pt x="395" y="536"/>
                </a:cubicBezTo>
                <a:cubicBezTo>
                  <a:pt x="392" y="532"/>
                  <a:pt x="392" y="529"/>
                  <a:pt x="394" y="522"/>
                </a:cubicBezTo>
                <a:cubicBezTo>
                  <a:pt x="395" y="513"/>
                  <a:pt x="397" y="501"/>
                  <a:pt x="391" y="481"/>
                </a:cubicBezTo>
                <a:cubicBezTo>
                  <a:pt x="384" y="461"/>
                  <a:pt x="366" y="459"/>
                  <a:pt x="351" y="459"/>
                </a:cubicBezTo>
                <a:cubicBezTo>
                  <a:pt x="342" y="459"/>
                  <a:pt x="333" y="459"/>
                  <a:pt x="323" y="460"/>
                </a:cubicBezTo>
                <a:cubicBezTo>
                  <a:pt x="312" y="461"/>
                  <a:pt x="299" y="463"/>
                  <a:pt x="285" y="463"/>
                </a:cubicBezTo>
                <a:cubicBezTo>
                  <a:pt x="280" y="463"/>
                  <a:pt x="276" y="463"/>
                  <a:pt x="271" y="462"/>
                </a:cubicBezTo>
                <a:cubicBezTo>
                  <a:pt x="262" y="462"/>
                  <a:pt x="255" y="458"/>
                  <a:pt x="250" y="451"/>
                </a:cubicBezTo>
                <a:cubicBezTo>
                  <a:pt x="237" y="433"/>
                  <a:pt x="238" y="393"/>
                  <a:pt x="252" y="342"/>
                </a:cubicBezTo>
                <a:cubicBezTo>
                  <a:pt x="259" y="318"/>
                  <a:pt x="297" y="295"/>
                  <a:pt x="312" y="288"/>
                </a:cubicBezTo>
                <a:cubicBezTo>
                  <a:pt x="313" y="288"/>
                  <a:pt x="314" y="287"/>
                  <a:pt x="315" y="285"/>
                </a:cubicBezTo>
                <a:cubicBezTo>
                  <a:pt x="319" y="278"/>
                  <a:pt x="318" y="272"/>
                  <a:pt x="316" y="269"/>
                </a:cubicBezTo>
                <a:cubicBezTo>
                  <a:pt x="313" y="262"/>
                  <a:pt x="308" y="259"/>
                  <a:pt x="303" y="257"/>
                </a:cubicBezTo>
                <a:cubicBezTo>
                  <a:pt x="303" y="251"/>
                  <a:pt x="305" y="242"/>
                  <a:pt x="310" y="240"/>
                </a:cubicBezTo>
                <a:cubicBezTo>
                  <a:pt x="315" y="238"/>
                  <a:pt x="322" y="237"/>
                  <a:pt x="327" y="237"/>
                </a:cubicBezTo>
                <a:cubicBezTo>
                  <a:pt x="336" y="236"/>
                  <a:pt x="342" y="236"/>
                  <a:pt x="345" y="231"/>
                </a:cubicBezTo>
                <a:cubicBezTo>
                  <a:pt x="346" y="229"/>
                  <a:pt x="347" y="225"/>
                  <a:pt x="344" y="221"/>
                </a:cubicBezTo>
                <a:cubicBezTo>
                  <a:pt x="344" y="220"/>
                  <a:pt x="343" y="216"/>
                  <a:pt x="346" y="212"/>
                </a:cubicBezTo>
                <a:cubicBezTo>
                  <a:pt x="348" y="208"/>
                  <a:pt x="352" y="206"/>
                  <a:pt x="356" y="207"/>
                </a:cubicBezTo>
                <a:cubicBezTo>
                  <a:pt x="358" y="207"/>
                  <a:pt x="359" y="207"/>
                  <a:pt x="361" y="207"/>
                </a:cubicBezTo>
                <a:cubicBezTo>
                  <a:pt x="376" y="207"/>
                  <a:pt x="385" y="194"/>
                  <a:pt x="388" y="188"/>
                </a:cubicBezTo>
                <a:cubicBezTo>
                  <a:pt x="395" y="186"/>
                  <a:pt x="412" y="179"/>
                  <a:pt x="426" y="179"/>
                </a:cubicBezTo>
                <a:cubicBezTo>
                  <a:pt x="429" y="179"/>
                  <a:pt x="432" y="179"/>
                  <a:pt x="434" y="180"/>
                </a:cubicBezTo>
                <a:cubicBezTo>
                  <a:pt x="441" y="181"/>
                  <a:pt x="446" y="180"/>
                  <a:pt x="448" y="175"/>
                </a:cubicBezTo>
                <a:cubicBezTo>
                  <a:pt x="452" y="167"/>
                  <a:pt x="445" y="150"/>
                  <a:pt x="426" y="125"/>
                </a:cubicBezTo>
                <a:cubicBezTo>
                  <a:pt x="425" y="123"/>
                  <a:pt x="422" y="122"/>
                  <a:pt x="419" y="122"/>
                </a:cubicBezTo>
                <a:cubicBezTo>
                  <a:pt x="416" y="123"/>
                  <a:pt x="414" y="125"/>
                  <a:pt x="414" y="128"/>
                </a:cubicBezTo>
                <a:cubicBezTo>
                  <a:pt x="410" y="159"/>
                  <a:pt x="410" y="159"/>
                  <a:pt x="410" y="159"/>
                </a:cubicBezTo>
                <a:cubicBezTo>
                  <a:pt x="400" y="155"/>
                  <a:pt x="385" y="149"/>
                  <a:pt x="381" y="139"/>
                </a:cubicBezTo>
                <a:cubicBezTo>
                  <a:pt x="379" y="135"/>
                  <a:pt x="381" y="129"/>
                  <a:pt x="386" y="121"/>
                </a:cubicBezTo>
                <a:cubicBezTo>
                  <a:pt x="390" y="115"/>
                  <a:pt x="394" y="110"/>
                  <a:pt x="399" y="105"/>
                </a:cubicBezTo>
                <a:cubicBezTo>
                  <a:pt x="400" y="105"/>
                  <a:pt x="400" y="105"/>
                  <a:pt x="400" y="104"/>
                </a:cubicBezTo>
                <a:cubicBezTo>
                  <a:pt x="412" y="94"/>
                  <a:pt x="425" y="87"/>
                  <a:pt x="431" y="87"/>
                </a:cubicBezTo>
                <a:cubicBezTo>
                  <a:pt x="431" y="87"/>
                  <a:pt x="431" y="87"/>
                  <a:pt x="431" y="87"/>
                </a:cubicBezTo>
                <a:cubicBezTo>
                  <a:pt x="435" y="87"/>
                  <a:pt x="440" y="90"/>
                  <a:pt x="445" y="92"/>
                </a:cubicBezTo>
                <a:cubicBezTo>
                  <a:pt x="451" y="95"/>
                  <a:pt x="458" y="99"/>
                  <a:pt x="466" y="99"/>
                </a:cubicBezTo>
                <a:cubicBezTo>
                  <a:pt x="475" y="99"/>
                  <a:pt x="483" y="94"/>
                  <a:pt x="490" y="85"/>
                </a:cubicBezTo>
                <a:cubicBezTo>
                  <a:pt x="505" y="66"/>
                  <a:pt x="497" y="42"/>
                  <a:pt x="490" y="26"/>
                </a:cubicBezTo>
                <a:cubicBezTo>
                  <a:pt x="602" y="55"/>
                  <a:pt x="695" y="134"/>
                  <a:pt x="742" y="237"/>
                </a:cubicBezTo>
                <a:close/>
                <a:moveTo>
                  <a:pt x="119" y="480"/>
                </a:moveTo>
                <a:cubicBezTo>
                  <a:pt x="109" y="475"/>
                  <a:pt x="95" y="468"/>
                  <a:pt x="79" y="444"/>
                </a:cubicBezTo>
                <a:cubicBezTo>
                  <a:pt x="73" y="435"/>
                  <a:pt x="67" y="421"/>
                  <a:pt x="61" y="403"/>
                </a:cubicBezTo>
                <a:cubicBezTo>
                  <a:pt x="194" y="403"/>
                  <a:pt x="194" y="403"/>
                  <a:pt x="194" y="403"/>
                </a:cubicBezTo>
                <a:cubicBezTo>
                  <a:pt x="194" y="443"/>
                  <a:pt x="198" y="482"/>
                  <a:pt x="204" y="519"/>
                </a:cubicBezTo>
                <a:cubicBezTo>
                  <a:pt x="137" y="519"/>
                  <a:pt x="137" y="519"/>
                  <a:pt x="137" y="519"/>
                </a:cubicBezTo>
                <a:cubicBezTo>
                  <a:pt x="138" y="516"/>
                  <a:pt x="138" y="513"/>
                  <a:pt x="138" y="510"/>
                </a:cubicBezTo>
                <a:cubicBezTo>
                  <a:pt x="139" y="490"/>
                  <a:pt x="129" y="485"/>
                  <a:pt x="119" y="480"/>
                </a:cubicBezTo>
                <a:close/>
                <a:moveTo>
                  <a:pt x="273" y="112"/>
                </a:moveTo>
                <a:cubicBezTo>
                  <a:pt x="282" y="107"/>
                  <a:pt x="292" y="102"/>
                  <a:pt x="303" y="100"/>
                </a:cubicBezTo>
                <a:cubicBezTo>
                  <a:pt x="309" y="99"/>
                  <a:pt x="316" y="98"/>
                  <a:pt x="322" y="97"/>
                </a:cubicBezTo>
                <a:cubicBezTo>
                  <a:pt x="341" y="94"/>
                  <a:pt x="363" y="92"/>
                  <a:pt x="384" y="76"/>
                </a:cubicBezTo>
                <a:cubicBezTo>
                  <a:pt x="386" y="75"/>
                  <a:pt x="387" y="74"/>
                  <a:pt x="388" y="73"/>
                </a:cubicBezTo>
                <a:cubicBezTo>
                  <a:pt x="388" y="97"/>
                  <a:pt x="388" y="97"/>
                  <a:pt x="388" y="97"/>
                </a:cubicBezTo>
                <a:cubicBezTo>
                  <a:pt x="383" y="102"/>
                  <a:pt x="378" y="108"/>
                  <a:pt x="374" y="113"/>
                </a:cubicBezTo>
                <a:cubicBezTo>
                  <a:pt x="370" y="120"/>
                  <a:pt x="368" y="125"/>
                  <a:pt x="367" y="130"/>
                </a:cubicBezTo>
                <a:cubicBezTo>
                  <a:pt x="342" y="130"/>
                  <a:pt x="342" y="130"/>
                  <a:pt x="342" y="130"/>
                </a:cubicBezTo>
                <a:cubicBezTo>
                  <a:pt x="343" y="127"/>
                  <a:pt x="344" y="124"/>
                  <a:pt x="343" y="120"/>
                </a:cubicBezTo>
                <a:cubicBezTo>
                  <a:pt x="341" y="112"/>
                  <a:pt x="334" y="107"/>
                  <a:pt x="325" y="107"/>
                </a:cubicBezTo>
                <a:cubicBezTo>
                  <a:pt x="318" y="107"/>
                  <a:pt x="310" y="110"/>
                  <a:pt x="305" y="115"/>
                </a:cubicBezTo>
                <a:cubicBezTo>
                  <a:pt x="302" y="118"/>
                  <a:pt x="301" y="122"/>
                  <a:pt x="302" y="125"/>
                </a:cubicBezTo>
                <a:cubicBezTo>
                  <a:pt x="303" y="127"/>
                  <a:pt x="304" y="129"/>
                  <a:pt x="306" y="130"/>
                </a:cubicBezTo>
                <a:cubicBezTo>
                  <a:pt x="261" y="130"/>
                  <a:pt x="261" y="130"/>
                  <a:pt x="261" y="130"/>
                </a:cubicBezTo>
                <a:cubicBezTo>
                  <a:pt x="264" y="124"/>
                  <a:pt x="267" y="119"/>
                  <a:pt x="270" y="113"/>
                </a:cubicBezTo>
                <a:cubicBezTo>
                  <a:pt x="271" y="113"/>
                  <a:pt x="272" y="112"/>
                  <a:pt x="273" y="112"/>
                </a:cubicBezTo>
                <a:close/>
                <a:moveTo>
                  <a:pt x="440" y="48"/>
                </a:moveTo>
                <a:cubicBezTo>
                  <a:pt x="451" y="45"/>
                  <a:pt x="465" y="38"/>
                  <a:pt x="471" y="27"/>
                </a:cubicBezTo>
                <a:cubicBezTo>
                  <a:pt x="472" y="26"/>
                  <a:pt x="472" y="25"/>
                  <a:pt x="473" y="24"/>
                </a:cubicBezTo>
                <a:cubicBezTo>
                  <a:pt x="479" y="34"/>
                  <a:pt x="492" y="60"/>
                  <a:pt x="479" y="76"/>
                </a:cubicBezTo>
                <a:cubicBezTo>
                  <a:pt x="473" y="84"/>
                  <a:pt x="469" y="85"/>
                  <a:pt x="466" y="85"/>
                </a:cubicBezTo>
                <a:cubicBezTo>
                  <a:pt x="461" y="85"/>
                  <a:pt x="456" y="82"/>
                  <a:pt x="451" y="80"/>
                </a:cubicBezTo>
                <a:cubicBezTo>
                  <a:pt x="445" y="76"/>
                  <a:pt x="439" y="73"/>
                  <a:pt x="432" y="73"/>
                </a:cubicBezTo>
                <a:cubicBezTo>
                  <a:pt x="424" y="72"/>
                  <a:pt x="413" y="77"/>
                  <a:pt x="402" y="85"/>
                </a:cubicBezTo>
                <a:cubicBezTo>
                  <a:pt x="402" y="64"/>
                  <a:pt x="402" y="64"/>
                  <a:pt x="402" y="64"/>
                </a:cubicBezTo>
                <a:cubicBezTo>
                  <a:pt x="419" y="54"/>
                  <a:pt x="432" y="50"/>
                  <a:pt x="440" y="48"/>
                </a:cubicBezTo>
                <a:close/>
                <a:moveTo>
                  <a:pt x="322" y="122"/>
                </a:moveTo>
                <a:cubicBezTo>
                  <a:pt x="325" y="121"/>
                  <a:pt x="327" y="121"/>
                  <a:pt x="328" y="122"/>
                </a:cubicBezTo>
                <a:cubicBezTo>
                  <a:pt x="328" y="122"/>
                  <a:pt x="327" y="122"/>
                  <a:pt x="327" y="122"/>
                </a:cubicBezTo>
                <a:cubicBezTo>
                  <a:pt x="325" y="122"/>
                  <a:pt x="324" y="122"/>
                  <a:pt x="322" y="122"/>
                </a:cubicBezTo>
                <a:close/>
                <a:moveTo>
                  <a:pt x="368" y="144"/>
                </a:moveTo>
                <a:cubicBezTo>
                  <a:pt x="368" y="144"/>
                  <a:pt x="368" y="145"/>
                  <a:pt x="368" y="145"/>
                </a:cubicBezTo>
                <a:cubicBezTo>
                  <a:pt x="374" y="157"/>
                  <a:pt x="387" y="165"/>
                  <a:pt x="398" y="170"/>
                </a:cubicBezTo>
                <a:cubicBezTo>
                  <a:pt x="388" y="173"/>
                  <a:pt x="381" y="176"/>
                  <a:pt x="380" y="176"/>
                </a:cubicBezTo>
                <a:cubicBezTo>
                  <a:pt x="379" y="177"/>
                  <a:pt x="378" y="178"/>
                  <a:pt x="377" y="180"/>
                </a:cubicBezTo>
                <a:cubicBezTo>
                  <a:pt x="376" y="179"/>
                  <a:pt x="375" y="178"/>
                  <a:pt x="374" y="178"/>
                </a:cubicBezTo>
                <a:cubicBezTo>
                  <a:pt x="375" y="177"/>
                  <a:pt x="375" y="175"/>
                  <a:pt x="376" y="174"/>
                </a:cubicBezTo>
                <a:cubicBezTo>
                  <a:pt x="382" y="171"/>
                  <a:pt x="381" y="166"/>
                  <a:pt x="381" y="164"/>
                </a:cubicBezTo>
                <a:cubicBezTo>
                  <a:pt x="379" y="157"/>
                  <a:pt x="370" y="155"/>
                  <a:pt x="356" y="153"/>
                </a:cubicBezTo>
                <a:cubicBezTo>
                  <a:pt x="356" y="153"/>
                  <a:pt x="355" y="153"/>
                  <a:pt x="354" y="153"/>
                </a:cubicBezTo>
                <a:cubicBezTo>
                  <a:pt x="346" y="153"/>
                  <a:pt x="342" y="158"/>
                  <a:pt x="342" y="163"/>
                </a:cubicBezTo>
                <a:cubicBezTo>
                  <a:pt x="340" y="161"/>
                  <a:pt x="338" y="160"/>
                  <a:pt x="336" y="159"/>
                </a:cubicBezTo>
                <a:cubicBezTo>
                  <a:pt x="335" y="159"/>
                  <a:pt x="333" y="159"/>
                  <a:pt x="332" y="159"/>
                </a:cubicBezTo>
                <a:cubicBezTo>
                  <a:pt x="321" y="159"/>
                  <a:pt x="312" y="170"/>
                  <a:pt x="311" y="179"/>
                </a:cubicBezTo>
                <a:cubicBezTo>
                  <a:pt x="311" y="186"/>
                  <a:pt x="315" y="192"/>
                  <a:pt x="323" y="193"/>
                </a:cubicBezTo>
                <a:cubicBezTo>
                  <a:pt x="323" y="193"/>
                  <a:pt x="324" y="193"/>
                  <a:pt x="325" y="193"/>
                </a:cubicBezTo>
                <a:cubicBezTo>
                  <a:pt x="330" y="193"/>
                  <a:pt x="334" y="192"/>
                  <a:pt x="337" y="189"/>
                </a:cubicBezTo>
                <a:cubicBezTo>
                  <a:pt x="336" y="191"/>
                  <a:pt x="335" y="194"/>
                  <a:pt x="336" y="196"/>
                </a:cubicBezTo>
                <a:cubicBezTo>
                  <a:pt x="337" y="197"/>
                  <a:pt x="337" y="198"/>
                  <a:pt x="338" y="199"/>
                </a:cubicBezTo>
                <a:cubicBezTo>
                  <a:pt x="336" y="201"/>
                  <a:pt x="335" y="203"/>
                  <a:pt x="333" y="205"/>
                </a:cubicBezTo>
                <a:cubicBezTo>
                  <a:pt x="330" y="210"/>
                  <a:pt x="329" y="217"/>
                  <a:pt x="330" y="223"/>
                </a:cubicBezTo>
                <a:cubicBezTo>
                  <a:pt x="329" y="223"/>
                  <a:pt x="327" y="223"/>
                  <a:pt x="326" y="223"/>
                </a:cubicBezTo>
                <a:cubicBezTo>
                  <a:pt x="320" y="224"/>
                  <a:pt x="311" y="224"/>
                  <a:pt x="305" y="227"/>
                </a:cubicBezTo>
                <a:cubicBezTo>
                  <a:pt x="291" y="232"/>
                  <a:pt x="289" y="249"/>
                  <a:pt x="289" y="259"/>
                </a:cubicBezTo>
                <a:cubicBezTo>
                  <a:pt x="220" y="259"/>
                  <a:pt x="220" y="259"/>
                  <a:pt x="220" y="259"/>
                </a:cubicBezTo>
                <a:cubicBezTo>
                  <a:pt x="228" y="217"/>
                  <a:pt x="240" y="178"/>
                  <a:pt x="255" y="144"/>
                </a:cubicBezTo>
                <a:lnTo>
                  <a:pt x="368" y="144"/>
                </a:lnTo>
                <a:close/>
                <a:moveTo>
                  <a:pt x="346" y="175"/>
                </a:moveTo>
                <a:cubicBezTo>
                  <a:pt x="346" y="175"/>
                  <a:pt x="346" y="174"/>
                  <a:pt x="346" y="174"/>
                </a:cubicBezTo>
                <a:cubicBezTo>
                  <a:pt x="346" y="175"/>
                  <a:pt x="347" y="176"/>
                  <a:pt x="348" y="177"/>
                </a:cubicBezTo>
                <a:cubicBezTo>
                  <a:pt x="348" y="177"/>
                  <a:pt x="348" y="177"/>
                  <a:pt x="348" y="177"/>
                </a:cubicBezTo>
                <a:cubicBezTo>
                  <a:pt x="347" y="178"/>
                  <a:pt x="345" y="180"/>
                  <a:pt x="344" y="181"/>
                </a:cubicBezTo>
                <a:cubicBezTo>
                  <a:pt x="345" y="179"/>
                  <a:pt x="345" y="177"/>
                  <a:pt x="346" y="175"/>
                </a:cubicBezTo>
                <a:close/>
                <a:moveTo>
                  <a:pt x="363" y="169"/>
                </a:moveTo>
                <a:cubicBezTo>
                  <a:pt x="362" y="168"/>
                  <a:pt x="361" y="168"/>
                  <a:pt x="360" y="168"/>
                </a:cubicBezTo>
                <a:cubicBezTo>
                  <a:pt x="360" y="168"/>
                  <a:pt x="360" y="168"/>
                  <a:pt x="359" y="168"/>
                </a:cubicBezTo>
                <a:cubicBezTo>
                  <a:pt x="361" y="168"/>
                  <a:pt x="362" y="168"/>
                  <a:pt x="363" y="168"/>
                </a:cubicBezTo>
                <a:cubicBezTo>
                  <a:pt x="363" y="169"/>
                  <a:pt x="363" y="169"/>
                  <a:pt x="363" y="169"/>
                </a:cubicBezTo>
                <a:close/>
                <a:moveTo>
                  <a:pt x="361" y="184"/>
                </a:moveTo>
                <a:cubicBezTo>
                  <a:pt x="362" y="185"/>
                  <a:pt x="362" y="186"/>
                  <a:pt x="363" y="187"/>
                </a:cubicBezTo>
                <a:cubicBezTo>
                  <a:pt x="361" y="187"/>
                  <a:pt x="360" y="187"/>
                  <a:pt x="357" y="188"/>
                </a:cubicBezTo>
                <a:cubicBezTo>
                  <a:pt x="359" y="187"/>
                  <a:pt x="360" y="185"/>
                  <a:pt x="361" y="184"/>
                </a:cubicBezTo>
                <a:close/>
                <a:moveTo>
                  <a:pt x="332" y="173"/>
                </a:moveTo>
                <a:cubicBezTo>
                  <a:pt x="332" y="174"/>
                  <a:pt x="331" y="175"/>
                  <a:pt x="330" y="176"/>
                </a:cubicBezTo>
                <a:cubicBezTo>
                  <a:pt x="329" y="177"/>
                  <a:pt x="328" y="179"/>
                  <a:pt x="326" y="179"/>
                </a:cubicBezTo>
                <a:cubicBezTo>
                  <a:pt x="326" y="178"/>
                  <a:pt x="327" y="177"/>
                  <a:pt x="328" y="175"/>
                </a:cubicBezTo>
                <a:cubicBezTo>
                  <a:pt x="329" y="174"/>
                  <a:pt x="331" y="173"/>
                  <a:pt x="332" y="173"/>
                </a:cubicBezTo>
                <a:close/>
                <a:moveTo>
                  <a:pt x="297" y="273"/>
                </a:moveTo>
                <a:cubicBezTo>
                  <a:pt x="298" y="273"/>
                  <a:pt x="300" y="273"/>
                  <a:pt x="301" y="272"/>
                </a:cubicBezTo>
                <a:cubicBezTo>
                  <a:pt x="302" y="272"/>
                  <a:pt x="303" y="273"/>
                  <a:pt x="303" y="274"/>
                </a:cubicBezTo>
                <a:cubicBezTo>
                  <a:pt x="303" y="275"/>
                  <a:pt x="304" y="275"/>
                  <a:pt x="303" y="277"/>
                </a:cubicBezTo>
                <a:cubicBezTo>
                  <a:pt x="292" y="283"/>
                  <a:pt x="247" y="307"/>
                  <a:pt x="239" y="338"/>
                </a:cubicBezTo>
                <a:cubicBezTo>
                  <a:pt x="234" y="354"/>
                  <a:pt x="231" y="372"/>
                  <a:pt x="229" y="389"/>
                </a:cubicBezTo>
                <a:cubicBezTo>
                  <a:pt x="208" y="389"/>
                  <a:pt x="208" y="389"/>
                  <a:pt x="208" y="389"/>
                </a:cubicBezTo>
                <a:cubicBezTo>
                  <a:pt x="208" y="349"/>
                  <a:pt x="212" y="310"/>
                  <a:pt x="218" y="273"/>
                </a:cubicBezTo>
                <a:lnTo>
                  <a:pt x="297" y="273"/>
                </a:lnTo>
                <a:close/>
                <a:moveTo>
                  <a:pt x="208" y="403"/>
                </a:moveTo>
                <a:cubicBezTo>
                  <a:pt x="227" y="403"/>
                  <a:pt x="227" y="403"/>
                  <a:pt x="227" y="403"/>
                </a:cubicBezTo>
                <a:cubicBezTo>
                  <a:pt x="226" y="425"/>
                  <a:pt x="229" y="445"/>
                  <a:pt x="239" y="459"/>
                </a:cubicBezTo>
                <a:cubicBezTo>
                  <a:pt x="246" y="469"/>
                  <a:pt x="257" y="475"/>
                  <a:pt x="270" y="476"/>
                </a:cubicBezTo>
                <a:cubicBezTo>
                  <a:pt x="275" y="477"/>
                  <a:pt x="280" y="477"/>
                  <a:pt x="285" y="477"/>
                </a:cubicBezTo>
                <a:cubicBezTo>
                  <a:pt x="299" y="477"/>
                  <a:pt x="313" y="475"/>
                  <a:pt x="325" y="474"/>
                </a:cubicBezTo>
                <a:cubicBezTo>
                  <a:pt x="334" y="473"/>
                  <a:pt x="343" y="473"/>
                  <a:pt x="351" y="473"/>
                </a:cubicBezTo>
                <a:cubicBezTo>
                  <a:pt x="369" y="473"/>
                  <a:pt x="374" y="478"/>
                  <a:pt x="377" y="486"/>
                </a:cubicBezTo>
                <a:cubicBezTo>
                  <a:pt x="383" y="501"/>
                  <a:pt x="381" y="510"/>
                  <a:pt x="380" y="519"/>
                </a:cubicBezTo>
                <a:cubicBezTo>
                  <a:pt x="218" y="519"/>
                  <a:pt x="218" y="519"/>
                  <a:pt x="218" y="519"/>
                </a:cubicBezTo>
                <a:cubicBezTo>
                  <a:pt x="212" y="482"/>
                  <a:pt x="208" y="443"/>
                  <a:pt x="208" y="403"/>
                </a:cubicBezTo>
                <a:close/>
                <a:moveTo>
                  <a:pt x="402" y="567"/>
                </a:moveTo>
                <a:cubicBezTo>
                  <a:pt x="406" y="573"/>
                  <a:pt x="408" y="577"/>
                  <a:pt x="405" y="581"/>
                </a:cubicBezTo>
                <a:cubicBezTo>
                  <a:pt x="404" y="582"/>
                  <a:pt x="403" y="584"/>
                  <a:pt x="402" y="586"/>
                </a:cubicBezTo>
                <a:lnTo>
                  <a:pt x="402" y="567"/>
                </a:lnTo>
                <a:close/>
                <a:moveTo>
                  <a:pt x="402" y="623"/>
                </a:moveTo>
                <a:cubicBezTo>
                  <a:pt x="405" y="633"/>
                  <a:pt x="409" y="641"/>
                  <a:pt x="412" y="648"/>
                </a:cubicBezTo>
                <a:cubicBezTo>
                  <a:pt x="402" y="648"/>
                  <a:pt x="402" y="648"/>
                  <a:pt x="402" y="648"/>
                </a:cubicBezTo>
                <a:lnTo>
                  <a:pt x="402" y="623"/>
                </a:lnTo>
                <a:close/>
                <a:moveTo>
                  <a:pt x="423" y="165"/>
                </a:moveTo>
                <a:cubicBezTo>
                  <a:pt x="425" y="149"/>
                  <a:pt x="425" y="149"/>
                  <a:pt x="425" y="149"/>
                </a:cubicBezTo>
                <a:cubicBezTo>
                  <a:pt x="429" y="155"/>
                  <a:pt x="433" y="162"/>
                  <a:pt x="434" y="166"/>
                </a:cubicBezTo>
                <a:cubicBezTo>
                  <a:pt x="432" y="165"/>
                  <a:pt x="429" y="165"/>
                  <a:pt x="426" y="165"/>
                </a:cubicBezTo>
                <a:cubicBezTo>
                  <a:pt x="425" y="165"/>
                  <a:pt x="424" y="165"/>
                  <a:pt x="423" y="165"/>
                </a:cubicBezTo>
                <a:close/>
                <a:moveTo>
                  <a:pt x="204" y="273"/>
                </a:moveTo>
                <a:cubicBezTo>
                  <a:pt x="198" y="310"/>
                  <a:pt x="194" y="349"/>
                  <a:pt x="194" y="389"/>
                </a:cubicBezTo>
                <a:cubicBezTo>
                  <a:pt x="56" y="389"/>
                  <a:pt x="56" y="389"/>
                  <a:pt x="56" y="389"/>
                </a:cubicBezTo>
                <a:cubicBezTo>
                  <a:pt x="48" y="361"/>
                  <a:pt x="39" y="325"/>
                  <a:pt x="31" y="282"/>
                </a:cubicBezTo>
                <a:cubicBezTo>
                  <a:pt x="32" y="279"/>
                  <a:pt x="33" y="276"/>
                  <a:pt x="34" y="273"/>
                </a:cubicBezTo>
                <a:lnTo>
                  <a:pt x="204" y="273"/>
                </a:lnTo>
                <a:close/>
                <a:moveTo>
                  <a:pt x="134" y="533"/>
                </a:moveTo>
                <a:cubicBezTo>
                  <a:pt x="206" y="533"/>
                  <a:pt x="206" y="533"/>
                  <a:pt x="206" y="533"/>
                </a:cubicBezTo>
                <a:cubicBezTo>
                  <a:pt x="214" y="574"/>
                  <a:pt x="225" y="613"/>
                  <a:pt x="240" y="648"/>
                </a:cubicBezTo>
                <a:cubicBezTo>
                  <a:pt x="143" y="648"/>
                  <a:pt x="143" y="648"/>
                  <a:pt x="143" y="648"/>
                </a:cubicBezTo>
                <a:cubicBezTo>
                  <a:pt x="122" y="595"/>
                  <a:pt x="129" y="558"/>
                  <a:pt x="134" y="533"/>
                </a:cubicBezTo>
                <a:close/>
                <a:moveTo>
                  <a:pt x="220" y="533"/>
                </a:moveTo>
                <a:cubicBezTo>
                  <a:pt x="379" y="533"/>
                  <a:pt x="379" y="533"/>
                  <a:pt x="379" y="533"/>
                </a:cubicBezTo>
                <a:cubicBezTo>
                  <a:pt x="379" y="536"/>
                  <a:pt x="380" y="540"/>
                  <a:pt x="383" y="544"/>
                </a:cubicBezTo>
                <a:cubicBezTo>
                  <a:pt x="385" y="546"/>
                  <a:pt x="386" y="548"/>
                  <a:pt x="388" y="550"/>
                </a:cubicBezTo>
                <a:cubicBezTo>
                  <a:pt x="388" y="648"/>
                  <a:pt x="388" y="648"/>
                  <a:pt x="388" y="648"/>
                </a:cubicBezTo>
                <a:cubicBezTo>
                  <a:pt x="255" y="648"/>
                  <a:pt x="255" y="648"/>
                  <a:pt x="255" y="648"/>
                </a:cubicBezTo>
                <a:cubicBezTo>
                  <a:pt x="240" y="614"/>
                  <a:pt x="228" y="575"/>
                  <a:pt x="220" y="533"/>
                </a:cubicBezTo>
                <a:close/>
                <a:moveTo>
                  <a:pt x="388" y="662"/>
                </a:moveTo>
                <a:cubicBezTo>
                  <a:pt x="388" y="777"/>
                  <a:pt x="388" y="777"/>
                  <a:pt x="388" y="777"/>
                </a:cubicBezTo>
                <a:cubicBezTo>
                  <a:pt x="339" y="774"/>
                  <a:pt x="294" y="730"/>
                  <a:pt x="261" y="662"/>
                </a:cubicBezTo>
                <a:lnTo>
                  <a:pt x="388" y="662"/>
                </a:lnTo>
                <a:close/>
                <a:moveTo>
                  <a:pt x="402" y="662"/>
                </a:moveTo>
                <a:cubicBezTo>
                  <a:pt x="419" y="662"/>
                  <a:pt x="419" y="662"/>
                  <a:pt x="419" y="662"/>
                </a:cubicBezTo>
                <a:cubicBezTo>
                  <a:pt x="419" y="662"/>
                  <a:pt x="419" y="663"/>
                  <a:pt x="419" y="663"/>
                </a:cubicBezTo>
                <a:cubicBezTo>
                  <a:pt x="427" y="678"/>
                  <a:pt x="433" y="692"/>
                  <a:pt x="449" y="692"/>
                </a:cubicBezTo>
                <a:cubicBezTo>
                  <a:pt x="452" y="692"/>
                  <a:pt x="455" y="691"/>
                  <a:pt x="458" y="691"/>
                </a:cubicBezTo>
                <a:cubicBezTo>
                  <a:pt x="470" y="687"/>
                  <a:pt x="491" y="675"/>
                  <a:pt x="505" y="665"/>
                </a:cubicBezTo>
                <a:cubicBezTo>
                  <a:pt x="506" y="664"/>
                  <a:pt x="508" y="663"/>
                  <a:pt x="509" y="662"/>
                </a:cubicBezTo>
                <a:cubicBezTo>
                  <a:pt x="529" y="662"/>
                  <a:pt x="529" y="662"/>
                  <a:pt x="529" y="662"/>
                </a:cubicBezTo>
                <a:cubicBezTo>
                  <a:pt x="496" y="732"/>
                  <a:pt x="450" y="774"/>
                  <a:pt x="402" y="777"/>
                </a:cubicBezTo>
                <a:lnTo>
                  <a:pt x="402" y="662"/>
                </a:lnTo>
                <a:close/>
                <a:moveTo>
                  <a:pt x="528" y="648"/>
                </a:moveTo>
                <a:cubicBezTo>
                  <a:pt x="539" y="638"/>
                  <a:pt x="539" y="634"/>
                  <a:pt x="539" y="632"/>
                </a:cubicBezTo>
                <a:cubicBezTo>
                  <a:pt x="539" y="628"/>
                  <a:pt x="545" y="617"/>
                  <a:pt x="552" y="605"/>
                </a:cubicBezTo>
                <a:cubicBezTo>
                  <a:pt x="547" y="621"/>
                  <a:pt x="541" y="635"/>
                  <a:pt x="536" y="648"/>
                </a:cubicBezTo>
                <a:lnTo>
                  <a:pt x="528" y="648"/>
                </a:lnTo>
                <a:close/>
                <a:moveTo>
                  <a:pt x="570" y="592"/>
                </a:moveTo>
                <a:cubicBezTo>
                  <a:pt x="575" y="588"/>
                  <a:pt x="579" y="584"/>
                  <a:pt x="582" y="579"/>
                </a:cubicBezTo>
                <a:cubicBezTo>
                  <a:pt x="584" y="573"/>
                  <a:pt x="584" y="567"/>
                  <a:pt x="581" y="561"/>
                </a:cubicBezTo>
                <a:cubicBezTo>
                  <a:pt x="577" y="554"/>
                  <a:pt x="576" y="544"/>
                  <a:pt x="579" y="533"/>
                </a:cubicBezTo>
                <a:cubicBezTo>
                  <a:pt x="752" y="533"/>
                  <a:pt x="752" y="533"/>
                  <a:pt x="752" y="533"/>
                </a:cubicBezTo>
                <a:cubicBezTo>
                  <a:pt x="735" y="575"/>
                  <a:pt x="711" y="614"/>
                  <a:pt x="682" y="648"/>
                </a:cubicBezTo>
                <a:cubicBezTo>
                  <a:pt x="551" y="648"/>
                  <a:pt x="551" y="648"/>
                  <a:pt x="551" y="648"/>
                </a:cubicBezTo>
                <a:cubicBezTo>
                  <a:pt x="558" y="631"/>
                  <a:pt x="565" y="612"/>
                  <a:pt x="570" y="592"/>
                </a:cubicBezTo>
                <a:close/>
                <a:moveTo>
                  <a:pt x="175" y="708"/>
                </a:moveTo>
                <a:cubicBezTo>
                  <a:pt x="164" y="691"/>
                  <a:pt x="155" y="676"/>
                  <a:pt x="149" y="662"/>
                </a:cubicBezTo>
                <a:cubicBezTo>
                  <a:pt x="246" y="662"/>
                  <a:pt x="246" y="662"/>
                  <a:pt x="246" y="662"/>
                </a:cubicBezTo>
                <a:cubicBezTo>
                  <a:pt x="248" y="666"/>
                  <a:pt x="250" y="670"/>
                  <a:pt x="252" y="674"/>
                </a:cubicBezTo>
                <a:cubicBezTo>
                  <a:pt x="275" y="720"/>
                  <a:pt x="302" y="753"/>
                  <a:pt x="333" y="772"/>
                </a:cubicBezTo>
                <a:cubicBezTo>
                  <a:pt x="275" y="763"/>
                  <a:pt x="221" y="740"/>
                  <a:pt x="175" y="708"/>
                </a:cubicBezTo>
                <a:close/>
                <a:moveTo>
                  <a:pt x="457" y="773"/>
                </a:moveTo>
                <a:cubicBezTo>
                  <a:pt x="491" y="751"/>
                  <a:pt x="521" y="713"/>
                  <a:pt x="545" y="662"/>
                </a:cubicBezTo>
                <a:cubicBezTo>
                  <a:pt x="669" y="662"/>
                  <a:pt x="669" y="662"/>
                  <a:pt x="669" y="662"/>
                </a:cubicBezTo>
                <a:cubicBezTo>
                  <a:pt x="613" y="719"/>
                  <a:pt x="539" y="759"/>
                  <a:pt x="457" y="77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pPr defTabSz="575895"/>
            <a:endParaRPr lang="en-US" sz="600">
              <a:solidFill>
                <a:srgbClr val="2B2B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8231" y="611932"/>
            <a:ext cx="5328592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lvl="0" indent="-179388" algn="just">
              <a:spcBef>
                <a:spcPct val="20000"/>
              </a:spcBef>
            </a:pP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8231" y="611932"/>
            <a:ext cx="4968552" cy="531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2260" lvl="0" algn="ctr">
              <a:lnSpc>
                <a:spcPct val="102000"/>
              </a:lnSpc>
              <a:spcBef>
                <a:spcPts val="725"/>
              </a:spcBef>
              <a:buSzPts val="1100"/>
              <a:tabLst>
                <a:tab pos="627380" algn="l"/>
              </a:tabLst>
            </a:pP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Xaritadan 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XIX asr o‘rtalarida Buxoro amirligi, Xiva va Qo‘qon xonliklari hududini chegaralab</a:t>
            </a:r>
            <a:r>
              <a:rPr lang="ms-MY" sz="1400" spc="215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bering.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68" y="1143744"/>
            <a:ext cx="4391008" cy="1700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454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450" y="107955"/>
            <a:ext cx="4739309" cy="331670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2047" dirty="0" err="1"/>
              <a:t>O‘tilgan</a:t>
            </a:r>
            <a:r>
              <a:rPr lang="en-US" sz="2047" dirty="0"/>
              <a:t> </a:t>
            </a:r>
            <a:r>
              <a:rPr lang="en-US" sz="2047" dirty="0" err="1"/>
              <a:t>mavzuni</a:t>
            </a:r>
            <a:r>
              <a:rPr lang="en-US" sz="2047" dirty="0"/>
              <a:t> </a:t>
            </a:r>
            <a:r>
              <a:rPr lang="en-US" sz="2047" dirty="0" err="1"/>
              <a:t>mustahkamlash</a:t>
            </a:r>
            <a:endParaRPr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8231" y="613439"/>
            <a:ext cx="5096932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260"/>
              </a:lnSpc>
              <a:spcBef>
                <a:spcPct val="20000"/>
              </a:spcBef>
              <a:buSzPts val="1100"/>
              <a:tabLst>
                <a:tab pos="646430" algn="l"/>
              </a:tabLst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2. XIX</a:t>
            </a:r>
            <a:r>
              <a:rPr lang="ms-MY" sz="1400" b="1" spc="7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ms-MY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asr</a:t>
            </a:r>
            <a:r>
              <a:rPr lang="ms-MY" sz="1400" b="1" spc="7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ms-MY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o‘rtalarida</a:t>
            </a:r>
            <a:r>
              <a:rPr lang="ms-MY" sz="1400" b="1" spc="75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ms-MY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xonliklar</a:t>
            </a:r>
            <a:r>
              <a:rPr lang="ms-MY" sz="1400" b="1" spc="7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ms-MY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aholisi</a:t>
            </a:r>
            <a:r>
              <a:rPr lang="ms-MY" sz="1400" b="1" spc="75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ms-MY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haqida</a:t>
            </a:r>
            <a:r>
              <a:rPr lang="ms-MY" sz="1400" b="1" spc="7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ms-MY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ma’lumotlar </a:t>
            </a: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bering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39863" y="971972"/>
            <a:ext cx="4104952" cy="61352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Buxoro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amirligi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aholisi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mln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etnik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tarkibi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o‘zbeklar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tojiklar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turkmanlar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qoraqalpoqlar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qozoqlardan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4185" y="1692052"/>
            <a:ext cx="1062336" cy="476906"/>
          </a:xfrm>
          <a:prstGeom prst="ellipse">
            <a:avLst/>
          </a:prstGeom>
          <a:blipFill rotWithShape="1">
            <a:blip r:embed="rId2"/>
            <a:stretch>
              <a:fillRect/>
            </a:stretch>
          </a:blip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</p:sp>
      <p:sp>
        <p:nvSpPr>
          <p:cNvPr id="9" name="Прямоугольник 8"/>
          <p:cNvSpPr/>
          <p:nvPr/>
        </p:nvSpPr>
        <p:spPr>
          <a:xfrm>
            <a:off x="1439863" y="1692052"/>
            <a:ext cx="4104952" cy="72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Xiva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xonligi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aholisi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800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mingdan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etnik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tarkibi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o‘zbeklar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turkmanlar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qoraqalpoqlar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qozoqlardan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67033" y="2412132"/>
            <a:ext cx="1112792" cy="476511"/>
          </a:xfrm>
          <a:prstGeom prst="ellipse">
            <a:avLst/>
          </a:prstGeom>
          <a:blipFill rotWithShape="1">
            <a:blip r:embed="rId3"/>
            <a:stretch>
              <a:fillRect/>
            </a:stretch>
          </a:blip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</p:sp>
      <p:sp>
        <p:nvSpPr>
          <p:cNvPr id="13" name="Прямоугольник 12"/>
          <p:cNvSpPr/>
          <p:nvPr/>
        </p:nvSpPr>
        <p:spPr>
          <a:xfrm>
            <a:off x="1439863" y="2438615"/>
            <a:ext cx="4104952" cy="59510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Qo‘qon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xonligi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aholisi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mlnga</a:t>
            </a:r>
            <a:r>
              <a:rPr lang="en-US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etnik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o‘zbeklar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qirg‘izlar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tojiklar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qozoqlar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uyg‘urlar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yahudiylar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hindlardan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1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46256" y="1043980"/>
            <a:ext cx="998392" cy="541512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</p:sp>
    </p:spTree>
    <p:extLst>
      <p:ext uri="{BB962C8B-B14F-4D97-AF65-F5344CB8AC3E}">
        <p14:creationId xmlns:p14="http://schemas.microsoft.com/office/powerpoint/2010/main" val="236070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47" dirty="0" err="1"/>
              <a:t>O‘tilgan</a:t>
            </a:r>
            <a:r>
              <a:rPr lang="en-US" sz="2047" dirty="0"/>
              <a:t> </a:t>
            </a:r>
            <a:r>
              <a:rPr lang="en-US" sz="2047" dirty="0" err="1"/>
              <a:t>mavzuni</a:t>
            </a:r>
            <a:r>
              <a:rPr lang="en-US" sz="2047" dirty="0"/>
              <a:t> </a:t>
            </a:r>
            <a:r>
              <a:rPr lang="en-US" sz="2047" dirty="0" err="1"/>
              <a:t>mustahkamlash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2207" y="639409"/>
            <a:ext cx="5544616" cy="520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00990" lvl="0" algn="ctr">
              <a:lnSpc>
                <a:spcPct val="102000"/>
              </a:lnSpc>
              <a:spcBef>
                <a:spcPts val="35"/>
              </a:spcBef>
              <a:buSzPts val="1100"/>
              <a:tabLst>
                <a:tab pos="640715" algn="l"/>
              </a:tabLst>
            </a:pPr>
            <a:r>
              <a:rPr lang="ms-MY" sz="1600" dirty="0" smtClean="0">
                <a:solidFill>
                  <a:schemeClr val="tx2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3.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Xonliklarga tegishli hududlarni ajratib</a:t>
            </a:r>
            <a:r>
              <a:rPr lang="ms-MY" sz="1600" spc="215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yozing.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R="301625" lvl="0" algn="just">
              <a:lnSpc>
                <a:spcPct val="96000"/>
              </a:lnSpc>
              <a:spcBef>
                <a:spcPts val="15"/>
              </a:spcBef>
            </a:pPr>
            <a:r>
              <a:rPr lang="ms-MY" sz="1200" dirty="0" smtClean="0">
                <a:solidFill>
                  <a:schemeClr val="tx2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	</a:t>
            </a:r>
            <a:endParaRPr lang="ru-RU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567875"/>
              </p:ext>
            </p:extLst>
          </p:nvPr>
        </p:nvGraphicFramePr>
        <p:xfrm>
          <a:off x="72207" y="971971"/>
          <a:ext cx="5544615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8205"/>
                <a:gridCol w="1848205"/>
                <a:gridCol w="1848205"/>
              </a:tblGrid>
              <a:tr h="28053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Buxoro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xonligi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Xiva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xonligi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Qo</a:t>
                      </a:r>
                      <a:r>
                        <a:rPr lang="en-US" sz="1400" b="1" baseline="0" dirty="0" err="1" smtClean="0">
                          <a:solidFill>
                            <a:schemeClr val="bg1"/>
                          </a:solidFill>
                        </a:rPr>
                        <a:t>‘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qon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xonligi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8053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Buxoro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Xiva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Qo</a:t>
                      </a:r>
                      <a:r>
                        <a:rPr lang="en-US" sz="1400" b="1" baseline="0" dirty="0" err="1" smtClean="0">
                          <a:solidFill>
                            <a:schemeClr val="bg1"/>
                          </a:solidFill>
                        </a:rPr>
                        <a:t>‘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qon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8053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Samarqand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Ko</a:t>
                      </a:r>
                      <a:r>
                        <a:rPr lang="en-US" sz="1400" b="1" baseline="0" dirty="0" err="1" smtClean="0">
                          <a:solidFill>
                            <a:schemeClr val="bg1"/>
                          </a:solidFill>
                        </a:rPr>
                        <a:t>‘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hna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Urganch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Andijon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8053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Shahrisabz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Qo</a:t>
                      </a:r>
                      <a:r>
                        <a:rPr lang="en-US" sz="1400" b="1" baseline="0" dirty="0" err="1" smtClean="0">
                          <a:solidFill>
                            <a:schemeClr val="bg1"/>
                          </a:solidFill>
                        </a:rPr>
                        <a:t>‘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ng</a:t>
                      </a:r>
                      <a:r>
                        <a:rPr lang="en-US" sz="1400" b="1" baseline="0" dirty="0" err="1" smtClean="0">
                          <a:solidFill>
                            <a:schemeClr val="bg1"/>
                          </a:solidFill>
                        </a:rPr>
                        <a:t>‘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irot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Namangan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8053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Termiz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Hazorasp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Marg</a:t>
                      </a:r>
                      <a:r>
                        <a:rPr lang="en-US" sz="1400" b="1" baseline="0" dirty="0" err="1" smtClean="0">
                          <a:solidFill>
                            <a:schemeClr val="bg1"/>
                          </a:solidFill>
                        </a:rPr>
                        <a:t>‘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ilon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8053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Qarshi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Yangi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400" b="1" baseline="0" dirty="0" err="1" smtClean="0">
                          <a:solidFill>
                            <a:schemeClr val="bg1"/>
                          </a:solidFill>
                        </a:rPr>
                        <a:t>Urganch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Toshkent,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O</a:t>
                      </a:r>
                      <a:r>
                        <a:rPr lang="en-US" sz="1400" b="1" baseline="0" dirty="0" err="1" smtClean="0">
                          <a:solidFill>
                            <a:schemeClr val="bg1"/>
                          </a:solidFill>
                        </a:rPr>
                        <a:t>‘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zgan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8053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Kitob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Xo</a:t>
                      </a:r>
                      <a:r>
                        <a:rPr lang="en-US" sz="1400" b="1" baseline="0" dirty="0" err="1" smtClean="0">
                          <a:solidFill>
                            <a:schemeClr val="bg1"/>
                          </a:solidFill>
                        </a:rPr>
                        <a:t>‘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jayli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Turkiston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Pishpak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754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72207" y="132269"/>
            <a:ext cx="5688831" cy="38626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Buxoro</a:t>
            </a:r>
            <a:r>
              <a:rPr lang="en-US" dirty="0"/>
              <a:t> </a:t>
            </a:r>
            <a:r>
              <a:rPr lang="en-US" dirty="0" err="1" smtClean="0"/>
              <a:t>amirligining</a:t>
            </a:r>
            <a:r>
              <a:rPr lang="en-US" dirty="0" smtClean="0"/>
              <a:t> </a:t>
            </a:r>
            <a:r>
              <a:rPr lang="en-US" dirty="0" err="1" smtClean="0"/>
              <a:t>davlat</a:t>
            </a:r>
            <a:r>
              <a:rPr lang="en-US" dirty="0" smtClean="0"/>
              <a:t> </a:t>
            </a:r>
            <a:r>
              <a:rPr lang="en-US" dirty="0" err="1" smtClean="0"/>
              <a:t>boshqaruvi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6223" y="683940"/>
            <a:ext cx="5184576" cy="2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ms-MY" sz="14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	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Buxoro amirligida oliy hukmdor amir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hisoblangan. Amirlikni </a:t>
            </a:r>
            <a:r>
              <a:rPr lang="ms-MY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mang‘itlar sulolasi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ga mansub cheklanmagan hokimiyatga ega bo‘lgan hukmdorlar boshqargan.</a:t>
            </a:r>
          </a:p>
          <a:p>
            <a:pPr lvl="0" algn="just">
              <a:spcBef>
                <a:spcPct val="20000"/>
              </a:spcBef>
            </a:pP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Buxoro shahri amirlikning ma’muriy markazi edi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  <a:p>
            <a:pPr lvl="0" algn="just">
              <a:spcBef>
                <a:spcPct val="20000"/>
              </a:spcBef>
            </a:pPr>
            <a:r>
              <a:rPr lang="ms-MY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</a:t>
            </a:r>
            <a:r>
              <a:rPr lang="ms-MY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shbegi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-  bosh vazir</a:t>
            </a:r>
          </a:p>
          <a:p>
            <a:pPr lvl="0" algn="just">
              <a:spcBef>
                <a:spcPct val="20000"/>
              </a:spcBef>
            </a:pPr>
            <a:r>
              <a:rPr lang="ms-MY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Devonbegi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Moliya va xazina ishlari, soliqlar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to‘planishi kabi sohalarni idora qilgan.</a:t>
            </a:r>
          </a:p>
          <a:p>
            <a:pPr lvl="0" algn="just">
              <a:spcBef>
                <a:spcPct val="20000"/>
              </a:spcBef>
            </a:pPr>
            <a:r>
              <a:rPr lang="ms-MY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Mirzaboshi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-amirlik hujjatlarini yuritishga ma’sul shaxs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7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72208" y="132269"/>
            <a:ext cx="5688830" cy="386260"/>
          </a:xfrm>
        </p:spPr>
        <p:txBody>
          <a:bodyPr>
            <a:normAutofit/>
          </a:bodyPr>
          <a:lstStyle/>
          <a:p>
            <a:r>
              <a:rPr lang="en-US" sz="2400" dirty="0" err="1"/>
              <a:t>Buxoro</a:t>
            </a:r>
            <a:r>
              <a:rPr lang="en-US" sz="2400" dirty="0"/>
              <a:t> </a:t>
            </a:r>
            <a:r>
              <a:rPr lang="en-US" sz="2400" dirty="0" err="1" smtClean="0"/>
              <a:t>amirligida</a:t>
            </a:r>
            <a:r>
              <a:rPr lang="en-US" sz="2400" dirty="0" smtClean="0"/>
              <a:t> </a:t>
            </a:r>
            <a:r>
              <a:rPr lang="en-US" sz="2400" dirty="0" err="1"/>
              <a:t>davlat</a:t>
            </a:r>
            <a:r>
              <a:rPr lang="en-US" sz="2400" dirty="0"/>
              <a:t> </a:t>
            </a:r>
            <a:r>
              <a:rPr lang="en-US" sz="2400" dirty="0" err="1" smtClean="0"/>
              <a:t>mansablar</a:t>
            </a:r>
            <a:r>
              <a:rPr lang="en-US" dirty="0" err="1" smtClean="0"/>
              <a:t>i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2207" y="639409"/>
            <a:ext cx="3096343" cy="284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97815">
              <a:lnSpc>
                <a:spcPct val="96000"/>
              </a:lnSpc>
              <a:spcBef>
                <a:spcPts val="20"/>
              </a:spcBef>
            </a:pPr>
            <a:r>
              <a:rPr lang="ms-MY" sz="13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ru-RU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6223" y="567202"/>
            <a:ext cx="3456384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ms-MY" sz="15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Mushrif</a:t>
            </a:r>
            <a:r>
              <a:rPr lang="ms-MY" sz="15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ms-MY" sz="15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– </a:t>
            </a:r>
            <a:r>
              <a:rPr lang="ms-MY" sz="15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soliqlarni o‘z </a:t>
            </a:r>
            <a:r>
              <a:rPr lang="ms-MY" sz="15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vaqtida yig‘ish va ularni hisobga olib borishga javobgar </a:t>
            </a:r>
            <a:r>
              <a:rPr lang="ms-MY" sz="15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shaxs. </a:t>
            </a:r>
          </a:p>
          <a:p>
            <a:pPr lvl="0" algn="just">
              <a:spcBef>
                <a:spcPct val="20000"/>
              </a:spcBef>
            </a:pPr>
            <a:r>
              <a:rPr lang="ms-MY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Dodxoh -</a:t>
            </a:r>
            <a:r>
              <a:rPr lang="ms-MY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xalqning shikoyatlari bilan shug‘ullangan.</a:t>
            </a:r>
          </a:p>
          <a:p>
            <a:pPr lvl="0" algn="just">
              <a:spcBef>
                <a:spcPct val="20000"/>
              </a:spcBef>
            </a:pPr>
            <a:r>
              <a:rPr lang="ms-MY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Parvonachi - </a:t>
            </a:r>
            <a:r>
              <a:rPr lang="ms-MY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oliy hukmdor farmonlarini e’lon qilgan.</a:t>
            </a:r>
          </a:p>
          <a:p>
            <a:pPr lvl="0" algn="just">
              <a:spcBef>
                <a:spcPct val="20000"/>
              </a:spcBef>
            </a:pPr>
            <a:r>
              <a:rPr lang="ms-MY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Shayxulislom - </a:t>
            </a:r>
            <a:r>
              <a:rPr lang="ms-MY" sz="1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shariat qoidalari va qonunlar ijrosi, sud ishlarini nazorat qilgan.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User\Desktop\Ar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607" y="757376"/>
            <a:ext cx="1944216" cy="2158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28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72208" y="132269"/>
            <a:ext cx="5256762" cy="386260"/>
          </a:xfrm>
        </p:spPr>
        <p:txBody>
          <a:bodyPr>
            <a:normAutofit/>
          </a:bodyPr>
          <a:lstStyle/>
          <a:p>
            <a:r>
              <a:rPr lang="en-US" sz="2400" dirty="0" err="1"/>
              <a:t>Buxoro</a:t>
            </a:r>
            <a:r>
              <a:rPr lang="en-US" sz="2400" dirty="0"/>
              <a:t> </a:t>
            </a:r>
            <a:r>
              <a:rPr lang="en-US" sz="2400" dirty="0" err="1" smtClean="0"/>
              <a:t>amirligida</a:t>
            </a:r>
            <a:r>
              <a:rPr lang="en-US" sz="2400" dirty="0" smtClean="0"/>
              <a:t> </a:t>
            </a:r>
            <a:r>
              <a:rPr lang="en-US" sz="2400" dirty="0" err="1" smtClean="0"/>
              <a:t>davlat</a:t>
            </a:r>
            <a:r>
              <a:rPr lang="en-US" sz="2400" dirty="0" smtClean="0"/>
              <a:t> </a:t>
            </a:r>
            <a:r>
              <a:rPr lang="en-US" sz="2400" dirty="0" err="1" smtClean="0"/>
              <a:t>mansablari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2207" y="639409"/>
            <a:ext cx="3096343" cy="284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97815">
              <a:lnSpc>
                <a:spcPct val="96000"/>
              </a:lnSpc>
              <a:spcBef>
                <a:spcPts val="20"/>
              </a:spcBef>
            </a:pPr>
            <a:r>
              <a:rPr lang="ms-MY" sz="13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ru-RU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4215" y="923782"/>
            <a:ext cx="5472608" cy="58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endParaRPr lang="ru-RU" sz="1500" dirty="0">
              <a:solidFill>
                <a:prstClr val="black"/>
              </a:solidFill>
              <a:latin typeface="Calibri"/>
            </a:endParaRPr>
          </a:p>
          <a:p>
            <a:pPr marL="192881" indent="-192881">
              <a:spcBef>
                <a:spcPct val="20000"/>
              </a:spcBef>
              <a:buFont typeface="Arial" pitchFamily="34" charset="0"/>
              <a:buChar char="•"/>
            </a:pP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206" y="683940"/>
            <a:ext cx="5832649" cy="2457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6360" marR="299720" lvl="0" algn="just">
              <a:lnSpc>
                <a:spcPct val="96000"/>
              </a:lnSpc>
              <a:spcBef>
                <a:spcPts val="7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Muftiy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- diniy - huquqiy masalalar bilan shug‘ullangan.</a:t>
            </a:r>
          </a:p>
          <a:p>
            <a:pPr marL="86360" marR="299720" lvl="0" algn="just">
              <a:lnSpc>
                <a:spcPct val="96000"/>
              </a:lnSpc>
              <a:spcBef>
                <a:spcPts val="7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Muhtasib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	- shariat qoidalarining bajarilishi va amal qilinishi masalalari bilan shug‘ullangan</a:t>
            </a: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  <a:p>
            <a:pPr marL="86360" marR="299720" lvl="0" algn="just">
              <a:lnSpc>
                <a:spcPct val="96000"/>
              </a:lnSpc>
              <a:spcBef>
                <a:spcPts val="7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Qozikalon -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 boshlig‘i.</a:t>
            </a:r>
          </a:p>
          <a:p>
            <a:pPr marL="86360" marR="299720" lvl="0" algn="just">
              <a:lnSpc>
                <a:spcPct val="96000"/>
              </a:lnSpc>
              <a:spcBef>
                <a:spcPts val="7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Sadr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vaqf ishlari va mulklari bilan shug‘ullangan.</a:t>
            </a:r>
            <a:endParaRPr lang="ms-MY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6360" marR="299720" lvl="0" algn="just">
              <a:lnSpc>
                <a:spcPct val="96000"/>
              </a:lnSpc>
              <a:spcBef>
                <a:spcPts val="7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Otaliq -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valiahd tarbiyasi bilan shug‘ullangan.</a:t>
            </a:r>
          </a:p>
          <a:p>
            <a:pPr marL="86360" marR="299720" lvl="0" algn="just">
              <a:lnSpc>
                <a:spcPct val="96000"/>
              </a:lnSpc>
              <a:spcBef>
                <a:spcPts val="7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To‘pchiboshi -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amir qo‘shinlarining bosh qo‘mondoni.</a:t>
            </a:r>
          </a:p>
          <a:p>
            <a:pPr marL="86360" marR="299720" lvl="0" algn="just">
              <a:lnSpc>
                <a:spcPct val="96000"/>
              </a:lnSpc>
              <a:spcBef>
                <a:spcPts val="7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Mirshabboshi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amir soqchilari boshlig‘i, u shaharda  tinchlik va tartibni saqlashga ma’sul bo‘lgan.</a:t>
            </a:r>
          </a:p>
          <a:p>
            <a:pPr marL="86360" marR="299720" lvl="0" algn="just">
              <a:lnSpc>
                <a:spcPct val="96000"/>
              </a:lnSpc>
              <a:spcBef>
                <a:spcPts val="75"/>
              </a:spcBef>
            </a:pPr>
            <a:r>
              <a:rPr lang="ms-MY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Ko‘kaldosh - </a:t>
            </a:r>
            <a:r>
              <a:rPr lang="ms-MY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 xavfsizligi, amirning yaqinlari, do‘stlari va dushmanlari to‘g‘risida ma’lumotlar to‘plash bilan shug‘ullangan.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89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144216" y="132269"/>
            <a:ext cx="5184754" cy="38626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Xiva</a:t>
            </a:r>
            <a:r>
              <a:rPr lang="en-US" dirty="0"/>
              <a:t> </a:t>
            </a:r>
            <a:r>
              <a:rPr lang="en-US" dirty="0" err="1" smtClean="0"/>
              <a:t>xonligining</a:t>
            </a:r>
            <a:r>
              <a:rPr lang="en-US" dirty="0" smtClean="0"/>
              <a:t> </a:t>
            </a:r>
            <a:r>
              <a:rPr lang="en-US" dirty="0" err="1" smtClean="0"/>
              <a:t>davlat</a:t>
            </a:r>
            <a:r>
              <a:rPr lang="en-US" dirty="0" smtClean="0"/>
              <a:t> </a:t>
            </a:r>
            <a:r>
              <a:rPr lang="en-US" dirty="0" err="1" smtClean="0"/>
              <a:t>boshqaruvi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2207" y="639409"/>
            <a:ext cx="3096343" cy="284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97815">
              <a:lnSpc>
                <a:spcPct val="96000"/>
              </a:lnSpc>
              <a:spcBef>
                <a:spcPts val="20"/>
              </a:spcBef>
            </a:pPr>
            <a:r>
              <a:rPr lang="ms-MY" sz="13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ru-RU" sz="13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4215" y="923782"/>
            <a:ext cx="5472608" cy="58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endParaRPr lang="ru-RU" sz="1500" dirty="0">
              <a:solidFill>
                <a:prstClr val="black"/>
              </a:solidFill>
              <a:latin typeface="Calibri"/>
            </a:endParaRPr>
          </a:p>
          <a:p>
            <a:pPr marL="192881" indent="-192881">
              <a:spcBef>
                <a:spcPct val="20000"/>
              </a:spcBef>
              <a:buFont typeface="Arial" pitchFamily="34" charset="0"/>
              <a:buChar char="•"/>
            </a:pP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6223" y="683939"/>
            <a:ext cx="5400600" cy="194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ms-MY" sz="18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ms-MY" sz="1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 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Xiva 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xonligi </a:t>
            </a:r>
            <a:r>
              <a:rPr lang="ms-MY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qo‘ng‘irotlar sulolasi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tomonidan boshqarilib, uning oliy hukmdori xon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hisoblangan</a:t>
            </a:r>
            <a:r>
              <a:rPr lang="ms-MY" sz="1600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U cheklanmagan ma’muriy, harbiy </a:t>
            </a: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hokimiyatga ega bo‘lgan.</a:t>
            </a:r>
          </a:p>
          <a:p>
            <a:pPr lvl="0" algn="just">
              <a:spcBef>
                <a:spcPct val="20000"/>
              </a:spcBef>
            </a:pP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Xon qarorgohi Xiva shahrida joylashgan.</a:t>
            </a:r>
          </a:p>
          <a:p>
            <a:pPr lvl="0" algn="just">
              <a:spcBef>
                <a:spcPct val="20000"/>
              </a:spcBef>
            </a:pPr>
            <a:r>
              <a:rPr lang="ms-MY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Xonlikda Xiva, Urganch, Qiyot, Hazorasp, Qo‘ng‘irot kabi shaharlar ma’muriy, savdo-sotiq va madaniy markazlar hisoblangan.</a:t>
            </a:r>
          </a:p>
        </p:txBody>
      </p:sp>
    </p:spTree>
    <p:extLst>
      <p:ext uri="{BB962C8B-B14F-4D97-AF65-F5344CB8AC3E}">
        <p14:creationId xmlns:p14="http://schemas.microsoft.com/office/powerpoint/2010/main" val="336966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i9_Aqua Teal Dark">
      <a:dk1>
        <a:srgbClr val="FFFFFF"/>
      </a:dk1>
      <a:lt1>
        <a:srgbClr val="2B2B2D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7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470</Words>
  <Application>Microsoft Office PowerPoint</Application>
  <PresentationFormat>Произвольный</PresentationFormat>
  <Paragraphs>104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Open Sans</vt:lpstr>
      <vt:lpstr>Open Sans Light</vt:lpstr>
      <vt:lpstr>Times New Roman</vt:lpstr>
      <vt:lpstr>1_Office Theme</vt:lpstr>
      <vt:lpstr>Office Theme</vt:lpstr>
      <vt:lpstr>7_Office Theme</vt:lpstr>
      <vt:lpstr>Презентация PowerPoint</vt:lpstr>
      <vt:lpstr>Reja:</vt:lpstr>
      <vt:lpstr>O‘tilgan mavzuni mustahkamlash</vt:lpstr>
      <vt:lpstr>O‘tilgan mavzuni mustahkamlash</vt:lpstr>
      <vt:lpstr>O‘tilgan mavzuni mustahkamlash</vt:lpstr>
      <vt:lpstr>Buxoro amirligining davlat boshqaruvi</vt:lpstr>
      <vt:lpstr>Buxoro amirligida davlat mansablari</vt:lpstr>
      <vt:lpstr>Buxoro amirligida davlat mansablari</vt:lpstr>
      <vt:lpstr>Xiva xonligining davlat boshqaruvi </vt:lpstr>
      <vt:lpstr>Xiva xonligidagi davlat mansablari </vt:lpstr>
      <vt:lpstr>Qo‘qon xonligi davlat boshqaruvi</vt:lpstr>
      <vt:lpstr>Qo‘qon xonligidagi davlat mansablari </vt:lpstr>
      <vt:lpstr>Xulosa</vt:lpstr>
      <vt:lpstr>Mustaqil bajarish uchun topshiriq: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Учетная запись Майкрософт</cp:lastModifiedBy>
  <cp:revision>67</cp:revision>
  <dcterms:created xsi:type="dcterms:W3CDTF">2020-09-01T02:59:58Z</dcterms:created>
  <dcterms:modified xsi:type="dcterms:W3CDTF">2020-09-15T12:13:17Z</dcterms:modified>
</cp:coreProperties>
</file>