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18" r:id="rId2"/>
    <p:sldMasterId id="2147483786" r:id="rId3"/>
  </p:sldMasterIdLst>
  <p:sldIdLst>
    <p:sldId id="271" r:id="rId4"/>
    <p:sldId id="1380" r:id="rId5"/>
    <p:sldId id="272" r:id="rId6"/>
    <p:sldId id="273" r:id="rId7"/>
    <p:sldId id="275" r:id="rId8"/>
    <p:sldId id="311" r:id="rId9"/>
    <p:sldId id="312" r:id="rId10"/>
    <p:sldId id="313" r:id="rId11"/>
    <p:sldId id="314" r:id="rId12"/>
    <p:sldId id="315" r:id="rId13"/>
    <p:sldId id="316" r:id="rId14"/>
    <p:sldId id="1381" r:id="rId15"/>
    <p:sldId id="317" r:id="rId16"/>
    <p:sldId id="318" r:id="rId17"/>
  </p:sldIdLst>
  <p:sldSz cx="5761038" cy="3240088"/>
  <p:notesSz cx="6858000" cy="9144000"/>
  <p:defaultTextStyle>
    <a:defPPr>
      <a:defRPr lang="ru-RU"/>
    </a:defPPr>
    <a:lvl1pPr marL="0" algn="l" defTabSz="51435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257175" algn="l" defTabSz="51435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514350" algn="l" defTabSz="51435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771525" algn="l" defTabSz="51435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028700" algn="l" defTabSz="51435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285875" algn="l" defTabSz="51435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1543050" algn="l" defTabSz="51435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1800225" algn="l" defTabSz="51435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057400" algn="l" defTabSz="51435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21">
          <p15:clr>
            <a:srgbClr val="A4A3A4"/>
          </p15:clr>
        </p15:guide>
        <p15:guide id="2" pos="181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7" d="100"/>
          <a:sy n="137" d="100"/>
        </p:scale>
        <p:origin x="840" y="108"/>
      </p:cViewPr>
      <p:guideLst>
        <p:guide orient="horz" pos="1021"/>
        <p:guide pos="181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085" y="1006533"/>
            <a:ext cx="489688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4162" y="1836050"/>
            <a:ext cx="4032727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59215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4960528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6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78" y="660020"/>
            <a:ext cx="1152208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0303" y="660020"/>
            <a:ext cx="1152208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8527" y="660020"/>
            <a:ext cx="1152208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6752" y="660020"/>
            <a:ext cx="1152208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078" y="1932599"/>
            <a:ext cx="1153648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823" y="1932599"/>
            <a:ext cx="1153648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7567" y="1932599"/>
            <a:ext cx="1153648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5312" y="1932599"/>
            <a:ext cx="1153648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86" y="441017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51735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6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78" y="660020"/>
            <a:ext cx="1572764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4137" y="660020"/>
            <a:ext cx="1572764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6196" y="660020"/>
            <a:ext cx="1572764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78" y="2078023"/>
            <a:ext cx="1572764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4137" y="2078023"/>
            <a:ext cx="1572764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6196" y="2078023"/>
            <a:ext cx="1572764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0461871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6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78" y="660020"/>
            <a:ext cx="1572764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4137" y="660020"/>
            <a:ext cx="1572764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6196" y="660020"/>
            <a:ext cx="1572764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78" y="2078023"/>
            <a:ext cx="1572764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4137" y="2078023"/>
            <a:ext cx="1572764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6196" y="2078023"/>
            <a:ext cx="1572764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86" y="441017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9551612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6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86" y="660020"/>
            <a:ext cx="2403073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94" y="660020"/>
            <a:ext cx="2403073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86" y="2223460"/>
            <a:ext cx="2402353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6614" y="2223460"/>
            <a:ext cx="2402353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86" y="441017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205012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6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86" y="660020"/>
            <a:ext cx="2403073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94" y="660020"/>
            <a:ext cx="2403073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86" y="2223460"/>
            <a:ext cx="2402353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6614" y="2223460"/>
            <a:ext cx="2402353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1603990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6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78" y="660018"/>
            <a:ext cx="1152208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0303" y="660018"/>
            <a:ext cx="1152208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8527" y="660018"/>
            <a:ext cx="1152208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6752" y="660018"/>
            <a:ext cx="1152208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078" y="1166259"/>
            <a:ext cx="1153648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823" y="1166259"/>
            <a:ext cx="1153648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7567" y="1166259"/>
            <a:ext cx="1153648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5312" y="1166259"/>
            <a:ext cx="1153648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078" y="1990122"/>
            <a:ext cx="1153648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823" y="1990122"/>
            <a:ext cx="1153648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7567" y="1990122"/>
            <a:ext cx="1153648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5312" y="1990122"/>
            <a:ext cx="1153648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2234767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6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78" y="660018"/>
            <a:ext cx="1152208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0303" y="660018"/>
            <a:ext cx="1152208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8527" y="660018"/>
            <a:ext cx="1152208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6752" y="660018"/>
            <a:ext cx="1152208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078" y="1166259"/>
            <a:ext cx="1153648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823" y="1166259"/>
            <a:ext cx="1153648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7567" y="1166259"/>
            <a:ext cx="1153648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5312" y="1166259"/>
            <a:ext cx="1153648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078" y="1990122"/>
            <a:ext cx="1153648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823" y="1990122"/>
            <a:ext cx="1153648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7567" y="1990122"/>
            <a:ext cx="1153648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5312" y="1990122"/>
            <a:ext cx="1153648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086" y="441017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6188175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6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78" y="660018"/>
            <a:ext cx="1572764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4137" y="660018"/>
            <a:ext cx="1572764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6196" y="660018"/>
            <a:ext cx="1572764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78" y="1311683"/>
            <a:ext cx="1572764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4137" y="1311683"/>
            <a:ext cx="1572764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6196" y="1311683"/>
            <a:ext cx="1572764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078" y="1990129"/>
            <a:ext cx="1572764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4137" y="1990129"/>
            <a:ext cx="1572764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6196" y="1990129"/>
            <a:ext cx="1572764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086" y="441017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755606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6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78" y="660018"/>
            <a:ext cx="1572764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4137" y="660018"/>
            <a:ext cx="1572764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6196" y="660018"/>
            <a:ext cx="1572764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78" y="1311683"/>
            <a:ext cx="1572764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4137" y="1311683"/>
            <a:ext cx="1572764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6196" y="1311683"/>
            <a:ext cx="1572764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078" y="1990129"/>
            <a:ext cx="1572764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4137" y="1990129"/>
            <a:ext cx="1572764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6196" y="1990129"/>
            <a:ext cx="1572764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679029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6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86" y="660018"/>
            <a:ext cx="2403073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94" y="660018"/>
            <a:ext cx="2403073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86" y="1457113"/>
            <a:ext cx="2402353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6614" y="1457113"/>
            <a:ext cx="2402353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086" y="1990119"/>
            <a:ext cx="2402353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6614" y="1990119"/>
            <a:ext cx="2402353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3722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85" y="441015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188871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6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86" y="660018"/>
            <a:ext cx="2403073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94" y="660018"/>
            <a:ext cx="2403073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86" y="1457113"/>
            <a:ext cx="2402353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6614" y="1457113"/>
            <a:ext cx="2402353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086" y="1990119"/>
            <a:ext cx="2402353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6614" y="1990119"/>
            <a:ext cx="2402353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086" y="441017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3577009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6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86" y="774725"/>
            <a:ext cx="432078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957" y="774731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6145" y="774725"/>
            <a:ext cx="432078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8216" y="774731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0404" y="774725"/>
            <a:ext cx="432078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2475" y="774731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4668" y="774725"/>
            <a:ext cx="432078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6733" y="774731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86" y="1489906"/>
            <a:ext cx="432078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957" y="1489909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6145" y="1489906"/>
            <a:ext cx="432078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8216" y="1489909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0404" y="1489906"/>
            <a:ext cx="432078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2475" y="1489909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4668" y="1489906"/>
            <a:ext cx="432078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6733" y="1489909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86" y="2205086"/>
            <a:ext cx="432078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957" y="2205099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6145" y="2205086"/>
            <a:ext cx="432078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8216" y="2205099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0404" y="2205086"/>
            <a:ext cx="432078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2475" y="2205099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4668" y="2205086"/>
            <a:ext cx="432078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6733" y="2205099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71461272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6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86" y="774725"/>
            <a:ext cx="432078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957" y="774731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6145" y="774725"/>
            <a:ext cx="432078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8216" y="774731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0404" y="774725"/>
            <a:ext cx="432078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2475" y="774731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4668" y="774725"/>
            <a:ext cx="432078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6733" y="774731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86" y="1489906"/>
            <a:ext cx="432078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957" y="1489909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6145" y="1489906"/>
            <a:ext cx="432078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8216" y="1489909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0404" y="1489906"/>
            <a:ext cx="432078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2475" y="1489909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4668" y="1489906"/>
            <a:ext cx="432078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6733" y="1489909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86" y="2205086"/>
            <a:ext cx="432078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957" y="2205099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6145" y="2205086"/>
            <a:ext cx="432078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8216" y="2205099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0404" y="2205086"/>
            <a:ext cx="432078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2475" y="2205099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4668" y="2205086"/>
            <a:ext cx="432078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6733" y="2205099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86" y="441017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3846434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6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86" y="774725"/>
            <a:ext cx="432078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960" y="774731"/>
            <a:ext cx="1093618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0368" y="774725"/>
            <a:ext cx="432078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4234" y="774731"/>
            <a:ext cx="1093618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8850" y="774724"/>
            <a:ext cx="432078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4494" y="774731"/>
            <a:ext cx="1093618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86" y="1489906"/>
            <a:ext cx="432078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960" y="1489909"/>
            <a:ext cx="1093618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0368" y="1489906"/>
            <a:ext cx="432078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4234" y="1489909"/>
            <a:ext cx="1093618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8850" y="1489905"/>
            <a:ext cx="432078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4494" y="1489909"/>
            <a:ext cx="1093618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86" y="2205086"/>
            <a:ext cx="432078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960" y="2205099"/>
            <a:ext cx="1093618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0368" y="2205086"/>
            <a:ext cx="432078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4234" y="2205099"/>
            <a:ext cx="1093618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8850" y="2205085"/>
            <a:ext cx="432078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4494" y="2205099"/>
            <a:ext cx="1093618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86" y="441017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3951351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6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86" y="774725"/>
            <a:ext cx="432078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960" y="774731"/>
            <a:ext cx="1093618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0368" y="774725"/>
            <a:ext cx="432078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4234" y="774731"/>
            <a:ext cx="1093618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8850" y="774724"/>
            <a:ext cx="432078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4494" y="774731"/>
            <a:ext cx="1093618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86" y="1489906"/>
            <a:ext cx="432078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960" y="1489909"/>
            <a:ext cx="1093618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0368" y="1489906"/>
            <a:ext cx="432078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4234" y="1489909"/>
            <a:ext cx="1093618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8850" y="1489905"/>
            <a:ext cx="432078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4494" y="1489909"/>
            <a:ext cx="1093618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86" y="2205086"/>
            <a:ext cx="432078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960" y="2205099"/>
            <a:ext cx="1093618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0368" y="2205086"/>
            <a:ext cx="432078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4234" y="2205099"/>
            <a:ext cx="1093618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8850" y="2205085"/>
            <a:ext cx="432078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4494" y="2205099"/>
            <a:ext cx="1093618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0850341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6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86" y="774725"/>
            <a:ext cx="432078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960" y="774730"/>
            <a:ext cx="1093618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0368" y="774725"/>
            <a:ext cx="432078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4234" y="774730"/>
            <a:ext cx="1093618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8850" y="774724"/>
            <a:ext cx="432078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4494" y="774730"/>
            <a:ext cx="1093618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86" y="1836228"/>
            <a:ext cx="432078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960" y="1836232"/>
            <a:ext cx="1093618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0368" y="1836228"/>
            <a:ext cx="432078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4234" y="1836232"/>
            <a:ext cx="1093618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8850" y="1836227"/>
            <a:ext cx="432078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4494" y="1836232"/>
            <a:ext cx="1093618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86" y="441017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47615508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6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86" y="774725"/>
            <a:ext cx="432078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960" y="774730"/>
            <a:ext cx="1093618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0368" y="774725"/>
            <a:ext cx="432078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4234" y="774730"/>
            <a:ext cx="1093618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8850" y="774724"/>
            <a:ext cx="432078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4494" y="774730"/>
            <a:ext cx="1093618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86" y="1836228"/>
            <a:ext cx="432078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960" y="1836232"/>
            <a:ext cx="1093618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0368" y="1836228"/>
            <a:ext cx="432078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4234" y="1836232"/>
            <a:ext cx="1093618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8850" y="1836227"/>
            <a:ext cx="432078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4494" y="1836232"/>
            <a:ext cx="1093618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8640972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6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85" y="774730"/>
            <a:ext cx="7249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631" y="774730"/>
            <a:ext cx="1681569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7371" y="774730"/>
            <a:ext cx="7249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1902" y="774730"/>
            <a:ext cx="1681569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85" y="1836232"/>
            <a:ext cx="7249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631" y="1836232"/>
            <a:ext cx="1681569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7371" y="1836232"/>
            <a:ext cx="7249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1902" y="1836232"/>
            <a:ext cx="1681569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86" y="441017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4933230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6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85" y="774730"/>
            <a:ext cx="7249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631" y="774730"/>
            <a:ext cx="1681569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7371" y="774730"/>
            <a:ext cx="7249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1902" y="774730"/>
            <a:ext cx="1681569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85" y="1836232"/>
            <a:ext cx="7249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631" y="1836232"/>
            <a:ext cx="1681569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7371" y="1836232"/>
            <a:ext cx="7249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1902" y="1836232"/>
            <a:ext cx="1681569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4394184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6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9144" y="774725"/>
            <a:ext cx="661187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93" y="1538778"/>
            <a:ext cx="159569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7626" y="774725"/>
            <a:ext cx="661187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0375" y="1538778"/>
            <a:ext cx="159569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6108" y="774724"/>
            <a:ext cx="661187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8856" y="1538778"/>
            <a:ext cx="159569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86" y="441017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61379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78807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6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9144" y="774725"/>
            <a:ext cx="661187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93" y="1538778"/>
            <a:ext cx="159569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7626" y="774725"/>
            <a:ext cx="661187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0375" y="1538778"/>
            <a:ext cx="159569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6108" y="774724"/>
            <a:ext cx="661187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8856" y="1538778"/>
            <a:ext cx="159569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916511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6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246" y="774725"/>
            <a:ext cx="661187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866" y="1538778"/>
            <a:ext cx="1135932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2144" y="774725"/>
            <a:ext cx="661187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765" y="1538778"/>
            <a:ext cx="1135932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7042" y="774725"/>
            <a:ext cx="661187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9669" y="1538778"/>
            <a:ext cx="1135932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86" y="441017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1940" y="774724"/>
            <a:ext cx="661187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4568" y="1538778"/>
            <a:ext cx="1135932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021127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6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246" y="774725"/>
            <a:ext cx="661187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866" y="1538778"/>
            <a:ext cx="1135932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2144" y="774725"/>
            <a:ext cx="661187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765" y="1538778"/>
            <a:ext cx="1135932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7042" y="774725"/>
            <a:ext cx="661187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9669" y="1538778"/>
            <a:ext cx="1135932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1940" y="774724"/>
            <a:ext cx="661187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4568" y="1538778"/>
            <a:ext cx="1135932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4818629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6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78" y="599435"/>
            <a:ext cx="1111504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7054" y="599435"/>
            <a:ext cx="1111504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589" y="599435"/>
            <a:ext cx="1171775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7191" y="599435"/>
            <a:ext cx="1171775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2078" y="2353101"/>
            <a:ext cx="237828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7055" y="2353101"/>
            <a:ext cx="2371906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5649921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86" y="535381"/>
            <a:ext cx="5646198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575895"/>
            <a:endParaRPr sz="1132">
              <a:solidFill>
                <a:srgbClr val="FFFFFF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794" y="71066"/>
            <a:ext cx="5646198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575895"/>
            <a:endParaRPr sz="1132">
              <a:solidFill>
                <a:srgbClr val="FFFFFF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907" y="719706"/>
            <a:ext cx="1822848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935" y="745220"/>
            <a:ext cx="2506052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895"/>
            <a:endParaRPr sz="1134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895"/>
            <a:fld id="{1D8BD707-D9CF-40AE-B4C6-C98DA3205C09}" type="datetimeFigureOut">
              <a:rPr lang="en-US" sz="1134">
                <a:solidFill>
                  <a:srgbClr val="FFFFFF">
                    <a:tint val="75000"/>
                  </a:srgbClr>
                </a:solidFill>
              </a:rPr>
              <a:pPr defTabSz="575895"/>
              <a:t>9/15/2020</a:t>
            </a:fld>
            <a:endParaRPr lang="en-US" sz="1134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895"/>
            <a:fld id="{B6F15528-21DE-4FAA-801E-634DDDAF4B2B}" type="slidenum">
              <a:rPr sz="1134">
                <a:solidFill>
                  <a:srgbClr val="FFFFFF">
                    <a:tint val="75000"/>
                  </a:srgbClr>
                </a:solidFill>
              </a:rPr>
              <a:pPr defTabSz="575895"/>
              <a:t>‹#›</a:t>
            </a:fld>
            <a:endParaRPr sz="1134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39007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084" y="1006533"/>
            <a:ext cx="489688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4162" y="1836050"/>
            <a:ext cx="4032727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11393198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221675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84" y="686201"/>
            <a:ext cx="489688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84" y="441017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8125643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0123096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84" y="686201"/>
            <a:ext cx="489688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84" y="441017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11532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" y="0"/>
            <a:ext cx="1447461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739" y="0"/>
            <a:ext cx="1447461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1479" y="0"/>
            <a:ext cx="1447461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2218" y="0"/>
            <a:ext cx="1447461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5" y="1615724"/>
            <a:ext cx="1447461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739" y="1615724"/>
            <a:ext cx="1447461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1479" y="1615724"/>
            <a:ext cx="1447461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2218" y="1615724"/>
            <a:ext cx="1447461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640153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83" y="686202"/>
            <a:ext cx="2400433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8533" y="686202"/>
            <a:ext cx="2400433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84" y="441017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71435892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83" y="576016"/>
            <a:ext cx="2400433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8533" y="576016"/>
            <a:ext cx="2400433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61868041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84" y="576016"/>
            <a:ext cx="2401433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084" y="737163"/>
            <a:ext cx="2401433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6529" y="576016"/>
            <a:ext cx="2402432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6529" y="737163"/>
            <a:ext cx="2402432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89045879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84" y="690862"/>
            <a:ext cx="2401433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084" y="852013"/>
            <a:ext cx="2401433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6529" y="690862"/>
            <a:ext cx="2402432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6529" y="852013"/>
            <a:ext cx="2402432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84" y="441017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47752283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83692480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84" y="441017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96424257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6189247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" y="0"/>
            <a:ext cx="1447461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739" y="0"/>
            <a:ext cx="1447461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1479" y="0"/>
            <a:ext cx="1447461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2218" y="0"/>
            <a:ext cx="1447461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5" y="1615724"/>
            <a:ext cx="1447461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739" y="1615724"/>
            <a:ext cx="1447461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1479" y="1615724"/>
            <a:ext cx="1447461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2218" y="1615724"/>
            <a:ext cx="1447461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00708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1153648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847" y="5"/>
            <a:ext cx="1153648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695" y="5"/>
            <a:ext cx="1153648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5543" y="5"/>
            <a:ext cx="1153648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7390" y="5"/>
            <a:ext cx="1153648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3"/>
            <a:ext cx="1153648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847" y="1077873"/>
            <a:ext cx="1153648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695" y="1077873"/>
            <a:ext cx="1153648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5543" y="1077873"/>
            <a:ext cx="1153648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7390" y="1077873"/>
            <a:ext cx="1153648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50"/>
            <a:ext cx="1153648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847" y="2155750"/>
            <a:ext cx="1153648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695" y="2155750"/>
            <a:ext cx="1153648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5543" y="2155750"/>
            <a:ext cx="1153648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7390" y="2155750"/>
            <a:ext cx="1153648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387266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" y="0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636" y="0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7273" y="0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916" y="0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3183" y="0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4552" y="0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5" y="807862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636" y="807862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7273" y="807862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916" y="807862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3183" y="807862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4552" y="807862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5" y="1615724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636" y="1615724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7273" y="1615724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916" y="1615724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3183" y="1615724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4552" y="1615724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5" y="2423586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636" y="2423586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7273" y="2423586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916" y="2423586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3183" y="2423586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4552" y="2423586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6514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153648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847" y="3"/>
            <a:ext cx="1153648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695" y="3"/>
            <a:ext cx="1153648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5543" y="3"/>
            <a:ext cx="1153648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7390" y="3"/>
            <a:ext cx="1153648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3"/>
            <a:ext cx="1153648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847" y="1077873"/>
            <a:ext cx="1153648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695" y="1077873"/>
            <a:ext cx="1153648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5543" y="1077873"/>
            <a:ext cx="1153648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7390" y="1077873"/>
            <a:ext cx="1153648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51"/>
            <a:ext cx="1153648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847" y="2155751"/>
            <a:ext cx="1153648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695" y="2155751"/>
            <a:ext cx="1153648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5543" y="2155751"/>
            <a:ext cx="1153648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7390" y="2155751"/>
            <a:ext cx="1153648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48041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4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78" y="660025"/>
            <a:ext cx="1152208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0303" y="660025"/>
            <a:ext cx="1152208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8527" y="660025"/>
            <a:ext cx="1152208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6752" y="660025"/>
            <a:ext cx="1152208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078" y="2353098"/>
            <a:ext cx="1152208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0303" y="2353098"/>
            <a:ext cx="1152208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8527" y="2353098"/>
            <a:ext cx="1152208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6752" y="2353098"/>
            <a:ext cx="1152208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6489149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4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78" y="660025"/>
            <a:ext cx="1152208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0303" y="660025"/>
            <a:ext cx="1152208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8527" y="660025"/>
            <a:ext cx="1152208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6752" y="660025"/>
            <a:ext cx="1152208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078" y="2353098"/>
            <a:ext cx="1152208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0303" y="2353098"/>
            <a:ext cx="1152208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8527" y="2353098"/>
            <a:ext cx="1152208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6752" y="2353098"/>
            <a:ext cx="1152208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84" y="441017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6975057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4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78" y="660025"/>
            <a:ext cx="1572764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4137" y="660025"/>
            <a:ext cx="1572764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6196" y="660025"/>
            <a:ext cx="1572764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078" y="2353098"/>
            <a:ext cx="157276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4137" y="2353098"/>
            <a:ext cx="157276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6196" y="2353098"/>
            <a:ext cx="157276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1677882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4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78" y="660025"/>
            <a:ext cx="1572764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4137" y="660025"/>
            <a:ext cx="1572764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6196" y="660025"/>
            <a:ext cx="1572764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078" y="2353098"/>
            <a:ext cx="157276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4137" y="2353098"/>
            <a:ext cx="157276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6196" y="2353098"/>
            <a:ext cx="157276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84" y="441017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58429797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4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84" y="660025"/>
            <a:ext cx="2403073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92" y="660025"/>
            <a:ext cx="2403073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084" y="2353098"/>
            <a:ext cx="2403073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892" y="2353098"/>
            <a:ext cx="2403073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07783673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4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84" y="660025"/>
            <a:ext cx="2403073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92" y="660025"/>
            <a:ext cx="2403073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084" y="2353098"/>
            <a:ext cx="2403073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892" y="2353098"/>
            <a:ext cx="2403073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84" y="441017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36885109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4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78" y="660018"/>
            <a:ext cx="1152208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0303" y="660018"/>
            <a:ext cx="1152208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8527" y="660018"/>
            <a:ext cx="1152208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6752" y="660018"/>
            <a:ext cx="1152208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078" y="1443483"/>
            <a:ext cx="1153648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823" y="1443483"/>
            <a:ext cx="1153648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7567" y="1443483"/>
            <a:ext cx="1153648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5312" y="1443483"/>
            <a:ext cx="1153648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4154675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4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78" y="660018"/>
            <a:ext cx="1152208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0303" y="660018"/>
            <a:ext cx="1152208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8527" y="660018"/>
            <a:ext cx="1152208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6752" y="660018"/>
            <a:ext cx="1152208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078" y="1443483"/>
            <a:ext cx="1153648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823" y="1443483"/>
            <a:ext cx="1153648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7567" y="1443483"/>
            <a:ext cx="1153648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5312" y="1443483"/>
            <a:ext cx="1153648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084" y="441017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79645197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4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78" y="660020"/>
            <a:ext cx="1572764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4137" y="660020"/>
            <a:ext cx="1572764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6196" y="660020"/>
            <a:ext cx="1572764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078" y="1443483"/>
            <a:ext cx="1572764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4137" y="1443483"/>
            <a:ext cx="1572764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6196" y="1443483"/>
            <a:ext cx="1572764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78895064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4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78" y="660020"/>
            <a:ext cx="1572764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4137" y="660020"/>
            <a:ext cx="1572764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6196" y="660020"/>
            <a:ext cx="1572764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078" y="1443483"/>
            <a:ext cx="1572764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4137" y="1443483"/>
            <a:ext cx="1572764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6196" y="1443483"/>
            <a:ext cx="1572764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084" y="441017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94100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" y="0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636" y="0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7273" y="0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916" y="0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3183" y="0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4552" y="0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5" y="807862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636" y="807862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7273" y="807862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916" y="807862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3183" y="807862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4552" y="807862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5" y="1615724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636" y="1615724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7273" y="1615724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916" y="1615724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3183" y="1615724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4552" y="1615724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5" y="2423586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636" y="2423586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7273" y="2423586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916" y="2423586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3183" y="2423586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4552" y="2423586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145595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4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84" y="660020"/>
            <a:ext cx="2403073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92" y="660020"/>
            <a:ext cx="2403073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084" y="1443483"/>
            <a:ext cx="2402353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6612" y="1443483"/>
            <a:ext cx="2402353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181026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4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84" y="660020"/>
            <a:ext cx="2403073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92" y="660020"/>
            <a:ext cx="2403073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084" y="1443483"/>
            <a:ext cx="2402353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6612" y="1443483"/>
            <a:ext cx="2402353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084" y="441017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7283597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4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98" y="660018"/>
            <a:ext cx="1152208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23" y="660018"/>
            <a:ext cx="1152208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8047" y="660018"/>
            <a:ext cx="1152208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6272" y="660018"/>
            <a:ext cx="1152208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598" y="2228568"/>
            <a:ext cx="1153648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43" y="2228568"/>
            <a:ext cx="1153648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7087" y="2228568"/>
            <a:ext cx="1153648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832" y="2228568"/>
            <a:ext cx="1153648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598" y="1444293"/>
            <a:ext cx="1152208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823" y="1444293"/>
            <a:ext cx="1152208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8047" y="1444293"/>
            <a:ext cx="1152208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6272" y="1444293"/>
            <a:ext cx="1152208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396824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4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98" y="660018"/>
            <a:ext cx="1152208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23" y="660018"/>
            <a:ext cx="1152208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8047" y="660018"/>
            <a:ext cx="1152208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6272" y="660018"/>
            <a:ext cx="1152208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598" y="2228568"/>
            <a:ext cx="1153648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43" y="2228568"/>
            <a:ext cx="1153648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7087" y="2228568"/>
            <a:ext cx="1153648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832" y="2228568"/>
            <a:ext cx="1153648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598" y="1444293"/>
            <a:ext cx="1152208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823" y="1444293"/>
            <a:ext cx="1152208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8047" y="1444293"/>
            <a:ext cx="1152208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6272" y="1444293"/>
            <a:ext cx="1152208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084" y="441017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504787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4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78" y="660020"/>
            <a:ext cx="1572764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4137" y="660020"/>
            <a:ext cx="1572764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6196" y="660020"/>
            <a:ext cx="1572764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078" y="2230460"/>
            <a:ext cx="1572764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4137" y="2230460"/>
            <a:ext cx="1572764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6196" y="2230460"/>
            <a:ext cx="1572764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078" y="1446180"/>
            <a:ext cx="1572764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4137" y="1446180"/>
            <a:ext cx="1572764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6196" y="1446180"/>
            <a:ext cx="1572764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476792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4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78" y="660020"/>
            <a:ext cx="1572764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4137" y="660020"/>
            <a:ext cx="1572764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6196" y="660020"/>
            <a:ext cx="1572764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078" y="2230460"/>
            <a:ext cx="1572764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4137" y="2230460"/>
            <a:ext cx="1572764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6196" y="2230460"/>
            <a:ext cx="1572764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078" y="1446180"/>
            <a:ext cx="1572764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4137" y="1446180"/>
            <a:ext cx="1572764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6196" y="1446180"/>
            <a:ext cx="1572764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084" y="441017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61393534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4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804" y="660020"/>
            <a:ext cx="2403073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6613" y="660020"/>
            <a:ext cx="2403073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084" y="2222625"/>
            <a:ext cx="2402353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6612" y="2222625"/>
            <a:ext cx="2402353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804" y="1446180"/>
            <a:ext cx="2403073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6613" y="1446180"/>
            <a:ext cx="2403073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585543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4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804" y="660020"/>
            <a:ext cx="2403073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6613" y="660020"/>
            <a:ext cx="2403073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084" y="2222625"/>
            <a:ext cx="2402353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6612" y="2222625"/>
            <a:ext cx="2402353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804" y="1446180"/>
            <a:ext cx="2403073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6613" y="1446180"/>
            <a:ext cx="2403073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084" y="441017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21980067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4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78" y="660020"/>
            <a:ext cx="1152208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0303" y="660020"/>
            <a:ext cx="1152208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8527" y="660020"/>
            <a:ext cx="1152208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6752" y="660020"/>
            <a:ext cx="1152208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078" y="1932598"/>
            <a:ext cx="1153648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823" y="1932598"/>
            <a:ext cx="1153648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7567" y="1932598"/>
            <a:ext cx="1153648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5312" y="1932598"/>
            <a:ext cx="1153648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2189571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4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78" y="660020"/>
            <a:ext cx="1152208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0303" y="660020"/>
            <a:ext cx="1152208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8527" y="660020"/>
            <a:ext cx="1152208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6752" y="660020"/>
            <a:ext cx="1152208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078" y="1932598"/>
            <a:ext cx="1153648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823" y="1932598"/>
            <a:ext cx="1153648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7567" y="1932598"/>
            <a:ext cx="1153648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5312" y="1932598"/>
            <a:ext cx="1153648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84" y="441017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59488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5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78" y="660025"/>
            <a:ext cx="1152208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0303" y="660025"/>
            <a:ext cx="1152208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8527" y="660025"/>
            <a:ext cx="1152208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6752" y="660025"/>
            <a:ext cx="1152208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078" y="2353099"/>
            <a:ext cx="1152208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0303" y="2353099"/>
            <a:ext cx="1152208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8527" y="2353099"/>
            <a:ext cx="1152208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6752" y="2353099"/>
            <a:ext cx="1152208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504892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4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78" y="660020"/>
            <a:ext cx="1572764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4137" y="660020"/>
            <a:ext cx="1572764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6196" y="660020"/>
            <a:ext cx="1572764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78" y="2078022"/>
            <a:ext cx="1572764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4137" y="2078022"/>
            <a:ext cx="1572764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6196" y="2078022"/>
            <a:ext cx="1572764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473053765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4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78" y="660020"/>
            <a:ext cx="1572764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4137" y="660020"/>
            <a:ext cx="1572764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6196" y="660020"/>
            <a:ext cx="1572764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78" y="2078022"/>
            <a:ext cx="1572764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4137" y="2078022"/>
            <a:ext cx="1572764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6196" y="2078022"/>
            <a:ext cx="1572764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84" y="441017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63450745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4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84" y="660020"/>
            <a:ext cx="2403073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92" y="660020"/>
            <a:ext cx="2403073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84" y="2223457"/>
            <a:ext cx="2402353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6612" y="2223457"/>
            <a:ext cx="2402353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84" y="441017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3516383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4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84" y="660020"/>
            <a:ext cx="2403073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92" y="660020"/>
            <a:ext cx="2403073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84" y="2223457"/>
            <a:ext cx="2402353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6612" y="2223457"/>
            <a:ext cx="2402353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46688023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4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78" y="660018"/>
            <a:ext cx="1152208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0303" y="660018"/>
            <a:ext cx="1152208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8527" y="660018"/>
            <a:ext cx="1152208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6752" y="660018"/>
            <a:ext cx="1152208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078" y="1166258"/>
            <a:ext cx="1153648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823" y="1166258"/>
            <a:ext cx="1153648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7567" y="1166258"/>
            <a:ext cx="1153648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5312" y="1166258"/>
            <a:ext cx="1153648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078" y="1990129"/>
            <a:ext cx="1153648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823" y="1990129"/>
            <a:ext cx="1153648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7567" y="1990129"/>
            <a:ext cx="1153648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5312" y="1990129"/>
            <a:ext cx="1153648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54824578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4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78" y="660018"/>
            <a:ext cx="1152208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0303" y="660018"/>
            <a:ext cx="1152208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8527" y="660018"/>
            <a:ext cx="1152208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6752" y="660018"/>
            <a:ext cx="1152208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078" y="1166258"/>
            <a:ext cx="1153648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823" y="1166258"/>
            <a:ext cx="1153648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7567" y="1166258"/>
            <a:ext cx="1153648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5312" y="1166258"/>
            <a:ext cx="1153648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078" y="1990129"/>
            <a:ext cx="1153648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823" y="1990129"/>
            <a:ext cx="1153648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7567" y="1990129"/>
            <a:ext cx="1153648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5312" y="1990129"/>
            <a:ext cx="1153648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084" y="441017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56337506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4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78" y="660018"/>
            <a:ext cx="1572764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4137" y="660018"/>
            <a:ext cx="1572764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6196" y="660018"/>
            <a:ext cx="1572764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78" y="1311682"/>
            <a:ext cx="1572764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4137" y="1311682"/>
            <a:ext cx="1572764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6196" y="1311682"/>
            <a:ext cx="1572764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078" y="1990129"/>
            <a:ext cx="1572764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4137" y="1990129"/>
            <a:ext cx="1572764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6196" y="1990129"/>
            <a:ext cx="1572764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084" y="441017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54641570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4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78" y="660018"/>
            <a:ext cx="1572764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4137" y="660018"/>
            <a:ext cx="1572764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6196" y="660018"/>
            <a:ext cx="1572764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78" y="1311682"/>
            <a:ext cx="1572764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4137" y="1311682"/>
            <a:ext cx="1572764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6196" y="1311682"/>
            <a:ext cx="1572764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078" y="1990129"/>
            <a:ext cx="1572764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4137" y="1990129"/>
            <a:ext cx="1572764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6196" y="1990129"/>
            <a:ext cx="1572764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7574471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4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84" y="660018"/>
            <a:ext cx="2403073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92" y="660018"/>
            <a:ext cx="2403073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84" y="1457113"/>
            <a:ext cx="2402353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6612" y="1457113"/>
            <a:ext cx="2402353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084" y="1990119"/>
            <a:ext cx="2402353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6612" y="1990119"/>
            <a:ext cx="2402353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23812161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4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84" y="660018"/>
            <a:ext cx="2403073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92" y="660018"/>
            <a:ext cx="2403073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84" y="1457113"/>
            <a:ext cx="2402353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6612" y="1457113"/>
            <a:ext cx="2402353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084" y="1990119"/>
            <a:ext cx="2402353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6612" y="1990119"/>
            <a:ext cx="2402353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084" y="441017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766966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5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78" y="660025"/>
            <a:ext cx="1152208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0303" y="660025"/>
            <a:ext cx="1152208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8527" y="660025"/>
            <a:ext cx="1152208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6752" y="660025"/>
            <a:ext cx="1152208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078" y="2353099"/>
            <a:ext cx="1152208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0303" y="2353099"/>
            <a:ext cx="1152208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8527" y="2353099"/>
            <a:ext cx="1152208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6752" y="2353099"/>
            <a:ext cx="1152208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85" y="441015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4620432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4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85" y="774725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957" y="774731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6144" y="774725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8216" y="774731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0403" y="774725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2475" y="774731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4666" y="774725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6733" y="774731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85" y="1489906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957" y="1489909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6144" y="1489906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8216" y="1489909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0403" y="1489906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2475" y="1489909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4666" y="1489906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6733" y="1489909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85" y="2205086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957" y="2205096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6144" y="2205086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8216" y="2205096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0403" y="2205086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2475" y="2205096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4666" y="2205086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6733" y="2205096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46286135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4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85" y="774725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957" y="774731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6144" y="774725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8216" y="774731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0403" y="774725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2475" y="774731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4666" y="774725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6733" y="774731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85" y="1489906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957" y="1489909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6144" y="1489906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8216" y="1489909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0403" y="1489906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2475" y="1489909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4666" y="1489906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6733" y="1489909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85" y="2205086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957" y="2205096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6144" y="2205086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8216" y="2205096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0403" y="2205086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2475" y="2205096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4666" y="2205086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6733" y="2205096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84" y="441017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19922089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4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85" y="774725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959" y="774731"/>
            <a:ext cx="1093618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0367" y="774725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4232" y="774731"/>
            <a:ext cx="1093618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8849" y="774724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4493" y="774731"/>
            <a:ext cx="1093618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85" y="1489906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959" y="1489909"/>
            <a:ext cx="1093618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0367" y="1489906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4232" y="1489909"/>
            <a:ext cx="1093618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8849" y="1489905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4493" y="1489909"/>
            <a:ext cx="1093618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85" y="2205086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959" y="2205096"/>
            <a:ext cx="1093618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0367" y="2205086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4232" y="2205096"/>
            <a:ext cx="1093618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8849" y="2205085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4493" y="2205096"/>
            <a:ext cx="1093618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84" y="441017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8793221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4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85" y="774725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959" y="774731"/>
            <a:ext cx="1093618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0367" y="774725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4232" y="774731"/>
            <a:ext cx="1093618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8849" y="774724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4493" y="774731"/>
            <a:ext cx="1093618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85" y="1489906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959" y="1489909"/>
            <a:ext cx="1093618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0367" y="1489906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4232" y="1489909"/>
            <a:ext cx="1093618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8849" y="1489905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4493" y="1489909"/>
            <a:ext cx="1093618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85" y="2205086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959" y="2205096"/>
            <a:ext cx="1093618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0367" y="2205086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4232" y="2205096"/>
            <a:ext cx="1093618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8849" y="2205085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4493" y="2205096"/>
            <a:ext cx="1093618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7553149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4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85" y="774725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959" y="774730"/>
            <a:ext cx="1093618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0367" y="774725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4232" y="774730"/>
            <a:ext cx="1093618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8849" y="774724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4493" y="774730"/>
            <a:ext cx="1093618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85" y="1836228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959" y="1836232"/>
            <a:ext cx="1093618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0367" y="1836228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4232" y="1836232"/>
            <a:ext cx="1093618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8849" y="1836227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4493" y="1836232"/>
            <a:ext cx="1093618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84" y="441017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5706380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4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85" y="774725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959" y="774730"/>
            <a:ext cx="1093618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0367" y="774725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4232" y="774730"/>
            <a:ext cx="1093618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8849" y="774724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4493" y="774730"/>
            <a:ext cx="1093618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85" y="1836228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959" y="1836232"/>
            <a:ext cx="1093618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0367" y="1836228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4232" y="1836232"/>
            <a:ext cx="1093618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8849" y="1836227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4493" y="1836232"/>
            <a:ext cx="1093618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4729528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4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85" y="774730"/>
            <a:ext cx="7249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629" y="774730"/>
            <a:ext cx="1681569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7371" y="774730"/>
            <a:ext cx="7249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1900" y="774730"/>
            <a:ext cx="1681569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85" y="1836232"/>
            <a:ext cx="7249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629" y="1836232"/>
            <a:ext cx="1681569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7371" y="1836232"/>
            <a:ext cx="7249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1900" y="1836232"/>
            <a:ext cx="1681569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84" y="441017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53537957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4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85" y="774730"/>
            <a:ext cx="7249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629" y="774730"/>
            <a:ext cx="1681569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7371" y="774730"/>
            <a:ext cx="7249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1900" y="774730"/>
            <a:ext cx="1681569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85" y="1836232"/>
            <a:ext cx="7249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629" y="1836232"/>
            <a:ext cx="1681569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7371" y="1836232"/>
            <a:ext cx="7249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1900" y="1836232"/>
            <a:ext cx="1681569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15386574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4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9142" y="774725"/>
            <a:ext cx="661187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91" y="1538778"/>
            <a:ext cx="159569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7624" y="774725"/>
            <a:ext cx="661187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0373" y="1538778"/>
            <a:ext cx="159569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6106" y="774724"/>
            <a:ext cx="661187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8854" y="1538778"/>
            <a:ext cx="159569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84" y="441017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80056728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4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9142" y="774725"/>
            <a:ext cx="661187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91" y="1538778"/>
            <a:ext cx="159569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7624" y="774725"/>
            <a:ext cx="661187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0373" y="1538778"/>
            <a:ext cx="159569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6106" y="774724"/>
            <a:ext cx="661187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8854" y="1538778"/>
            <a:ext cx="159569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326499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5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78" y="660025"/>
            <a:ext cx="1572764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4137" y="660025"/>
            <a:ext cx="1572764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6196" y="660025"/>
            <a:ext cx="1572764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078" y="2353099"/>
            <a:ext cx="157276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4137" y="2353099"/>
            <a:ext cx="157276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6196" y="2353099"/>
            <a:ext cx="157276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72001851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4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244" y="774725"/>
            <a:ext cx="661187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866" y="1538778"/>
            <a:ext cx="1135932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2142" y="774725"/>
            <a:ext cx="661187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764" y="1538778"/>
            <a:ext cx="1135932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7040" y="774725"/>
            <a:ext cx="661187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9668" y="1538778"/>
            <a:ext cx="1135932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84" y="441017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1938" y="774724"/>
            <a:ext cx="661187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4566" y="1538778"/>
            <a:ext cx="1135932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5484980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4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244" y="774725"/>
            <a:ext cx="661187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866" y="1538778"/>
            <a:ext cx="1135932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2142" y="774725"/>
            <a:ext cx="661187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764" y="1538778"/>
            <a:ext cx="1135932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7040" y="774725"/>
            <a:ext cx="661187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9668" y="1538778"/>
            <a:ext cx="1135932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1938" y="774724"/>
            <a:ext cx="661187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4566" y="1538778"/>
            <a:ext cx="1135932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38040762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4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78" y="599435"/>
            <a:ext cx="1111504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7054" y="599435"/>
            <a:ext cx="1111504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588" y="599435"/>
            <a:ext cx="1171775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7190" y="599435"/>
            <a:ext cx="1171775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2078" y="2353098"/>
            <a:ext cx="237828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7055" y="2353098"/>
            <a:ext cx="2371906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42720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5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78" y="660025"/>
            <a:ext cx="1572764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4137" y="660025"/>
            <a:ext cx="1572764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6196" y="660025"/>
            <a:ext cx="1572764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078" y="2353099"/>
            <a:ext cx="157276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4137" y="2353099"/>
            <a:ext cx="157276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6196" y="2353099"/>
            <a:ext cx="157276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85" y="441015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02940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375629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5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85" y="660025"/>
            <a:ext cx="2403073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93" y="660025"/>
            <a:ext cx="2403073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085" y="2353099"/>
            <a:ext cx="2403073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893" y="2353099"/>
            <a:ext cx="2403073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102231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5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85" y="660025"/>
            <a:ext cx="2403073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93" y="660025"/>
            <a:ext cx="2403073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085" y="2353099"/>
            <a:ext cx="2403073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893" y="2353099"/>
            <a:ext cx="2403073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85" y="441015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88415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5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78" y="660018"/>
            <a:ext cx="1152208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0303" y="660018"/>
            <a:ext cx="1152208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8527" y="660018"/>
            <a:ext cx="1152208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6752" y="660018"/>
            <a:ext cx="1152208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078" y="1443482"/>
            <a:ext cx="1153648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823" y="1443482"/>
            <a:ext cx="1153648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7567" y="1443482"/>
            <a:ext cx="1153648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5312" y="1443482"/>
            <a:ext cx="1153648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492554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5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78" y="660018"/>
            <a:ext cx="1152208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0303" y="660018"/>
            <a:ext cx="1152208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8527" y="660018"/>
            <a:ext cx="1152208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6752" y="660018"/>
            <a:ext cx="1152208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078" y="1443482"/>
            <a:ext cx="1153648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823" y="1443482"/>
            <a:ext cx="1153648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7567" y="1443482"/>
            <a:ext cx="1153648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5312" y="1443482"/>
            <a:ext cx="1153648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085" y="441015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833762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5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78" y="660020"/>
            <a:ext cx="1572764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4137" y="660020"/>
            <a:ext cx="1572764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6196" y="660020"/>
            <a:ext cx="1572764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078" y="1443482"/>
            <a:ext cx="1572764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4137" y="1443482"/>
            <a:ext cx="1572764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6196" y="1443482"/>
            <a:ext cx="1572764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202541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5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78" y="660020"/>
            <a:ext cx="1572764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4137" y="660020"/>
            <a:ext cx="1572764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6196" y="660020"/>
            <a:ext cx="1572764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078" y="1443482"/>
            <a:ext cx="1572764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4137" y="1443482"/>
            <a:ext cx="1572764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6196" y="1443482"/>
            <a:ext cx="1572764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085" y="441015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813037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5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85" y="660020"/>
            <a:ext cx="2403073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93" y="660020"/>
            <a:ext cx="2403073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085" y="1443482"/>
            <a:ext cx="2402353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6613" y="1443482"/>
            <a:ext cx="2402353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04483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5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85" y="660020"/>
            <a:ext cx="2403073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93" y="660020"/>
            <a:ext cx="2403073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085" y="1443482"/>
            <a:ext cx="2402353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6613" y="1443482"/>
            <a:ext cx="2402353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085" y="441015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13709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5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98" y="660018"/>
            <a:ext cx="1152208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23" y="660018"/>
            <a:ext cx="1152208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8047" y="660018"/>
            <a:ext cx="1152208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6272" y="660018"/>
            <a:ext cx="1152208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598" y="2228568"/>
            <a:ext cx="1153648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43" y="2228568"/>
            <a:ext cx="1153648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7087" y="2228568"/>
            <a:ext cx="1153648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832" y="2228568"/>
            <a:ext cx="1153648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598" y="1444293"/>
            <a:ext cx="1152208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823" y="1444293"/>
            <a:ext cx="1152208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8047" y="1444293"/>
            <a:ext cx="1152208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6272" y="1444293"/>
            <a:ext cx="1152208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2726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5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98" y="660018"/>
            <a:ext cx="1152208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23" y="660018"/>
            <a:ext cx="1152208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8047" y="660018"/>
            <a:ext cx="1152208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6272" y="660018"/>
            <a:ext cx="1152208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598" y="2228568"/>
            <a:ext cx="1153648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43" y="2228568"/>
            <a:ext cx="1153648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7087" y="2228568"/>
            <a:ext cx="1153648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832" y="2228568"/>
            <a:ext cx="1153648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598" y="1444293"/>
            <a:ext cx="1152208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823" y="1444293"/>
            <a:ext cx="1152208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8047" y="1444293"/>
            <a:ext cx="1152208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6272" y="1444293"/>
            <a:ext cx="1152208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085" y="441015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8190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85" y="686201"/>
            <a:ext cx="489688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85" y="441015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796317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5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78" y="660020"/>
            <a:ext cx="1572764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4137" y="660020"/>
            <a:ext cx="1572764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6196" y="660020"/>
            <a:ext cx="1572764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078" y="2230460"/>
            <a:ext cx="1572764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4137" y="2230460"/>
            <a:ext cx="1572764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6196" y="2230460"/>
            <a:ext cx="1572764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078" y="1446180"/>
            <a:ext cx="1572764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4137" y="1446180"/>
            <a:ext cx="1572764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6196" y="1446180"/>
            <a:ext cx="1572764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46328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5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78" y="660020"/>
            <a:ext cx="1572764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4137" y="660020"/>
            <a:ext cx="1572764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6196" y="660020"/>
            <a:ext cx="1572764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078" y="2230460"/>
            <a:ext cx="1572764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4137" y="2230460"/>
            <a:ext cx="1572764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6196" y="2230460"/>
            <a:ext cx="1572764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078" y="1446180"/>
            <a:ext cx="1572764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4137" y="1446180"/>
            <a:ext cx="1572764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6196" y="1446180"/>
            <a:ext cx="1572764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085" y="441015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928007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5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805" y="660020"/>
            <a:ext cx="2403073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6614" y="660020"/>
            <a:ext cx="2403073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085" y="2222625"/>
            <a:ext cx="2402353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6613" y="2222625"/>
            <a:ext cx="2402353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805" y="1446180"/>
            <a:ext cx="2403073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6614" y="1446180"/>
            <a:ext cx="2403073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88276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5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805" y="660020"/>
            <a:ext cx="2403073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6614" y="660020"/>
            <a:ext cx="2403073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085" y="2222625"/>
            <a:ext cx="2402353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6613" y="2222625"/>
            <a:ext cx="2402353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805" y="1446180"/>
            <a:ext cx="2403073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6614" y="1446180"/>
            <a:ext cx="2403073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085" y="441015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068784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5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78" y="660020"/>
            <a:ext cx="1152208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0303" y="660020"/>
            <a:ext cx="1152208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8527" y="660020"/>
            <a:ext cx="1152208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6752" y="660020"/>
            <a:ext cx="1152208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078" y="1932599"/>
            <a:ext cx="1153648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823" y="1932599"/>
            <a:ext cx="1153648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7567" y="1932599"/>
            <a:ext cx="1153648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5312" y="1932599"/>
            <a:ext cx="1153648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877014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5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78" y="660020"/>
            <a:ext cx="1152208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0303" y="660020"/>
            <a:ext cx="1152208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8527" y="660020"/>
            <a:ext cx="1152208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6752" y="660020"/>
            <a:ext cx="1152208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078" y="1932599"/>
            <a:ext cx="1153648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823" y="1932599"/>
            <a:ext cx="1153648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7567" y="1932599"/>
            <a:ext cx="1153648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5312" y="1932599"/>
            <a:ext cx="1153648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85" y="441015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907979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5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78" y="660020"/>
            <a:ext cx="1572764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4137" y="660020"/>
            <a:ext cx="1572764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6196" y="660020"/>
            <a:ext cx="1572764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78" y="2078023"/>
            <a:ext cx="1572764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4137" y="2078023"/>
            <a:ext cx="1572764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6196" y="2078023"/>
            <a:ext cx="1572764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3409278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5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78" y="660020"/>
            <a:ext cx="1572764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4137" y="660020"/>
            <a:ext cx="1572764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6196" y="660020"/>
            <a:ext cx="1572764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78" y="2078023"/>
            <a:ext cx="1572764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4137" y="2078023"/>
            <a:ext cx="1572764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6196" y="2078023"/>
            <a:ext cx="1572764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85" y="441015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8515180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5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85" y="660020"/>
            <a:ext cx="2403073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93" y="660020"/>
            <a:ext cx="2403073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85" y="2223458"/>
            <a:ext cx="2402353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6613" y="2223458"/>
            <a:ext cx="2402353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85" y="441015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376713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5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85" y="660020"/>
            <a:ext cx="2403073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93" y="660020"/>
            <a:ext cx="2403073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85" y="2223458"/>
            <a:ext cx="2402353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6613" y="2223458"/>
            <a:ext cx="2402353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27751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783827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5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78" y="660018"/>
            <a:ext cx="1152208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0303" y="660018"/>
            <a:ext cx="1152208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8527" y="660018"/>
            <a:ext cx="1152208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6752" y="660018"/>
            <a:ext cx="1152208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078" y="1166259"/>
            <a:ext cx="1153648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823" y="1166259"/>
            <a:ext cx="1153648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7567" y="1166259"/>
            <a:ext cx="1153648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5312" y="1166259"/>
            <a:ext cx="1153648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078" y="1990122"/>
            <a:ext cx="1153648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823" y="1990122"/>
            <a:ext cx="1153648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7567" y="1990122"/>
            <a:ext cx="1153648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5312" y="1990122"/>
            <a:ext cx="1153648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2470470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5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78" y="660018"/>
            <a:ext cx="1152208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0303" y="660018"/>
            <a:ext cx="1152208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8527" y="660018"/>
            <a:ext cx="1152208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6752" y="660018"/>
            <a:ext cx="1152208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078" y="1166259"/>
            <a:ext cx="1153648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823" y="1166259"/>
            <a:ext cx="1153648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7567" y="1166259"/>
            <a:ext cx="1153648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5312" y="1166259"/>
            <a:ext cx="1153648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078" y="1990122"/>
            <a:ext cx="1153648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823" y="1990122"/>
            <a:ext cx="1153648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7567" y="1990122"/>
            <a:ext cx="1153648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5312" y="1990122"/>
            <a:ext cx="1153648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085" y="441015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658595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5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78" y="660018"/>
            <a:ext cx="1572764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4137" y="660018"/>
            <a:ext cx="1572764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6196" y="660018"/>
            <a:ext cx="1572764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78" y="1311683"/>
            <a:ext cx="1572764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4137" y="1311683"/>
            <a:ext cx="1572764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6196" y="1311683"/>
            <a:ext cx="1572764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078" y="1990121"/>
            <a:ext cx="1572764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4137" y="1990121"/>
            <a:ext cx="1572764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6196" y="1990121"/>
            <a:ext cx="1572764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085" y="441015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562703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5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78" y="660018"/>
            <a:ext cx="1572764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4137" y="660018"/>
            <a:ext cx="1572764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6196" y="660018"/>
            <a:ext cx="1572764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78" y="1311683"/>
            <a:ext cx="1572764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4137" y="1311683"/>
            <a:ext cx="1572764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6196" y="1311683"/>
            <a:ext cx="1572764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078" y="1990121"/>
            <a:ext cx="1572764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4137" y="1990121"/>
            <a:ext cx="1572764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6196" y="1990121"/>
            <a:ext cx="1572764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521055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5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85" y="660018"/>
            <a:ext cx="2403073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93" y="660018"/>
            <a:ext cx="2403073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85" y="1457113"/>
            <a:ext cx="2402353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6613" y="1457113"/>
            <a:ext cx="2402353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085" y="1990119"/>
            <a:ext cx="2402353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6613" y="1990119"/>
            <a:ext cx="2402353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7730715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5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85" y="660018"/>
            <a:ext cx="2403073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93" y="660018"/>
            <a:ext cx="2403073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85" y="1457113"/>
            <a:ext cx="2402353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6613" y="1457113"/>
            <a:ext cx="2402353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085" y="1990119"/>
            <a:ext cx="2402353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6613" y="1990119"/>
            <a:ext cx="2402353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085" y="441015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8308714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5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86" y="774725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957" y="774731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6145" y="774725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8216" y="774731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0404" y="774725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2475" y="774731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4667" y="774725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6733" y="774731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86" y="1489906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957" y="1489909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6145" y="1489906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8216" y="1489909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0404" y="1489906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2475" y="1489909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4667" y="1489906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6733" y="1489909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86" y="2205086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957" y="2205097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6145" y="2205086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8216" y="2205097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0404" y="2205086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2475" y="2205097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4667" y="2205086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6733" y="2205097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0406055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5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86" y="774725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957" y="774731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6145" y="774725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8216" y="774731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0404" y="774725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2475" y="774731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4667" y="774725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6733" y="774731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86" y="1489906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957" y="1489909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6145" y="1489906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8216" y="1489909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0404" y="1489906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2475" y="1489909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4667" y="1489906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6733" y="1489909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86" y="2205086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957" y="2205097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6145" y="2205086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8216" y="2205097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0404" y="2205086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2475" y="2205097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4667" y="2205086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6733" y="2205097"/>
            <a:ext cx="65172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85" y="441015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22353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5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86" y="774725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960" y="774731"/>
            <a:ext cx="1093618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0368" y="774725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4233" y="774731"/>
            <a:ext cx="1093618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8850" y="774724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4494" y="774731"/>
            <a:ext cx="1093618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86" y="1489906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960" y="1489909"/>
            <a:ext cx="1093618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0368" y="1489906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4233" y="1489909"/>
            <a:ext cx="1093618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8850" y="1489905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4494" y="1489909"/>
            <a:ext cx="1093618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86" y="2205086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960" y="2205097"/>
            <a:ext cx="1093618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0368" y="2205086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4233" y="2205097"/>
            <a:ext cx="1093618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8850" y="2205085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4494" y="2205097"/>
            <a:ext cx="1093618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85" y="441015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7614707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5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86" y="774725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960" y="774731"/>
            <a:ext cx="1093618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0368" y="774725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4233" y="774731"/>
            <a:ext cx="1093618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8850" y="774724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4494" y="774731"/>
            <a:ext cx="1093618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86" y="1489906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960" y="1489909"/>
            <a:ext cx="1093618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0368" y="1489906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4233" y="1489909"/>
            <a:ext cx="1093618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8850" y="1489905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4494" y="1489909"/>
            <a:ext cx="1093618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86" y="2205086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960" y="2205097"/>
            <a:ext cx="1093618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0368" y="2205086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4233" y="2205097"/>
            <a:ext cx="1093618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8850" y="2205085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4494" y="2205097"/>
            <a:ext cx="1093618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31554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85" y="686201"/>
            <a:ext cx="489688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85" y="441015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392856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5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86" y="774725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960" y="774726"/>
            <a:ext cx="1093618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0368" y="774725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4233" y="774726"/>
            <a:ext cx="1093618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8850" y="774724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4494" y="774726"/>
            <a:ext cx="1093618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86" y="1836228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960" y="1836232"/>
            <a:ext cx="1093618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0368" y="1836228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4233" y="1836232"/>
            <a:ext cx="1093618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8850" y="1836227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4494" y="1836232"/>
            <a:ext cx="1093618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85" y="441015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953607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5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86" y="774725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960" y="774726"/>
            <a:ext cx="1093618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0368" y="774725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4233" y="774726"/>
            <a:ext cx="1093618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8850" y="774724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4494" y="774726"/>
            <a:ext cx="1093618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86" y="1836228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960" y="1836232"/>
            <a:ext cx="1093618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0368" y="1836228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4233" y="1836232"/>
            <a:ext cx="1093618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8850" y="1836227"/>
            <a:ext cx="432078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4494" y="1836232"/>
            <a:ext cx="1093618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044420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5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85" y="774726"/>
            <a:ext cx="7249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630" y="774726"/>
            <a:ext cx="1681569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7371" y="774726"/>
            <a:ext cx="7249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1901" y="774726"/>
            <a:ext cx="1681569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85" y="1836232"/>
            <a:ext cx="7249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630" y="1836232"/>
            <a:ext cx="1681569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7371" y="1836232"/>
            <a:ext cx="7249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1901" y="1836232"/>
            <a:ext cx="1681569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85" y="441015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7367671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5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85" y="774726"/>
            <a:ext cx="7249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630" y="774726"/>
            <a:ext cx="1681569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7371" y="774726"/>
            <a:ext cx="7249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1901" y="774726"/>
            <a:ext cx="1681569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85" y="1836232"/>
            <a:ext cx="7249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630" y="1836232"/>
            <a:ext cx="1681569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7371" y="1836232"/>
            <a:ext cx="7249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1901" y="1836232"/>
            <a:ext cx="1681569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6101169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5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9143" y="774725"/>
            <a:ext cx="661187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92" y="1538778"/>
            <a:ext cx="159569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7625" y="774725"/>
            <a:ext cx="661187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0374" y="1538778"/>
            <a:ext cx="159569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6107" y="774724"/>
            <a:ext cx="661187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8855" y="1538778"/>
            <a:ext cx="159569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85" y="441015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3230931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5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9143" y="774725"/>
            <a:ext cx="661187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92" y="1538778"/>
            <a:ext cx="159569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7625" y="774725"/>
            <a:ext cx="661187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0374" y="1538778"/>
            <a:ext cx="159569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6107" y="774724"/>
            <a:ext cx="661187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8855" y="1538778"/>
            <a:ext cx="159569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0523203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5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245" y="774725"/>
            <a:ext cx="661187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866" y="1538778"/>
            <a:ext cx="1135932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2143" y="774725"/>
            <a:ext cx="661187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765" y="1538778"/>
            <a:ext cx="1135932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7041" y="774725"/>
            <a:ext cx="661187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9668" y="1538778"/>
            <a:ext cx="1135932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85" y="441015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1939" y="774724"/>
            <a:ext cx="661187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4567" y="1538778"/>
            <a:ext cx="1135932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8952953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5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245" y="774725"/>
            <a:ext cx="661187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866" y="1538778"/>
            <a:ext cx="1135932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2143" y="774725"/>
            <a:ext cx="661187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765" y="1538778"/>
            <a:ext cx="1135932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7041" y="774725"/>
            <a:ext cx="661187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9668" y="1538778"/>
            <a:ext cx="1135932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1939" y="774724"/>
            <a:ext cx="661187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4567" y="1538778"/>
            <a:ext cx="1135932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931139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086" y="1006533"/>
            <a:ext cx="489688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4163" y="1836050"/>
            <a:ext cx="4032727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6390102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086" y="1006533"/>
            <a:ext cx="489688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4163" y="1836050"/>
            <a:ext cx="4032727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52443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84" y="686202"/>
            <a:ext cx="2400433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8533" y="686202"/>
            <a:ext cx="2400433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85" y="441015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3960846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279841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086" y="1006533"/>
            <a:ext cx="489688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4163" y="1836050"/>
            <a:ext cx="4032727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0805868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841668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086" y="1006533"/>
            <a:ext cx="489688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4163" y="1836050"/>
            <a:ext cx="4032727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4267117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314519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086" y="1006533"/>
            <a:ext cx="489688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4163" y="1836050"/>
            <a:ext cx="4032727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0955545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738281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7307289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86" y="686201"/>
            <a:ext cx="489688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86" y="441017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1404281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459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84" y="576016"/>
            <a:ext cx="2400433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8533" y="576016"/>
            <a:ext cx="2400433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4480684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86" y="686201"/>
            <a:ext cx="489688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86" y="441017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2994759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85" y="686202"/>
            <a:ext cx="2400433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8534" y="686202"/>
            <a:ext cx="2400433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86" y="441017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507851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85" y="576016"/>
            <a:ext cx="2400433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8534" y="576016"/>
            <a:ext cx="2400433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37163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86" y="576017"/>
            <a:ext cx="2401433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086" y="737163"/>
            <a:ext cx="2401433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6529" y="576017"/>
            <a:ext cx="2402432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6529" y="737163"/>
            <a:ext cx="2402432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4349341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86" y="690863"/>
            <a:ext cx="2401433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086" y="852013"/>
            <a:ext cx="2401433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6529" y="690863"/>
            <a:ext cx="2402432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6529" y="852013"/>
            <a:ext cx="2402432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86" y="441017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1803105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5061259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86" y="441017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174821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270541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" y="0"/>
            <a:ext cx="1447461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739" y="0"/>
            <a:ext cx="1447461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1479" y="0"/>
            <a:ext cx="1447461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2218" y="0"/>
            <a:ext cx="1447461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6" y="1615724"/>
            <a:ext cx="1447461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739" y="1615724"/>
            <a:ext cx="1447461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1479" y="1615724"/>
            <a:ext cx="1447461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2218" y="1615724"/>
            <a:ext cx="1447461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45442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1153648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847" y="5"/>
            <a:ext cx="1153648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695" y="5"/>
            <a:ext cx="1153648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5543" y="5"/>
            <a:ext cx="1153648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7390" y="5"/>
            <a:ext cx="1153648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3"/>
            <a:ext cx="1153648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847" y="1077873"/>
            <a:ext cx="1153648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695" y="1077873"/>
            <a:ext cx="1153648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5543" y="1077873"/>
            <a:ext cx="1153648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7390" y="1077873"/>
            <a:ext cx="1153648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53"/>
            <a:ext cx="1153648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6169" y="2155753"/>
            <a:ext cx="1153648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8016" y="2155753"/>
            <a:ext cx="1153648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9864" y="2155753"/>
            <a:ext cx="1153648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7390" y="2155753"/>
            <a:ext cx="1153648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620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85" y="576017"/>
            <a:ext cx="2401433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085" y="737163"/>
            <a:ext cx="2401433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6529" y="576017"/>
            <a:ext cx="2402432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6529" y="737163"/>
            <a:ext cx="2402432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7477701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" y="0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636" y="0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7273" y="0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917" y="0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3183" y="0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4553" y="0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6" y="807862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636" y="807862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7273" y="807862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917" y="807862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3183" y="807862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4553" y="807862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6" y="1615724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636" y="1615724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7273" y="1615724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917" y="1615724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3183" y="1615724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4553" y="1615724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6" y="2423586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636" y="2423586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7273" y="2423586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917" y="2423586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3183" y="2423586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4553" y="2423586"/>
            <a:ext cx="967855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98557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6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78" y="660025"/>
            <a:ext cx="1152208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0303" y="660025"/>
            <a:ext cx="1152208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8527" y="660025"/>
            <a:ext cx="1152208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6752" y="660025"/>
            <a:ext cx="1152208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078" y="2353101"/>
            <a:ext cx="1152208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0303" y="2353101"/>
            <a:ext cx="1152208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8527" y="2353101"/>
            <a:ext cx="1152208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6752" y="2353101"/>
            <a:ext cx="1152208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748416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6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78" y="660025"/>
            <a:ext cx="1152208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0303" y="660025"/>
            <a:ext cx="1152208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8527" y="660025"/>
            <a:ext cx="1152208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6752" y="660025"/>
            <a:ext cx="1152208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078" y="2353101"/>
            <a:ext cx="1152208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0303" y="2353101"/>
            <a:ext cx="1152208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8527" y="2353101"/>
            <a:ext cx="1152208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6752" y="2353101"/>
            <a:ext cx="1152208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86" y="441017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763430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6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78" y="660025"/>
            <a:ext cx="1572764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4137" y="660025"/>
            <a:ext cx="1572764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6196" y="660025"/>
            <a:ext cx="1572764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078" y="2353101"/>
            <a:ext cx="157276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4137" y="2353101"/>
            <a:ext cx="157276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6196" y="2353101"/>
            <a:ext cx="157276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7724167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6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78" y="660025"/>
            <a:ext cx="1572764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4137" y="660025"/>
            <a:ext cx="1572764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6196" y="660025"/>
            <a:ext cx="1572764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078" y="2353101"/>
            <a:ext cx="157276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4137" y="2353101"/>
            <a:ext cx="157276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6196" y="2353101"/>
            <a:ext cx="157276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86" y="441017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39419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6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86" y="660025"/>
            <a:ext cx="2403073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94" y="660025"/>
            <a:ext cx="2403073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086" y="2353101"/>
            <a:ext cx="2403073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894" y="2353101"/>
            <a:ext cx="2403073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0988531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6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86" y="660025"/>
            <a:ext cx="2403073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94" y="660025"/>
            <a:ext cx="2403073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086" y="2353101"/>
            <a:ext cx="2403073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894" y="2353101"/>
            <a:ext cx="2403073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86" y="441017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0293709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6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78" y="660018"/>
            <a:ext cx="1152208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0303" y="660018"/>
            <a:ext cx="1152208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8527" y="660018"/>
            <a:ext cx="1152208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6752" y="660018"/>
            <a:ext cx="1152208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078" y="1443483"/>
            <a:ext cx="1153648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823" y="1443483"/>
            <a:ext cx="1153648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7567" y="1443483"/>
            <a:ext cx="1153648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5312" y="1443483"/>
            <a:ext cx="1153648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4156066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6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78" y="660018"/>
            <a:ext cx="1152208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0303" y="660018"/>
            <a:ext cx="1152208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8527" y="660018"/>
            <a:ext cx="1152208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6752" y="660018"/>
            <a:ext cx="1152208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078" y="1443483"/>
            <a:ext cx="1153648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823" y="1443483"/>
            <a:ext cx="1153648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7567" y="1443483"/>
            <a:ext cx="1153648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5312" y="1443483"/>
            <a:ext cx="1153648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086" y="441017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2548824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6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78" y="660020"/>
            <a:ext cx="1572764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4137" y="660020"/>
            <a:ext cx="1572764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6196" y="660020"/>
            <a:ext cx="1572764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078" y="1443483"/>
            <a:ext cx="1572764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4137" y="1443483"/>
            <a:ext cx="1572764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6196" y="1443483"/>
            <a:ext cx="1572764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61241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85" y="690863"/>
            <a:ext cx="2401433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085" y="852013"/>
            <a:ext cx="2401433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6529" y="690863"/>
            <a:ext cx="2402432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6529" y="852013"/>
            <a:ext cx="2402432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85" y="441015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03769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6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78" y="660020"/>
            <a:ext cx="1572764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4137" y="660020"/>
            <a:ext cx="1572764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6196" y="660020"/>
            <a:ext cx="1572764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078" y="1443483"/>
            <a:ext cx="1572764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4137" y="1443483"/>
            <a:ext cx="1572764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6196" y="1443483"/>
            <a:ext cx="1572764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086" y="441017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993544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6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86" y="660020"/>
            <a:ext cx="2403073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94" y="660020"/>
            <a:ext cx="2403073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086" y="1443483"/>
            <a:ext cx="2402353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6614" y="1443483"/>
            <a:ext cx="2402353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743553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6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86" y="660020"/>
            <a:ext cx="2403073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94" y="660020"/>
            <a:ext cx="2403073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086" y="1443483"/>
            <a:ext cx="2402353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6614" y="1443483"/>
            <a:ext cx="2402353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086" y="441017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8975301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6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98" y="660018"/>
            <a:ext cx="1152208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23" y="660018"/>
            <a:ext cx="1152208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8047" y="660018"/>
            <a:ext cx="1152208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6272" y="660018"/>
            <a:ext cx="1152208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598" y="2228568"/>
            <a:ext cx="1153648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43" y="2228568"/>
            <a:ext cx="1153648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7087" y="2228568"/>
            <a:ext cx="1153648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832" y="2228568"/>
            <a:ext cx="1153648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598" y="1444293"/>
            <a:ext cx="1152208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823" y="1444293"/>
            <a:ext cx="1152208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8047" y="1444293"/>
            <a:ext cx="1152208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6272" y="1444293"/>
            <a:ext cx="1152208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47382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6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98" y="660018"/>
            <a:ext cx="1152208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23" y="660018"/>
            <a:ext cx="1152208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8047" y="660018"/>
            <a:ext cx="1152208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6272" y="660018"/>
            <a:ext cx="1152208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598" y="2228568"/>
            <a:ext cx="1153648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43" y="2228568"/>
            <a:ext cx="1153648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7087" y="2228568"/>
            <a:ext cx="1153648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832" y="2228568"/>
            <a:ext cx="1153648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598" y="1444293"/>
            <a:ext cx="1152208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823" y="1444293"/>
            <a:ext cx="1152208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8047" y="1444293"/>
            <a:ext cx="1152208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6272" y="1444293"/>
            <a:ext cx="1152208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086" y="441017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8684503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6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78" y="660020"/>
            <a:ext cx="1572764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4137" y="660020"/>
            <a:ext cx="1572764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6196" y="660020"/>
            <a:ext cx="1572764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078" y="2230462"/>
            <a:ext cx="1572764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4137" y="2230462"/>
            <a:ext cx="1572764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6196" y="2230462"/>
            <a:ext cx="1572764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078" y="1446180"/>
            <a:ext cx="1572764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4137" y="1446180"/>
            <a:ext cx="1572764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6196" y="1446180"/>
            <a:ext cx="1572764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16483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6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78" y="660020"/>
            <a:ext cx="1572764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4137" y="660020"/>
            <a:ext cx="1572764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6196" y="660020"/>
            <a:ext cx="1572764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078" y="2230462"/>
            <a:ext cx="1572764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4137" y="2230462"/>
            <a:ext cx="1572764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6196" y="2230462"/>
            <a:ext cx="1572764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078" y="1446180"/>
            <a:ext cx="1572764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4137" y="1446180"/>
            <a:ext cx="1572764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6196" y="1446180"/>
            <a:ext cx="1572764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086" y="441017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5093335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6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806" y="660020"/>
            <a:ext cx="2403073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6615" y="660020"/>
            <a:ext cx="2403073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086" y="2222627"/>
            <a:ext cx="2402353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6614" y="2222627"/>
            <a:ext cx="2402353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806" y="1446180"/>
            <a:ext cx="2403073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6615" y="1446180"/>
            <a:ext cx="2403073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85206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6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806" y="660020"/>
            <a:ext cx="2403073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6615" y="660020"/>
            <a:ext cx="2403073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086" y="2222627"/>
            <a:ext cx="2402353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6614" y="2222627"/>
            <a:ext cx="2402353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806" y="1446180"/>
            <a:ext cx="2403073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6615" y="1446180"/>
            <a:ext cx="2403073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086" y="441017"/>
            <a:ext cx="489688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869230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86" y="132269"/>
            <a:ext cx="489688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078" y="660020"/>
            <a:ext cx="1152208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0303" y="660020"/>
            <a:ext cx="1152208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8527" y="660020"/>
            <a:ext cx="1152208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6752" y="660020"/>
            <a:ext cx="1152208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078" y="1932599"/>
            <a:ext cx="1153648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823" y="1932599"/>
            <a:ext cx="1153648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7567" y="1932599"/>
            <a:ext cx="1153648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5312" y="1932599"/>
            <a:ext cx="1153648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00754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63" Type="http://schemas.openxmlformats.org/officeDocument/2006/relationships/slideLayout" Target="../slideLayouts/slideLayout120.xml"/><Relationship Id="rId68" Type="http://schemas.openxmlformats.org/officeDocument/2006/relationships/theme" Target="../theme/theme2.xml"/><Relationship Id="rId7" Type="http://schemas.openxmlformats.org/officeDocument/2006/relationships/slideLayout" Target="../slideLayouts/slideLayout64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9" Type="http://schemas.openxmlformats.org/officeDocument/2006/relationships/slideLayout" Target="../slideLayouts/slideLayout86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slideLayout" Target="../slideLayouts/slideLayout115.xml"/><Relationship Id="rId66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slideLayout" Target="../slideLayouts/slideLayout118.xm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slideLayout" Target="../slideLayouts/slideLayout117.xml"/><Relationship Id="rId65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64" Type="http://schemas.openxmlformats.org/officeDocument/2006/relationships/slideLayout" Target="../slideLayouts/slideLayout121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slideLayout" Target="../slideLayouts/slideLayout116.xml"/><Relationship Id="rId67" Type="http://schemas.openxmlformats.org/officeDocument/2006/relationships/slideLayout" Target="../slideLayouts/slideLayout124.xml"/><Relationship Id="rId20" Type="http://schemas.openxmlformats.org/officeDocument/2006/relationships/slideLayout" Target="../slideLayouts/slideLayout77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62" Type="http://schemas.openxmlformats.org/officeDocument/2006/relationships/slideLayout" Target="../slideLayouts/slideLayout119.xml"/><Relationship Id="rId70" Type="http://schemas.openxmlformats.org/officeDocument/2006/relationships/hyperlink" Target="https://www.linkedin.com/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085" y="132269"/>
            <a:ext cx="489688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85" y="576016"/>
            <a:ext cx="489688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5255" y="2978033"/>
            <a:ext cx="1021260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67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98" y="2973193"/>
            <a:ext cx="65881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567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315" y="2972038"/>
            <a:ext cx="157445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75895"/>
            <a:endParaRPr lang="en-US" sz="567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92" y="2972038"/>
            <a:ext cx="157445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75895"/>
            <a:endParaRPr lang="en-US" sz="567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39" y="3029470"/>
            <a:ext cx="42576" cy="4258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75895"/>
            <a:endParaRPr lang="en-US" sz="567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437" y="2972038"/>
            <a:ext cx="157445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75895"/>
            <a:endParaRPr lang="en-US" sz="567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848" y="3029470"/>
            <a:ext cx="42576" cy="4258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75895"/>
            <a:endParaRPr lang="en-US" sz="567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9144" y="3019152"/>
            <a:ext cx="30305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defTabSz="575895"/>
            <a:endParaRPr lang="en-US" sz="1512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6815" y="3017768"/>
            <a:ext cx="67203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defTabSz="575895"/>
            <a:endParaRPr lang="en-US" sz="1512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0157" y="3023626"/>
            <a:ext cx="7275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defTabSz="575895"/>
            <a:endParaRPr lang="en-US" sz="1512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1693" y="2972038"/>
            <a:ext cx="157445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75895"/>
            <a:endParaRPr lang="en-US" sz="504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5571" y="2972038"/>
            <a:ext cx="157445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75895"/>
            <a:endParaRPr lang="en-US" sz="504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7810" y="2972038"/>
            <a:ext cx="157445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75895"/>
            <a:endParaRPr lang="en-US" sz="504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6624" y="2954982"/>
            <a:ext cx="190114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75895"/>
            <a:endParaRPr lang="en-US" sz="536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1703" y="2954982"/>
            <a:ext cx="190114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75895"/>
            <a:endParaRPr lang="en-US" sz="536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51476" y="2954982"/>
            <a:ext cx="190114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75895"/>
            <a:endParaRPr lang="en-US" sz="536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574" y="2957146"/>
            <a:ext cx="190114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75895"/>
            <a:endParaRPr lang="en-US" sz="536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113" y="2953473"/>
            <a:ext cx="190114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75895"/>
            <a:endParaRPr lang="en-US" sz="536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6119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  <p:sldLayoutId id="2147483717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086" y="132269"/>
            <a:ext cx="489688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86" y="576016"/>
            <a:ext cx="489688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5255" y="2978033"/>
            <a:ext cx="1021260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67" dirty="0">
                <a:solidFill>
                  <a:srgbClr val="FFFFFF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99" y="2973193"/>
            <a:ext cx="65881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rgbClr val="FFFFFF"/>
                </a:solidFill>
              </a:rPr>
              <a:pPr algn="ctr"/>
              <a:t>‹#›</a:t>
            </a:fld>
            <a:endParaRPr lang="en-US" sz="567" dirty="0">
              <a:solidFill>
                <a:srgbClr val="FFFFFF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316" y="2972038"/>
            <a:ext cx="157445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75895"/>
            <a:endParaRPr lang="en-US" sz="567">
              <a:solidFill>
                <a:srgbClr val="2B2B2D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93" y="2972038"/>
            <a:ext cx="157445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75895"/>
            <a:endParaRPr lang="en-US" sz="567">
              <a:solidFill>
                <a:srgbClr val="2B2B2D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39" y="3029472"/>
            <a:ext cx="42576" cy="4258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75895"/>
            <a:endParaRPr lang="en-US" sz="567">
              <a:solidFill>
                <a:srgbClr val="2B2B2D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438" y="2972038"/>
            <a:ext cx="157445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75895"/>
            <a:endParaRPr lang="en-US" sz="567">
              <a:solidFill>
                <a:srgbClr val="2B2B2D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848" y="3029472"/>
            <a:ext cx="42576" cy="4258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75895"/>
            <a:endParaRPr lang="en-US" sz="567">
              <a:solidFill>
                <a:srgbClr val="2B2B2D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9145" y="3019152"/>
            <a:ext cx="30305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defTabSz="575895"/>
            <a:endParaRPr lang="en-US" sz="1512">
              <a:solidFill>
                <a:srgbClr val="FFFFFF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6816" y="3017768"/>
            <a:ext cx="67203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defTabSz="575895"/>
            <a:endParaRPr lang="en-US" sz="1512">
              <a:solidFill>
                <a:srgbClr val="FFFFFF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0157" y="3023626"/>
            <a:ext cx="7275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defTabSz="575895"/>
            <a:endParaRPr lang="en-US" sz="1512">
              <a:solidFill>
                <a:srgbClr val="FFFFFF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1694" y="2972038"/>
            <a:ext cx="157445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75895"/>
            <a:endParaRPr lang="en-US" sz="504">
              <a:solidFill>
                <a:srgbClr val="2B2B2D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5572" y="2972038"/>
            <a:ext cx="157445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75895"/>
            <a:endParaRPr lang="en-US" sz="504">
              <a:solidFill>
                <a:srgbClr val="2B2B2D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7810" y="2972038"/>
            <a:ext cx="157445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75895"/>
            <a:endParaRPr lang="en-US" sz="504">
              <a:solidFill>
                <a:srgbClr val="2B2B2D"/>
              </a:solidFill>
            </a:endParaRPr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6624" y="2954984"/>
            <a:ext cx="190114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75895"/>
            <a:endParaRPr lang="en-US" sz="536">
              <a:solidFill>
                <a:srgbClr val="2B2B2D"/>
              </a:solidFill>
            </a:endParaRPr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1703" y="2954984"/>
            <a:ext cx="190114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75895"/>
            <a:endParaRPr lang="en-US" sz="536">
              <a:solidFill>
                <a:srgbClr val="2B2B2D"/>
              </a:solidFill>
            </a:endParaRPr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51476" y="2954984"/>
            <a:ext cx="190114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75895"/>
            <a:endParaRPr lang="en-US" sz="536">
              <a:solidFill>
                <a:srgbClr val="2B2B2D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574" y="2957148"/>
            <a:ext cx="190114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75895"/>
            <a:endParaRPr lang="en-US" sz="536">
              <a:solidFill>
                <a:srgbClr val="2B2B2D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113" y="2953475"/>
            <a:ext cx="190114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75895"/>
            <a:endParaRPr lang="en-US" sz="536">
              <a:solidFill>
                <a:srgbClr val="2B2B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726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33" r:id="rId15"/>
    <p:sldLayoutId id="2147483734" r:id="rId16"/>
    <p:sldLayoutId id="2147483735" r:id="rId17"/>
    <p:sldLayoutId id="2147483736" r:id="rId18"/>
    <p:sldLayoutId id="2147483737" r:id="rId19"/>
    <p:sldLayoutId id="2147483738" r:id="rId20"/>
    <p:sldLayoutId id="2147483739" r:id="rId21"/>
    <p:sldLayoutId id="2147483740" r:id="rId22"/>
    <p:sldLayoutId id="2147483741" r:id="rId23"/>
    <p:sldLayoutId id="2147483742" r:id="rId24"/>
    <p:sldLayoutId id="2147483743" r:id="rId25"/>
    <p:sldLayoutId id="2147483744" r:id="rId26"/>
    <p:sldLayoutId id="2147483745" r:id="rId27"/>
    <p:sldLayoutId id="2147483746" r:id="rId28"/>
    <p:sldLayoutId id="2147483747" r:id="rId29"/>
    <p:sldLayoutId id="2147483748" r:id="rId30"/>
    <p:sldLayoutId id="2147483749" r:id="rId31"/>
    <p:sldLayoutId id="2147483750" r:id="rId32"/>
    <p:sldLayoutId id="2147483751" r:id="rId33"/>
    <p:sldLayoutId id="2147483752" r:id="rId34"/>
    <p:sldLayoutId id="2147483753" r:id="rId35"/>
    <p:sldLayoutId id="2147483754" r:id="rId36"/>
    <p:sldLayoutId id="2147483755" r:id="rId37"/>
    <p:sldLayoutId id="2147483756" r:id="rId38"/>
    <p:sldLayoutId id="2147483757" r:id="rId39"/>
    <p:sldLayoutId id="2147483758" r:id="rId40"/>
    <p:sldLayoutId id="2147483759" r:id="rId41"/>
    <p:sldLayoutId id="2147483760" r:id="rId42"/>
    <p:sldLayoutId id="2147483761" r:id="rId43"/>
    <p:sldLayoutId id="2147483762" r:id="rId44"/>
    <p:sldLayoutId id="2147483763" r:id="rId45"/>
    <p:sldLayoutId id="2147483764" r:id="rId46"/>
    <p:sldLayoutId id="2147483765" r:id="rId47"/>
    <p:sldLayoutId id="2147483766" r:id="rId48"/>
    <p:sldLayoutId id="2147483767" r:id="rId49"/>
    <p:sldLayoutId id="2147483768" r:id="rId50"/>
    <p:sldLayoutId id="2147483769" r:id="rId51"/>
    <p:sldLayoutId id="2147483770" r:id="rId52"/>
    <p:sldLayoutId id="2147483771" r:id="rId53"/>
    <p:sldLayoutId id="2147483772" r:id="rId54"/>
    <p:sldLayoutId id="2147483773" r:id="rId55"/>
    <p:sldLayoutId id="2147483774" r:id="rId56"/>
    <p:sldLayoutId id="2147483775" r:id="rId57"/>
    <p:sldLayoutId id="2147483776" r:id="rId58"/>
    <p:sldLayoutId id="2147483777" r:id="rId59"/>
    <p:sldLayoutId id="2147483778" r:id="rId60"/>
    <p:sldLayoutId id="2147483779" r:id="rId61"/>
    <p:sldLayoutId id="2147483780" r:id="rId62"/>
    <p:sldLayoutId id="2147483781" r:id="rId63"/>
    <p:sldLayoutId id="2147483782" r:id="rId64"/>
    <p:sldLayoutId id="2147483783" r:id="rId65"/>
    <p:sldLayoutId id="2147483784" r:id="rId66"/>
    <p:sldLayoutId id="2147483785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084" y="132269"/>
            <a:ext cx="489688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84" y="576016"/>
            <a:ext cx="489688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5255" y="2978033"/>
            <a:ext cx="1021260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63">
              <a:defRPr/>
            </a:pPr>
            <a:r>
              <a:rPr lang="en-US" sz="567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97" y="2973193"/>
            <a:ext cx="65881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31963">
              <a:defRPr/>
            </a:pPr>
            <a:fld id="{1A290D8D-6BA0-418D-AFED-C65293F70DA0}" type="slidenum">
              <a:rPr lang="en-US" sz="567" smtClean="0">
                <a:solidFill>
                  <a:srgbClr val="57565A">
                    <a:tint val="75000"/>
                  </a:srgbClr>
                </a:solidFill>
              </a:rPr>
              <a:pPr algn="ctr" defTabSz="431963">
                <a:defRPr/>
              </a:pPr>
              <a:t>‹#›</a:t>
            </a:fld>
            <a:endParaRPr lang="en-US" sz="567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315" y="2972038"/>
            <a:ext cx="157445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75936">
              <a:defRPr/>
            </a:pPr>
            <a:endParaRPr lang="en-US" sz="567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92" y="2972038"/>
            <a:ext cx="157445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75936">
              <a:defRPr/>
            </a:pPr>
            <a:endParaRPr lang="en-US" sz="567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39" y="3029469"/>
            <a:ext cx="42576" cy="4258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75936">
              <a:defRPr/>
            </a:pPr>
            <a:endParaRPr lang="en-US" sz="567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437" y="2972038"/>
            <a:ext cx="157445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75936">
              <a:defRPr/>
            </a:pPr>
            <a:endParaRPr lang="en-US" sz="567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848" y="3029469"/>
            <a:ext cx="42576" cy="4258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75936">
              <a:defRPr/>
            </a:pPr>
            <a:endParaRPr lang="en-US" sz="567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9143" y="3019152"/>
            <a:ext cx="30305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defTabSz="575936">
              <a:defRPr/>
            </a:pPr>
            <a:endParaRPr lang="en-US" sz="1512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6815" y="3017768"/>
            <a:ext cx="67203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defTabSz="575936">
              <a:defRPr/>
            </a:pPr>
            <a:endParaRPr lang="en-US" sz="1512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0157" y="3023626"/>
            <a:ext cx="7275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defTabSz="575936">
              <a:defRPr/>
            </a:pPr>
            <a:endParaRPr lang="en-US" sz="1512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1693" y="2972038"/>
            <a:ext cx="157445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75936">
              <a:defRPr/>
            </a:pPr>
            <a:endParaRPr lang="en-US" sz="504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5571" y="2972038"/>
            <a:ext cx="157445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75936">
              <a:defRPr/>
            </a:pPr>
            <a:endParaRPr lang="en-US" sz="504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7810" y="2972038"/>
            <a:ext cx="157445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75936">
              <a:defRPr/>
            </a:pPr>
            <a:endParaRPr lang="en-US" sz="504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6624" y="2954981"/>
            <a:ext cx="190114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75936">
              <a:defRPr/>
            </a:pPr>
            <a:endParaRPr lang="en-US" sz="1134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1703" y="2954981"/>
            <a:ext cx="190114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75936">
              <a:defRPr/>
            </a:pPr>
            <a:endParaRPr lang="en-US" sz="1134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51476" y="2954981"/>
            <a:ext cx="190114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75936">
              <a:defRPr/>
            </a:pPr>
            <a:endParaRPr lang="en-US" sz="1134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574" y="2957145"/>
            <a:ext cx="190114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75936">
              <a:defRPr/>
            </a:pPr>
            <a:endParaRPr lang="en-US" sz="1134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113" y="2953472"/>
            <a:ext cx="190114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75936">
              <a:defRPr/>
            </a:pPr>
            <a:endParaRPr lang="en-US" sz="1134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146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  <p:sldLayoutId id="2147483803" r:id="rId17"/>
    <p:sldLayoutId id="2147483804" r:id="rId18"/>
    <p:sldLayoutId id="2147483805" r:id="rId19"/>
    <p:sldLayoutId id="2147483806" r:id="rId20"/>
    <p:sldLayoutId id="2147483807" r:id="rId21"/>
    <p:sldLayoutId id="2147483808" r:id="rId22"/>
    <p:sldLayoutId id="2147483809" r:id="rId23"/>
    <p:sldLayoutId id="2147483810" r:id="rId24"/>
    <p:sldLayoutId id="2147483811" r:id="rId25"/>
    <p:sldLayoutId id="2147483812" r:id="rId26"/>
    <p:sldLayoutId id="2147483813" r:id="rId27"/>
    <p:sldLayoutId id="2147483814" r:id="rId28"/>
    <p:sldLayoutId id="2147483815" r:id="rId29"/>
    <p:sldLayoutId id="2147483816" r:id="rId30"/>
    <p:sldLayoutId id="2147483817" r:id="rId31"/>
    <p:sldLayoutId id="2147483818" r:id="rId32"/>
    <p:sldLayoutId id="2147483819" r:id="rId33"/>
    <p:sldLayoutId id="2147483820" r:id="rId34"/>
    <p:sldLayoutId id="2147483821" r:id="rId35"/>
    <p:sldLayoutId id="2147483822" r:id="rId36"/>
    <p:sldLayoutId id="2147483823" r:id="rId37"/>
    <p:sldLayoutId id="2147483824" r:id="rId38"/>
    <p:sldLayoutId id="2147483825" r:id="rId39"/>
    <p:sldLayoutId id="2147483826" r:id="rId40"/>
    <p:sldLayoutId id="2147483827" r:id="rId41"/>
    <p:sldLayoutId id="2147483828" r:id="rId42"/>
    <p:sldLayoutId id="2147483829" r:id="rId43"/>
    <p:sldLayoutId id="2147483830" r:id="rId44"/>
    <p:sldLayoutId id="2147483831" r:id="rId45"/>
    <p:sldLayoutId id="2147483832" r:id="rId46"/>
    <p:sldLayoutId id="2147483833" r:id="rId47"/>
    <p:sldLayoutId id="2147483834" r:id="rId48"/>
    <p:sldLayoutId id="2147483835" r:id="rId49"/>
    <p:sldLayoutId id="2147483836" r:id="rId50"/>
    <p:sldLayoutId id="2147483837" r:id="rId51"/>
    <p:sldLayoutId id="2147483838" r:id="rId52"/>
    <p:sldLayoutId id="2147483839" r:id="rId53"/>
    <p:sldLayoutId id="2147483840" r:id="rId54"/>
    <p:sldLayoutId id="2147483841" r:id="rId55"/>
    <p:sldLayoutId id="2147483842" r:id="rId56"/>
    <p:sldLayoutId id="2147483843" r:id="rId57"/>
    <p:sldLayoutId id="2147483844" r:id="rId58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4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1589"/>
            <a:ext cx="5751512" cy="75435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hangingPunct="1">
              <a:defRPr/>
            </a:pPr>
            <a:endParaRPr sz="1132"/>
          </a:p>
        </p:txBody>
      </p:sp>
      <p:sp>
        <p:nvSpPr>
          <p:cNvPr id="7" name="object 11">
            <a:extLst>
              <a:ext uri="{FF2B5EF4-FFF2-40B4-BE49-F238E27FC236}">
                <a16:creationId xmlns="" xmlns:a16="http://schemas.microsoft.com/office/drawing/2014/main" id="{5F51CFAD-96D5-43D9-88ED-2777CD2CAA91}"/>
              </a:ext>
            </a:extLst>
          </p:cNvPr>
          <p:cNvSpPr>
            <a:spLocks/>
          </p:cNvSpPr>
          <p:nvPr/>
        </p:nvSpPr>
        <p:spPr bwMode="auto">
          <a:xfrm>
            <a:off x="330200" y="196205"/>
            <a:ext cx="407988" cy="365125"/>
          </a:xfrm>
          <a:custGeom>
            <a:avLst/>
            <a:gdLst>
              <a:gd name="T0" fmla="*/ 406874 w 407034"/>
              <a:gd name="T1" fmla="*/ 366187 h 366395"/>
              <a:gd name="T2" fmla="*/ 0 w 407034"/>
              <a:gd name="T3" fmla="*/ 21700 h 366395"/>
              <a:gd name="T4" fmla="*/ 20342 w 407034"/>
              <a:gd name="T5" fmla="*/ 40686 h 366395"/>
              <a:gd name="T6" fmla="*/ 17632 w 407034"/>
              <a:gd name="T7" fmla="*/ 27122 h 366395"/>
              <a:gd name="T8" fmla="*/ 54248 w 407034"/>
              <a:gd name="T9" fmla="*/ 0 h 366395"/>
              <a:gd name="T10" fmla="*/ 47468 w 407034"/>
              <a:gd name="T11" fmla="*/ 352624 h 366395"/>
              <a:gd name="T12" fmla="*/ 47468 w 407034"/>
              <a:gd name="T13" fmla="*/ 183092 h 366395"/>
              <a:gd name="T14" fmla="*/ 101718 w 407034"/>
              <a:gd name="T15" fmla="*/ 352624 h 366395"/>
              <a:gd name="T16" fmla="*/ 157999 w 407034"/>
              <a:gd name="T17" fmla="*/ 125453 h 366395"/>
              <a:gd name="T18" fmla="*/ 142405 w 407034"/>
              <a:gd name="T19" fmla="*/ 352624 h 366395"/>
              <a:gd name="T20" fmla="*/ 142405 w 407034"/>
              <a:gd name="T21" fmla="*/ 203436 h 366395"/>
              <a:gd name="T22" fmla="*/ 226642 w 407034"/>
              <a:gd name="T23" fmla="*/ 109857 h 366395"/>
              <a:gd name="T24" fmla="*/ 169531 w 407034"/>
              <a:gd name="T25" fmla="*/ 270568 h 366395"/>
              <a:gd name="T26" fmla="*/ 185806 w 407034"/>
              <a:gd name="T27" fmla="*/ 260399 h 366395"/>
              <a:gd name="T28" fmla="*/ 228474 w 407034"/>
              <a:gd name="T29" fmla="*/ 250449 h 366395"/>
              <a:gd name="T30" fmla="*/ 203436 w 407034"/>
              <a:gd name="T31" fmla="*/ 252262 h 366395"/>
              <a:gd name="T32" fmla="*/ 223782 w 407034"/>
              <a:gd name="T33" fmla="*/ 352624 h 366395"/>
              <a:gd name="T34" fmla="*/ 233190 w 407034"/>
              <a:gd name="T35" fmla="*/ 256075 h 366395"/>
              <a:gd name="T36" fmla="*/ 264469 w 407034"/>
              <a:gd name="T37" fmla="*/ 352624 h 366395"/>
              <a:gd name="T38" fmla="*/ 291592 w 407034"/>
              <a:gd name="T39" fmla="*/ 81373 h 366395"/>
              <a:gd name="T40" fmla="*/ 372971 w 407034"/>
              <a:gd name="T41" fmla="*/ 196656 h 366395"/>
              <a:gd name="T42" fmla="*/ 318717 w 407034"/>
              <a:gd name="T43" fmla="*/ 164105 h 366395"/>
              <a:gd name="T44" fmla="*/ 305156 w 407034"/>
              <a:gd name="T45" fmla="*/ 156646 h 366395"/>
              <a:gd name="T46" fmla="*/ 359406 w 407034"/>
              <a:gd name="T47" fmla="*/ 352624 h 366395"/>
              <a:gd name="T48" fmla="*/ 386532 w 407034"/>
              <a:gd name="T49" fmla="*/ 40686 h 366395"/>
              <a:gd name="T50" fmla="*/ 226642 w 407034"/>
              <a:gd name="T51" fmla="*/ 109857 h 366395"/>
              <a:gd name="T52" fmla="*/ 258281 w 407034"/>
              <a:gd name="T53" fmla="*/ 155630 h 366395"/>
              <a:gd name="T54" fmla="*/ 278030 w 407034"/>
              <a:gd name="T55" fmla="*/ 203436 h 366395"/>
              <a:gd name="T56" fmla="*/ 261153 w 407034"/>
              <a:gd name="T57" fmla="*/ 136430 h 366395"/>
              <a:gd name="T58" fmla="*/ 69843 w 407034"/>
              <a:gd name="T59" fmla="*/ 160037 h 366395"/>
              <a:gd name="T60" fmla="*/ 74594 w 407034"/>
              <a:gd name="T61" fmla="*/ 183092 h 366395"/>
              <a:gd name="T62" fmla="*/ 88157 w 407034"/>
              <a:gd name="T63" fmla="*/ 164782 h 366395"/>
              <a:gd name="T64" fmla="*/ 88157 w 407034"/>
              <a:gd name="T65" fmla="*/ 147830 h 366395"/>
              <a:gd name="T66" fmla="*/ 101718 w 407034"/>
              <a:gd name="T67" fmla="*/ 183092 h 366395"/>
              <a:gd name="T68" fmla="*/ 318717 w 407034"/>
              <a:gd name="T69" fmla="*/ 164105 h 366395"/>
              <a:gd name="T70" fmla="*/ 332280 w 407034"/>
              <a:gd name="T71" fmla="*/ 183092 h 366395"/>
              <a:gd name="T72" fmla="*/ 406874 w 407034"/>
              <a:gd name="T73" fmla="*/ 0 h 366395"/>
              <a:gd name="T74" fmla="*/ 359406 w 407034"/>
              <a:gd name="T75" fmla="*/ 183092 h 366395"/>
              <a:gd name="T76" fmla="*/ 400093 w 407034"/>
              <a:gd name="T77" fmla="*/ 35261 h 366395"/>
              <a:gd name="T78" fmla="*/ 366187 w 407034"/>
              <a:gd name="T79" fmla="*/ 13561 h 366395"/>
              <a:gd name="T80" fmla="*/ 101718 w 407034"/>
              <a:gd name="T81" fmla="*/ 40686 h 366395"/>
              <a:gd name="T82" fmla="*/ 305156 w 407034"/>
              <a:gd name="T83" fmla="*/ 81373 h 366395"/>
              <a:gd name="T84" fmla="*/ 305156 w 407034"/>
              <a:gd name="T85" fmla="*/ 54248 h 366395"/>
              <a:gd name="T86" fmla="*/ 331944 w 407034"/>
              <a:gd name="T87" fmla="*/ 156646 h 366395"/>
              <a:gd name="T88" fmla="*/ 291592 w 407034"/>
              <a:gd name="T89" fmla="*/ 67812 h 366395"/>
              <a:gd name="T90" fmla="*/ 40686 w 407034"/>
              <a:gd name="T91" fmla="*/ 13561 h 366395"/>
              <a:gd name="T92" fmla="*/ 54248 w 407034"/>
              <a:gd name="T93" fmla="*/ 21700 h 366395"/>
              <a:gd name="T94" fmla="*/ 393313 w 407034"/>
              <a:gd name="T95" fmla="*/ 18986 h 366395"/>
              <a:gd name="T96" fmla="*/ 406874 w 407034"/>
              <a:gd name="T97" fmla="*/ 13561 h 3663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9" name="object 2">
            <a:extLst>
              <a:ext uri="{FF2B5EF4-FFF2-40B4-BE49-F238E27FC236}">
                <a16:creationId xmlns="" xmlns:a16="http://schemas.microsoft.com/office/drawing/2014/main" id="{173C2D9C-C6BD-4DDA-B358-531897F817D9}"/>
              </a:ext>
            </a:extLst>
          </p:cNvPr>
          <p:cNvSpPr txBox="1">
            <a:spLocks/>
          </p:cNvSpPr>
          <p:nvPr/>
        </p:nvSpPr>
        <p:spPr>
          <a:xfrm>
            <a:off x="936303" y="109686"/>
            <a:ext cx="3627437" cy="538163"/>
          </a:xfrm>
          <a:prstGeom prst="rect">
            <a:avLst/>
          </a:prstGeom>
        </p:spPr>
        <p:txBody>
          <a:bodyPr lIns="0" tIns="14604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eaLnBrk="1" fontAlgn="auto" hangingPunct="1">
              <a:spcBef>
                <a:spcPts val="114"/>
              </a:spcBef>
              <a:spcAft>
                <a:spcPts val="0"/>
              </a:spcAft>
              <a:defRPr/>
            </a:pPr>
            <a:r>
              <a:rPr lang="en-US" kern="0" spc="5" dirty="0" err="1">
                <a:solidFill>
                  <a:sysClr val="window" lastClr="FFFFFF"/>
                </a:solidFill>
              </a:rPr>
              <a:t>O‘zbekiston</a:t>
            </a:r>
            <a:r>
              <a:rPr lang="en-US" kern="0" spc="-30" dirty="0">
                <a:solidFill>
                  <a:sysClr val="window" lastClr="FFFFFF"/>
                </a:solidFill>
              </a:rPr>
              <a:t> </a:t>
            </a:r>
            <a:r>
              <a:rPr lang="en-US" kern="0" spc="5" dirty="0" err="1">
                <a:solidFill>
                  <a:sysClr val="window" lastClr="FFFFFF"/>
                </a:solidFill>
              </a:rPr>
              <a:t>tarixi</a:t>
            </a:r>
            <a:endParaRPr lang="en-US" kern="0" spc="5" dirty="0">
              <a:solidFill>
                <a:sysClr val="window" lastClr="FFFFFF"/>
              </a:solidFill>
            </a:endParaRPr>
          </a:p>
        </p:txBody>
      </p:sp>
      <p:sp>
        <p:nvSpPr>
          <p:cNvPr id="1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98587" y="77143"/>
            <a:ext cx="603250" cy="6032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eaLnBrk="1" hangingPunct="1">
              <a:defRPr/>
            </a:pPr>
            <a:endParaRPr sz="1132"/>
          </a:p>
        </p:txBody>
      </p:sp>
      <p:sp>
        <p:nvSpPr>
          <p:cNvPr id="11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5005387" y="127017"/>
            <a:ext cx="174625" cy="371475"/>
          </a:xfrm>
          <a:prstGeom prst="rect">
            <a:avLst/>
          </a:prstGeom>
        </p:spPr>
        <p:txBody>
          <a:bodyPr lIns="0" tIns="15852" rIns="0" bIns="0">
            <a:spAutoFit/>
          </a:bodyPr>
          <a:lstStyle/>
          <a:p>
            <a:pPr eaLnBrk="1" hangingPunct="1">
              <a:spcBef>
                <a:spcPts val="125"/>
              </a:spcBef>
              <a:defRPr/>
            </a:pPr>
            <a:r>
              <a:rPr lang="en-US" sz="2247" b="1" spc="10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12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918804" y="436712"/>
            <a:ext cx="268287" cy="211137"/>
          </a:xfrm>
          <a:prstGeom prst="rect">
            <a:avLst/>
          </a:prstGeom>
        </p:spPr>
        <p:txBody>
          <a:bodyPr lIns="0" tIns="12047" rIns="0" bIns="0">
            <a:spAutoFit/>
          </a:bodyPr>
          <a:lstStyle/>
          <a:p>
            <a:pPr eaLnBrk="1" hangingPunct="1">
              <a:spcBef>
                <a:spcPts val="95"/>
              </a:spcBef>
              <a:defRPr/>
            </a:pPr>
            <a:r>
              <a:rPr sz="1298" spc="-5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298" dirty="0">
              <a:latin typeface="Arial"/>
              <a:cs typeface="Arial"/>
            </a:endParaRPr>
          </a:p>
        </p:txBody>
      </p:sp>
      <p:sp>
        <p:nvSpPr>
          <p:cNvPr id="13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24345" y="1131296"/>
            <a:ext cx="3352317" cy="560389"/>
          </a:xfrm>
          <a:prstGeom prst="rect">
            <a:avLst/>
          </a:prstGeom>
        </p:spPr>
        <p:txBody>
          <a:bodyPr wrap="square" lIns="0" tIns="13949" rIns="0" bIns="0">
            <a:spAutoFit/>
          </a:bodyPr>
          <a:lstStyle>
            <a:lvl1pPr marL="17463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1484313" indent="7985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1941513" indent="7985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2398713" indent="7985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2855913" indent="7985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ts val="1950"/>
              </a:lnSpc>
              <a:spcBef>
                <a:spcPts val="113"/>
              </a:spcBef>
            </a:pPr>
            <a:r>
              <a:rPr lang="ru-RU" altLang="ru-RU" sz="1700" b="1" dirty="0" err="1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ru-RU" altLang="ru-RU" sz="17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17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387" defTabSz="575895">
              <a:spcBef>
                <a:spcPts val="110"/>
              </a:spcBef>
            </a:pPr>
            <a:endParaRPr lang="ru-RU" sz="1800" b="1" kern="0" dirty="0">
              <a:solidFill>
                <a:schemeClr val="tx2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  <p:sp>
        <p:nvSpPr>
          <p:cNvPr id="14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0235" y="1128823"/>
            <a:ext cx="342900" cy="6794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hangingPunct="1">
              <a:defRPr/>
            </a:pPr>
            <a:endParaRPr sz="1132"/>
          </a:p>
        </p:txBody>
      </p:sp>
      <p:sp>
        <p:nvSpPr>
          <p:cNvPr id="15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10045" y="2124100"/>
            <a:ext cx="342900" cy="6794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eaLnBrk="1" hangingPunct="1">
              <a:defRPr/>
            </a:pPr>
            <a:endParaRPr sz="1132"/>
          </a:p>
        </p:txBody>
      </p:sp>
      <p:sp>
        <p:nvSpPr>
          <p:cNvPr id="2" name="Прямоугольник 1"/>
          <p:cNvSpPr/>
          <p:nvPr/>
        </p:nvSpPr>
        <p:spPr>
          <a:xfrm>
            <a:off x="824345" y="1342251"/>
            <a:ext cx="34243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b="1" dirty="0" smtClean="0">
                <a:solidFill>
                  <a:srgbClr val="2E3193"/>
                </a:solidFill>
                <a:latin typeface="Times New Roman"/>
              </a:rPr>
              <a:t>XIX </a:t>
            </a:r>
            <a:r>
              <a:rPr lang="pt-BR" sz="1600" b="1" dirty="0">
                <a:solidFill>
                  <a:srgbClr val="2E3193"/>
                </a:solidFill>
                <a:latin typeface="Times New Roman"/>
              </a:rPr>
              <a:t>ASR O‘RTALARIDA O‘ZBEK XONLIKLARINING</a:t>
            </a:r>
          </a:p>
          <a:p>
            <a:r>
              <a:rPr lang="en-US" sz="1600" b="1" dirty="0">
                <a:solidFill>
                  <a:srgbClr val="2E3193"/>
                </a:solidFill>
                <a:latin typeface="Times New Roman"/>
              </a:rPr>
              <a:t>MA’MURIY BOSHQARUV TIZIMI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80028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Xiva</a:t>
            </a:r>
            <a:r>
              <a:rPr lang="en-US" sz="2400" dirty="0"/>
              <a:t> </a:t>
            </a:r>
            <a:r>
              <a:rPr lang="en-US" sz="2400" dirty="0" err="1" smtClean="0"/>
              <a:t>xonligidagi</a:t>
            </a:r>
            <a:r>
              <a:rPr lang="en-US" sz="2400" dirty="0" smtClean="0"/>
              <a:t> </a:t>
            </a:r>
            <a:r>
              <a:rPr lang="en-US" sz="2400" dirty="0" err="1"/>
              <a:t>davlat</a:t>
            </a:r>
            <a:r>
              <a:rPr lang="en-US" sz="2400" dirty="0"/>
              <a:t> </a:t>
            </a:r>
            <a:r>
              <a:rPr lang="en-US" sz="2400" dirty="0" err="1" smtClean="0"/>
              <a:t>mansablari</a:t>
            </a:r>
            <a:r>
              <a:rPr lang="en-US" sz="2400" dirty="0" smtClean="0"/>
              <a:t> 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72207" y="639409"/>
            <a:ext cx="3096343" cy="2843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297815">
              <a:lnSpc>
                <a:spcPct val="96000"/>
              </a:lnSpc>
              <a:spcBef>
                <a:spcPts val="20"/>
              </a:spcBef>
            </a:pPr>
            <a:r>
              <a:rPr lang="ms-MY" sz="13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endParaRPr lang="ru-RU" sz="13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4215" y="923782"/>
            <a:ext cx="5472608" cy="5816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endParaRPr lang="ru-RU" sz="1500" dirty="0">
              <a:solidFill>
                <a:prstClr val="black"/>
              </a:solidFill>
              <a:latin typeface="Calibri"/>
            </a:endParaRPr>
          </a:p>
          <a:p>
            <a:pPr marL="192881" indent="-192881">
              <a:spcBef>
                <a:spcPct val="20000"/>
              </a:spcBef>
              <a:buFont typeface="Arial" pitchFamily="34" charset="0"/>
              <a:buChar char="•"/>
            </a:pPr>
            <a:endParaRPr lang="ru-RU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4215" y="649754"/>
            <a:ext cx="547260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488" marR="81915" lvl="0">
              <a:spcBef>
                <a:spcPts val="15"/>
              </a:spcBef>
            </a:pPr>
            <a:r>
              <a:rPr lang="ms-MY" sz="14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Devonbegi-</a:t>
            </a:r>
            <a:r>
              <a:rPr lang="ms-MY" sz="14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oliy amaldor bo‘lib uning ixtiyorida  qushbegi, mehtar, otaliqdan iborat kengash faoliyat ko‘rsatgan.</a:t>
            </a:r>
            <a:endParaRPr lang="ms-MY" sz="1400" b="1" dirty="0" smtClean="0">
              <a:solidFill>
                <a:srgbClr val="00206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90488" marR="81915" lvl="0">
              <a:spcBef>
                <a:spcPts val="15"/>
              </a:spcBef>
            </a:pPr>
            <a:r>
              <a:rPr lang="ms-MY" sz="14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Mirshabboshi</a:t>
            </a:r>
            <a:r>
              <a:rPr lang="ms-MY" sz="14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- aholining tinchligi va osoyishtaligiga ma’sul bo‘lgan.</a:t>
            </a:r>
            <a:endParaRPr lang="ms-MY" sz="1400" b="1" dirty="0" smtClean="0">
              <a:solidFill>
                <a:srgbClr val="00206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90488" marR="81915" lvl="0">
              <a:spcBef>
                <a:spcPts val="15"/>
              </a:spcBef>
            </a:pPr>
            <a:r>
              <a:rPr lang="ms-MY" sz="14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Yasavulboshi-</a:t>
            </a:r>
            <a:r>
              <a:rPr lang="ms-MY" sz="14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xon qo‘shinlarining bosh qo‘mondoni, xonlikda tartib –intizom ishlariga ma’sul bo‘lgan</a:t>
            </a:r>
            <a:r>
              <a:rPr lang="ms-MY" sz="14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</a:p>
          <a:p>
            <a:pPr marL="90488" marR="81915" lvl="0">
              <a:spcBef>
                <a:spcPts val="15"/>
              </a:spcBef>
            </a:pPr>
            <a:r>
              <a:rPr lang="ms-MY" sz="14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Shayxulislom</a:t>
            </a:r>
            <a:r>
              <a:rPr lang="ms-MY" sz="14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- diniy ishlar va shariat qoidalariga rioya etilishi va amal qilinishi masalalariga ma’sul shaxs.</a:t>
            </a:r>
          </a:p>
          <a:p>
            <a:pPr marL="90488" marR="81915" lvl="0">
              <a:spcBef>
                <a:spcPts val="15"/>
              </a:spcBef>
            </a:pPr>
            <a:r>
              <a:rPr lang="ms-MY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Mirobboshi- </a:t>
            </a:r>
            <a:r>
              <a:rPr lang="ms-MY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sug‘orish inshootlari va suv ta’minoti hamda taqsimotiga ma’sul shaxs.</a:t>
            </a:r>
            <a:endParaRPr lang="ms-MY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0488" marR="81915" lvl="0">
              <a:spcBef>
                <a:spcPts val="15"/>
              </a:spcBef>
            </a:pPr>
            <a:r>
              <a:rPr lang="ms-MY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Lashkarboshi- </a:t>
            </a:r>
            <a:r>
              <a:rPr lang="ms-MY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harbiy bo‘linmalarga qo‘mondonlik qilgan.</a:t>
            </a:r>
          </a:p>
          <a:p>
            <a:pPr marL="90488" marR="81915" lvl="0" algn="ctr">
              <a:spcBef>
                <a:spcPts val="15"/>
              </a:spcBef>
            </a:pPr>
            <a:endParaRPr lang="ms-MY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0488" marR="81915" lvl="0" algn="ctr">
              <a:spcBef>
                <a:spcPts val="15"/>
              </a:spcBef>
            </a:pPr>
            <a:endParaRPr lang="ms-MY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0488" marR="81915" lvl="0" algn="ctr">
              <a:spcBef>
                <a:spcPts val="15"/>
              </a:spcBef>
            </a:pPr>
            <a:endParaRPr lang="ms-MY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0488" marR="81915" lvl="0" algn="ctr">
              <a:spcBef>
                <a:spcPts val="15"/>
              </a:spcBef>
            </a:pPr>
            <a:endParaRPr lang="ms-MY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0488" marR="81915" lvl="0" algn="ctr">
              <a:spcBef>
                <a:spcPts val="15"/>
              </a:spcBef>
            </a:pPr>
            <a:endParaRPr lang="ms-MY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0488" marR="81915" lvl="0" algn="ctr">
              <a:spcBef>
                <a:spcPts val="15"/>
              </a:spcBef>
            </a:pPr>
            <a:endParaRPr lang="ms-MY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0488" marR="81915" lvl="0" algn="ctr">
              <a:spcBef>
                <a:spcPts val="15"/>
              </a:spcBef>
            </a:pPr>
            <a:endParaRPr lang="ms-MY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942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Qo‘qon</a:t>
            </a:r>
            <a:r>
              <a:rPr lang="en-US" dirty="0"/>
              <a:t> </a:t>
            </a:r>
            <a:r>
              <a:rPr lang="en-US" dirty="0" err="1" smtClean="0"/>
              <a:t>xonligi</a:t>
            </a:r>
            <a:r>
              <a:rPr lang="en-US" dirty="0" smtClean="0"/>
              <a:t> </a:t>
            </a:r>
            <a:r>
              <a:rPr lang="en-US" dirty="0" err="1" smtClean="0"/>
              <a:t>davlat</a:t>
            </a:r>
            <a:r>
              <a:rPr lang="en-US" dirty="0" smtClean="0"/>
              <a:t> </a:t>
            </a:r>
            <a:r>
              <a:rPr lang="en-US" dirty="0" err="1" smtClean="0"/>
              <a:t>boshqaruvi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72207" y="639409"/>
            <a:ext cx="3096343" cy="2843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297815">
              <a:lnSpc>
                <a:spcPct val="96000"/>
              </a:lnSpc>
              <a:spcBef>
                <a:spcPts val="20"/>
              </a:spcBef>
            </a:pPr>
            <a:r>
              <a:rPr lang="ms-MY" sz="13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endParaRPr lang="ru-RU" sz="13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4215" y="923782"/>
            <a:ext cx="5472608" cy="5816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endParaRPr lang="ru-RU" sz="1500" dirty="0">
              <a:solidFill>
                <a:prstClr val="black"/>
              </a:solidFill>
              <a:latin typeface="Calibri"/>
            </a:endParaRPr>
          </a:p>
          <a:p>
            <a:pPr marL="192881" indent="-192881">
              <a:spcBef>
                <a:spcPct val="20000"/>
              </a:spcBef>
              <a:buFont typeface="Arial" pitchFamily="34" charset="0"/>
              <a:buChar char="•"/>
            </a:pPr>
            <a:endParaRPr lang="ru-RU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2207" y="559780"/>
            <a:ext cx="568883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2260" marR="81915" lvl="0" algn="just">
              <a:spcBef>
                <a:spcPts val="15"/>
              </a:spcBef>
            </a:pP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	</a:t>
            </a:r>
            <a:endParaRPr lang="ms-MY" sz="1800" dirty="0" smtClean="0">
              <a:solidFill>
                <a:srgbClr val="00206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02260" marR="81915" lvl="0" algn="just">
              <a:spcBef>
                <a:spcPts val="15"/>
              </a:spcBef>
            </a:pP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Qo‘qon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xonligida oliy hukmdor xon hisoblangan. Xonlik </a:t>
            </a:r>
            <a:r>
              <a:rPr lang="ms-MY" sz="18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minglar sulolasi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tomonidan  boshqarilgan va uning ma’muriy markazi Qo‘qon shahri bo‘lgan. Qo‘qon xoni hokimiyati merosiy hisoblanib, xon cheklanmagan siyosiy, ma’muriy va harbiy 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hokimiyatga ega bo‘lgan. </a:t>
            </a:r>
          </a:p>
          <a:p>
            <a:pPr marL="302260" marR="81915" lvl="0" algn="just">
              <a:spcBef>
                <a:spcPts val="15"/>
              </a:spcBef>
            </a:pP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4990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72207" y="153664"/>
            <a:ext cx="5616623" cy="38626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Qo‘qon</a:t>
            </a:r>
            <a:r>
              <a:rPr lang="en-US" dirty="0"/>
              <a:t> </a:t>
            </a:r>
            <a:r>
              <a:rPr lang="en-US" dirty="0" err="1" smtClean="0"/>
              <a:t>xonligidagi</a:t>
            </a:r>
            <a:r>
              <a:rPr lang="en-US" dirty="0" smtClean="0"/>
              <a:t> </a:t>
            </a:r>
            <a:r>
              <a:rPr lang="en-US" dirty="0" err="1" smtClean="0"/>
              <a:t>davlat</a:t>
            </a:r>
            <a:r>
              <a:rPr lang="en-US" dirty="0" smtClean="0"/>
              <a:t> </a:t>
            </a:r>
            <a:r>
              <a:rPr lang="en-US" dirty="0" err="1" smtClean="0"/>
              <a:t>mansablari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72207" y="639409"/>
            <a:ext cx="3096343" cy="2843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297815">
              <a:lnSpc>
                <a:spcPct val="96000"/>
              </a:lnSpc>
              <a:spcBef>
                <a:spcPts val="20"/>
              </a:spcBef>
            </a:pPr>
            <a:r>
              <a:rPr lang="ms-MY" sz="13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endParaRPr lang="ru-RU" sz="13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6223" y="639409"/>
            <a:ext cx="5400600" cy="25514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1500" b="1" dirty="0" err="1" smtClean="0">
                <a:solidFill>
                  <a:prstClr val="black"/>
                </a:solidFill>
                <a:latin typeface="Calibri"/>
              </a:rPr>
              <a:t>Amirlashkar</a:t>
            </a:r>
            <a:r>
              <a:rPr lang="en-US" sz="1500" b="1" dirty="0" smtClean="0">
                <a:solidFill>
                  <a:prstClr val="black"/>
                </a:solidFill>
                <a:latin typeface="Calibri"/>
              </a:rPr>
              <a:t> - </a:t>
            </a:r>
            <a:r>
              <a:rPr lang="en-US" sz="1500" dirty="0" err="1" smtClean="0">
                <a:solidFill>
                  <a:prstClr val="black"/>
                </a:solidFill>
                <a:latin typeface="Calibri"/>
              </a:rPr>
              <a:t>harbiy</a:t>
            </a:r>
            <a:r>
              <a:rPr lang="en-US" sz="15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1500" dirty="0" err="1" smtClean="0">
                <a:solidFill>
                  <a:prstClr val="black"/>
                </a:solidFill>
                <a:latin typeface="Calibri"/>
              </a:rPr>
              <a:t>vazir</a:t>
            </a:r>
            <a:r>
              <a:rPr lang="en-US" sz="15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1500" dirty="0" err="1" smtClean="0">
                <a:solidFill>
                  <a:prstClr val="black"/>
                </a:solidFill>
                <a:latin typeface="Calibri"/>
              </a:rPr>
              <a:t>hisoblangan</a:t>
            </a:r>
            <a:r>
              <a:rPr lang="en-US" sz="1500" dirty="0" smtClean="0">
                <a:solidFill>
                  <a:prstClr val="black"/>
                </a:solidFill>
                <a:latin typeface="Calibri"/>
              </a:rPr>
              <a:t>.</a:t>
            </a:r>
          </a:p>
          <a:p>
            <a:pPr>
              <a:spcBef>
                <a:spcPct val="20000"/>
              </a:spcBef>
            </a:pPr>
            <a:r>
              <a:rPr lang="en-US" sz="1600" b="1" dirty="0" err="1" smtClean="0">
                <a:solidFill>
                  <a:prstClr val="black"/>
                </a:solidFill>
                <a:latin typeface="Calibri"/>
              </a:rPr>
              <a:t>Mingboshi</a:t>
            </a:r>
            <a:r>
              <a:rPr lang="en-US" sz="1600" b="1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- </a:t>
            </a:r>
            <a:r>
              <a:rPr lang="en-US" sz="1600" dirty="0" err="1" smtClean="0">
                <a:solidFill>
                  <a:prstClr val="black"/>
                </a:solidFill>
                <a:latin typeface="Calibri"/>
              </a:rPr>
              <a:t>harbiy</a:t>
            </a: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Calibri"/>
              </a:rPr>
              <a:t>bo‘linmalar</a:t>
            </a: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Calibri"/>
              </a:rPr>
              <a:t>rahbari</a:t>
            </a: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.</a:t>
            </a:r>
          </a:p>
          <a:p>
            <a:pPr>
              <a:spcBef>
                <a:spcPct val="20000"/>
              </a:spcBef>
            </a:pPr>
            <a:r>
              <a:rPr lang="en-US" sz="1600" b="1" dirty="0" err="1" smtClean="0">
                <a:solidFill>
                  <a:prstClr val="black"/>
                </a:solidFill>
                <a:latin typeface="Calibri"/>
              </a:rPr>
              <a:t>Mehtar</a:t>
            </a:r>
            <a:r>
              <a:rPr lang="en-US" sz="1600" b="1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- </a:t>
            </a:r>
            <a:r>
              <a:rPr lang="en-US" sz="1600" dirty="0" err="1" smtClean="0">
                <a:solidFill>
                  <a:prstClr val="black"/>
                </a:solidFill>
                <a:latin typeface="Calibri"/>
              </a:rPr>
              <a:t>xazina</a:t>
            </a: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Calibri"/>
              </a:rPr>
              <a:t>ishlari</a:t>
            </a: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Calibri"/>
              </a:rPr>
              <a:t>va</a:t>
            </a: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Calibri"/>
              </a:rPr>
              <a:t>xarajatlarini</a:t>
            </a: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Calibri"/>
              </a:rPr>
              <a:t>nazorat</a:t>
            </a: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Calibri"/>
              </a:rPr>
              <a:t>qilgan</a:t>
            </a: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.</a:t>
            </a:r>
          </a:p>
          <a:p>
            <a:pPr>
              <a:spcBef>
                <a:spcPct val="20000"/>
              </a:spcBef>
            </a:pPr>
            <a:r>
              <a:rPr lang="en-US" sz="1600" b="1" dirty="0" err="1" smtClean="0">
                <a:solidFill>
                  <a:prstClr val="black"/>
                </a:solidFill>
                <a:latin typeface="Calibri"/>
              </a:rPr>
              <a:t>Qozikalon</a:t>
            </a:r>
            <a:r>
              <a:rPr lang="en-US" sz="1600" b="1" dirty="0" smtClean="0">
                <a:solidFill>
                  <a:prstClr val="black"/>
                </a:solidFill>
                <a:latin typeface="Calibri"/>
              </a:rPr>
              <a:t> , </a:t>
            </a:r>
            <a:r>
              <a:rPr lang="en-US" sz="1600" b="1" dirty="0" err="1" smtClean="0">
                <a:solidFill>
                  <a:prstClr val="black"/>
                </a:solidFill>
                <a:latin typeface="Calibri"/>
              </a:rPr>
              <a:t>qozilar</a:t>
            </a:r>
            <a:r>
              <a:rPr lang="en-US" sz="1600" b="1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- </a:t>
            </a:r>
            <a:r>
              <a:rPr lang="en-US" sz="1600" dirty="0" err="1" smtClean="0">
                <a:solidFill>
                  <a:prstClr val="black"/>
                </a:solidFill>
                <a:latin typeface="Calibri"/>
              </a:rPr>
              <a:t>islom</a:t>
            </a: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Calibri"/>
              </a:rPr>
              <a:t>dini</a:t>
            </a: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Calibri"/>
              </a:rPr>
              <a:t>qoidalari</a:t>
            </a: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Calibri"/>
              </a:rPr>
              <a:t>asosida</a:t>
            </a: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Calibri"/>
              </a:rPr>
              <a:t>sud</a:t>
            </a: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Calibri"/>
              </a:rPr>
              <a:t>ishlarini</a:t>
            </a: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Calibri"/>
              </a:rPr>
              <a:t>olib</a:t>
            </a: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Calibri"/>
              </a:rPr>
              <a:t>borganlar</a:t>
            </a: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.</a:t>
            </a:r>
            <a:endParaRPr lang="en-US" sz="1600" b="1" dirty="0" smtClean="0">
              <a:solidFill>
                <a:prstClr val="black"/>
              </a:solidFill>
              <a:latin typeface="Calibri"/>
            </a:endParaRPr>
          </a:p>
          <a:p>
            <a:pPr>
              <a:spcBef>
                <a:spcPct val="20000"/>
              </a:spcBef>
            </a:pPr>
            <a:r>
              <a:rPr lang="en-US" sz="1600" b="1" dirty="0" err="1" smtClean="0">
                <a:solidFill>
                  <a:prstClr val="black"/>
                </a:solidFill>
                <a:latin typeface="Calibri"/>
              </a:rPr>
              <a:t>Muhtasib-raislar</a:t>
            </a:r>
            <a:r>
              <a:rPr lang="en-US" sz="1600" b="1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- </a:t>
            </a:r>
            <a:r>
              <a:rPr lang="en-US" sz="1600" dirty="0" err="1" smtClean="0">
                <a:solidFill>
                  <a:prstClr val="black"/>
                </a:solidFill>
                <a:latin typeface="Calibri"/>
              </a:rPr>
              <a:t>diniy</a:t>
            </a: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Calibri"/>
              </a:rPr>
              <a:t>ishlar</a:t>
            </a: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, </a:t>
            </a:r>
            <a:r>
              <a:rPr lang="en-US" sz="1600" dirty="0" err="1" smtClean="0">
                <a:solidFill>
                  <a:prstClr val="black"/>
                </a:solidFill>
                <a:latin typeface="Calibri"/>
              </a:rPr>
              <a:t>shariat</a:t>
            </a: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Calibri"/>
              </a:rPr>
              <a:t>qoidalariga</a:t>
            </a: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Calibri"/>
              </a:rPr>
              <a:t>rioya</a:t>
            </a: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Calibri"/>
              </a:rPr>
              <a:t>qilinishi</a:t>
            </a: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, </a:t>
            </a:r>
            <a:r>
              <a:rPr lang="en-US" sz="1600" dirty="0" err="1" smtClean="0">
                <a:solidFill>
                  <a:prstClr val="black"/>
                </a:solidFill>
                <a:latin typeface="Calibri"/>
              </a:rPr>
              <a:t>savdo</a:t>
            </a: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 - </a:t>
            </a:r>
            <a:r>
              <a:rPr lang="en-US" sz="1600" dirty="0" err="1" smtClean="0">
                <a:solidFill>
                  <a:prstClr val="black"/>
                </a:solidFill>
                <a:latin typeface="Calibri"/>
              </a:rPr>
              <a:t>sotiqning</a:t>
            </a: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Calibri"/>
              </a:rPr>
              <a:t>to‘g‘ri</a:t>
            </a: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Calibri"/>
              </a:rPr>
              <a:t>yuritilishini</a:t>
            </a: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Calibri"/>
              </a:rPr>
              <a:t>nazorat</a:t>
            </a: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Calibri"/>
              </a:rPr>
              <a:t>qilganlar</a:t>
            </a: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.</a:t>
            </a:r>
            <a:endParaRPr lang="en-US" sz="1600" b="1" dirty="0" smtClean="0">
              <a:solidFill>
                <a:prstClr val="black"/>
              </a:solidFill>
              <a:latin typeface="Calibri"/>
            </a:endParaRPr>
          </a:p>
          <a:p>
            <a:pPr>
              <a:spcBef>
                <a:spcPct val="20000"/>
              </a:spcBef>
            </a:pPr>
            <a:r>
              <a:rPr lang="en-US" sz="1600" b="1" dirty="0" err="1" smtClean="0">
                <a:solidFill>
                  <a:prstClr val="black"/>
                </a:solidFill>
                <a:latin typeface="Calibri"/>
              </a:rPr>
              <a:t>Mirshab</a:t>
            </a:r>
            <a:r>
              <a:rPr lang="en-US" sz="1600" b="1" dirty="0" smtClean="0">
                <a:solidFill>
                  <a:prstClr val="black"/>
                </a:solidFill>
                <a:latin typeface="Calibri"/>
              </a:rPr>
              <a:t> -</a:t>
            </a: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Calibri"/>
              </a:rPr>
              <a:t>ichki</a:t>
            </a: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Calibri"/>
              </a:rPr>
              <a:t>tartib</a:t>
            </a: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1600" b="1" dirty="0" smtClean="0">
                <a:solidFill>
                  <a:prstClr val="black"/>
                </a:solidFill>
                <a:latin typeface="Calibri"/>
              </a:rPr>
              <a:t>- </a:t>
            </a:r>
            <a:r>
              <a:rPr lang="en-US" sz="1600" dirty="0" err="1" smtClean="0">
                <a:solidFill>
                  <a:prstClr val="black"/>
                </a:solidFill>
                <a:latin typeface="Calibri"/>
              </a:rPr>
              <a:t>intizom</a:t>
            </a: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Calibri"/>
              </a:rPr>
              <a:t>ishlari</a:t>
            </a: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Calibri"/>
              </a:rPr>
              <a:t>bilan</a:t>
            </a: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Calibri"/>
              </a:rPr>
              <a:t>shug‘ullangan</a:t>
            </a:r>
            <a:endParaRPr lang="ru-RU" sz="1600" dirty="0">
              <a:solidFill>
                <a:prstClr val="black"/>
              </a:solidFill>
              <a:latin typeface="Calibri"/>
            </a:endParaRPr>
          </a:p>
          <a:p>
            <a:pPr marL="192881" indent="-192881">
              <a:spcBef>
                <a:spcPct val="20000"/>
              </a:spcBef>
              <a:buFont typeface="Arial" pitchFamily="34" charset="0"/>
              <a:buChar char="•"/>
            </a:pPr>
            <a:endParaRPr lang="ru-RU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2207" y="559780"/>
            <a:ext cx="56888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2260" marR="81915" algn="just">
              <a:spcBef>
                <a:spcPts val="15"/>
              </a:spcBef>
            </a:pP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	</a:t>
            </a:r>
            <a:endParaRPr lang="ms-MY" sz="1800" dirty="0" smtClean="0">
              <a:solidFill>
                <a:srgbClr val="00206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4744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288232" y="132269"/>
            <a:ext cx="5040738" cy="386260"/>
          </a:xfrm>
        </p:spPr>
        <p:txBody>
          <a:bodyPr>
            <a:normAutofit/>
          </a:bodyPr>
          <a:lstStyle/>
          <a:p>
            <a:r>
              <a:rPr lang="en-US" dirty="0" err="1" smtClean="0"/>
              <a:t>Xulosa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72207" y="639409"/>
            <a:ext cx="3096343" cy="2843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297815">
              <a:lnSpc>
                <a:spcPct val="96000"/>
              </a:lnSpc>
              <a:spcBef>
                <a:spcPts val="20"/>
              </a:spcBef>
            </a:pPr>
            <a:r>
              <a:rPr lang="ms-MY" sz="13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endParaRPr lang="ru-RU" sz="13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4215" y="923782"/>
            <a:ext cx="5472608" cy="5816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endParaRPr lang="ru-RU" sz="1500" dirty="0">
              <a:solidFill>
                <a:prstClr val="black"/>
              </a:solidFill>
              <a:latin typeface="Calibri"/>
            </a:endParaRPr>
          </a:p>
          <a:p>
            <a:pPr marL="192881" indent="-192881">
              <a:spcBef>
                <a:spcPct val="20000"/>
              </a:spcBef>
              <a:buFont typeface="Arial" pitchFamily="34" charset="0"/>
              <a:buChar char="•"/>
            </a:pPr>
            <a:endParaRPr lang="ru-RU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4215" y="554970"/>
            <a:ext cx="5472608" cy="2575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00990" lvl="0" algn="just">
              <a:spcBef>
                <a:spcPts val="1015"/>
              </a:spcBef>
              <a:buClr>
                <a:srgbClr val="ED1C24"/>
              </a:buClr>
              <a:buSzPts val="1100"/>
              <a:tabLst>
                <a:tab pos="627380" algn="l"/>
              </a:tabLst>
            </a:pP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►	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O‘rta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Osiyo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xonliklarida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oliy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hukmdor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cheksiz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siyosiy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ma’muriy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sud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hokimiyatiga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bo‘lgan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</a:p>
          <a:p>
            <a:pPr marR="300990" lvl="0" algn="just">
              <a:spcBef>
                <a:spcPts val="1015"/>
              </a:spcBef>
              <a:buClr>
                <a:srgbClr val="ED1C24"/>
              </a:buClr>
              <a:buSzPts val="1100"/>
              <a:tabLst>
                <a:tab pos="627380" algn="l"/>
              </a:tabLst>
            </a:pP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►	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Viloyat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tumanlarni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oliy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hukmdor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tomonidan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tayinlangan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shaxslar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boshqargan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</a:p>
          <a:p>
            <a:pPr marR="300990" lvl="0" algn="just">
              <a:spcBef>
                <a:spcPts val="1015"/>
              </a:spcBef>
              <a:buClr>
                <a:srgbClr val="ED1C24"/>
              </a:buClr>
              <a:buSzPts val="1100"/>
              <a:tabLst>
                <a:tab pos="627380" algn="l"/>
              </a:tabLst>
            </a:pP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►	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Qozilar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sud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ishlarini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islom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dini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qoidalari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asosida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olib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borganlar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</a:p>
          <a:p>
            <a:pPr marR="300990" lvl="0" algn="just">
              <a:spcBef>
                <a:spcPts val="1015"/>
              </a:spcBef>
              <a:buClr>
                <a:srgbClr val="ED1C24"/>
              </a:buClr>
              <a:buSzPts val="1100"/>
              <a:tabLst>
                <a:tab pos="627380" algn="l"/>
              </a:tabLst>
            </a:pPr>
            <a:endParaRPr lang="en-US" sz="1600" dirty="0">
              <a:solidFill>
                <a:srgbClr val="00206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R="300990" lvl="0" algn="just">
              <a:spcBef>
                <a:spcPts val="1015"/>
              </a:spcBef>
              <a:buClr>
                <a:srgbClr val="ED1C24"/>
              </a:buClr>
              <a:buSzPts val="1100"/>
              <a:tabLst>
                <a:tab pos="627380" algn="l"/>
              </a:tabLst>
            </a:pP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3032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</a:t>
            </a:r>
            <a:r>
              <a:rPr lang="en-US" dirty="0" smtClean="0"/>
              <a:t>: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72207" y="639409"/>
            <a:ext cx="3096343" cy="2843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297815">
              <a:lnSpc>
                <a:spcPct val="96000"/>
              </a:lnSpc>
              <a:spcBef>
                <a:spcPts val="20"/>
              </a:spcBef>
            </a:pPr>
            <a:r>
              <a:rPr lang="ms-MY" sz="13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endParaRPr lang="ru-RU" sz="13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4215" y="923782"/>
            <a:ext cx="5472608" cy="5816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endParaRPr lang="ru-RU" sz="1500" dirty="0">
              <a:solidFill>
                <a:prstClr val="black"/>
              </a:solidFill>
              <a:latin typeface="Calibri"/>
            </a:endParaRPr>
          </a:p>
          <a:p>
            <a:pPr marL="192881" indent="-192881">
              <a:spcBef>
                <a:spcPct val="20000"/>
              </a:spcBef>
              <a:buFont typeface="Arial" pitchFamily="34" charset="0"/>
              <a:buChar char="•"/>
            </a:pPr>
            <a:endParaRPr lang="ru-RU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8231" y="798991"/>
            <a:ext cx="5328592" cy="1599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00990" lvl="0">
              <a:lnSpc>
                <a:spcPct val="102000"/>
              </a:lnSpc>
              <a:spcBef>
                <a:spcPts val="35"/>
              </a:spcBef>
              <a:buSzPts val="1100"/>
              <a:tabLst>
                <a:tab pos="640715" algn="l"/>
              </a:tabLst>
            </a:pP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1.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Mavzuni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o‘qish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</a:p>
          <a:p>
            <a:pPr marR="300990" lvl="0">
              <a:lnSpc>
                <a:spcPct val="102000"/>
              </a:lnSpc>
              <a:spcBef>
                <a:spcPts val="35"/>
              </a:spcBef>
              <a:buSzPts val="1100"/>
              <a:tabLst>
                <a:tab pos="640715" algn="l"/>
              </a:tabLst>
            </a:pP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2.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Buxoro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amirligi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Xiva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Qo‘qon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xonliklari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mansablariga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ta’rif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bering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</a:p>
          <a:p>
            <a:pPr marL="342900" marR="300990" lvl="0" indent="-342900">
              <a:lnSpc>
                <a:spcPct val="102000"/>
              </a:lnSpc>
              <a:spcBef>
                <a:spcPts val="35"/>
              </a:spcBef>
              <a:buSzPts val="1100"/>
              <a:buAutoNum type="arabicPeriod"/>
              <a:tabLst>
                <a:tab pos="640715" algn="l"/>
              </a:tabLst>
            </a:pP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6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41659" y="107955"/>
            <a:ext cx="3515431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47" dirty="0" err="1" smtClean="0"/>
              <a:t>Reja</a:t>
            </a:r>
            <a:r>
              <a:rPr lang="en-US" sz="2047" dirty="0" smtClean="0"/>
              <a:t>:</a:t>
            </a:r>
            <a:endParaRPr sz="2047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60239" y="991386"/>
            <a:ext cx="4608512" cy="10341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1.Buxoro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amirligining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boshqaruvi</a:t>
            </a:r>
            <a:endParaRPr lang="en-US" sz="1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ct val="20000"/>
              </a:spcBef>
            </a:pP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Xiva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xonligining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boshqaruvi</a:t>
            </a:r>
            <a:endParaRPr lang="en-US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ct val="20000"/>
              </a:spcBef>
            </a:pP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Qo‘qon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xonligining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boshqaruvi</a:t>
            </a:r>
            <a:endParaRPr lang="ru-RU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549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53918" y="107955"/>
            <a:ext cx="4486841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47" dirty="0" err="1"/>
              <a:t>O‘tilgan</a:t>
            </a:r>
            <a:r>
              <a:rPr lang="en-US" sz="2047" dirty="0"/>
              <a:t> </a:t>
            </a:r>
            <a:r>
              <a:rPr lang="en-US" sz="2047" dirty="0" err="1"/>
              <a:t>mavzuni</a:t>
            </a:r>
            <a:r>
              <a:rPr lang="en-US" sz="2047" dirty="0"/>
              <a:t> </a:t>
            </a:r>
            <a:r>
              <a:rPr lang="en-US" sz="2047" dirty="0" err="1" smtClean="0"/>
              <a:t>mustahkamlash</a:t>
            </a:r>
            <a:endParaRPr sz="2047" dirty="0"/>
          </a:p>
        </p:txBody>
      </p:sp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918" y="1062380"/>
            <a:ext cx="239850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895"/>
            <a:endParaRPr lang="en-US" sz="600" dirty="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=""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1159" y="1087828"/>
            <a:ext cx="319093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895"/>
            <a:endParaRPr lang="en-US" sz="60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40">
            <a:extLst>
              <a:ext uri="{FF2B5EF4-FFF2-40B4-BE49-F238E27FC236}">
                <a16:creationId xmlns=""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44256" y="1062380"/>
            <a:ext cx="316474" cy="48567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895"/>
            <a:endParaRPr lang="en-US" sz="60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8231" y="611932"/>
            <a:ext cx="5328592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8" lvl="0" indent="-179388" algn="just">
              <a:spcBef>
                <a:spcPct val="20000"/>
              </a:spcBef>
            </a:pPr>
            <a:r>
              <a:rPr lang="en-US" sz="13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3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3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3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8231" y="611932"/>
            <a:ext cx="4968552" cy="531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02260" lvl="0" algn="ctr">
              <a:lnSpc>
                <a:spcPct val="102000"/>
              </a:lnSpc>
              <a:spcBef>
                <a:spcPts val="725"/>
              </a:spcBef>
              <a:buSzPts val="1100"/>
              <a:tabLst>
                <a:tab pos="627380" algn="l"/>
              </a:tabLst>
            </a:pPr>
            <a:r>
              <a:rPr lang="ms-MY" sz="14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 Xaritadan </a:t>
            </a:r>
            <a:r>
              <a:rPr lang="ms-MY" sz="14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XIX asr o‘rtalarida Buxoro amirligi, Xiva va Qo‘qon xonliklari hududini chegaralab</a:t>
            </a:r>
            <a:r>
              <a:rPr lang="ms-MY" sz="1400" spc="215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bering.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68" y="1143744"/>
            <a:ext cx="4391008" cy="1700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4548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450" y="107955"/>
            <a:ext cx="4739309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47" dirty="0" err="1"/>
              <a:t>O‘tilgan</a:t>
            </a:r>
            <a:r>
              <a:rPr lang="en-US" sz="2047" dirty="0"/>
              <a:t> </a:t>
            </a:r>
            <a:r>
              <a:rPr lang="en-US" sz="2047" dirty="0" err="1"/>
              <a:t>mavzuni</a:t>
            </a:r>
            <a:r>
              <a:rPr lang="en-US" sz="2047" dirty="0"/>
              <a:t> </a:t>
            </a:r>
            <a:r>
              <a:rPr lang="en-US" sz="2047" dirty="0" err="1"/>
              <a:t>mustahkamlash</a:t>
            </a:r>
            <a:endParaRPr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8231" y="613439"/>
            <a:ext cx="5096932" cy="425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1260"/>
              </a:lnSpc>
              <a:spcBef>
                <a:spcPct val="20000"/>
              </a:spcBef>
              <a:buSzPts val="1100"/>
              <a:tabLst>
                <a:tab pos="646430" algn="l"/>
              </a:tabLst>
            </a:pPr>
            <a:r>
              <a:rPr lang="ms-MY" sz="14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2. XIX</a:t>
            </a:r>
            <a:r>
              <a:rPr lang="ms-MY" sz="1400" b="1" spc="7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ms-MY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asr</a:t>
            </a:r>
            <a:r>
              <a:rPr lang="ms-MY" sz="1400" b="1" spc="7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ms-MY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o‘rtalarida</a:t>
            </a:r>
            <a:r>
              <a:rPr lang="ms-MY" sz="1400" b="1" spc="75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ms-MY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xonliklar</a:t>
            </a:r>
            <a:r>
              <a:rPr lang="ms-MY" sz="1400" b="1" spc="7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ms-MY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aholisi</a:t>
            </a:r>
            <a:r>
              <a:rPr lang="ms-MY" sz="1400" b="1" spc="75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ms-MY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haqida</a:t>
            </a:r>
            <a:r>
              <a:rPr lang="ms-MY" sz="1400" b="1" spc="7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ms-MY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ma’lumotlar </a:t>
            </a:r>
            <a:r>
              <a:rPr lang="ms-MY" sz="14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bering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39863" y="971972"/>
            <a:ext cx="4104952" cy="613520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Buxoro</a:t>
            </a:r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amirligi</a:t>
            </a:r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etnik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o‘zbeklar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tojiklar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turkmanlar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qoraqalpoqlar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qozoqlardan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64185" y="1692052"/>
            <a:ext cx="1062336" cy="476906"/>
          </a:xfrm>
          <a:prstGeom prst="ellipse">
            <a:avLst/>
          </a:prstGeom>
          <a:blipFill rotWithShape="1">
            <a:blip r:embed="rId2"/>
            <a:stretch>
              <a:fillRect/>
            </a:stretch>
          </a:blip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</p:sp>
      <p:sp>
        <p:nvSpPr>
          <p:cNvPr id="9" name="Прямоугольник 8"/>
          <p:cNvSpPr/>
          <p:nvPr/>
        </p:nvSpPr>
        <p:spPr>
          <a:xfrm>
            <a:off x="1439863" y="1692052"/>
            <a:ext cx="4104952" cy="7200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Xiva</a:t>
            </a:r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xonligi</a:t>
            </a:r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: 800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mingdan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etnik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o‘zbeklar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turkmanlar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qoraqalpoqlar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qozoqlardan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267033" y="2412132"/>
            <a:ext cx="1112792" cy="476511"/>
          </a:xfrm>
          <a:prstGeom prst="ellipse">
            <a:avLst/>
          </a:prstGeom>
          <a:blipFill rotWithShape="1">
            <a:blip r:embed="rId3"/>
            <a:stretch>
              <a:fillRect/>
            </a:stretch>
          </a:blip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</p:sp>
      <p:sp>
        <p:nvSpPr>
          <p:cNvPr id="13" name="Прямоугольник 12"/>
          <p:cNvSpPr/>
          <p:nvPr/>
        </p:nvSpPr>
        <p:spPr>
          <a:xfrm>
            <a:off x="1439863" y="2438615"/>
            <a:ext cx="4104952" cy="59510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13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Qo‘qon</a:t>
            </a:r>
            <a:r>
              <a:rPr lang="en-US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xonligi</a:t>
            </a:r>
            <a:r>
              <a:rPr lang="en-US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13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mlnga</a:t>
            </a:r>
            <a:r>
              <a:rPr lang="en-US" sz="1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en-US" sz="1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etnik</a:t>
            </a:r>
            <a:r>
              <a:rPr lang="en-US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r>
              <a:rPr lang="en-US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o‘zbeklar</a:t>
            </a:r>
            <a:r>
              <a:rPr lang="en-US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qirg‘izlar</a:t>
            </a:r>
            <a:r>
              <a:rPr lang="en-US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tojiklar</a:t>
            </a:r>
            <a:r>
              <a:rPr lang="en-US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qozoqlar</a:t>
            </a:r>
            <a:r>
              <a:rPr lang="en-US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uyg‘urlar</a:t>
            </a:r>
            <a:r>
              <a:rPr lang="en-US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yahudiylar</a:t>
            </a:r>
            <a:r>
              <a:rPr lang="en-US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hindlardan</a:t>
            </a:r>
            <a:r>
              <a:rPr lang="en-US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246256" y="1043980"/>
            <a:ext cx="998392" cy="541512"/>
          </a:xfrm>
          <a:prstGeom prst="ellipse">
            <a:avLst/>
          </a:prstGeom>
          <a:blipFill rotWithShape="1">
            <a:blip r:embed="rId4"/>
            <a:stretch>
              <a:fillRect/>
            </a:stretch>
          </a:blip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</p:sp>
    </p:spTree>
    <p:extLst>
      <p:ext uri="{BB962C8B-B14F-4D97-AF65-F5344CB8AC3E}">
        <p14:creationId xmlns:p14="http://schemas.microsoft.com/office/powerpoint/2010/main" val="2360701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47" dirty="0" err="1"/>
              <a:t>O‘tilgan</a:t>
            </a:r>
            <a:r>
              <a:rPr lang="en-US" sz="2047" dirty="0"/>
              <a:t> </a:t>
            </a:r>
            <a:r>
              <a:rPr lang="en-US" sz="2047" dirty="0" err="1"/>
              <a:t>mavzuni</a:t>
            </a:r>
            <a:r>
              <a:rPr lang="en-US" sz="2047" dirty="0"/>
              <a:t> </a:t>
            </a:r>
            <a:r>
              <a:rPr lang="en-US" sz="2047" dirty="0" err="1"/>
              <a:t>mustahkamlash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72207" y="639409"/>
            <a:ext cx="5544616" cy="5207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00990" lvl="0" algn="ctr">
              <a:lnSpc>
                <a:spcPct val="102000"/>
              </a:lnSpc>
              <a:spcBef>
                <a:spcPts val="35"/>
              </a:spcBef>
              <a:buSzPts val="1100"/>
              <a:tabLst>
                <a:tab pos="640715" algn="l"/>
              </a:tabLst>
            </a:pPr>
            <a:r>
              <a:rPr lang="ms-MY" sz="1600" dirty="0" smtClean="0">
                <a:solidFill>
                  <a:schemeClr val="tx2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3.</a:t>
            </a:r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Xonliklarga tegishli hududlarni ajratib</a:t>
            </a:r>
            <a:r>
              <a:rPr lang="ms-MY" sz="1600" spc="215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yozing.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R="301625" lvl="0" algn="just">
              <a:lnSpc>
                <a:spcPct val="96000"/>
              </a:lnSpc>
              <a:spcBef>
                <a:spcPts val="15"/>
              </a:spcBef>
            </a:pPr>
            <a:r>
              <a:rPr lang="ms-MY" sz="1200" dirty="0" smtClean="0">
                <a:solidFill>
                  <a:schemeClr val="tx2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	</a:t>
            </a:r>
            <a:endParaRPr lang="ru-RU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8567875"/>
              </p:ext>
            </p:extLst>
          </p:nvPr>
        </p:nvGraphicFramePr>
        <p:xfrm>
          <a:off x="72207" y="971971"/>
          <a:ext cx="5544615" cy="213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8205"/>
                <a:gridCol w="1848205"/>
                <a:gridCol w="1848205"/>
              </a:tblGrid>
              <a:tr h="280532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 smtClean="0">
                          <a:solidFill>
                            <a:schemeClr val="bg1"/>
                          </a:solidFill>
                        </a:rPr>
                        <a:t>Buxoro</a:t>
                      </a:r>
                      <a:r>
                        <a:rPr lang="en-US" sz="14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400" b="1" dirty="0" err="1" smtClean="0">
                          <a:solidFill>
                            <a:schemeClr val="bg1"/>
                          </a:solidFill>
                        </a:rPr>
                        <a:t>xonligi</a:t>
                      </a:r>
                      <a:endParaRPr lang="ru-RU" sz="14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 smtClean="0">
                          <a:solidFill>
                            <a:schemeClr val="bg1"/>
                          </a:solidFill>
                        </a:rPr>
                        <a:t>Xiva</a:t>
                      </a:r>
                      <a:r>
                        <a:rPr lang="en-US" sz="14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400" b="1" dirty="0" err="1" smtClean="0">
                          <a:solidFill>
                            <a:schemeClr val="bg1"/>
                          </a:solidFill>
                        </a:rPr>
                        <a:t>xonligi</a:t>
                      </a:r>
                      <a:endParaRPr lang="ru-RU" sz="14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 smtClean="0">
                          <a:solidFill>
                            <a:schemeClr val="bg1"/>
                          </a:solidFill>
                        </a:rPr>
                        <a:t>Qo</a:t>
                      </a:r>
                      <a:r>
                        <a:rPr lang="en-US" sz="1400" b="1" baseline="0" dirty="0" err="1" smtClean="0">
                          <a:solidFill>
                            <a:schemeClr val="bg1"/>
                          </a:solidFill>
                        </a:rPr>
                        <a:t>‘</a:t>
                      </a:r>
                      <a:r>
                        <a:rPr lang="en-US" sz="1400" b="1" dirty="0" err="1" smtClean="0">
                          <a:solidFill>
                            <a:schemeClr val="bg1"/>
                          </a:solidFill>
                        </a:rPr>
                        <a:t>qon</a:t>
                      </a:r>
                      <a:r>
                        <a:rPr lang="en-US" sz="14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400" b="1" dirty="0" err="1" smtClean="0">
                          <a:solidFill>
                            <a:schemeClr val="bg1"/>
                          </a:solidFill>
                        </a:rPr>
                        <a:t>xonligi</a:t>
                      </a:r>
                      <a:endParaRPr lang="ru-RU" sz="14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280532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 smtClean="0">
                          <a:solidFill>
                            <a:schemeClr val="bg1"/>
                          </a:solidFill>
                        </a:rPr>
                        <a:t>Buxoro</a:t>
                      </a:r>
                      <a:endParaRPr lang="ru-RU" sz="14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 smtClean="0">
                          <a:solidFill>
                            <a:schemeClr val="bg1"/>
                          </a:solidFill>
                        </a:rPr>
                        <a:t>Xiva</a:t>
                      </a:r>
                      <a:endParaRPr lang="ru-RU" sz="14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 smtClean="0">
                          <a:solidFill>
                            <a:schemeClr val="bg1"/>
                          </a:solidFill>
                        </a:rPr>
                        <a:t>Qo</a:t>
                      </a:r>
                      <a:r>
                        <a:rPr lang="en-US" sz="1400" b="1" baseline="0" dirty="0" err="1" smtClean="0">
                          <a:solidFill>
                            <a:schemeClr val="bg1"/>
                          </a:solidFill>
                        </a:rPr>
                        <a:t>‘</a:t>
                      </a:r>
                      <a:r>
                        <a:rPr lang="en-US" sz="1400" b="1" dirty="0" err="1" smtClean="0">
                          <a:solidFill>
                            <a:schemeClr val="bg1"/>
                          </a:solidFill>
                        </a:rPr>
                        <a:t>qon</a:t>
                      </a:r>
                      <a:endParaRPr lang="ru-RU" sz="14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280532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bg1"/>
                          </a:solidFill>
                        </a:rPr>
                        <a:t>Samarqand</a:t>
                      </a:r>
                      <a:endParaRPr lang="ru-RU" sz="14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 smtClean="0">
                          <a:solidFill>
                            <a:schemeClr val="bg1"/>
                          </a:solidFill>
                        </a:rPr>
                        <a:t>Ko</a:t>
                      </a:r>
                      <a:r>
                        <a:rPr lang="en-US" sz="1400" b="1" baseline="0" dirty="0" err="1" smtClean="0">
                          <a:solidFill>
                            <a:schemeClr val="bg1"/>
                          </a:solidFill>
                        </a:rPr>
                        <a:t>‘</a:t>
                      </a:r>
                      <a:r>
                        <a:rPr lang="en-US" sz="1400" b="1" dirty="0" err="1" smtClean="0">
                          <a:solidFill>
                            <a:schemeClr val="bg1"/>
                          </a:solidFill>
                        </a:rPr>
                        <a:t>hna</a:t>
                      </a:r>
                      <a:r>
                        <a:rPr lang="en-US" sz="14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400" b="1" dirty="0" err="1" smtClean="0">
                          <a:solidFill>
                            <a:schemeClr val="bg1"/>
                          </a:solidFill>
                        </a:rPr>
                        <a:t>Urganch</a:t>
                      </a:r>
                      <a:endParaRPr lang="ru-RU" sz="14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 smtClean="0">
                          <a:solidFill>
                            <a:schemeClr val="bg1"/>
                          </a:solidFill>
                        </a:rPr>
                        <a:t>Andijon</a:t>
                      </a:r>
                      <a:endParaRPr lang="ru-RU" sz="14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280532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 smtClean="0">
                          <a:solidFill>
                            <a:schemeClr val="bg1"/>
                          </a:solidFill>
                        </a:rPr>
                        <a:t>Shahrisabz</a:t>
                      </a:r>
                      <a:endParaRPr lang="ru-RU" sz="14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 smtClean="0">
                          <a:solidFill>
                            <a:schemeClr val="bg1"/>
                          </a:solidFill>
                        </a:rPr>
                        <a:t>Qo</a:t>
                      </a:r>
                      <a:r>
                        <a:rPr lang="en-US" sz="1400" b="1" baseline="0" dirty="0" err="1" smtClean="0">
                          <a:solidFill>
                            <a:schemeClr val="bg1"/>
                          </a:solidFill>
                        </a:rPr>
                        <a:t>‘</a:t>
                      </a:r>
                      <a:r>
                        <a:rPr lang="en-US" sz="1400" b="1" dirty="0" err="1" smtClean="0">
                          <a:solidFill>
                            <a:schemeClr val="bg1"/>
                          </a:solidFill>
                        </a:rPr>
                        <a:t>ng</a:t>
                      </a:r>
                      <a:r>
                        <a:rPr lang="en-US" sz="1400" b="1" baseline="0" dirty="0" err="1" smtClean="0">
                          <a:solidFill>
                            <a:schemeClr val="bg1"/>
                          </a:solidFill>
                        </a:rPr>
                        <a:t>‘</a:t>
                      </a:r>
                      <a:r>
                        <a:rPr lang="en-US" sz="1400" b="1" dirty="0" err="1" smtClean="0">
                          <a:solidFill>
                            <a:schemeClr val="bg1"/>
                          </a:solidFill>
                        </a:rPr>
                        <a:t>irot</a:t>
                      </a:r>
                      <a:endParaRPr lang="ru-RU" sz="14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bg1"/>
                          </a:solidFill>
                        </a:rPr>
                        <a:t>Namangan</a:t>
                      </a:r>
                      <a:endParaRPr lang="ru-RU" sz="14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280532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 smtClean="0">
                          <a:solidFill>
                            <a:schemeClr val="bg1"/>
                          </a:solidFill>
                        </a:rPr>
                        <a:t>Termiz</a:t>
                      </a:r>
                      <a:r>
                        <a:rPr lang="en-US" sz="14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endParaRPr lang="ru-RU" sz="14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 smtClean="0">
                          <a:solidFill>
                            <a:schemeClr val="bg1"/>
                          </a:solidFill>
                        </a:rPr>
                        <a:t>Hazorasp</a:t>
                      </a:r>
                      <a:endParaRPr lang="ru-RU" sz="14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 smtClean="0">
                          <a:solidFill>
                            <a:schemeClr val="bg1"/>
                          </a:solidFill>
                        </a:rPr>
                        <a:t>Marg</a:t>
                      </a:r>
                      <a:r>
                        <a:rPr lang="en-US" sz="1400" b="1" baseline="0" dirty="0" err="1" smtClean="0">
                          <a:solidFill>
                            <a:schemeClr val="bg1"/>
                          </a:solidFill>
                        </a:rPr>
                        <a:t>‘</a:t>
                      </a:r>
                      <a:r>
                        <a:rPr lang="en-US" sz="1400" b="1" dirty="0" err="1" smtClean="0">
                          <a:solidFill>
                            <a:schemeClr val="bg1"/>
                          </a:solidFill>
                        </a:rPr>
                        <a:t>ilon</a:t>
                      </a:r>
                      <a:endParaRPr lang="ru-RU" sz="14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280532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 smtClean="0">
                          <a:solidFill>
                            <a:schemeClr val="bg1"/>
                          </a:solidFill>
                        </a:rPr>
                        <a:t>Qarshi</a:t>
                      </a:r>
                      <a:endParaRPr lang="ru-RU" sz="14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 smtClean="0">
                          <a:solidFill>
                            <a:schemeClr val="bg1"/>
                          </a:solidFill>
                        </a:rPr>
                        <a:t>Yangi</a:t>
                      </a:r>
                      <a:r>
                        <a:rPr lang="en-US" sz="1400" b="1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400" b="1" baseline="0" dirty="0" err="1" smtClean="0">
                          <a:solidFill>
                            <a:schemeClr val="bg1"/>
                          </a:solidFill>
                        </a:rPr>
                        <a:t>Urganch</a:t>
                      </a:r>
                      <a:endParaRPr lang="ru-RU" sz="14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bg1"/>
                          </a:solidFill>
                        </a:rPr>
                        <a:t>Toshkent, </a:t>
                      </a:r>
                      <a:r>
                        <a:rPr lang="en-US" sz="1400" b="1" dirty="0" err="1" smtClean="0">
                          <a:solidFill>
                            <a:schemeClr val="bg1"/>
                          </a:solidFill>
                        </a:rPr>
                        <a:t>O</a:t>
                      </a:r>
                      <a:r>
                        <a:rPr lang="en-US" sz="1400" b="1" baseline="0" dirty="0" err="1" smtClean="0">
                          <a:solidFill>
                            <a:schemeClr val="bg1"/>
                          </a:solidFill>
                        </a:rPr>
                        <a:t>‘</a:t>
                      </a:r>
                      <a:r>
                        <a:rPr lang="en-US" sz="1400" b="1" dirty="0" err="1" smtClean="0">
                          <a:solidFill>
                            <a:schemeClr val="bg1"/>
                          </a:solidFill>
                        </a:rPr>
                        <a:t>zgan</a:t>
                      </a:r>
                      <a:r>
                        <a:rPr lang="en-US" sz="14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endParaRPr lang="ru-RU" sz="14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280532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 smtClean="0">
                          <a:solidFill>
                            <a:schemeClr val="bg1"/>
                          </a:solidFill>
                        </a:rPr>
                        <a:t>Kitob</a:t>
                      </a:r>
                      <a:endParaRPr lang="ru-RU" sz="14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 smtClean="0">
                          <a:solidFill>
                            <a:schemeClr val="bg1"/>
                          </a:solidFill>
                        </a:rPr>
                        <a:t>Xo</a:t>
                      </a:r>
                      <a:r>
                        <a:rPr lang="en-US" sz="1400" b="1" baseline="0" dirty="0" err="1" smtClean="0">
                          <a:solidFill>
                            <a:schemeClr val="bg1"/>
                          </a:solidFill>
                        </a:rPr>
                        <a:t>‘</a:t>
                      </a:r>
                      <a:r>
                        <a:rPr lang="en-US" sz="1400" b="1" dirty="0" err="1" smtClean="0">
                          <a:solidFill>
                            <a:schemeClr val="bg1"/>
                          </a:solidFill>
                        </a:rPr>
                        <a:t>jayli</a:t>
                      </a:r>
                      <a:endParaRPr lang="ru-RU" sz="14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 smtClean="0">
                          <a:solidFill>
                            <a:schemeClr val="bg1"/>
                          </a:solidFill>
                        </a:rPr>
                        <a:t>Turkiston</a:t>
                      </a:r>
                      <a:r>
                        <a:rPr lang="en-US" sz="1400" b="1" dirty="0" smtClean="0">
                          <a:solidFill>
                            <a:schemeClr val="bg1"/>
                          </a:solidFill>
                        </a:rPr>
                        <a:t>, </a:t>
                      </a:r>
                      <a:r>
                        <a:rPr lang="en-US" sz="1400" b="1" dirty="0" err="1" smtClean="0">
                          <a:solidFill>
                            <a:schemeClr val="bg1"/>
                          </a:solidFill>
                        </a:rPr>
                        <a:t>Pishpak</a:t>
                      </a:r>
                      <a:endParaRPr lang="ru-RU" sz="14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7546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72207" y="132269"/>
            <a:ext cx="5688831" cy="38626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Buxoro</a:t>
            </a:r>
            <a:r>
              <a:rPr lang="en-US" dirty="0"/>
              <a:t> </a:t>
            </a:r>
            <a:r>
              <a:rPr lang="en-US" dirty="0" err="1" smtClean="0"/>
              <a:t>amirligining</a:t>
            </a:r>
            <a:r>
              <a:rPr lang="en-US" dirty="0" smtClean="0"/>
              <a:t> </a:t>
            </a:r>
            <a:r>
              <a:rPr lang="en-US" dirty="0" err="1" smtClean="0"/>
              <a:t>davlat</a:t>
            </a:r>
            <a:r>
              <a:rPr lang="en-US" dirty="0" smtClean="0"/>
              <a:t> </a:t>
            </a:r>
            <a:r>
              <a:rPr lang="en-US" dirty="0" err="1" smtClean="0"/>
              <a:t>boshqaruvi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16223" y="683940"/>
            <a:ext cx="5184576" cy="2259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20000"/>
              </a:spcBef>
            </a:pPr>
            <a:r>
              <a:rPr lang="ms-MY" sz="14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	</a:t>
            </a:r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Buxoro amirligida oliy hukmdor amir </a:t>
            </a:r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hisoblangan. Amirlikni </a:t>
            </a:r>
            <a:r>
              <a:rPr lang="ms-MY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mang‘itlar sulolasi</a:t>
            </a:r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ga mansub cheklanmagan hokimiyatga ega bo‘lgan hukmdorlar boshqargan.</a:t>
            </a:r>
          </a:p>
          <a:p>
            <a:pPr lvl="0" algn="just">
              <a:spcBef>
                <a:spcPct val="20000"/>
              </a:spcBef>
            </a:pPr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Buxoro shahri amirlikning ma’muriy markazi edi</a:t>
            </a:r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</a:p>
          <a:p>
            <a:pPr lvl="0" algn="just">
              <a:spcBef>
                <a:spcPct val="20000"/>
              </a:spcBef>
            </a:pPr>
            <a:r>
              <a:rPr lang="ms-MY" sz="16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</a:t>
            </a:r>
            <a:r>
              <a:rPr lang="ms-MY" sz="16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shbegi</a:t>
            </a:r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-  bosh vazir</a:t>
            </a:r>
          </a:p>
          <a:p>
            <a:pPr lvl="0" algn="just">
              <a:spcBef>
                <a:spcPct val="20000"/>
              </a:spcBef>
            </a:pPr>
            <a:r>
              <a:rPr lang="ms-MY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Devonbegi</a:t>
            </a:r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Moliya va xazina ishlari, soliqlar </a:t>
            </a:r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to‘planishi kabi sohalarni idora qilgan.</a:t>
            </a:r>
          </a:p>
          <a:p>
            <a:pPr lvl="0" algn="just">
              <a:spcBef>
                <a:spcPct val="20000"/>
              </a:spcBef>
            </a:pPr>
            <a:r>
              <a:rPr lang="ms-MY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Mirzaboshi</a:t>
            </a:r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-amirlik hujjatlarini yuritishga ma’sul shaxs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970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72208" y="132269"/>
            <a:ext cx="5688830" cy="386260"/>
          </a:xfrm>
        </p:spPr>
        <p:txBody>
          <a:bodyPr>
            <a:normAutofit/>
          </a:bodyPr>
          <a:lstStyle/>
          <a:p>
            <a:r>
              <a:rPr lang="en-US" sz="2400" dirty="0" err="1"/>
              <a:t>Buxoro</a:t>
            </a:r>
            <a:r>
              <a:rPr lang="en-US" sz="2400" dirty="0"/>
              <a:t> </a:t>
            </a:r>
            <a:r>
              <a:rPr lang="en-US" sz="2400" dirty="0" err="1" smtClean="0"/>
              <a:t>amirligida</a:t>
            </a:r>
            <a:r>
              <a:rPr lang="en-US" sz="2400" dirty="0" smtClean="0"/>
              <a:t> </a:t>
            </a:r>
            <a:r>
              <a:rPr lang="en-US" sz="2400" dirty="0" err="1"/>
              <a:t>davlat</a:t>
            </a:r>
            <a:r>
              <a:rPr lang="en-US" sz="2400" dirty="0"/>
              <a:t> </a:t>
            </a:r>
            <a:r>
              <a:rPr lang="en-US" sz="2400" dirty="0" err="1" smtClean="0"/>
              <a:t>mansablar</a:t>
            </a:r>
            <a:r>
              <a:rPr lang="en-US" dirty="0" err="1" smtClean="0"/>
              <a:t>i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72207" y="639409"/>
            <a:ext cx="3096343" cy="2843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297815">
              <a:lnSpc>
                <a:spcPct val="96000"/>
              </a:lnSpc>
              <a:spcBef>
                <a:spcPts val="20"/>
              </a:spcBef>
            </a:pPr>
            <a:r>
              <a:rPr lang="ms-MY" sz="13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endParaRPr lang="ru-RU" sz="13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6223" y="567202"/>
            <a:ext cx="3456384" cy="2539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20000"/>
              </a:spcBef>
            </a:pPr>
            <a:r>
              <a:rPr lang="ms-MY" sz="15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Mushrif</a:t>
            </a:r>
            <a:r>
              <a:rPr lang="ms-MY" sz="15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ms-MY" sz="15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– </a:t>
            </a:r>
            <a:r>
              <a:rPr lang="ms-MY" sz="15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soliqlarni o‘z </a:t>
            </a:r>
            <a:r>
              <a:rPr lang="ms-MY" sz="15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vaqtida yig‘ish va ularni hisobga olib borishga javobgar </a:t>
            </a:r>
            <a:r>
              <a:rPr lang="ms-MY" sz="15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shaxs. </a:t>
            </a:r>
          </a:p>
          <a:p>
            <a:pPr lvl="0" algn="just">
              <a:spcBef>
                <a:spcPct val="20000"/>
              </a:spcBef>
            </a:pPr>
            <a:r>
              <a:rPr lang="ms-MY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Dodxoh -</a:t>
            </a:r>
            <a:r>
              <a:rPr lang="ms-MY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xalqning shikoyatlari bilan shug‘ullangan.</a:t>
            </a:r>
          </a:p>
          <a:p>
            <a:pPr lvl="0" algn="just">
              <a:spcBef>
                <a:spcPct val="20000"/>
              </a:spcBef>
            </a:pPr>
            <a:r>
              <a:rPr lang="ms-MY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Parvonachi - </a:t>
            </a:r>
            <a:r>
              <a:rPr lang="ms-MY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oliy hukmdor farmonlarini e’lon qilgan.</a:t>
            </a:r>
          </a:p>
          <a:p>
            <a:pPr lvl="0" algn="just">
              <a:spcBef>
                <a:spcPct val="20000"/>
              </a:spcBef>
            </a:pPr>
            <a:r>
              <a:rPr lang="ms-MY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Shayxulislom - </a:t>
            </a:r>
            <a:r>
              <a:rPr lang="ms-MY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shariat qoidalari va qonunlar ijrosi, sud ishlarini nazorat qilgan.</a:t>
            </a:r>
            <a:endParaRPr lang="ru-RU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User\Desktop\Ar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2607" y="757376"/>
            <a:ext cx="1944216" cy="2158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2281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72208" y="132269"/>
            <a:ext cx="5256762" cy="386260"/>
          </a:xfrm>
        </p:spPr>
        <p:txBody>
          <a:bodyPr>
            <a:normAutofit/>
          </a:bodyPr>
          <a:lstStyle/>
          <a:p>
            <a:r>
              <a:rPr lang="en-US" sz="2400" dirty="0" err="1"/>
              <a:t>Buxoro</a:t>
            </a:r>
            <a:r>
              <a:rPr lang="en-US" sz="2400" dirty="0"/>
              <a:t> </a:t>
            </a:r>
            <a:r>
              <a:rPr lang="en-US" sz="2400" dirty="0" err="1" smtClean="0"/>
              <a:t>amirligida</a:t>
            </a:r>
            <a:r>
              <a:rPr lang="en-US" sz="2400" dirty="0" smtClean="0"/>
              <a:t> </a:t>
            </a:r>
            <a:r>
              <a:rPr lang="en-US" sz="2400" dirty="0" err="1" smtClean="0"/>
              <a:t>davlat</a:t>
            </a:r>
            <a:r>
              <a:rPr lang="en-US" sz="2400" dirty="0" smtClean="0"/>
              <a:t> </a:t>
            </a:r>
            <a:r>
              <a:rPr lang="en-US" sz="2400" dirty="0" err="1" smtClean="0"/>
              <a:t>mansablari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72207" y="639409"/>
            <a:ext cx="3096343" cy="2843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297815">
              <a:lnSpc>
                <a:spcPct val="96000"/>
              </a:lnSpc>
              <a:spcBef>
                <a:spcPts val="20"/>
              </a:spcBef>
            </a:pPr>
            <a:r>
              <a:rPr lang="ms-MY" sz="13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endParaRPr lang="ru-RU" sz="13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4215" y="923782"/>
            <a:ext cx="5472608" cy="5816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endParaRPr lang="ru-RU" sz="1500" dirty="0">
              <a:solidFill>
                <a:prstClr val="black"/>
              </a:solidFill>
              <a:latin typeface="Calibri"/>
            </a:endParaRPr>
          </a:p>
          <a:p>
            <a:pPr marL="192881" indent="-192881">
              <a:spcBef>
                <a:spcPct val="20000"/>
              </a:spcBef>
              <a:buFont typeface="Arial" pitchFamily="34" charset="0"/>
              <a:buChar char="•"/>
            </a:pPr>
            <a:endParaRPr lang="ru-RU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2206" y="683940"/>
            <a:ext cx="5832649" cy="24574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6360" marR="299720" lvl="0" algn="just">
              <a:lnSpc>
                <a:spcPct val="96000"/>
              </a:lnSpc>
              <a:spcBef>
                <a:spcPts val="75"/>
              </a:spcBef>
            </a:pPr>
            <a:r>
              <a:rPr lang="ms-MY" sz="14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Muftiy </a:t>
            </a:r>
            <a:r>
              <a:rPr lang="ms-MY" sz="14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- diniy - huquqiy masalalar bilan shug‘ullangan.</a:t>
            </a:r>
          </a:p>
          <a:p>
            <a:pPr marL="86360" marR="299720" lvl="0" algn="just">
              <a:lnSpc>
                <a:spcPct val="96000"/>
              </a:lnSpc>
              <a:spcBef>
                <a:spcPts val="75"/>
              </a:spcBef>
            </a:pPr>
            <a:r>
              <a:rPr lang="ms-MY" sz="14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Muhtasib</a:t>
            </a:r>
            <a:r>
              <a:rPr lang="ms-MY" sz="14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	- shariat qoidalarining bajarilishi va amal qilinishi masalalari bilan shug‘ullangan</a:t>
            </a:r>
            <a:r>
              <a:rPr lang="ms-MY" sz="14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</a:p>
          <a:p>
            <a:pPr marL="86360" marR="299720" lvl="0" algn="just">
              <a:lnSpc>
                <a:spcPct val="96000"/>
              </a:lnSpc>
              <a:spcBef>
                <a:spcPts val="75"/>
              </a:spcBef>
            </a:pPr>
            <a:r>
              <a:rPr lang="ms-MY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Qozikalon - </a:t>
            </a:r>
            <a:r>
              <a:rPr lang="ms-MY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 boshlig‘i.</a:t>
            </a:r>
          </a:p>
          <a:p>
            <a:pPr marL="86360" marR="299720" lvl="0" algn="just">
              <a:lnSpc>
                <a:spcPct val="96000"/>
              </a:lnSpc>
              <a:spcBef>
                <a:spcPts val="75"/>
              </a:spcBef>
            </a:pPr>
            <a:r>
              <a:rPr lang="ms-MY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Sadr </a:t>
            </a:r>
            <a:r>
              <a:rPr lang="ms-MY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vaqf ishlari va mulklari bilan shug‘ullangan.</a:t>
            </a:r>
            <a:endParaRPr lang="ms-MY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6360" marR="299720" lvl="0" algn="just">
              <a:lnSpc>
                <a:spcPct val="96000"/>
              </a:lnSpc>
              <a:spcBef>
                <a:spcPts val="75"/>
              </a:spcBef>
            </a:pPr>
            <a:r>
              <a:rPr lang="ms-MY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Otaliq - </a:t>
            </a:r>
            <a:r>
              <a:rPr lang="ms-MY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valiahd tarbiyasi bilan shug‘ullangan.</a:t>
            </a:r>
          </a:p>
          <a:p>
            <a:pPr marL="86360" marR="299720" lvl="0" algn="just">
              <a:lnSpc>
                <a:spcPct val="96000"/>
              </a:lnSpc>
              <a:spcBef>
                <a:spcPts val="75"/>
              </a:spcBef>
            </a:pPr>
            <a:r>
              <a:rPr lang="ms-MY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To‘pchiboshi - </a:t>
            </a:r>
            <a:r>
              <a:rPr lang="ms-MY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amir qo‘shinlarining bosh qo‘mondoni.</a:t>
            </a:r>
          </a:p>
          <a:p>
            <a:pPr marL="86360" marR="299720" lvl="0" algn="just">
              <a:lnSpc>
                <a:spcPct val="96000"/>
              </a:lnSpc>
              <a:spcBef>
                <a:spcPts val="75"/>
              </a:spcBef>
            </a:pPr>
            <a:r>
              <a:rPr lang="ms-MY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Mirshabboshi </a:t>
            </a:r>
            <a:r>
              <a:rPr lang="ms-MY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amir soqchilari boshlig‘i, u shaharda  tinchlik va tartibni saqlashga ma’sul bo‘lgan.</a:t>
            </a:r>
          </a:p>
          <a:p>
            <a:pPr marL="86360" marR="299720" lvl="0" algn="just">
              <a:lnSpc>
                <a:spcPct val="96000"/>
              </a:lnSpc>
              <a:spcBef>
                <a:spcPts val="75"/>
              </a:spcBef>
            </a:pPr>
            <a:r>
              <a:rPr lang="ms-MY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Ko‘kaldosh - </a:t>
            </a:r>
            <a:r>
              <a:rPr lang="ms-MY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 xavfsizligi, amirning yaqinlari, do‘stlari va dushmanlari to‘g‘risida ma’lumotlar to‘plash bilan shug‘ullangan.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4893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144216" y="132269"/>
            <a:ext cx="5184754" cy="38626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Xiva</a:t>
            </a:r>
            <a:r>
              <a:rPr lang="en-US" dirty="0"/>
              <a:t> </a:t>
            </a:r>
            <a:r>
              <a:rPr lang="en-US" dirty="0" err="1" smtClean="0"/>
              <a:t>xonligining</a:t>
            </a:r>
            <a:r>
              <a:rPr lang="en-US" dirty="0" smtClean="0"/>
              <a:t> </a:t>
            </a:r>
            <a:r>
              <a:rPr lang="en-US" dirty="0" err="1" smtClean="0"/>
              <a:t>davlat</a:t>
            </a:r>
            <a:r>
              <a:rPr lang="en-US" dirty="0" smtClean="0"/>
              <a:t> </a:t>
            </a:r>
            <a:r>
              <a:rPr lang="en-US" dirty="0" err="1" smtClean="0"/>
              <a:t>boshqaruvi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72207" y="639409"/>
            <a:ext cx="3096343" cy="2843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297815">
              <a:lnSpc>
                <a:spcPct val="96000"/>
              </a:lnSpc>
              <a:spcBef>
                <a:spcPts val="20"/>
              </a:spcBef>
            </a:pPr>
            <a:r>
              <a:rPr lang="ms-MY" sz="13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endParaRPr lang="ru-RU" sz="13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4215" y="923782"/>
            <a:ext cx="5472608" cy="5816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endParaRPr lang="ru-RU" sz="1500" dirty="0">
              <a:solidFill>
                <a:prstClr val="black"/>
              </a:solidFill>
              <a:latin typeface="Calibri"/>
            </a:endParaRPr>
          </a:p>
          <a:p>
            <a:pPr marL="192881" indent="-192881">
              <a:spcBef>
                <a:spcPct val="20000"/>
              </a:spcBef>
              <a:buFont typeface="Arial" pitchFamily="34" charset="0"/>
              <a:buChar char="•"/>
            </a:pPr>
            <a:endParaRPr lang="ru-RU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6223" y="683939"/>
            <a:ext cx="5400600" cy="1945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20000"/>
              </a:spcBef>
            </a:pP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   </a:t>
            </a:r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Xiva </a:t>
            </a:r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xonligi </a:t>
            </a:r>
            <a:r>
              <a:rPr lang="ms-MY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qo‘ng‘irotlar sulolasi</a:t>
            </a:r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tomonidan boshqarilib, uning oliy hukmdori xon </a:t>
            </a:r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hisoblangan</a:t>
            </a:r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U cheklanmagan ma’muriy, harbiy </a:t>
            </a:r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hokimiyatga ega bo‘lgan.</a:t>
            </a:r>
          </a:p>
          <a:p>
            <a:pPr lvl="0" algn="just">
              <a:spcBef>
                <a:spcPct val="20000"/>
              </a:spcBef>
            </a:pPr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Xon qarorgohi Xiva shahrida joylashgan.</a:t>
            </a:r>
          </a:p>
          <a:p>
            <a:pPr lvl="0" algn="just">
              <a:spcBef>
                <a:spcPct val="20000"/>
              </a:spcBef>
            </a:pPr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Xonlikda Xiva, Urganch, Qiyot, Hazorasp, Qo‘ng‘irot kabi shaharlar ma’muriy, savdo-sotiq va madaniy markazlar hisoblangan.</a:t>
            </a:r>
          </a:p>
        </p:txBody>
      </p:sp>
    </p:spTree>
    <p:extLst>
      <p:ext uri="{BB962C8B-B14F-4D97-AF65-F5344CB8AC3E}">
        <p14:creationId xmlns:p14="http://schemas.microsoft.com/office/powerpoint/2010/main" val="3369663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1420</TotalTime>
  <Words>470</Words>
  <Application>Microsoft Office PowerPoint</Application>
  <PresentationFormat>Произвольный</PresentationFormat>
  <Paragraphs>104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Calibri</vt:lpstr>
      <vt:lpstr>Open Sans</vt:lpstr>
      <vt:lpstr>Open Sans Light</vt:lpstr>
      <vt:lpstr>Times New Roman</vt:lpstr>
      <vt:lpstr>1_Office Theme</vt:lpstr>
      <vt:lpstr>Office Theme</vt:lpstr>
      <vt:lpstr>7_Office Theme</vt:lpstr>
      <vt:lpstr>Презентация PowerPoint</vt:lpstr>
      <vt:lpstr>Reja:</vt:lpstr>
      <vt:lpstr>O‘tilgan mavzuni mustahkamlash</vt:lpstr>
      <vt:lpstr>O‘tilgan mavzuni mustahkamlash</vt:lpstr>
      <vt:lpstr>O‘tilgan mavzuni mustahkamlash</vt:lpstr>
      <vt:lpstr>Buxoro amirligining davlat boshqaruvi</vt:lpstr>
      <vt:lpstr>Buxoro amirligida davlat mansablari</vt:lpstr>
      <vt:lpstr>Buxoro amirligida davlat mansablari</vt:lpstr>
      <vt:lpstr>Xiva xonligining davlat boshqaruvi </vt:lpstr>
      <vt:lpstr>Xiva xonligidagi davlat mansablari </vt:lpstr>
      <vt:lpstr>Qo‘qon xonligi davlat boshqaruvi</vt:lpstr>
      <vt:lpstr>Qo‘qon xonligidagi davlat mansablari </vt:lpstr>
      <vt:lpstr>Xulosa</vt:lpstr>
      <vt:lpstr>Mustaqil bajarish uchun topshiriq: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Учетная запись Майкрософт</cp:lastModifiedBy>
  <cp:revision>67</cp:revision>
  <dcterms:created xsi:type="dcterms:W3CDTF">2020-09-01T02:59:58Z</dcterms:created>
  <dcterms:modified xsi:type="dcterms:W3CDTF">2020-09-15T12:13:17Z</dcterms:modified>
</cp:coreProperties>
</file>