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876" r:id="rId12"/>
    <p:sldId id="1819" r:id="rId13"/>
    <p:sldId id="1879" r:id="rId14"/>
    <p:sldId id="1849" r:id="rId15"/>
    <p:sldId id="1873" r:id="rId16"/>
    <p:sldId id="1892" r:id="rId17"/>
    <p:sldId id="1893" r:id="rId18"/>
    <p:sldId id="1894" r:id="rId19"/>
    <p:sldId id="1895" r:id="rId20"/>
    <p:sldId id="1896" r:id="rId21"/>
    <p:sldId id="1899" r:id="rId22"/>
    <p:sldId id="1898" r:id="rId23"/>
    <p:sldId id="1897" r:id="rId24"/>
    <p:sldId id="1870" r:id="rId25"/>
    <p:sldId id="1900" r:id="rId26"/>
    <p:sldId id="1901" r:id="rId27"/>
    <p:sldId id="1888" r:id="rId28"/>
    <p:sldId id="1891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876"/>
            <p14:sldId id="1819"/>
            <p14:sldId id="1879"/>
            <p14:sldId id="1849"/>
            <p14:sldId id="1873"/>
            <p14:sldId id="1892"/>
            <p14:sldId id="1893"/>
            <p14:sldId id="1894"/>
            <p14:sldId id="1895"/>
            <p14:sldId id="1896"/>
            <p14:sldId id="1899"/>
            <p14:sldId id="1898"/>
            <p14:sldId id="1897"/>
            <p14:sldId id="1870"/>
            <p14:sldId id="1900"/>
            <p14:sldId id="1901"/>
            <p14:sldId id="1888"/>
            <p14:sldId id="189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F85FF"/>
    <a:srgbClr val="CC0066"/>
    <a:srgbClr val="0000FF"/>
    <a:srgbClr val="66FF66"/>
    <a:srgbClr val="ECB7FF"/>
    <a:srgbClr val="00FF00"/>
    <a:srgbClr val="FF6600"/>
    <a:srgbClr val="CC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E9FF1-CDAE-4C9C-A113-03467A263A13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FD0567C6-805C-4F63-B7AC-73B7BC35F9A6}">
      <dgm:prSet phldrT="[Текст]" custT="1"/>
      <dgm:spPr/>
      <dgm:t>
        <a:bodyPr/>
        <a:lstStyle/>
        <a:p>
          <a:r>
            <a:rPr lang="en-US" sz="1800" dirty="0" err="1" smtClean="0"/>
            <a:t>Ko‘chirma</a:t>
          </a:r>
          <a:r>
            <a:rPr lang="en-US" sz="1800" dirty="0" smtClean="0"/>
            <a:t> gap </a:t>
          </a:r>
          <a:r>
            <a:rPr lang="en-US" sz="1800" dirty="0" err="1" smtClean="0"/>
            <a:t>tarkibidagi</a:t>
          </a:r>
          <a:r>
            <a:rPr lang="en-US" sz="1800" dirty="0" smtClean="0"/>
            <a:t> </a:t>
          </a:r>
          <a:r>
            <a:rPr lang="en-US" sz="1800" b="1" dirty="0" err="1" smtClean="0"/>
            <a:t>kirish</a:t>
          </a:r>
          <a:r>
            <a:rPr lang="en-US" sz="1800" b="1" dirty="0" smtClean="0"/>
            <a:t>, </a:t>
          </a:r>
          <a:r>
            <a:rPr lang="en-US" sz="1800" b="1" dirty="0" err="1" smtClean="0"/>
            <a:t>undov</a:t>
          </a:r>
          <a:r>
            <a:rPr lang="en-US" sz="1800" dirty="0" smtClean="0"/>
            <a:t> </a:t>
          </a:r>
          <a:r>
            <a:rPr lang="en-US" sz="1800" dirty="0" err="1" smtClean="0"/>
            <a:t>so‘zlar</a:t>
          </a:r>
          <a:endParaRPr lang="ru-RU" sz="1800" dirty="0"/>
        </a:p>
      </dgm:t>
    </dgm:pt>
    <dgm:pt modelId="{0043E2B9-5D35-429A-9DE5-7DDBD7C88DB8}" type="parTrans" cxnId="{A8C92D91-D1A0-4AFC-8CF2-20BBBE10EB11}">
      <dgm:prSet/>
      <dgm:spPr/>
      <dgm:t>
        <a:bodyPr/>
        <a:lstStyle/>
        <a:p>
          <a:endParaRPr lang="ru-RU"/>
        </a:p>
      </dgm:t>
    </dgm:pt>
    <dgm:pt modelId="{2BEC91D8-857C-4CEB-83B7-E2113BD9C322}" type="sibTrans" cxnId="{A8C92D91-D1A0-4AFC-8CF2-20BBBE10EB11}">
      <dgm:prSet/>
      <dgm:spPr/>
      <dgm:t>
        <a:bodyPr/>
        <a:lstStyle/>
        <a:p>
          <a:endParaRPr lang="ru-RU"/>
        </a:p>
      </dgm:t>
    </dgm:pt>
    <dgm:pt modelId="{EDC255AF-5DBD-4BB2-9284-3923404D3ED3}">
      <dgm:prSet phldrT="[Текст]" custT="1"/>
      <dgm:spPr/>
      <dgm:t>
        <a:bodyPr/>
        <a:lstStyle/>
        <a:p>
          <a:r>
            <a:rPr lang="en-US" sz="1800" dirty="0" err="1" smtClean="0"/>
            <a:t>Tushib</a:t>
          </a:r>
          <a:r>
            <a:rPr lang="en-US" sz="1800" dirty="0" smtClean="0"/>
            <a:t> </a:t>
          </a:r>
          <a:r>
            <a:rPr lang="en-US" sz="1800" dirty="0" err="1" smtClean="0"/>
            <a:t>qoladi</a:t>
          </a:r>
          <a:endParaRPr lang="ru-RU" sz="1800" dirty="0"/>
        </a:p>
      </dgm:t>
    </dgm:pt>
    <dgm:pt modelId="{A93980CC-6674-4EB4-AE62-7BD2FDA6AB54}" type="parTrans" cxnId="{7AE2D0DA-D835-4DB5-989C-BE3D064C0C04}">
      <dgm:prSet/>
      <dgm:spPr/>
      <dgm:t>
        <a:bodyPr/>
        <a:lstStyle/>
        <a:p>
          <a:endParaRPr lang="ru-RU"/>
        </a:p>
      </dgm:t>
    </dgm:pt>
    <dgm:pt modelId="{C543045F-6285-4689-8C9D-9A92B868F6DA}" type="sibTrans" cxnId="{7AE2D0DA-D835-4DB5-989C-BE3D064C0C04}">
      <dgm:prSet/>
      <dgm:spPr/>
      <dgm:t>
        <a:bodyPr/>
        <a:lstStyle/>
        <a:p>
          <a:endParaRPr lang="ru-RU"/>
        </a:p>
      </dgm:t>
    </dgm:pt>
    <dgm:pt modelId="{597D64B1-FB01-4BE4-B8C2-2E7CCCA332D7}" type="pres">
      <dgm:prSet presAssocID="{EA6E9FF1-CDAE-4C9C-A113-03467A263A13}" presName="Name0" presStyleCnt="0">
        <dgm:presLayoutVars>
          <dgm:dir/>
          <dgm:animLvl val="lvl"/>
          <dgm:resizeHandles val="exact"/>
        </dgm:presLayoutVars>
      </dgm:prSet>
      <dgm:spPr/>
    </dgm:pt>
    <dgm:pt modelId="{2D00B75E-1CBF-4E15-BCDF-30AC402F317F}" type="pres">
      <dgm:prSet presAssocID="{FD0567C6-805C-4F63-B7AC-73B7BC35F9A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DC527-4E30-4B06-8B78-0E78AADAF981}" type="pres">
      <dgm:prSet presAssocID="{2BEC91D8-857C-4CEB-83B7-E2113BD9C322}" presName="parTxOnlySpace" presStyleCnt="0"/>
      <dgm:spPr/>
    </dgm:pt>
    <dgm:pt modelId="{8281574B-9752-44B1-8F91-100B0A56BA0F}" type="pres">
      <dgm:prSet presAssocID="{EDC255AF-5DBD-4BB2-9284-3923404D3ED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2D0DA-D835-4DB5-989C-BE3D064C0C04}" srcId="{EA6E9FF1-CDAE-4C9C-A113-03467A263A13}" destId="{EDC255AF-5DBD-4BB2-9284-3923404D3ED3}" srcOrd="1" destOrd="0" parTransId="{A93980CC-6674-4EB4-AE62-7BD2FDA6AB54}" sibTransId="{C543045F-6285-4689-8C9D-9A92B868F6DA}"/>
    <dgm:cxn modelId="{46A1CDBD-B276-47F1-A30A-9DDFFA80FA8E}" type="presOf" srcId="{FD0567C6-805C-4F63-B7AC-73B7BC35F9A6}" destId="{2D00B75E-1CBF-4E15-BCDF-30AC402F317F}" srcOrd="0" destOrd="0" presId="urn:microsoft.com/office/officeart/2005/8/layout/chevron1"/>
    <dgm:cxn modelId="{4AAC8750-B24A-4634-9225-BF46646A7744}" type="presOf" srcId="{EA6E9FF1-CDAE-4C9C-A113-03467A263A13}" destId="{597D64B1-FB01-4BE4-B8C2-2E7CCCA332D7}" srcOrd="0" destOrd="0" presId="urn:microsoft.com/office/officeart/2005/8/layout/chevron1"/>
    <dgm:cxn modelId="{877CEA40-C5CF-4831-BE22-0B8C20790C11}" type="presOf" srcId="{EDC255AF-5DBD-4BB2-9284-3923404D3ED3}" destId="{8281574B-9752-44B1-8F91-100B0A56BA0F}" srcOrd="0" destOrd="0" presId="urn:microsoft.com/office/officeart/2005/8/layout/chevron1"/>
    <dgm:cxn modelId="{A8C92D91-D1A0-4AFC-8CF2-20BBBE10EB11}" srcId="{EA6E9FF1-CDAE-4C9C-A113-03467A263A13}" destId="{FD0567C6-805C-4F63-B7AC-73B7BC35F9A6}" srcOrd="0" destOrd="0" parTransId="{0043E2B9-5D35-429A-9DE5-7DDBD7C88DB8}" sibTransId="{2BEC91D8-857C-4CEB-83B7-E2113BD9C322}"/>
    <dgm:cxn modelId="{0F1E4CFC-0DAB-49B2-85EA-727C358A029D}" type="presParOf" srcId="{597D64B1-FB01-4BE4-B8C2-2E7CCCA332D7}" destId="{2D00B75E-1CBF-4E15-BCDF-30AC402F317F}" srcOrd="0" destOrd="0" presId="urn:microsoft.com/office/officeart/2005/8/layout/chevron1"/>
    <dgm:cxn modelId="{E96668AE-3EFA-4EC6-8AD0-2344194B18BA}" type="presParOf" srcId="{597D64B1-FB01-4BE4-B8C2-2E7CCCA332D7}" destId="{6D1DC527-4E30-4B06-8B78-0E78AADAF981}" srcOrd="1" destOrd="0" presId="urn:microsoft.com/office/officeart/2005/8/layout/chevron1"/>
    <dgm:cxn modelId="{64B4ACC1-0600-426E-9B2A-AF77308FFDBA}" type="presParOf" srcId="{597D64B1-FB01-4BE4-B8C2-2E7CCCA332D7}" destId="{8281574B-9752-44B1-8F91-100B0A56BA0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47477" y="1187996"/>
            <a:ext cx="3636404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Ko‘chirma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gaplarni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o‘zlashtirma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gapga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aylantirish</a:t>
            </a: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71723" y="1300363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67242" y="2236467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47477" y="237612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Shakliy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37" y="611932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O‘qituvchimiz</a:t>
            </a:r>
            <a:r>
              <a:rPr lang="en-US" sz="2000" b="1" dirty="0" smtClean="0">
                <a:solidFill>
                  <a:srgbClr val="000000"/>
                </a:solidFill>
              </a:rPr>
              <a:t>: “</a:t>
            </a:r>
            <a:r>
              <a:rPr lang="en-US" sz="2000" dirty="0" err="1" smtClean="0">
                <a:solidFill>
                  <a:srgbClr val="000000"/>
                </a:solidFill>
              </a:rPr>
              <a:t>Sen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qaysi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badiiy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kitoblarni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chiqqansan</a:t>
            </a:r>
            <a:r>
              <a:rPr lang="en-US" sz="2000" b="1" dirty="0" smtClean="0">
                <a:solidFill>
                  <a:srgbClr val="000000"/>
                </a:solidFill>
              </a:rPr>
              <a:t>?” </a:t>
            </a:r>
            <a:r>
              <a:rPr lang="en-US" sz="2000" dirty="0" smtClean="0">
                <a:solidFill>
                  <a:srgbClr val="000000"/>
                </a:solidFill>
              </a:rPr>
              <a:t>– deb </a:t>
            </a:r>
            <a:r>
              <a:rPr lang="en-US" sz="2000" dirty="0" err="1" smtClean="0">
                <a:solidFill>
                  <a:srgbClr val="000000"/>
                </a:solidFill>
              </a:rPr>
              <a:t>so‘radi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25809" y="1446936"/>
            <a:ext cx="412624" cy="726380"/>
          </a:xfrm>
          <a:prstGeom prst="downArrow">
            <a:avLst/>
          </a:prstGeom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3" y="1319818"/>
            <a:ext cx="872056" cy="1083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437" y="2376128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O‘qituvchimiz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qaysi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badiiy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kitoblarni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chiqqanligini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so‘radi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Shakliy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251433" y="625033"/>
            <a:ext cx="2440288" cy="758952"/>
          </a:xfrm>
          <a:prstGeom prst="halfFrame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Ko‘chirma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23" name="Половина рамки 22"/>
          <p:cNvSpPr/>
          <p:nvPr/>
        </p:nvSpPr>
        <p:spPr>
          <a:xfrm>
            <a:off x="3023741" y="629623"/>
            <a:ext cx="2440288" cy="758952"/>
          </a:xfrm>
          <a:prstGeom prst="halfFrame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97312437"/>
              </p:ext>
            </p:extLst>
          </p:nvPr>
        </p:nvGraphicFramePr>
        <p:xfrm>
          <a:off x="359445" y="1548036"/>
          <a:ext cx="5220580" cy="135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3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Shakliy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831" y="647936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u="sng" dirty="0" err="1" smtClean="0">
                <a:solidFill>
                  <a:srgbClr val="000000"/>
                </a:solidFill>
              </a:rPr>
              <a:t>Xullas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qars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ikki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qo‘ldan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chiqadi</a:t>
            </a:r>
            <a:r>
              <a:rPr lang="en-US" sz="2000" b="1" dirty="0" smtClean="0">
                <a:solidFill>
                  <a:srgbClr val="000000"/>
                </a:solidFill>
              </a:rPr>
              <a:t>”, </a:t>
            </a:r>
            <a:r>
              <a:rPr lang="en-US" sz="2000" dirty="0" smtClean="0">
                <a:solidFill>
                  <a:srgbClr val="000000"/>
                </a:solidFill>
              </a:rPr>
              <a:t>– deb </a:t>
            </a:r>
            <a:r>
              <a:rPr lang="en-US" sz="2000" dirty="0" err="1" smtClean="0">
                <a:solidFill>
                  <a:srgbClr val="000000"/>
                </a:solidFill>
              </a:rPr>
              <a:t>so‘zini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tugatdi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bobom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25809" y="1446936"/>
            <a:ext cx="412624" cy="726380"/>
          </a:xfrm>
          <a:prstGeom prst="downArrow">
            <a:avLst/>
          </a:prstGeom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1831" y="2268116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Bobom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qars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ikki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qo‘ldan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chiqishini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tugatdi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1404020"/>
            <a:ext cx="876291" cy="8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Shakliy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51433" y="683940"/>
            <a:ext cx="2440288" cy="520025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Ko‘chirma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3023741" y="688530"/>
            <a:ext cx="2440288" cy="520025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8755" y="1836068"/>
            <a:ext cx="2401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Ko‘chirma</a:t>
            </a:r>
            <a:r>
              <a:rPr lang="en-US" sz="2000" dirty="0" smtClean="0">
                <a:solidFill>
                  <a:srgbClr val="000000"/>
                </a:solidFill>
              </a:rPr>
              <a:t> gap </a:t>
            </a:r>
            <a:r>
              <a:rPr lang="en-US" sz="2000" dirty="0" err="1" smtClean="0">
                <a:solidFill>
                  <a:srgbClr val="000000"/>
                </a:solidFill>
              </a:rPr>
              <a:t>tarkibidagi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undalma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6398" y="1836068"/>
            <a:ext cx="240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Chiqish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jo‘nalish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kelishigi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shakliga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o‘tadi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50" t="43" r="2" b="-6898"/>
          <a:stretch/>
        </p:blipFill>
        <p:spPr>
          <a:xfrm>
            <a:off x="2962382" y="1417747"/>
            <a:ext cx="616625" cy="918385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50" t="43" r="2" b="-6898"/>
          <a:stretch/>
        </p:blipFill>
        <p:spPr>
          <a:xfrm>
            <a:off x="226078" y="1404020"/>
            <a:ext cx="616625" cy="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Shakliy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831" y="647936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u="sng" dirty="0" err="1" smtClean="0">
                <a:solidFill>
                  <a:srgbClr val="000000"/>
                </a:solidFill>
              </a:rPr>
              <a:t>Kanizakxon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qanday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yangiliklar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r>
              <a:rPr lang="en-US" sz="2000" b="1" dirty="0" smtClean="0">
                <a:solidFill>
                  <a:srgbClr val="000000"/>
                </a:solidFill>
              </a:rPr>
              <a:t>”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dirty="0" err="1" smtClean="0">
                <a:solidFill>
                  <a:srgbClr val="000000"/>
                </a:solidFill>
              </a:rPr>
              <a:t>so‘radi</a:t>
            </a:r>
            <a:r>
              <a:rPr lang="en-US" sz="2000" dirty="0" smtClean="0">
                <a:solidFill>
                  <a:srgbClr val="000000"/>
                </a:solidFill>
              </a:rPr>
              <a:t> Ahmad.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25809" y="1446936"/>
            <a:ext cx="412624" cy="726380"/>
          </a:xfrm>
          <a:prstGeom prst="downArrow">
            <a:avLst/>
          </a:prstGeom>
          <a:ln>
            <a:solidFill>
              <a:srgbClr val="DF85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115988"/>
            <a:ext cx="913515" cy="1262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831" y="2304120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Ahmad </a:t>
            </a:r>
            <a:r>
              <a:rPr lang="en-US" sz="2000" u="sng" dirty="0" err="1" smtClean="0">
                <a:solidFill>
                  <a:srgbClr val="000000"/>
                </a:solidFill>
              </a:rPr>
              <a:t>Kanizakxondan</a:t>
            </a:r>
            <a:r>
              <a:rPr lang="en-US" sz="2000" u="sng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yangiliklar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borligini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so‘radi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191-mashq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6" y="600896"/>
            <a:ext cx="5400600" cy="101566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U </a:t>
            </a:r>
            <a:r>
              <a:rPr lang="en-US" sz="2000" dirty="0" err="1" smtClean="0"/>
              <a:t>bolalarni</a:t>
            </a:r>
            <a:r>
              <a:rPr lang="en-US" sz="2000" dirty="0" smtClean="0"/>
              <a:t> </a:t>
            </a:r>
            <a:r>
              <a:rPr lang="en-US" sz="2000" dirty="0" err="1" smtClean="0"/>
              <a:t>velosipedi</a:t>
            </a:r>
            <a:r>
              <a:rPr lang="en-US" sz="2000" dirty="0" smtClean="0"/>
              <a:t> </a:t>
            </a:r>
            <a:r>
              <a:rPr lang="en-US" sz="2000" dirty="0" err="1" smtClean="0"/>
              <a:t>yoniga</a:t>
            </a:r>
            <a:r>
              <a:rPr lang="en-US" sz="2000" dirty="0" smtClean="0"/>
              <a:t> </a:t>
            </a:r>
            <a:r>
              <a:rPr lang="en-US" sz="2000" dirty="0" err="1"/>
              <a:t>yo‘latmas</a:t>
            </a:r>
            <a:r>
              <a:rPr lang="en-US" sz="2000" dirty="0"/>
              <a:t>, </a:t>
            </a:r>
            <a:r>
              <a:rPr lang="en-US" sz="2000" dirty="0" err="1"/>
              <a:t>menga</a:t>
            </a:r>
            <a:r>
              <a:rPr lang="en-US" sz="2000" dirty="0"/>
              <a:t> </a:t>
            </a:r>
            <a:r>
              <a:rPr lang="en-US" sz="2000" dirty="0" err="1"/>
              <a:t>bo‘lsa</a:t>
            </a:r>
            <a:r>
              <a:rPr lang="en-US" sz="2000" dirty="0"/>
              <a:t> </a:t>
            </a:r>
            <a:r>
              <a:rPr lang="en-US" sz="2000" dirty="0" err="1" smtClean="0"/>
              <a:t>hammaga</a:t>
            </a:r>
            <a:r>
              <a:rPr lang="en-US" sz="2000" dirty="0" smtClean="0"/>
              <a:t> </a:t>
            </a:r>
            <a:r>
              <a:rPr lang="en-US" sz="2000" dirty="0" err="1" smtClean="0"/>
              <a:t>eshittirib</a:t>
            </a:r>
            <a:r>
              <a:rPr lang="en-US" sz="2000" b="1" dirty="0"/>
              <a:t>: </a:t>
            </a:r>
            <a:r>
              <a:rPr lang="en-US" sz="2000" b="1" dirty="0" smtClean="0"/>
              <a:t>“</a:t>
            </a:r>
            <a:r>
              <a:rPr lang="en-US" sz="2000" dirty="0" err="1" smtClean="0"/>
              <a:t>Ilhom</a:t>
            </a:r>
            <a:r>
              <a:rPr lang="en-US" sz="2000" dirty="0"/>
              <a:t>,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kataysa</a:t>
            </a:r>
            <a:r>
              <a:rPr lang="en-US" sz="2000" dirty="0"/>
              <a:t> </a:t>
            </a:r>
            <a:r>
              <a:rPr lang="en-US" sz="2000" dirty="0" err="1"/>
              <a:t>qilib</a:t>
            </a:r>
            <a:r>
              <a:rPr lang="en-US" sz="2000" dirty="0"/>
              <a:t> </a:t>
            </a:r>
            <a:r>
              <a:rPr lang="en-US" sz="2000" dirty="0" err="1"/>
              <a:t>kelmaysanmi</a:t>
            </a:r>
            <a:r>
              <a:rPr lang="en-US" sz="2000" b="1" dirty="0" smtClean="0"/>
              <a:t>?”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derdi</a:t>
            </a:r>
            <a:r>
              <a:rPr lang="en-US" sz="2000" dirty="0"/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425" y="2016088"/>
            <a:ext cx="5400600" cy="101566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U </a:t>
            </a:r>
            <a:r>
              <a:rPr lang="en-US" sz="2000" dirty="0" err="1" smtClean="0"/>
              <a:t>bolalarni</a:t>
            </a:r>
            <a:r>
              <a:rPr lang="en-US" sz="2000" dirty="0" smtClean="0"/>
              <a:t> </a:t>
            </a:r>
            <a:r>
              <a:rPr lang="en-US" sz="2000" dirty="0" err="1" smtClean="0"/>
              <a:t>velosipedi</a:t>
            </a:r>
            <a:r>
              <a:rPr lang="en-US" sz="2000" dirty="0" smtClean="0"/>
              <a:t> </a:t>
            </a:r>
            <a:r>
              <a:rPr lang="en-US" sz="2000" dirty="0" err="1" smtClean="0"/>
              <a:t>yoniga</a:t>
            </a:r>
            <a:r>
              <a:rPr lang="en-US" sz="2000" dirty="0" smtClean="0"/>
              <a:t> </a:t>
            </a:r>
            <a:r>
              <a:rPr lang="en-US" sz="2000" dirty="0" err="1"/>
              <a:t>yo‘latmas</a:t>
            </a:r>
            <a:r>
              <a:rPr lang="en-US" sz="2000" dirty="0"/>
              <a:t>, </a:t>
            </a:r>
            <a:r>
              <a:rPr lang="en-US" sz="2000" dirty="0" err="1" smtClean="0"/>
              <a:t>Ilhomdan</a:t>
            </a:r>
            <a:r>
              <a:rPr lang="en-US" sz="2000" dirty="0" smtClean="0"/>
              <a:t> </a:t>
            </a:r>
            <a:r>
              <a:rPr lang="en-US" sz="2000" dirty="0" err="1" smtClean="0"/>
              <a:t>bo‘lsa</a:t>
            </a:r>
            <a:r>
              <a:rPr lang="en-US" sz="2000" dirty="0" smtClean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kataysa</a:t>
            </a:r>
            <a:r>
              <a:rPr lang="en-US" sz="2000" dirty="0"/>
              <a:t> </a:t>
            </a:r>
            <a:r>
              <a:rPr lang="en-US" sz="2000" dirty="0" err="1"/>
              <a:t>qilib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kelish-kelmasligini</a:t>
            </a:r>
            <a:r>
              <a:rPr lang="en-US" sz="2000" dirty="0" smtClean="0"/>
              <a:t> </a:t>
            </a:r>
            <a:r>
              <a:rPr lang="en-US" sz="2000" dirty="0" err="1"/>
              <a:t>hammaga</a:t>
            </a:r>
            <a:r>
              <a:rPr lang="en-US" sz="2000" dirty="0"/>
              <a:t> </a:t>
            </a:r>
            <a:r>
              <a:rPr lang="en-US" sz="2000" dirty="0" err="1"/>
              <a:t>eshittirib</a:t>
            </a:r>
            <a:r>
              <a:rPr lang="en-US" sz="2000" b="1" dirty="0"/>
              <a:t> </a:t>
            </a:r>
            <a:r>
              <a:rPr lang="en-US" sz="2000" dirty="0" err="1" smtClean="0"/>
              <a:t>so‘radi</a:t>
            </a:r>
            <a:r>
              <a:rPr lang="en-US" sz="2000" dirty="0"/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55689" y="1639712"/>
            <a:ext cx="377145" cy="34611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191-mashq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6" y="600896"/>
            <a:ext cx="5400600" cy="101566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“</a:t>
            </a:r>
            <a:r>
              <a:rPr lang="en-US" sz="2000" dirty="0" err="1" smtClean="0"/>
              <a:t>Sen</a:t>
            </a:r>
            <a:r>
              <a:rPr lang="en-US" sz="2000" dirty="0" smtClean="0"/>
              <a:t> </a:t>
            </a:r>
            <a:r>
              <a:rPr lang="en-US" sz="2000" dirty="0" err="1"/>
              <a:t>do‘st</a:t>
            </a:r>
            <a:r>
              <a:rPr lang="en-US" sz="2000" dirty="0"/>
              <a:t> </a:t>
            </a:r>
            <a:r>
              <a:rPr lang="en-US" sz="2000" dirty="0" err="1"/>
              <a:t>emassan</a:t>
            </a:r>
            <a:r>
              <a:rPr lang="en-US" sz="2000" dirty="0"/>
              <a:t>, – </a:t>
            </a:r>
            <a:r>
              <a:rPr lang="en-US" sz="2000" dirty="0" err="1"/>
              <a:t>dedi</a:t>
            </a:r>
            <a:r>
              <a:rPr lang="en-US" sz="2000" dirty="0"/>
              <a:t> </a:t>
            </a:r>
            <a:r>
              <a:rPr lang="en-US" sz="2000" dirty="0" err="1"/>
              <a:t>Iskandar</a:t>
            </a:r>
            <a:r>
              <a:rPr lang="en-US" sz="2000" dirty="0"/>
              <a:t> aka, </a:t>
            </a:r>
            <a:r>
              <a:rPr lang="en-US" sz="2000" dirty="0" smtClean="0"/>
              <a:t>– </a:t>
            </a:r>
            <a:r>
              <a:rPr lang="en-US" sz="2000" dirty="0" err="1" smtClean="0"/>
              <a:t>do‘st</a:t>
            </a:r>
            <a:r>
              <a:rPr lang="en-US" sz="2000" dirty="0" smtClean="0"/>
              <a:t> </a:t>
            </a:r>
            <a:r>
              <a:rPr lang="en-US" sz="2000" dirty="0" err="1" smtClean="0"/>
              <a:t>o‘rtog‘ini</a:t>
            </a:r>
            <a:r>
              <a:rPr lang="en-US" sz="2000" dirty="0" smtClean="0"/>
              <a:t> </a:t>
            </a:r>
            <a:r>
              <a:rPr lang="en-US" sz="2000" dirty="0" err="1" smtClean="0"/>
              <a:t>yengilning</a:t>
            </a:r>
            <a:r>
              <a:rPr lang="en-US" sz="2000" dirty="0" smtClean="0"/>
              <a:t> </a:t>
            </a:r>
            <a:r>
              <a:rPr lang="en-US" sz="2000" dirty="0" err="1"/>
              <a:t>ostidan</a:t>
            </a:r>
            <a:r>
              <a:rPr lang="en-US" sz="2000" dirty="0"/>
              <a:t>, </a:t>
            </a:r>
            <a:r>
              <a:rPr lang="en-US" sz="2000" dirty="0" err="1"/>
              <a:t>og‘irning</a:t>
            </a:r>
            <a:r>
              <a:rPr lang="en-US" sz="2000" dirty="0"/>
              <a:t> </a:t>
            </a:r>
            <a:r>
              <a:rPr lang="en-US" sz="2000" dirty="0" err="1"/>
              <a:t>ustidan</a:t>
            </a:r>
            <a:r>
              <a:rPr lang="en-US" sz="2000" dirty="0"/>
              <a:t> </a:t>
            </a:r>
            <a:r>
              <a:rPr lang="en-US" sz="2000" dirty="0" err="1"/>
              <a:t>yurishga</a:t>
            </a:r>
            <a:r>
              <a:rPr lang="en-US" sz="2000" dirty="0"/>
              <a:t> </a:t>
            </a:r>
            <a:r>
              <a:rPr lang="en-US" sz="2000" dirty="0" err="1" smtClean="0"/>
              <a:t>o‘rgatmaydi</a:t>
            </a:r>
            <a:r>
              <a:rPr lang="en-US" sz="2000" b="1" dirty="0" smtClean="0"/>
              <a:t>”.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425" y="2016088"/>
            <a:ext cx="5400600" cy="101566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Iskandar</a:t>
            </a:r>
            <a:r>
              <a:rPr lang="en-US" sz="2000" dirty="0" smtClean="0"/>
              <a:t> aka </a:t>
            </a:r>
            <a:r>
              <a:rPr lang="en-US" sz="2000" dirty="0" err="1" smtClean="0"/>
              <a:t>uning</a:t>
            </a:r>
            <a:r>
              <a:rPr lang="en-US" sz="2000" dirty="0" smtClean="0"/>
              <a:t> </a:t>
            </a:r>
            <a:r>
              <a:rPr lang="en-US" sz="2000" dirty="0" err="1"/>
              <a:t>do‘st</a:t>
            </a:r>
            <a:r>
              <a:rPr lang="en-US" sz="2000" dirty="0"/>
              <a:t> </a:t>
            </a:r>
            <a:r>
              <a:rPr lang="en-US" sz="2000" dirty="0" err="1" smtClean="0"/>
              <a:t>emasligini</a:t>
            </a:r>
            <a:r>
              <a:rPr lang="en-US" sz="2000" dirty="0" smtClean="0"/>
              <a:t>, </a:t>
            </a:r>
            <a:r>
              <a:rPr lang="en-US" sz="2000" dirty="0" err="1" smtClean="0"/>
              <a:t>do‘st</a:t>
            </a:r>
            <a:r>
              <a:rPr lang="en-US" sz="2000" dirty="0" smtClean="0"/>
              <a:t> </a:t>
            </a:r>
            <a:r>
              <a:rPr lang="en-US" sz="2000" dirty="0" err="1"/>
              <a:t>o‘rtog‘ini</a:t>
            </a:r>
            <a:r>
              <a:rPr lang="en-US" sz="2000" dirty="0"/>
              <a:t> </a:t>
            </a:r>
            <a:r>
              <a:rPr lang="en-US" sz="2000" dirty="0" err="1"/>
              <a:t>yengilning</a:t>
            </a:r>
            <a:r>
              <a:rPr lang="en-US" sz="2000" dirty="0"/>
              <a:t> </a:t>
            </a:r>
            <a:r>
              <a:rPr lang="en-US" sz="2000" dirty="0" err="1"/>
              <a:t>ostidan</a:t>
            </a:r>
            <a:r>
              <a:rPr lang="en-US" sz="2000" dirty="0"/>
              <a:t>, </a:t>
            </a:r>
            <a:r>
              <a:rPr lang="en-US" sz="2000" dirty="0" err="1"/>
              <a:t>og‘irning</a:t>
            </a:r>
            <a:r>
              <a:rPr lang="en-US" sz="2000" dirty="0"/>
              <a:t> </a:t>
            </a:r>
            <a:r>
              <a:rPr lang="en-US" sz="2000" dirty="0" err="1"/>
              <a:t>ustidan</a:t>
            </a:r>
            <a:r>
              <a:rPr lang="en-US" sz="2000" dirty="0"/>
              <a:t> </a:t>
            </a:r>
            <a:r>
              <a:rPr lang="en-US" sz="2000" dirty="0" err="1"/>
              <a:t>yurishga</a:t>
            </a:r>
            <a:r>
              <a:rPr lang="en-US" sz="2000" dirty="0"/>
              <a:t> </a:t>
            </a:r>
            <a:r>
              <a:rPr lang="en-US" sz="2000" dirty="0" err="1" smtClean="0"/>
              <a:t>o‘rgatmasligini</a:t>
            </a:r>
            <a:r>
              <a:rPr lang="en-US" sz="2000" dirty="0" smtClean="0"/>
              <a:t> </a:t>
            </a:r>
            <a:r>
              <a:rPr lang="en-US" sz="2000" dirty="0" err="1" smtClean="0"/>
              <a:t>aytdi</a:t>
            </a:r>
            <a:r>
              <a:rPr lang="en-US" sz="2000" b="1" dirty="0" smtClean="0"/>
              <a:t>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55689" y="1639712"/>
            <a:ext cx="377145" cy="34611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191-mashq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6" y="600896"/>
            <a:ext cx="5400600" cy="101566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Tanaffusda</a:t>
            </a:r>
            <a:r>
              <a:rPr lang="en-US" sz="2000" dirty="0"/>
              <a:t> </a:t>
            </a:r>
            <a:r>
              <a:rPr lang="en-US" sz="2000" dirty="0" err="1"/>
              <a:t>Xolmatni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chetga</a:t>
            </a:r>
            <a:r>
              <a:rPr lang="en-US" sz="2000" dirty="0"/>
              <a:t> </a:t>
            </a:r>
            <a:r>
              <a:rPr lang="en-US" sz="2000" dirty="0" err="1"/>
              <a:t>tortdim</a:t>
            </a:r>
            <a:r>
              <a:rPr lang="en-US" sz="2000" dirty="0"/>
              <a:t>-da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/>
              <a:t>“</a:t>
            </a:r>
            <a:r>
              <a:rPr lang="en-US" sz="2000" dirty="0" err="1" smtClean="0"/>
              <a:t>Bundan</a:t>
            </a:r>
            <a:r>
              <a:rPr lang="en-US" sz="2000" dirty="0" smtClean="0"/>
              <a:t> </a:t>
            </a:r>
            <a:r>
              <a:rPr lang="en-US" sz="2000" dirty="0" err="1" smtClean="0"/>
              <a:t>keyin</a:t>
            </a:r>
            <a:r>
              <a:rPr lang="en-US" sz="2000" dirty="0" smtClean="0"/>
              <a:t> </a:t>
            </a:r>
            <a:r>
              <a:rPr lang="en-US" sz="2000" dirty="0" err="1" smtClean="0"/>
              <a:t>o‘qi</a:t>
            </a:r>
            <a:r>
              <a:rPr lang="en-US" sz="2000" dirty="0"/>
              <a:t>. </a:t>
            </a:r>
            <a:r>
              <a:rPr lang="en-US" sz="2000" dirty="0" err="1"/>
              <a:t>Endi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berish</a:t>
            </a:r>
            <a:r>
              <a:rPr lang="en-US" sz="2000" dirty="0"/>
              <a:t> </a:t>
            </a:r>
            <a:r>
              <a:rPr lang="en-US" sz="2000" dirty="0" err="1" smtClean="0"/>
              <a:t>yo‘q</a:t>
            </a:r>
            <a:r>
              <a:rPr lang="en-US" sz="2000" b="1" dirty="0" smtClean="0"/>
              <a:t>”,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dedim</a:t>
            </a:r>
            <a:r>
              <a:rPr lang="en-US" sz="2000" dirty="0"/>
              <a:t>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425" y="2016088"/>
            <a:ext cx="5400600" cy="101566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Tanaffusda</a:t>
            </a:r>
            <a:r>
              <a:rPr lang="en-US" sz="2000" dirty="0"/>
              <a:t> </a:t>
            </a:r>
            <a:r>
              <a:rPr lang="en-US" sz="2000" dirty="0" err="1"/>
              <a:t>Xolmatni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chetga</a:t>
            </a:r>
            <a:r>
              <a:rPr lang="en-US" sz="2000" dirty="0"/>
              <a:t> </a:t>
            </a:r>
            <a:r>
              <a:rPr lang="en-US" sz="2000" dirty="0" err="1" smtClean="0"/>
              <a:t>tortib</a:t>
            </a:r>
            <a:r>
              <a:rPr lang="en-US" sz="2000" dirty="0" smtClean="0"/>
              <a:t>  </a:t>
            </a:r>
            <a:r>
              <a:rPr lang="en-US" sz="2000" dirty="0" err="1" smtClean="0"/>
              <a:t>bundan</a:t>
            </a:r>
            <a:r>
              <a:rPr lang="en-US" sz="2000" dirty="0" smtClean="0"/>
              <a:t> </a:t>
            </a:r>
            <a:r>
              <a:rPr lang="en-US" sz="2000" dirty="0" err="1"/>
              <a:t>keyin</a:t>
            </a:r>
            <a:r>
              <a:rPr lang="en-US" sz="2000" dirty="0"/>
              <a:t> </a:t>
            </a:r>
            <a:r>
              <a:rPr lang="en-US" sz="2000" dirty="0" err="1" smtClean="0"/>
              <a:t>o‘qishi</a:t>
            </a:r>
            <a:r>
              <a:rPr lang="en-US" sz="2000" dirty="0" smtClean="0"/>
              <a:t> </a:t>
            </a:r>
            <a:r>
              <a:rPr lang="en-US" sz="2000" dirty="0" err="1" smtClean="0"/>
              <a:t>kerakligini</a:t>
            </a:r>
            <a:r>
              <a:rPr lang="en-US" sz="2000" dirty="0" smtClean="0"/>
              <a:t>, </a:t>
            </a:r>
            <a:r>
              <a:rPr lang="en-US" sz="2000" dirty="0" err="1" smtClean="0"/>
              <a:t>endi</a:t>
            </a:r>
            <a:r>
              <a:rPr lang="en-US" sz="2000" dirty="0" smtClean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berish</a:t>
            </a:r>
            <a:r>
              <a:rPr lang="en-US" sz="2000" dirty="0"/>
              <a:t> </a:t>
            </a:r>
            <a:r>
              <a:rPr lang="en-US" sz="2000" dirty="0" err="1" smtClean="0"/>
              <a:t>yo‘qligini</a:t>
            </a:r>
            <a:r>
              <a:rPr lang="en-US" sz="2000" dirty="0" smtClean="0"/>
              <a:t> </a:t>
            </a:r>
            <a:r>
              <a:rPr lang="en-US" sz="2000" dirty="0" err="1" smtClean="0"/>
              <a:t>aytdim</a:t>
            </a:r>
            <a:r>
              <a:rPr lang="en-US" sz="2000" dirty="0"/>
              <a:t>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55689" y="1639712"/>
            <a:ext cx="377145" cy="34611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192-mashq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65" y="647936"/>
            <a:ext cx="2842749" cy="101566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1. </a:t>
            </a:r>
            <a:r>
              <a:rPr lang="en-US" sz="2000" dirty="0" err="1"/>
              <a:t>Qadimgilar</a:t>
            </a:r>
            <a:r>
              <a:rPr lang="en-US" sz="2000" dirty="0"/>
              <a:t> </a:t>
            </a:r>
            <a:r>
              <a:rPr lang="en-US" sz="2000" dirty="0" err="1"/>
              <a:t>demishki</a:t>
            </a:r>
            <a:r>
              <a:rPr lang="en-US" sz="2000" dirty="0"/>
              <a:t>: </a:t>
            </a:r>
            <a:r>
              <a:rPr lang="en-US" sz="2000" b="1" dirty="0" smtClean="0"/>
              <a:t>“</a:t>
            </a:r>
            <a:r>
              <a:rPr lang="en-US" sz="2000" dirty="0" err="1" smtClean="0"/>
              <a:t>O‘z</a:t>
            </a:r>
            <a:r>
              <a:rPr lang="en-US" sz="2000" dirty="0" smtClean="0"/>
              <a:t> </a:t>
            </a:r>
            <a:r>
              <a:rPr lang="en-US" sz="2000" dirty="0" err="1"/>
              <a:t>uyim</a:t>
            </a:r>
            <a:r>
              <a:rPr lang="en-US" sz="2000" dirty="0"/>
              <a:t> – </a:t>
            </a:r>
            <a:r>
              <a:rPr lang="en-US" sz="2000" dirty="0" err="1"/>
              <a:t>o‘lan</a:t>
            </a:r>
            <a:r>
              <a:rPr lang="en-US" sz="2000" dirty="0"/>
              <a:t> </a:t>
            </a:r>
            <a:r>
              <a:rPr lang="en-US" sz="2000" dirty="0" err="1" smtClean="0"/>
              <a:t>to‘shagim</a:t>
            </a:r>
            <a:r>
              <a:rPr lang="en-US" sz="2000" b="1" dirty="0" smtClean="0"/>
              <a:t>”.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2044541"/>
            <a:ext cx="2848494" cy="101566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Qadimgilar</a:t>
            </a:r>
            <a:r>
              <a:rPr lang="en-US" sz="2000" dirty="0" smtClean="0"/>
              <a:t> </a:t>
            </a:r>
            <a:r>
              <a:rPr lang="en-US" sz="2000" dirty="0" err="1" smtClean="0"/>
              <a:t>o‘z</a:t>
            </a:r>
            <a:r>
              <a:rPr lang="en-US" sz="2000" dirty="0" smtClean="0"/>
              <a:t> </a:t>
            </a:r>
            <a:r>
              <a:rPr lang="en-US" sz="2000" dirty="0" err="1" smtClean="0"/>
              <a:t>uyining</a:t>
            </a:r>
            <a:r>
              <a:rPr lang="en-US" sz="2000" dirty="0" smtClean="0"/>
              <a:t> </a:t>
            </a:r>
            <a:r>
              <a:rPr lang="en-US" sz="2000" dirty="0" err="1"/>
              <a:t>o‘lan</a:t>
            </a:r>
            <a:r>
              <a:rPr lang="en-US" sz="2000" dirty="0"/>
              <a:t> </a:t>
            </a:r>
            <a:r>
              <a:rPr lang="en-US" sz="2000" dirty="0" err="1" smtClean="0"/>
              <a:t>to‘shagi</a:t>
            </a:r>
            <a:r>
              <a:rPr lang="en-US" sz="2000" dirty="0" smtClean="0"/>
              <a:t> </a:t>
            </a:r>
            <a:r>
              <a:rPr lang="en-US" sz="2000" dirty="0" err="1" smtClean="0"/>
              <a:t>ekanligini</a:t>
            </a:r>
            <a:r>
              <a:rPr lang="en-US" sz="2000" dirty="0" smtClean="0"/>
              <a:t> </a:t>
            </a:r>
            <a:r>
              <a:rPr lang="en-US" sz="2000" dirty="0" err="1" smtClean="0"/>
              <a:t>aytishgan</a:t>
            </a:r>
            <a:r>
              <a:rPr lang="en-US" sz="2000" b="1" dirty="0" smtClean="0"/>
              <a:t>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96" y="845820"/>
            <a:ext cx="491244" cy="619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698" y="955712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“K”.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22" y="2213972"/>
            <a:ext cx="491244" cy="619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9150" y="2196108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O‘zlashtirma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en-US" sz="2000" b="1" i="1" dirty="0" smtClean="0">
                <a:solidFill>
                  <a:srgbClr val="000000"/>
                </a:solidFill>
              </a:rPr>
              <a:t>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93011" y="1680063"/>
            <a:ext cx="342598" cy="344508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04" y="611932"/>
            <a:ext cx="5605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b="1" i="1" dirty="0" smtClean="0">
                <a:solidFill>
                  <a:srgbClr val="000000"/>
                </a:solidFill>
              </a:rPr>
              <a:t>195-mashq. “</a:t>
            </a:r>
            <a:r>
              <a:rPr lang="en-US" sz="2000" i="1" dirty="0" err="1" smtClean="0">
                <a:solidFill>
                  <a:srgbClr val="000000"/>
                </a:solidFill>
              </a:rPr>
              <a:t>Bobolarimiz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o‘gitlari</a:t>
            </a:r>
            <a:r>
              <a:rPr lang="en-US" sz="2000" i="1" dirty="0" smtClean="0">
                <a:solidFill>
                  <a:srgbClr val="000000"/>
                </a:solidFill>
              </a:rPr>
              <a:t>” </a:t>
            </a:r>
            <a:r>
              <a:rPr lang="en-US" sz="2000" i="1" dirty="0" err="1" smtClean="0">
                <a:solidFill>
                  <a:srgbClr val="000000"/>
                </a:solidFill>
              </a:rPr>
              <a:t>mavzusida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insho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yozing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Ko‘chirma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gaplardan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foydalaning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ularni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og‘zaki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ravishda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o‘zlashtirma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aylantiring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935371"/>
            <a:ext cx="1566174" cy="117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59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topshiriqni</a:t>
            </a:r>
            <a:r>
              <a:rPr lang="en-US" sz="2400" dirty="0" smtClean="0"/>
              <a:t> </a:t>
            </a:r>
            <a:r>
              <a:rPr lang="en-US" sz="2400" dirty="0" err="1" smtClean="0"/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75928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189-mashq</a:t>
            </a:r>
            <a:endParaRPr lang="en-US" sz="1000" b="1" i="1" dirty="0">
              <a:solidFill>
                <a:srgbClr val="000000"/>
              </a:solidFill>
            </a:endParaRPr>
          </a:p>
          <a:p>
            <a:pPr algn="just"/>
            <a:r>
              <a:rPr lang="it-IT" sz="2000" dirty="0">
                <a:solidFill>
                  <a:srgbClr val="000000"/>
                </a:solidFill>
              </a:rPr>
              <a:t>     1. Do‘stim dedi</a:t>
            </a:r>
            <a:r>
              <a:rPr lang="it-IT" sz="2000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it-IT" sz="2000" dirty="0" smtClean="0">
                <a:solidFill>
                  <a:srgbClr val="0000FF"/>
                </a:solidFill>
              </a:rPr>
              <a:t>Teatrga boraylik</a:t>
            </a:r>
            <a:r>
              <a:rPr lang="en-US" sz="2000" b="1" dirty="0" smtClean="0">
                <a:solidFill>
                  <a:srgbClr val="0000FF"/>
                </a:solidFill>
              </a:rPr>
              <a:t>”</a:t>
            </a:r>
            <a:r>
              <a:rPr lang="it-IT" sz="2000" b="1" dirty="0">
                <a:solidFill>
                  <a:srgbClr val="0000FF"/>
                </a:solidFill>
              </a:rPr>
              <a:t>.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smtClean="0">
                <a:solidFill>
                  <a:srgbClr val="000000"/>
                </a:solidFill>
              </a:rPr>
              <a:t/>
            </a:r>
            <a:br>
              <a:rPr lang="it-IT" sz="2000" dirty="0" smtClean="0">
                <a:solidFill>
                  <a:srgbClr val="000000"/>
                </a:solidFill>
              </a:rPr>
            </a:br>
            <a:r>
              <a:rPr lang="it-IT" sz="2000" dirty="0" smtClean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. Sinfdoshim mendan so‘radi</a:t>
            </a:r>
            <a:r>
              <a:rPr lang="it-IT" sz="2000" b="1" dirty="0">
                <a:solidFill>
                  <a:srgbClr val="000000"/>
                </a:solidFill>
              </a:rPr>
              <a:t>: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it-IT" sz="2000" dirty="0" smtClean="0">
                <a:solidFill>
                  <a:srgbClr val="0000FF"/>
                </a:solidFill>
              </a:rPr>
              <a:t>Uy vazifalarini bajardingmi</a:t>
            </a:r>
            <a:r>
              <a:rPr lang="it-IT" sz="2000" b="1" dirty="0" smtClean="0">
                <a:solidFill>
                  <a:srgbClr val="0000FF"/>
                </a:solidFill>
              </a:rPr>
              <a:t>?</a:t>
            </a:r>
            <a:r>
              <a:rPr lang="en-US" sz="2000" b="1" dirty="0" smtClean="0">
                <a:solidFill>
                  <a:srgbClr val="0000FF"/>
                </a:solidFill>
              </a:rPr>
              <a:t>”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O‘qituvchimiz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Bugun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keksalar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holidan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xabar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olamiz</a:t>
            </a:r>
            <a:r>
              <a:rPr lang="en-US" sz="2000" b="1" dirty="0" smtClean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Maktab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direktori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o‘quvchilarga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qarata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Tadbirda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hamma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faol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qatnashsin</a:t>
            </a:r>
            <a:r>
              <a:rPr lang="en-US" sz="2000" b="1" dirty="0" smtClean="0">
                <a:solidFill>
                  <a:srgbClr val="0000FF"/>
                </a:solidFill>
              </a:rPr>
              <a:t>!”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o‘zlashtirma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429" y="1404020"/>
            <a:ext cx="2412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FF"/>
                </a:solidFill>
              </a:rPr>
              <a:t>Ko‘chirma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gap</a:t>
            </a:r>
            <a:endParaRPr lang="ru-RU" sz="2000" b="1" i="1" dirty="0">
              <a:solidFill>
                <a:srgbClr val="0000FF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  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6" y="606563"/>
            <a:ext cx="623290" cy="82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трелка вправо 16"/>
          <p:cNvSpPr/>
          <p:nvPr/>
        </p:nvSpPr>
        <p:spPr>
          <a:xfrm>
            <a:off x="1235305" y="850256"/>
            <a:ext cx="525566" cy="363089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95749" y="1416214"/>
            <a:ext cx="2520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O‘zlashtirma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gap </a:t>
            </a:r>
            <a:r>
              <a:rPr lang="en-US" sz="2000" i="1" dirty="0" err="1" smtClean="0">
                <a:solidFill>
                  <a:srgbClr val="000000"/>
                </a:solidFill>
              </a:rPr>
              <a:t>Sodda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70" y="611932"/>
            <a:ext cx="623290" cy="82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88" y="625149"/>
            <a:ext cx="666313" cy="82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трелка вправо 17"/>
          <p:cNvSpPr/>
          <p:nvPr/>
        </p:nvSpPr>
        <p:spPr>
          <a:xfrm>
            <a:off x="4051109" y="855625"/>
            <a:ext cx="525566" cy="363089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49" y="613897"/>
            <a:ext cx="623290" cy="82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3421" y="2124100"/>
            <a:ext cx="5472607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</a:rPr>
              <a:t>Bilib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oling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Ko‘chirma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o‘zlashtirma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aylantirilganda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ko‘chirma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gap </a:t>
            </a:r>
            <a:r>
              <a:rPr lang="en-US" sz="2000" dirty="0" err="1" smtClean="0">
                <a:solidFill>
                  <a:srgbClr val="000000"/>
                </a:solidFill>
              </a:rPr>
              <a:t>shaklini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8" grpId="0"/>
      <p:bldP spid="1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Qiyoslang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21" y="575928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– </a:t>
            </a:r>
            <a:r>
              <a:rPr lang="en-US" sz="2000" u="sng" dirty="0" err="1">
                <a:solidFill>
                  <a:srgbClr val="000000"/>
                </a:solidFill>
              </a:rPr>
              <a:t>Qizim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umring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uzoq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bo‘lsin</a:t>
            </a:r>
            <a:r>
              <a:rPr lang="en-US" sz="2000" dirty="0">
                <a:solidFill>
                  <a:srgbClr val="000000"/>
                </a:solidFill>
              </a:rPr>
              <a:t>, 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yo‘lovchi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9725" y="575928"/>
            <a:ext cx="0" cy="2556284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23741" y="575928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Yo‘lovchi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u="sng" dirty="0" err="1">
                <a:solidFill>
                  <a:srgbClr val="000000"/>
                </a:solidFill>
              </a:rPr>
              <a:t>qizga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umri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uzoq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bo‘lishini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3421" y="1728056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smtClean="0">
                <a:solidFill>
                  <a:srgbClr val="000000"/>
                </a:solidFill>
              </a:rPr>
              <a:t>Bu </a:t>
            </a:r>
            <a:r>
              <a:rPr lang="en-US" sz="2000" dirty="0" err="1" smtClean="0">
                <a:solidFill>
                  <a:srgbClr val="000000"/>
                </a:solidFill>
              </a:rPr>
              <a:t>qanday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bino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nimaga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mo‘ljallaysiz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u="sng" dirty="0" err="1" smtClean="0">
                <a:solidFill>
                  <a:srgbClr val="000000"/>
                </a:solidFill>
              </a:rPr>
              <a:t>dedi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O‘ktam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19796" y="1725988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err="1" smtClean="0">
                <a:solidFill>
                  <a:srgbClr val="000000"/>
                </a:solidFill>
              </a:rPr>
              <a:t>O‘ktam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bino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ekanligini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nimaga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mo‘ljallayot-ganini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u="sng" dirty="0" err="1" smtClean="0">
                <a:solidFill>
                  <a:srgbClr val="000000"/>
                </a:solidFill>
              </a:rPr>
              <a:t>so‘radi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Shakliy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1549127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Ko‘chirma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egasi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251433" y="625033"/>
            <a:ext cx="2440288" cy="758952"/>
          </a:xfrm>
          <a:prstGeom prst="ellipseRibbon">
            <a:avLst>
              <a:gd name="adj1" fmla="val 25000"/>
              <a:gd name="adj2" fmla="val 69949"/>
              <a:gd name="adj3" fmla="val 12500"/>
            </a:avLst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Ko‘chirma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23" name="Круглая лента лицом вниз 22"/>
          <p:cNvSpPr/>
          <p:nvPr/>
        </p:nvSpPr>
        <p:spPr>
          <a:xfrm>
            <a:off x="3023741" y="629623"/>
            <a:ext cx="2440288" cy="758952"/>
          </a:xfrm>
          <a:prstGeom prst="ellipseRibbon">
            <a:avLst>
              <a:gd name="adj1" fmla="val 25000"/>
              <a:gd name="adj2" fmla="val 69949"/>
              <a:gd name="adj3" fmla="val 12500"/>
            </a:avLst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411673" y="1804610"/>
            <a:ext cx="612068" cy="340616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15729" y="1560230"/>
            <a:ext cx="277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Qaratqich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aniqlovchiga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aylanadi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923841" y="2514850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4175869" y="2514851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427897" y="2514851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489" y="23301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_______</a:t>
            </a:r>
            <a:endParaRPr lang="ru-RU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Shakliy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37" y="624126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Otalar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Yolg‘onchi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yolchimas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o‘g‘ri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boyimas</a:t>
            </a:r>
            <a:r>
              <a:rPr lang="en-US" sz="2000" b="1" dirty="0" smtClean="0">
                <a:solidFill>
                  <a:srgbClr val="000000"/>
                </a:solidFill>
              </a:rPr>
              <a:t>”,</a:t>
            </a:r>
            <a:r>
              <a:rPr lang="en-US" sz="2000" dirty="0" smtClean="0">
                <a:solidFill>
                  <a:srgbClr val="000000"/>
                </a:solidFill>
              </a:rPr>
              <a:t> – deb </a:t>
            </a:r>
            <a:r>
              <a:rPr lang="en-US" sz="2000" dirty="0" err="1" smtClean="0">
                <a:solidFill>
                  <a:srgbClr val="000000"/>
                </a:solidFill>
              </a:rPr>
              <a:t>bejiz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aytishmagan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37" y="2187693"/>
            <a:ext cx="52205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Otalar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yolg‘onchining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yolchimasligini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o‘g‘rining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boyimasligini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bejiz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aytishmagan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9605" y="6839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_________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7926" y="6968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______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691593" y="2502985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943621" y="2502986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195649" y="2502986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447677" y="2502983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699705" y="2502984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951733" y="2502984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31453" y="2818277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83481" y="2818278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935509" y="2818278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25809" y="1446936"/>
            <a:ext cx="412624" cy="726380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Shakliy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640" y="193007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Dedi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251433" y="625033"/>
            <a:ext cx="2440288" cy="758952"/>
          </a:xfrm>
          <a:prstGeom prst="ellipseRibbon">
            <a:avLst>
              <a:gd name="adj1" fmla="val 25000"/>
              <a:gd name="adj2" fmla="val 69949"/>
              <a:gd name="adj3" fmla="val 12500"/>
            </a:avLst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Ko‘chirma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23" name="Круглая лента лицом вниз 22"/>
          <p:cNvSpPr/>
          <p:nvPr/>
        </p:nvSpPr>
        <p:spPr>
          <a:xfrm>
            <a:off x="3023741" y="629623"/>
            <a:ext cx="2440288" cy="758952"/>
          </a:xfrm>
          <a:prstGeom prst="ellipseRibbon">
            <a:avLst>
              <a:gd name="adj1" fmla="val 25000"/>
              <a:gd name="adj2" fmla="val 69949"/>
              <a:gd name="adj3" fmla="val 12500"/>
            </a:avLst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419400" y="1959822"/>
            <a:ext cx="612068" cy="340616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03760" y="1776187"/>
            <a:ext cx="2196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Aytdi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almashadi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3" grpId="0" animBg="1"/>
      <p:bldP spid="11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Shakliy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37" y="715878"/>
            <a:ext cx="5220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dirty="0" smtClean="0">
                <a:solidFill>
                  <a:srgbClr val="000000"/>
                </a:solidFill>
              </a:rPr>
              <a:t>Men </a:t>
            </a:r>
            <a:r>
              <a:rPr lang="en-US" sz="2000" dirty="0" err="1" smtClean="0">
                <a:solidFill>
                  <a:srgbClr val="000000"/>
                </a:solidFill>
              </a:rPr>
              <a:t>ertaga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kelaman</a:t>
            </a:r>
            <a:r>
              <a:rPr lang="en-US" sz="2000" b="1" dirty="0" smtClean="0">
                <a:solidFill>
                  <a:srgbClr val="000000"/>
                </a:solidFill>
              </a:rPr>
              <a:t>”,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dedi</a:t>
            </a:r>
            <a:r>
              <a:rPr lang="en-US" sz="2000" dirty="0" smtClean="0">
                <a:solidFill>
                  <a:srgbClr val="000000"/>
                </a:solidFill>
              </a:rPr>
              <a:t> u.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25809" y="1446936"/>
            <a:ext cx="412624" cy="726380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1831" y="2484140"/>
            <a:ext cx="5220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ertaga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kelishini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aytdi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69" y="1294715"/>
            <a:ext cx="1200720" cy="11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Shakliy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82" y="1872072"/>
            <a:ext cx="2008883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So‘roq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buyruq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gaplar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251433" y="625033"/>
            <a:ext cx="2440288" cy="758952"/>
          </a:xfrm>
          <a:prstGeom prst="cube">
            <a:avLst/>
          </a:prstGeom>
          <a:solidFill>
            <a:srgbClr val="DF85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Ko‘chirma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23" name="Куб 22"/>
          <p:cNvSpPr/>
          <p:nvPr/>
        </p:nvSpPr>
        <p:spPr>
          <a:xfrm>
            <a:off x="3023741" y="629623"/>
            <a:ext cx="2440288" cy="758952"/>
          </a:xfrm>
          <a:prstGeom prst="cube">
            <a:avLst/>
          </a:prstGeom>
          <a:solidFill>
            <a:srgbClr val="DF85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519685" y="2071516"/>
            <a:ext cx="612068" cy="340616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75768" y="1884266"/>
            <a:ext cx="219624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Darak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gapga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aylanadi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11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159383</TotalTime>
  <Words>462</Words>
  <Application>Microsoft Office PowerPoint</Application>
  <PresentationFormat>Произвольный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Ko‘chirma va o‘zlashtirma gaplar</vt:lpstr>
      <vt:lpstr>Qiyoslang </vt:lpstr>
      <vt:lpstr>Shakliy o‘zgarishlar</vt:lpstr>
      <vt:lpstr>Shakliy o‘zgarishlar</vt:lpstr>
      <vt:lpstr>Shakliy o‘zgarishlar</vt:lpstr>
      <vt:lpstr>Shakliy o‘zgarishlar</vt:lpstr>
      <vt:lpstr>Shakliy o‘zgarishlar</vt:lpstr>
      <vt:lpstr>Shakliy o‘zgarishlar</vt:lpstr>
      <vt:lpstr>Shakliy o‘zgarishlar</vt:lpstr>
      <vt:lpstr>Shakliy o‘zgarishlar</vt:lpstr>
      <vt:lpstr>Shakliy o‘zgarishlar</vt:lpstr>
      <vt:lpstr>Shakliy o‘zgarishlar</vt:lpstr>
      <vt:lpstr>191-mashq</vt:lpstr>
      <vt:lpstr>191-mashq</vt:lpstr>
      <vt:lpstr>191-mashq</vt:lpstr>
      <vt:lpstr>192-mashq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2548</cp:revision>
  <dcterms:created xsi:type="dcterms:W3CDTF">2014-10-08T23:03:32Z</dcterms:created>
  <dcterms:modified xsi:type="dcterms:W3CDTF">2021-03-09T18:19:56Z</dcterms:modified>
</cp:coreProperties>
</file>