
<file path=[Content_Types].xml><?xml version="1.0" encoding="utf-8"?>
<Types xmlns="http://schemas.openxmlformats.org/package/2006/content-types">
  <Default Extension="tmp" ContentType="image/png"/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3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4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5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6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theme/theme7.xml" ContentType="application/vnd.openxmlformats-officedocument.theme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theme/theme8.xml" ContentType="application/vnd.openxmlformats-officedocument.theme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theme/theme9.xml" ContentType="application/vnd.openxmlformats-officedocument.theme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  <p:sldMasterId id="2147483898" r:id="rId3"/>
    <p:sldMasterId id="2147483957" r:id="rId4"/>
    <p:sldMasterId id="2147484016" r:id="rId5"/>
    <p:sldMasterId id="2147484075" r:id="rId6"/>
    <p:sldMasterId id="2147484134" r:id="rId7"/>
    <p:sldMasterId id="2147484193" r:id="rId8"/>
    <p:sldMasterId id="2147484252" r:id="rId9"/>
    <p:sldMasterId id="2147484311" r:id="rId10"/>
  </p:sldMasterIdLst>
  <p:notesMasterIdLst>
    <p:notesMasterId r:id="rId30"/>
  </p:notesMasterIdLst>
  <p:sldIdLst>
    <p:sldId id="1414" r:id="rId11"/>
    <p:sldId id="1876" r:id="rId12"/>
    <p:sldId id="1819" r:id="rId13"/>
    <p:sldId id="1879" r:id="rId14"/>
    <p:sldId id="1849" r:id="rId15"/>
    <p:sldId id="1873" r:id="rId16"/>
    <p:sldId id="1892" r:id="rId17"/>
    <p:sldId id="1893" r:id="rId18"/>
    <p:sldId id="1894" r:id="rId19"/>
    <p:sldId id="1895" r:id="rId20"/>
    <p:sldId id="1896" r:id="rId21"/>
    <p:sldId id="1899" r:id="rId22"/>
    <p:sldId id="1898" r:id="rId23"/>
    <p:sldId id="1897" r:id="rId24"/>
    <p:sldId id="1870" r:id="rId25"/>
    <p:sldId id="1900" r:id="rId26"/>
    <p:sldId id="1901" r:id="rId27"/>
    <p:sldId id="1888" r:id="rId28"/>
    <p:sldId id="1891" r:id="rId29"/>
  </p:sldIdLst>
  <p:sldSz cx="5759450" cy="3240088"/>
  <p:notesSz cx="6858000" cy="9144000"/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414"/>
            <p14:sldId id="1876"/>
            <p14:sldId id="1819"/>
            <p14:sldId id="1879"/>
            <p14:sldId id="1849"/>
            <p14:sldId id="1873"/>
            <p14:sldId id="1892"/>
            <p14:sldId id="1893"/>
            <p14:sldId id="1894"/>
            <p14:sldId id="1895"/>
            <p14:sldId id="1896"/>
            <p14:sldId id="1899"/>
            <p14:sldId id="1898"/>
            <p14:sldId id="1897"/>
            <p14:sldId id="1870"/>
            <p14:sldId id="1900"/>
            <p14:sldId id="1901"/>
            <p14:sldId id="1888"/>
            <p14:sldId id="1891"/>
          </p14:sldIdLst>
        </p14:section>
        <p14:section name="Custom icons" id="{AE7553D5-C09E-4928-A948-69A0E1F717F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:p15="http://schemas.microsoft.com/office/powerpoint/2012/main" xmlns="" userId="b45d8b19bf4079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F85FF"/>
    <a:srgbClr val="CC0066"/>
    <a:srgbClr val="0000FF"/>
    <a:srgbClr val="66FF66"/>
    <a:srgbClr val="ECB7FF"/>
    <a:srgbClr val="00FF00"/>
    <a:srgbClr val="FF6600"/>
    <a:srgbClr val="CC33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4" autoAdjust="0"/>
    <p:restoredTop sz="97865" autoAdjust="0"/>
  </p:normalViewPr>
  <p:slideViewPr>
    <p:cSldViewPr snapToObjects="1">
      <p:cViewPr varScale="1">
        <p:scale>
          <a:sx n="145" d="100"/>
          <a:sy n="145" d="100"/>
        </p:scale>
        <p:origin x="-714" y="-90"/>
      </p:cViewPr>
      <p:guideLst>
        <p:guide orient="horz" pos="742"/>
        <p:guide orient="horz" pos="517"/>
        <p:guide pos="1882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6E9FF1-CDAE-4C9C-A113-03467A263A13}" type="doc">
      <dgm:prSet loTypeId="urn:microsoft.com/office/officeart/2005/8/layout/chevron1" loCatId="process" qsTypeId="urn:microsoft.com/office/officeart/2005/8/quickstyle/3d4" qsCatId="3D" csTypeId="urn:microsoft.com/office/officeart/2005/8/colors/accent1_2" csCatId="accent1" phldr="1"/>
      <dgm:spPr/>
    </dgm:pt>
    <dgm:pt modelId="{FD0567C6-805C-4F63-B7AC-73B7BC35F9A6}">
      <dgm:prSet phldrT="[Текст]" custT="1"/>
      <dgm:spPr/>
      <dgm:t>
        <a:bodyPr/>
        <a:lstStyle/>
        <a:p>
          <a:r>
            <a:rPr lang="en-US" sz="1800" dirty="0" err="1" smtClean="0"/>
            <a:t>Ko‘chirma</a:t>
          </a:r>
          <a:r>
            <a:rPr lang="en-US" sz="1800" dirty="0" smtClean="0"/>
            <a:t> gap </a:t>
          </a:r>
          <a:r>
            <a:rPr lang="en-US" sz="1800" dirty="0" err="1" smtClean="0"/>
            <a:t>tarkibidagi</a:t>
          </a:r>
          <a:r>
            <a:rPr lang="en-US" sz="1800" dirty="0" smtClean="0"/>
            <a:t> </a:t>
          </a:r>
          <a:r>
            <a:rPr lang="en-US" sz="1800" b="1" dirty="0" err="1" smtClean="0"/>
            <a:t>kirish</a:t>
          </a:r>
          <a:r>
            <a:rPr lang="en-US" sz="1800" b="1" dirty="0" smtClean="0"/>
            <a:t>, </a:t>
          </a:r>
          <a:r>
            <a:rPr lang="en-US" sz="1800" b="1" dirty="0" err="1" smtClean="0"/>
            <a:t>undov</a:t>
          </a:r>
          <a:r>
            <a:rPr lang="en-US" sz="1800" dirty="0" smtClean="0"/>
            <a:t> </a:t>
          </a:r>
          <a:r>
            <a:rPr lang="en-US" sz="1800" dirty="0" err="1" smtClean="0"/>
            <a:t>so‘zlar</a:t>
          </a:r>
          <a:endParaRPr lang="ru-RU" sz="1800" dirty="0"/>
        </a:p>
      </dgm:t>
    </dgm:pt>
    <dgm:pt modelId="{0043E2B9-5D35-429A-9DE5-7DDBD7C88DB8}" type="parTrans" cxnId="{A8C92D91-D1A0-4AFC-8CF2-20BBBE10EB11}">
      <dgm:prSet/>
      <dgm:spPr/>
      <dgm:t>
        <a:bodyPr/>
        <a:lstStyle/>
        <a:p>
          <a:endParaRPr lang="ru-RU"/>
        </a:p>
      </dgm:t>
    </dgm:pt>
    <dgm:pt modelId="{2BEC91D8-857C-4CEB-83B7-E2113BD9C322}" type="sibTrans" cxnId="{A8C92D91-D1A0-4AFC-8CF2-20BBBE10EB11}">
      <dgm:prSet/>
      <dgm:spPr/>
      <dgm:t>
        <a:bodyPr/>
        <a:lstStyle/>
        <a:p>
          <a:endParaRPr lang="ru-RU"/>
        </a:p>
      </dgm:t>
    </dgm:pt>
    <dgm:pt modelId="{EDC255AF-5DBD-4BB2-9284-3923404D3ED3}">
      <dgm:prSet phldrT="[Текст]" custT="1"/>
      <dgm:spPr/>
      <dgm:t>
        <a:bodyPr/>
        <a:lstStyle/>
        <a:p>
          <a:r>
            <a:rPr lang="en-US" sz="1800" dirty="0" err="1" smtClean="0"/>
            <a:t>Tushib</a:t>
          </a:r>
          <a:r>
            <a:rPr lang="en-US" sz="1800" dirty="0" smtClean="0"/>
            <a:t> </a:t>
          </a:r>
          <a:r>
            <a:rPr lang="en-US" sz="1800" dirty="0" err="1" smtClean="0"/>
            <a:t>qoladi</a:t>
          </a:r>
          <a:endParaRPr lang="ru-RU" sz="1800" dirty="0"/>
        </a:p>
      </dgm:t>
    </dgm:pt>
    <dgm:pt modelId="{A93980CC-6674-4EB4-AE62-7BD2FDA6AB54}" type="parTrans" cxnId="{7AE2D0DA-D835-4DB5-989C-BE3D064C0C04}">
      <dgm:prSet/>
      <dgm:spPr/>
      <dgm:t>
        <a:bodyPr/>
        <a:lstStyle/>
        <a:p>
          <a:endParaRPr lang="ru-RU"/>
        </a:p>
      </dgm:t>
    </dgm:pt>
    <dgm:pt modelId="{C543045F-6285-4689-8C9D-9A92B868F6DA}" type="sibTrans" cxnId="{7AE2D0DA-D835-4DB5-989C-BE3D064C0C04}">
      <dgm:prSet/>
      <dgm:spPr/>
      <dgm:t>
        <a:bodyPr/>
        <a:lstStyle/>
        <a:p>
          <a:endParaRPr lang="ru-RU"/>
        </a:p>
      </dgm:t>
    </dgm:pt>
    <dgm:pt modelId="{597D64B1-FB01-4BE4-B8C2-2E7CCCA332D7}" type="pres">
      <dgm:prSet presAssocID="{EA6E9FF1-CDAE-4C9C-A113-03467A263A13}" presName="Name0" presStyleCnt="0">
        <dgm:presLayoutVars>
          <dgm:dir/>
          <dgm:animLvl val="lvl"/>
          <dgm:resizeHandles val="exact"/>
        </dgm:presLayoutVars>
      </dgm:prSet>
      <dgm:spPr/>
    </dgm:pt>
    <dgm:pt modelId="{2D00B75E-1CBF-4E15-BCDF-30AC402F317F}" type="pres">
      <dgm:prSet presAssocID="{FD0567C6-805C-4F63-B7AC-73B7BC35F9A6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DC527-4E30-4B06-8B78-0E78AADAF981}" type="pres">
      <dgm:prSet presAssocID="{2BEC91D8-857C-4CEB-83B7-E2113BD9C322}" presName="parTxOnlySpace" presStyleCnt="0"/>
      <dgm:spPr/>
    </dgm:pt>
    <dgm:pt modelId="{8281574B-9752-44B1-8F91-100B0A56BA0F}" type="pres">
      <dgm:prSet presAssocID="{EDC255AF-5DBD-4BB2-9284-3923404D3ED3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E2D0DA-D835-4DB5-989C-BE3D064C0C04}" srcId="{EA6E9FF1-CDAE-4C9C-A113-03467A263A13}" destId="{EDC255AF-5DBD-4BB2-9284-3923404D3ED3}" srcOrd="1" destOrd="0" parTransId="{A93980CC-6674-4EB4-AE62-7BD2FDA6AB54}" sibTransId="{C543045F-6285-4689-8C9D-9A92B868F6DA}"/>
    <dgm:cxn modelId="{46A1CDBD-B276-47F1-A30A-9DDFFA80FA8E}" type="presOf" srcId="{FD0567C6-805C-4F63-B7AC-73B7BC35F9A6}" destId="{2D00B75E-1CBF-4E15-BCDF-30AC402F317F}" srcOrd="0" destOrd="0" presId="urn:microsoft.com/office/officeart/2005/8/layout/chevron1"/>
    <dgm:cxn modelId="{4AAC8750-B24A-4634-9225-BF46646A7744}" type="presOf" srcId="{EA6E9FF1-CDAE-4C9C-A113-03467A263A13}" destId="{597D64B1-FB01-4BE4-B8C2-2E7CCCA332D7}" srcOrd="0" destOrd="0" presId="urn:microsoft.com/office/officeart/2005/8/layout/chevron1"/>
    <dgm:cxn modelId="{877CEA40-C5CF-4831-BE22-0B8C20790C11}" type="presOf" srcId="{EDC255AF-5DBD-4BB2-9284-3923404D3ED3}" destId="{8281574B-9752-44B1-8F91-100B0A56BA0F}" srcOrd="0" destOrd="0" presId="urn:microsoft.com/office/officeart/2005/8/layout/chevron1"/>
    <dgm:cxn modelId="{A8C92D91-D1A0-4AFC-8CF2-20BBBE10EB11}" srcId="{EA6E9FF1-CDAE-4C9C-A113-03467A263A13}" destId="{FD0567C6-805C-4F63-B7AC-73B7BC35F9A6}" srcOrd="0" destOrd="0" parTransId="{0043E2B9-5D35-429A-9DE5-7DDBD7C88DB8}" sibTransId="{2BEC91D8-857C-4CEB-83B7-E2113BD9C322}"/>
    <dgm:cxn modelId="{0F1E4CFC-0DAB-49B2-85EA-727C358A029D}" type="presParOf" srcId="{597D64B1-FB01-4BE4-B8C2-2E7CCCA332D7}" destId="{2D00B75E-1CBF-4E15-BCDF-30AC402F317F}" srcOrd="0" destOrd="0" presId="urn:microsoft.com/office/officeart/2005/8/layout/chevron1"/>
    <dgm:cxn modelId="{E96668AE-3EFA-4EC6-8AD0-2344194B18BA}" type="presParOf" srcId="{597D64B1-FB01-4BE4-B8C2-2E7CCCA332D7}" destId="{6D1DC527-4E30-4B06-8B78-0E78AADAF981}" srcOrd="1" destOrd="0" presId="urn:microsoft.com/office/officeart/2005/8/layout/chevron1"/>
    <dgm:cxn modelId="{64B4ACC1-0600-426E-9B2A-AF77308FFDBA}" type="presParOf" srcId="{597D64B1-FB01-4BE4-B8C2-2E7CCCA332D7}" destId="{8281574B-9752-44B1-8F91-100B0A56BA0F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63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35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2092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4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077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95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585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738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891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1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1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1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1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8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8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6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351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8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82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4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9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30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6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4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3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7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5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79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958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06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9737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486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9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3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4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97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05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4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6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03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45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0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8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104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7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411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7659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76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94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2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1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4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209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3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40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910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8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79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99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346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8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6944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598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33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8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9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57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3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1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26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52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63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67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14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51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3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3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0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6635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696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42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78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43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7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19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59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88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5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1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2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1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6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19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7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35026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834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9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0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43216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31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3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29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3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60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1945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8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13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501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93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64892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4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481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04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3411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3305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51799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45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1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25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3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2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12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2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11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0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2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2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2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52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63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3167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991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24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9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70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49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84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15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25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5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89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20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14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6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69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46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7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83518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81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2084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5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3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9054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73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28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4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7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728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06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01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7031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22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159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64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543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58081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532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4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00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56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0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5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8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22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4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01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2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4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27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27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1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2587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4137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55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72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72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8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9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1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91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0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1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60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11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9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49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698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24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97378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62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59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4671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0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47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5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53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09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69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5672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7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4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6688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21581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425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83675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23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31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91215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7769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79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25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9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71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09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2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77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6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52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2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5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63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80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7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99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83926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19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04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36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5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21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6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3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8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7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7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25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28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18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651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4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27671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59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9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996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58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16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3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842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36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08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738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9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45829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60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1547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0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5538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20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058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5961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0076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8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8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5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6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85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24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89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1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5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9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4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727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0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04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16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319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430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89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37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08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7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7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6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8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98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0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39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27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6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79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54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12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7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5893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96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3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19045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05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14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3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5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0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1936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2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61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6864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3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81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9422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9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59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7267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2046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169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7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6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59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2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8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90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95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9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97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0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10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18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3876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011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81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527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09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2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2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1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74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58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6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0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71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34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25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08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40478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39890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6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9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2045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1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35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52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6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7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35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3407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8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8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2014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9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3848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624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139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873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1081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5989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9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47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0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07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8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22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11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3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28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4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56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651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92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2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16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0504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356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4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972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1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51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32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6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0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21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22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3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74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9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17947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94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64610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8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918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17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5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0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22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42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96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713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71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79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70526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80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219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23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240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2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85297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7672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237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50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hyperlink" Target="https://www.facebook.com" TargetMode="Externa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hyperlink" Target="https://www.linkedin.com/" TargetMode="Externa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93.xml"/><Relationship Id="rId39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88.xml"/><Relationship Id="rId34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4.xml"/><Relationship Id="rId50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96.xml"/><Relationship Id="rId41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4.xml"/><Relationship Id="rId40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20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103.xml"/><Relationship Id="rId49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24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98.xml"/><Relationship Id="rId44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9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4.xml"/><Relationship Id="rId30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23.xml"/><Relationship Id="rId8" Type="http://schemas.openxmlformats.org/officeDocument/2006/relationships/slideLayout" Target="../slideLayouts/slideLayout75.xml"/><Relationship Id="rId51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13.xml"/><Relationship Id="rId59" Type="http://schemas.openxmlformats.org/officeDocument/2006/relationships/hyperlink" Target="https://www.facebook.com" TargetMode="Externa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9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29" Type="http://schemas.openxmlformats.org/officeDocument/2006/relationships/slideLayout" Target="../slideLayouts/slideLayout153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slideLayout" Target="../slideLayouts/slideLayout208.xml"/><Relationship Id="rId39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03.xml"/><Relationship Id="rId34" Type="http://schemas.openxmlformats.org/officeDocument/2006/relationships/slideLayout" Target="../slideLayouts/slideLayout216.xml"/><Relationship Id="rId42" Type="http://schemas.openxmlformats.org/officeDocument/2006/relationships/slideLayout" Target="../slideLayouts/slideLayout224.xml"/><Relationship Id="rId47" Type="http://schemas.openxmlformats.org/officeDocument/2006/relationships/slideLayout" Target="../slideLayouts/slideLayout229.xml"/><Relationship Id="rId50" Type="http://schemas.openxmlformats.org/officeDocument/2006/relationships/slideLayout" Target="../slideLayouts/slideLayout232.xml"/><Relationship Id="rId55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0" Type="http://schemas.openxmlformats.org/officeDocument/2006/relationships/slideLayout" Target="../slideLayouts/slideLayout202.xml"/><Relationship Id="rId29" Type="http://schemas.openxmlformats.org/officeDocument/2006/relationships/slideLayout" Target="../slideLayouts/slideLayout211.xml"/><Relationship Id="rId41" Type="http://schemas.openxmlformats.org/officeDocument/2006/relationships/slideLayout" Target="../slideLayouts/slideLayout223.xml"/><Relationship Id="rId54" Type="http://schemas.openxmlformats.org/officeDocument/2006/relationships/slideLayout" Target="../slideLayouts/slideLayout23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32" Type="http://schemas.openxmlformats.org/officeDocument/2006/relationships/slideLayout" Target="../slideLayouts/slideLayout214.xml"/><Relationship Id="rId37" Type="http://schemas.openxmlformats.org/officeDocument/2006/relationships/slideLayout" Target="../slideLayouts/slideLayout219.xml"/><Relationship Id="rId40" Type="http://schemas.openxmlformats.org/officeDocument/2006/relationships/slideLayout" Target="../slideLayouts/slideLayout222.xml"/><Relationship Id="rId45" Type="http://schemas.openxmlformats.org/officeDocument/2006/relationships/slideLayout" Target="../slideLayouts/slideLayout227.xml"/><Relationship Id="rId53" Type="http://schemas.openxmlformats.org/officeDocument/2006/relationships/slideLayout" Target="../slideLayouts/slideLayout235.xml"/><Relationship Id="rId58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187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28" Type="http://schemas.openxmlformats.org/officeDocument/2006/relationships/slideLayout" Target="../slideLayouts/slideLayout210.xml"/><Relationship Id="rId36" Type="http://schemas.openxmlformats.org/officeDocument/2006/relationships/slideLayout" Target="../slideLayouts/slideLayout218.xml"/><Relationship Id="rId49" Type="http://schemas.openxmlformats.org/officeDocument/2006/relationships/slideLayout" Target="../slideLayouts/slideLayout231.xml"/><Relationship Id="rId57" Type="http://schemas.openxmlformats.org/officeDocument/2006/relationships/slideLayout" Target="../slideLayouts/slideLayout23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192.xml"/><Relationship Id="rId19" Type="http://schemas.openxmlformats.org/officeDocument/2006/relationships/slideLayout" Target="../slideLayouts/slideLayout201.xml"/><Relationship Id="rId31" Type="http://schemas.openxmlformats.org/officeDocument/2006/relationships/slideLayout" Target="../slideLayouts/slideLayout213.xml"/><Relationship Id="rId44" Type="http://schemas.openxmlformats.org/officeDocument/2006/relationships/slideLayout" Target="../slideLayouts/slideLayout226.xml"/><Relationship Id="rId52" Type="http://schemas.openxmlformats.org/officeDocument/2006/relationships/slideLayout" Target="../slideLayouts/slideLayout23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Relationship Id="rId27" Type="http://schemas.openxmlformats.org/officeDocument/2006/relationships/slideLayout" Target="../slideLayouts/slideLayout209.xml"/><Relationship Id="rId30" Type="http://schemas.openxmlformats.org/officeDocument/2006/relationships/slideLayout" Target="../slideLayouts/slideLayout212.xml"/><Relationship Id="rId35" Type="http://schemas.openxmlformats.org/officeDocument/2006/relationships/slideLayout" Target="../slideLayouts/slideLayout217.xml"/><Relationship Id="rId43" Type="http://schemas.openxmlformats.org/officeDocument/2006/relationships/slideLayout" Target="../slideLayouts/slideLayout225.xml"/><Relationship Id="rId48" Type="http://schemas.openxmlformats.org/officeDocument/2006/relationships/slideLayout" Target="../slideLayouts/slideLayout230.xml"/><Relationship Id="rId56" Type="http://schemas.openxmlformats.org/officeDocument/2006/relationships/slideLayout" Target="../slideLayouts/slideLayout238.xml"/><Relationship Id="rId8" Type="http://schemas.openxmlformats.org/officeDocument/2006/relationships/slideLayout" Target="../slideLayouts/slideLayout190.xml"/><Relationship Id="rId51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slideLayout" Target="../slideLayouts/slideLayout207.xml"/><Relationship Id="rId33" Type="http://schemas.openxmlformats.org/officeDocument/2006/relationships/slideLayout" Target="../slideLayouts/slideLayout215.xml"/><Relationship Id="rId38" Type="http://schemas.openxmlformats.org/officeDocument/2006/relationships/slideLayout" Target="../slideLayouts/slideLayout220.xml"/><Relationship Id="rId46" Type="http://schemas.openxmlformats.org/officeDocument/2006/relationships/slideLayout" Target="../slideLayouts/slideLayout228.xml"/><Relationship Id="rId5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26" Type="http://schemas.openxmlformats.org/officeDocument/2006/relationships/slideLayout" Target="../slideLayouts/slideLayout266.xml"/><Relationship Id="rId39" Type="http://schemas.openxmlformats.org/officeDocument/2006/relationships/slideLayout" Target="../slideLayouts/slideLayout279.xml"/><Relationship Id="rId21" Type="http://schemas.openxmlformats.org/officeDocument/2006/relationships/slideLayout" Target="../slideLayouts/slideLayout261.xml"/><Relationship Id="rId34" Type="http://schemas.openxmlformats.org/officeDocument/2006/relationships/slideLayout" Target="../slideLayouts/slideLayout274.xml"/><Relationship Id="rId42" Type="http://schemas.openxmlformats.org/officeDocument/2006/relationships/slideLayout" Target="../slideLayouts/slideLayout282.xml"/><Relationship Id="rId47" Type="http://schemas.openxmlformats.org/officeDocument/2006/relationships/slideLayout" Target="../slideLayouts/slideLayout287.xml"/><Relationship Id="rId50" Type="http://schemas.openxmlformats.org/officeDocument/2006/relationships/slideLayout" Target="../slideLayouts/slideLayout290.xml"/><Relationship Id="rId55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29" Type="http://schemas.openxmlformats.org/officeDocument/2006/relationships/slideLayout" Target="../slideLayouts/slideLayout269.xml"/><Relationship Id="rId41" Type="http://schemas.openxmlformats.org/officeDocument/2006/relationships/slideLayout" Target="../slideLayouts/slideLayout281.xml"/><Relationship Id="rId54" Type="http://schemas.openxmlformats.org/officeDocument/2006/relationships/slideLayout" Target="../slideLayouts/slideLayout29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24" Type="http://schemas.openxmlformats.org/officeDocument/2006/relationships/slideLayout" Target="../slideLayouts/slideLayout264.xml"/><Relationship Id="rId32" Type="http://schemas.openxmlformats.org/officeDocument/2006/relationships/slideLayout" Target="../slideLayouts/slideLayout272.xml"/><Relationship Id="rId37" Type="http://schemas.openxmlformats.org/officeDocument/2006/relationships/slideLayout" Target="../slideLayouts/slideLayout277.xml"/><Relationship Id="rId40" Type="http://schemas.openxmlformats.org/officeDocument/2006/relationships/slideLayout" Target="../slideLayouts/slideLayout280.xml"/><Relationship Id="rId45" Type="http://schemas.openxmlformats.org/officeDocument/2006/relationships/slideLayout" Target="../slideLayouts/slideLayout285.xml"/><Relationship Id="rId53" Type="http://schemas.openxmlformats.org/officeDocument/2006/relationships/slideLayout" Target="../slideLayouts/slideLayout293.xml"/><Relationship Id="rId58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slideLayout" Target="../slideLayouts/slideLayout263.xml"/><Relationship Id="rId28" Type="http://schemas.openxmlformats.org/officeDocument/2006/relationships/slideLayout" Target="../slideLayouts/slideLayout268.xml"/><Relationship Id="rId36" Type="http://schemas.openxmlformats.org/officeDocument/2006/relationships/slideLayout" Target="../slideLayouts/slideLayout276.xml"/><Relationship Id="rId49" Type="http://schemas.openxmlformats.org/officeDocument/2006/relationships/slideLayout" Target="../slideLayouts/slideLayout289.xml"/><Relationship Id="rId57" Type="http://schemas.openxmlformats.org/officeDocument/2006/relationships/slideLayout" Target="../slideLayouts/slideLayout297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31" Type="http://schemas.openxmlformats.org/officeDocument/2006/relationships/slideLayout" Target="../slideLayouts/slideLayout271.xml"/><Relationship Id="rId44" Type="http://schemas.openxmlformats.org/officeDocument/2006/relationships/slideLayout" Target="../slideLayouts/slideLayout284.xml"/><Relationship Id="rId52" Type="http://schemas.openxmlformats.org/officeDocument/2006/relationships/slideLayout" Target="../slideLayouts/slideLayout29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Relationship Id="rId27" Type="http://schemas.openxmlformats.org/officeDocument/2006/relationships/slideLayout" Target="../slideLayouts/slideLayout267.xml"/><Relationship Id="rId30" Type="http://schemas.openxmlformats.org/officeDocument/2006/relationships/slideLayout" Target="../slideLayouts/slideLayout270.xml"/><Relationship Id="rId35" Type="http://schemas.openxmlformats.org/officeDocument/2006/relationships/slideLayout" Target="../slideLayouts/slideLayout275.xml"/><Relationship Id="rId43" Type="http://schemas.openxmlformats.org/officeDocument/2006/relationships/slideLayout" Target="../slideLayouts/slideLayout283.xml"/><Relationship Id="rId48" Type="http://schemas.openxmlformats.org/officeDocument/2006/relationships/slideLayout" Target="../slideLayouts/slideLayout288.xml"/><Relationship Id="rId56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48.xml"/><Relationship Id="rId51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5" Type="http://schemas.openxmlformats.org/officeDocument/2006/relationships/slideLayout" Target="../slideLayouts/slideLayout265.xml"/><Relationship Id="rId33" Type="http://schemas.openxmlformats.org/officeDocument/2006/relationships/slideLayout" Target="../slideLayouts/slideLayout273.xml"/><Relationship Id="rId38" Type="http://schemas.openxmlformats.org/officeDocument/2006/relationships/slideLayout" Target="../slideLayouts/slideLayout278.xml"/><Relationship Id="rId46" Type="http://schemas.openxmlformats.org/officeDocument/2006/relationships/slideLayout" Target="../slideLayouts/slideLayout286.xml"/><Relationship Id="rId5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11.xml"/><Relationship Id="rId18" Type="http://schemas.openxmlformats.org/officeDocument/2006/relationships/slideLayout" Target="../slideLayouts/slideLayout316.xml"/><Relationship Id="rId26" Type="http://schemas.openxmlformats.org/officeDocument/2006/relationships/slideLayout" Target="../slideLayouts/slideLayout324.xml"/><Relationship Id="rId39" Type="http://schemas.openxmlformats.org/officeDocument/2006/relationships/slideLayout" Target="../slideLayouts/slideLayout337.xml"/><Relationship Id="rId21" Type="http://schemas.openxmlformats.org/officeDocument/2006/relationships/slideLayout" Target="../slideLayouts/slideLayout319.xml"/><Relationship Id="rId34" Type="http://schemas.openxmlformats.org/officeDocument/2006/relationships/slideLayout" Target="../slideLayouts/slideLayout332.xml"/><Relationship Id="rId42" Type="http://schemas.openxmlformats.org/officeDocument/2006/relationships/slideLayout" Target="../slideLayouts/slideLayout340.xml"/><Relationship Id="rId47" Type="http://schemas.openxmlformats.org/officeDocument/2006/relationships/slideLayout" Target="../slideLayouts/slideLayout345.xml"/><Relationship Id="rId50" Type="http://schemas.openxmlformats.org/officeDocument/2006/relationships/slideLayout" Target="../slideLayouts/slideLayout348.xml"/><Relationship Id="rId55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300.xml"/><Relationship Id="rId16" Type="http://schemas.openxmlformats.org/officeDocument/2006/relationships/slideLayout" Target="../slideLayouts/slideLayout314.xml"/><Relationship Id="rId20" Type="http://schemas.openxmlformats.org/officeDocument/2006/relationships/slideLayout" Target="../slideLayouts/slideLayout318.xml"/><Relationship Id="rId29" Type="http://schemas.openxmlformats.org/officeDocument/2006/relationships/slideLayout" Target="../slideLayouts/slideLayout327.xml"/><Relationship Id="rId41" Type="http://schemas.openxmlformats.org/officeDocument/2006/relationships/slideLayout" Target="../slideLayouts/slideLayout339.xml"/><Relationship Id="rId54" Type="http://schemas.openxmlformats.org/officeDocument/2006/relationships/slideLayout" Target="../slideLayouts/slideLayout35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24" Type="http://schemas.openxmlformats.org/officeDocument/2006/relationships/slideLayout" Target="../slideLayouts/slideLayout322.xml"/><Relationship Id="rId32" Type="http://schemas.openxmlformats.org/officeDocument/2006/relationships/slideLayout" Target="../slideLayouts/slideLayout330.xml"/><Relationship Id="rId37" Type="http://schemas.openxmlformats.org/officeDocument/2006/relationships/slideLayout" Target="../slideLayouts/slideLayout335.xml"/><Relationship Id="rId40" Type="http://schemas.openxmlformats.org/officeDocument/2006/relationships/slideLayout" Target="../slideLayouts/slideLayout338.xml"/><Relationship Id="rId45" Type="http://schemas.openxmlformats.org/officeDocument/2006/relationships/slideLayout" Target="../slideLayouts/slideLayout343.xml"/><Relationship Id="rId53" Type="http://schemas.openxmlformats.org/officeDocument/2006/relationships/slideLayout" Target="../slideLayouts/slideLayout351.xml"/><Relationship Id="rId58" Type="http://schemas.openxmlformats.org/officeDocument/2006/relationships/slideLayout" Target="../slideLayouts/slideLayout356.xml"/><Relationship Id="rId5" Type="http://schemas.openxmlformats.org/officeDocument/2006/relationships/slideLayout" Target="../slideLayouts/slideLayout303.xml"/><Relationship Id="rId15" Type="http://schemas.openxmlformats.org/officeDocument/2006/relationships/slideLayout" Target="../slideLayouts/slideLayout313.xml"/><Relationship Id="rId23" Type="http://schemas.openxmlformats.org/officeDocument/2006/relationships/slideLayout" Target="../slideLayouts/slideLayout321.xml"/><Relationship Id="rId28" Type="http://schemas.openxmlformats.org/officeDocument/2006/relationships/slideLayout" Target="../slideLayouts/slideLayout326.xml"/><Relationship Id="rId36" Type="http://schemas.openxmlformats.org/officeDocument/2006/relationships/slideLayout" Target="../slideLayouts/slideLayout334.xml"/><Relationship Id="rId49" Type="http://schemas.openxmlformats.org/officeDocument/2006/relationships/slideLayout" Target="../slideLayouts/slideLayout347.xml"/><Relationship Id="rId57" Type="http://schemas.openxmlformats.org/officeDocument/2006/relationships/slideLayout" Target="../slideLayouts/slideLayout355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308.xml"/><Relationship Id="rId19" Type="http://schemas.openxmlformats.org/officeDocument/2006/relationships/slideLayout" Target="../slideLayouts/slideLayout317.xml"/><Relationship Id="rId31" Type="http://schemas.openxmlformats.org/officeDocument/2006/relationships/slideLayout" Target="../slideLayouts/slideLayout329.xml"/><Relationship Id="rId44" Type="http://schemas.openxmlformats.org/officeDocument/2006/relationships/slideLayout" Target="../slideLayouts/slideLayout342.xml"/><Relationship Id="rId52" Type="http://schemas.openxmlformats.org/officeDocument/2006/relationships/slideLayout" Target="../slideLayouts/slideLayout35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Relationship Id="rId14" Type="http://schemas.openxmlformats.org/officeDocument/2006/relationships/slideLayout" Target="../slideLayouts/slideLayout312.xml"/><Relationship Id="rId22" Type="http://schemas.openxmlformats.org/officeDocument/2006/relationships/slideLayout" Target="../slideLayouts/slideLayout320.xml"/><Relationship Id="rId27" Type="http://schemas.openxmlformats.org/officeDocument/2006/relationships/slideLayout" Target="../slideLayouts/slideLayout325.xml"/><Relationship Id="rId30" Type="http://schemas.openxmlformats.org/officeDocument/2006/relationships/slideLayout" Target="../slideLayouts/slideLayout328.xml"/><Relationship Id="rId35" Type="http://schemas.openxmlformats.org/officeDocument/2006/relationships/slideLayout" Target="../slideLayouts/slideLayout333.xml"/><Relationship Id="rId43" Type="http://schemas.openxmlformats.org/officeDocument/2006/relationships/slideLayout" Target="../slideLayouts/slideLayout341.xml"/><Relationship Id="rId48" Type="http://schemas.openxmlformats.org/officeDocument/2006/relationships/slideLayout" Target="../slideLayouts/slideLayout346.xml"/><Relationship Id="rId56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06.xml"/><Relationship Id="rId51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01.xml"/><Relationship Id="rId12" Type="http://schemas.openxmlformats.org/officeDocument/2006/relationships/slideLayout" Target="../slideLayouts/slideLayout310.xml"/><Relationship Id="rId17" Type="http://schemas.openxmlformats.org/officeDocument/2006/relationships/slideLayout" Target="../slideLayouts/slideLayout315.xml"/><Relationship Id="rId25" Type="http://schemas.openxmlformats.org/officeDocument/2006/relationships/slideLayout" Target="../slideLayouts/slideLayout323.xml"/><Relationship Id="rId33" Type="http://schemas.openxmlformats.org/officeDocument/2006/relationships/slideLayout" Target="../slideLayouts/slideLayout331.xml"/><Relationship Id="rId38" Type="http://schemas.openxmlformats.org/officeDocument/2006/relationships/slideLayout" Target="../slideLayouts/slideLayout336.xml"/><Relationship Id="rId46" Type="http://schemas.openxmlformats.org/officeDocument/2006/relationships/slideLayout" Target="../slideLayouts/slideLayout344.xml"/><Relationship Id="rId5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9.xml"/><Relationship Id="rId18" Type="http://schemas.openxmlformats.org/officeDocument/2006/relationships/slideLayout" Target="../slideLayouts/slideLayout374.xml"/><Relationship Id="rId26" Type="http://schemas.openxmlformats.org/officeDocument/2006/relationships/slideLayout" Target="../slideLayouts/slideLayout382.xml"/><Relationship Id="rId39" Type="http://schemas.openxmlformats.org/officeDocument/2006/relationships/slideLayout" Target="../slideLayouts/slideLayout395.xml"/><Relationship Id="rId21" Type="http://schemas.openxmlformats.org/officeDocument/2006/relationships/slideLayout" Target="../slideLayouts/slideLayout377.xml"/><Relationship Id="rId34" Type="http://schemas.openxmlformats.org/officeDocument/2006/relationships/slideLayout" Target="../slideLayouts/slideLayout390.xml"/><Relationship Id="rId42" Type="http://schemas.openxmlformats.org/officeDocument/2006/relationships/slideLayout" Target="../slideLayouts/slideLayout398.xml"/><Relationship Id="rId47" Type="http://schemas.openxmlformats.org/officeDocument/2006/relationships/slideLayout" Target="../slideLayouts/slideLayout403.xml"/><Relationship Id="rId50" Type="http://schemas.openxmlformats.org/officeDocument/2006/relationships/slideLayout" Target="../slideLayouts/slideLayout406.xml"/><Relationship Id="rId55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58.xml"/><Relationship Id="rId16" Type="http://schemas.openxmlformats.org/officeDocument/2006/relationships/slideLayout" Target="../slideLayouts/slideLayout372.xml"/><Relationship Id="rId20" Type="http://schemas.openxmlformats.org/officeDocument/2006/relationships/slideLayout" Target="../slideLayouts/slideLayout376.xml"/><Relationship Id="rId29" Type="http://schemas.openxmlformats.org/officeDocument/2006/relationships/slideLayout" Target="../slideLayouts/slideLayout385.xml"/><Relationship Id="rId41" Type="http://schemas.openxmlformats.org/officeDocument/2006/relationships/slideLayout" Target="../slideLayouts/slideLayout397.xml"/><Relationship Id="rId54" Type="http://schemas.openxmlformats.org/officeDocument/2006/relationships/slideLayout" Target="../slideLayouts/slideLayout41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62.xml"/><Relationship Id="rId11" Type="http://schemas.openxmlformats.org/officeDocument/2006/relationships/slideLayout" Target="../slideLayouts/slideLayout367.xml"/><Relationship Id="rId24" Type="http://schemas.openxmlformats.org/officeDocument/2006/relationships/slideLayout" Target="../slideLayouts/slideLayout380.xml"/><Relationship Id="rId32" Type="http://schemas.openxmlformats.org/officeDocument/2006/relationships/slideLayout" Target="../slideLayouts/slideLayout388.xml"/><Relationship Id="rId37" Type="http://schemas.openxmlformats.org/officeDocument/2006/relationships/slideLayout" Target="../slideLayouts/slideLayout393.xml"/><Relationship Id="rId40" Type="http://schemas.openxmlformats.org/officeDocument/2006/relationships/slideLayout" Target="../slideLayouts/slideLayout396.xml"/><Relationship Id="rId45" Type="http://schemas.openxmlformats.org/officeDocument/2006/relationships/slideLayout" Target="../slideLayouts/slideLayout401.xml"/><Relationship Id="rId53" Type="http://schemas.openxmlformats.org/officeDocument/2006/relationships/slideLayout" Target="../slideLayouts/slideLayout409.xml"/><Relationship Id="rId58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361.xml"/><Relationship Id="rId15" Type="http://schemas.openxmlformats.org/officeDocument/2006/relationships/slideLayout" Target="../slideLayouts/slideLayout371.xml"/><Relationship Id="rId23" Type="http://schemas.openxmlformats.org/officeDocument/2006/relationships/slideLayout" Target="../slideLayouts/slideLayout379.xml"/><Relationship Id="rId28" Type="http://schemas.openxmlformats.org/officeDocument/2006/relationships/slideLayout" Target="../slideLayouts/slideLayout384.xml"/><Relationship Id="rId36" Type="http://schemas.openxmlformats.org/officeDocument/2006/relationships/slideLayout" Target="../slideLayouts/slideLayout392.xml"/><Relationship Id="rId49" Type="http://schemas.openxmlformats.org/officeDocument/2006/relationships/slideLayout" Target="../slideLayouts/slideLayout405.xml"/><Relationship Id="rId57" Type="http://schemas.openxmlformats.org/officeDocument/2006/relationships/slideLayout" Target="../slideLayouts/slideLayout413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366.xml"/><Relationship Id="rId19" Type="http://schemas.openxmlformats.org/officeDocument/2006/relationships/slideLayout" Target="../slideLayouts/slideLayout375.xml"/><Relationship Id="rId31" Type="http://schemas.openxmlformats.org/officeDocument/2006/relationships/slideLayout" Target="../slideLayouts/slideLayout387.xml"/><Relationship Id="rId44" Type="http://schemas.openxmlformats.org/officeDocument/2006/relationships/slideLayout" Target="../slideLayouts/slideLayout400.xml"/><Relationship Id="rId52" Type="http://schemas.openxmlformats.org/officeDocument/2006/relationships/slideLayout" Target="../slideLayouts/slideLayout40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5.xml"/><Relationship Id="rId14" Type="http://schemas.openxmlformats.org/officeDocument/2006/relationships/slideLayout" Target="../slideLayouts/slideLayout370.xml"/><Relationship Id="rId22" Type="http://schemas.openxmlformats.org/officeDocument/2006/relationships/slideLayout" Target="../slideLayouts/slideLayout378.xml"/><Relationship Id="rId27" Type="http://schemas.openxmlformats.org/officeDocument/2006/relationships/slideLayout" Target="../slideLayouts/slideLayout383.xml"/><Relationship Id="rId30" Type="http://schemas.openxmlformats.org/officeDocument/2006/relationships/slideLayout" Target="../slideLayouts/slideLayout386.xml"/><Relationship Id="rId35" Type="http://schemas.openxmlformats.org/officeDocument/2006/relationships/slideLayout" Target="../slideLayouts/slideLayout391.xml"/><Relationship Id="rId43" Type="http://schemas.openxmlformats.org/officeDocument/2006/relationships/slideLayout" Target="../slideLayouts/slideLayout399.xml"/><Relationship Id="rId48" Type="http://schemas.openxmlformats.org/officeDocument/2006/relationships/slideLayout" Target="../slideLayouts/slideLayout404.xml"/><Relationship Id="rId56" Type="http://schemas.openxmlformats.org/officeDocument/2006/relationships/slideLayout" Target="../slideLayouts/slideLayout412.xml"/><Relationship Id="rId8" Type="http://schemas.openxmlformats.org/officeDocument/2006/relationships/slideLayout" Target="../slideLayouts/slideLayout364.xml"/><Relationship Id="rId51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359.xml"/><Relationship Id="rId12" Type="http://schemas.openxmlformats.org/officeDocument/2006/relationships/slideLayout" Target="../slideLayouts/slideLayout368.xml"/><Relationship Id="rId17" Type="http://schemas.openxmlformats.org/officeDocument/2006/relationships/slideLayout" Target="../slideLayouts/slideLayout373.xml"/><Relationship Id="rId25" Type="http://schemas.openxmlformats.org/officeDocument/2006/relationships/slideLayout" Target="../slideLayouts/slideLayout381.xml"/><Relationship Id="rId33" Type="http://schemas.openxmlformats.org/officeDocument/2006/relationships/slideLayout" Target="../slideLayouts/slideLayout389.xml"/><Relationship Id="rId38" Type="http://schemas.openxmlformats.org/officeDocument/2006/relationships/slideLayout" Target="../slideLayouts/slideLayout394.xml"/><Relationship Id="rId46" Type="http://schemas.openxmlformats.org/officeDocument/2006/relationships/slideLayout" Target="../slideLayouts/slideLayout402.xml"/><Relationship Id="rId5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7.xml"/><Relationship Id="rId18" Type="http://schemas.openxmlformats.org/officeDocument/2006/relationships/slideLayout" Target="../slideLayouts/slideLayout432.xml"/><Relationship Id="rId26" Type="http://schemas.openxmlformats.org/officeDocument/2006/relationships/slideLayout" Target="../slideLayouts/slideLayout440.xml"/><Relationship Id="rId39" Type="http://schemas.openxmlformats.org/officeDocument/2006/relationships/slideLayout" Target="../slideLayouts/slideLayout453.xml"/><Relationship Id="rId21" Type="http://schemas.openxmlformats.org/officeDocument/2006/relationships/slideLayout" Target="../slideLayouts/slideLayout435.xml"/><Relationship Id="rId34" Type="http://schemas.openxmlformats.org/officeDocument/2006/relationships/slideLayout" Target="../slideLayouts/slideLayout448.xml"/><Relationship Id="rId42" Type="http://schemas.openxmlformats.org/officeDocument/2006/relationships/slideLayout" Target="../slideLayouts/slideLayout456.xml"/><Relationship Id="rId47" Type="http://schemas.openxmlformats.org/officeDocument/2006/relationships/slideLayout" Target="../slideLayouts/slideLayout461.xml"/><Relationship Id="rId50" Type="http://schemas.openxmlformats.org/officeDocument/2006/relationships/slideLayout" Target="../slideLayouts/slideLayout464.xml"/><Relationship Id="rId55" Type="http://schemas.openxmlformats.org/officeDocument/2006/relationships/slideLayout" Target="../slideLayouts/slideLayout469.xml"/><Relationship Id="rId7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16.xml"/><Relationship Id="rId16" Type="http://schemas.openxmlformats.org/officeDocument/2006/relationships/slideLayout" Target="../slideLayouts/slideLayout430.xml"/><Relationship Id="rId20" Type="http://schemas.openxmlformats.org/officeDocument/2006/relationships/slideLayout" Target="../slideLayouts/slideLayout434.xml"/><Relationship Id="rId29" Type="http://schemas.openxmlformats.org/officeDocument/2006/relationships/slideLayout" Target="../slideLayouts/slideLayout443.xml"/><Relationship Id="rId41" Type="http://schemas.openxmlformats.org/officeDocument/2006/relationships/slideLayout" Target="../slideLayouts/slideLayout455.xml"/><Relationship Id="rId54" Type="http://schemas.openxmlformats.org/officeDocument/2006/relationships/slideLayout" Target="../slideLayouts/slideLayout46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20.xml"/><Relationship Id="rId11" Type="http://schemas.openxmlformats.org/officeDocument/2006/relationships/slideLayout" Target="../slideLayouts/slideLayout425.xml"/><Relationship Id="rId24" Type="http://schemas.openxmlformats.org/officeDocument/2006/relationships/slideLayout" Target="../slideLayouts/slideLayout438.xml"/><Relationship Id="rId32" Type="http://schemas.openxmlformats.org/officeDocument/2006/relationships/slideLayout" Target="../slideLayouts/slideLayout446.xml"/><Relationship Id="rId37" Type="http://schemas.openxmlformats.org/officeDocument/2006/relationships/slideLayout" Target="../slideLayouts/slideLayout451.xml"/><Relationship Id="rId40" Type="http://schemas.openxmlformats.org/officeDocument/2006/relationships/slideLayout" Target="../slideLayouts/slideLayout454.xml"/><Relationship Id="rId45" Type="http://schemas.openxmlformats.org/officeDocument/2006/relationships/slideLayout" Target="../slideLayouts/slideLayout459.xml"/><Relationship Id="rId53" Type="http://schemas.openxmlformats.org/officeDocument/2006/relationships/slideLayout" Target="../slideLayouts/slideLayout467.xml"/><Relationship Id="rId58" Type="http://schemas.openxmlformats.org/officeDocument/2006/relationships/slideLayout" Target="../slideLayouts/slideLayout472.xml"/><Relationship Id="rId5" Type="http://schemas.openxmlformats.org/officeDocument/2006/relationships/slideLayout" Target="../slideLayouts/slideLayout419.xml"/><Relationship Id="rId15" Type="http://schemas.openxmlformats.org/officeDocument/2006/relationships/slideLayout" Target="../slideLayouts/slideLayout429.xml"/><Relationship Id="rId23" Type="http://schemas.openxmlformats.org/officeDocument/2006/relationships/slideLayout" Target="../slideLayouts/slideLayout437.xml"/><Relationship Id="rId28" Type="http://schemas.openxmlformats.org/officeDocument/2006/relationships/slideLayout" Target="../slideLayouts/slideLayout442.xml"/><Relationship Id="rId36" Type="http://schemas.openxmlformats.org/officeDocument/2006/relationships/slideLayout" Target="../slideLayouts/slideLayout450.xml"/><Relationship Id="rId49" Type="http://schemas.openxmlformats.org/officeDocument/2006/relationships/slideLayout" Target="../slideLayouts/slideLayout463.xml"/><Relationship Id="rId57" Type="http://schemas.openxmlformats.org/officeDocument/2006/relationships/slideLayout" Target="../slideLayouts/slideLayout471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424.xml"/><Relationship Id="rId19" Type="http://schemas.openxmlformats.org/officeDocument/2006/relationships/slideLayout" Target="../slideLayouts/slideLayout433.xml"/><Relationship Id="rId31" Type="http://schemas.openxmlformats.org/officeDocument/2006/relationships/slideLayout" Target="../slideLayouts/slideLayout445.xml"/><Relationship Id="rId44" Type="http://schemas.openxmlformats.org/officeDocument/2006/relationships/slideLayout" Target="../slideLayouts/slideLayout458.xml"/><Relationship Id="rId52" Type="http://schemas.openxmlformats.org/officeDocument/2006/relationships/slideLayout" Target="../slideLayouts/slideLayout46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23.xml"/><Relationship Id="rId14" Type="http://schemas.openxmlformats.org/officeDocument/2006/relationships/slideLayout" Target="../slideLayouts/slideLayout428.xml"/><Relationship Id="rId22" Type="http://schemas.openxmlformats.org/officeDocument/2006/relationships/slideLayout" Target="../slideLayouts/slideLayout436.xml"/><Relationship Id="rId27" Type="http://schemas.openxmlformats.org/officeDocument/2006/relationships/slideLayout" Target="../slideLayouts/slideLayout441.xml"/><Relationship Id="rId30" Type="http://schemas.openxmlformats.org/officeDocument/2006/relationships/slideLayout" Target="../slideLayouts/slideLayout444.xml"/><Relationship Id="rId35" Type="http://schemas.openxmlformats.org/officeDocument/2006/relationships/slideLayout" Target="../slideLayouts/slideLayout449.xml"/><Relationship Id="rId43" Type="http://schemas.openxmlformats.org/officeDocument/2006/relationships/slideLayout" Target="../slideLayouts/slideLayout457.xml"/><Relationship Id="rId48" Type="http://schemas.openxmlformats.org/officeDocument/2006/relationships/slideLayout" Target="../slideLayouts/slideLayout462.xml"/><Relationship Id="rId56" Type="http://schemas.openxmlformats.org/officeDocument/2006/relationships/slideLayout" Target="../slideLayouts/slideLayout470.xml"/><Relationship Id="rId8" Type="http://schemas.openxmlformats.org/officeDocument/2006/relationships/slideLayout" Target="../slideLayouts/slideLayout422.xml"/><Relationship Id="rId51" Type="http://schemas.openxmlformats.org/officeDocument/2006/relationships/slideLayout" Target="../slideLayouts/slideLayout465.xml"/><Relationship Id="rId3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6.xml"/><Relationship Id="rId17" Type="http://schemas.openxmlformats.org/officeDocument/2006/relationships/slideLayout" Target="../slideLayouts/slideLayout431.xml"/><Relationship Id="rId25" Type="http://schemas.openxmlformats.org/officeDocument/2006/relationships/slideLayout" Target="../slideLayouts/slideLayout439.xml"/><Relationship Id="rId33" Type="http://schemas.openxmlformats.org/officeDocument/2006/relationships/slideLayout" Target="../slideLayouts/slideLayout447.xml"/><Relationship Id="rId38" Type="http://schemas.openxmlformats.org/officeDocument/2006/relationships/slideLayout" Target="../slideLayouts/slideLayout452.xml"/><Relationship Id="rId46" Type="http://schemas.openxmlformats.org/officeDocument/2006/relationships/slideLayout" Target="../slideLayouts/slideLayout460.xml"/><Relationship Id="rId5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5.xml"/><Relationship Id="rId18" Type="http://schemas.openxmlformats.org/officeDocument/2006/relationships/slideLayout" Target="../slideLayouts/slideLayout490.xml"/><Relationship Id="rId26" Type="http://schemas.openxmlformats.org/officeDocument/2006/relationships/slideLayout" Target="../slideLayouts/slideLayout498.xml"/><Relationship Id="rId39" Type="http://schemas.openxmlformats.org/officeDocument/2006/relationships/slideLayout" Target="../slideLayouts/slideLayout511.xml"/><Relationship Id="rId21" Type="http://schemas.openxmlformats.org/officeDocument/2006/relationships/slideLayout" Target="../slideLayouts/slideLayout493.xml"/><Relationship Id="rId34" Type="http://schemas.openxmlformats.org/officeDocument/2006/relationships/slideLayout" Target="../slideLayouts/slideLayout506.xml"/><Relationship Id="rId42" Type="http://schemas.openxmlformats.org/officeDocument/2006/relationships/slideLayout" Target="../slideLayouts/slideLayout514.xml"/><Relationship Id="rId47" Type="http://schemas.openxmlformats.org/officeDocument/2006/relationships/slideLayout" Target="../slideLayouts/slideLayout519.xml"/><Relationship Id="rId50" Type="http://schemas.openxmlformats.org/officeDocument/2006/relationships/slideLayout" Target="../slideLayouts/slideLayout522.xml"/><Relationship Id="rId55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479.xml"/><Relationship Id="rId2" Type="http://schemas.openxmlformats.org/officeDocument/2006/relationships/slideLayout" Target="../slideLayouts/slideLayout474.xml"/><Relationship Id="rId16" Type="http://schemas.openxmlformats.org/officeDocument/2006/relationships/slideLayout" Target="../slideLayouts/slideLayout488.xml"/><Relationship Id="rId20" Type="http://schemas.openxmlformats.org/officeDocument/2006/relationships/slideLayout" Target="../slideLayouts/slideLayout492.xml"/><Relationship Id="rId29" Type="http://schemas.openxmlformats.org/officeDocument/2006/relationships/slideLayout" Target="../slideLayouts/slideLayout501.xml"/><Relationship Id="rId41" Type="http://schemas.openxmlformats.org/officeDocument/2006/relationships/slideLayout" Target="../slideLayouts/slideLayout513.xml"/><Relationship Id="rId54" Type="http://schemas.openxmlformats.org/officeDocument/2006/relationships/slideLayout" Target="../slideLayouts/slideLayout52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73.xml"/><Relationship Id="rId6" Type="http://schemas.openxmlformats.org/officeDocument/2006/relationships/slideLayout" Target="../slideLayouts/slideLayout478.xml"/><Relationship Id="rId11" Type="http://schemas.openxmlformats.org/officeDocument/2006/relationships/slideLayout" Target="../slideLayouts/slideLayout483.xml"/><Relationship Id="rId24" Type="http://schemas.openxmlformats.org/officeDocument/2006/relationships/slideLayout" Target="../slideLayouts/slideLayout496.xml"/><Relationship Id="rId32" Type="http://schemas.openxmlformats.org/officeDocument/2006/relationships/slideLayout" Target="../slideLayouts/slideLayout504.xml"/><Relationship Id="rId37" Type="http://schemas.openxmlformats.org/officeDocument/2006/relationships/slideLayout" Target="../slideLayouts/slideLayout509.xml"/><Relationship Id="rId40" Type="http://schemas.openxmlformats.org/officeDocument/2006/relationships/slideLayout" Target="../slideLayouts/slideLayout512.xml"/><Relationship Id="rId45" Type="http://schemas.openxmlformats.org/officeDocument/2006/relationships/slideLayout" Target="../slideLayouts/slideLayout517.xml"/><Relationship Id="rId53" Type="http://schemas.openxmlformats.org/officeDocument/2006/relationships/slideLayout" Target="../slideLayouts/slideLayout525.xml"/><Relationship Id="rId58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477.xml"/><Relationship Id="rId15" Type="http://schemas.openxmlformats.org/officeDocument/2006/relationships/slideLayout" Target="../slideLayouts/slideLayout487.xml"/><Relationship Id="rId23" Type="http://schemas.openxmlformats.org/officeDocument/2006/relationships/slideLayout" Target="../slideLayouts/slideLayout495.xml"/><Relationship Id="rId28" Type="http://schemas.openxmlformats.org/officeDocument/2006/relationships/slideLayout" Target="../slideLayouts/slideLayout500.xml"/><Relationship Id="rId36" Type="http://schemas.openxmlformats.org/officeDocument/2006/relationships/slideLayout" Target="../slideLayouts/slideLayout508.xml"/><Relationship Id="rId49" Type="http://schemas.openxmlformats.org/officeDocument/2006/relationships/slideLayout" Target="../slideLayouts/slideLayout521.xml"/><Relationship Id="rId57" Type="http://schemas.openxmlformats.org/officeDocument/2006/relationships/slideLayout" Target="../slideLayouts/slideLayout529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482.xml"/><Relationship Id="rId19" Type="http://schemas.openxmlformats.org/officeDocument/2006/relationships/slideLayout" Target="../slideLayouts/slideLayout491.xml"/><Relationship Id="rId31" Type="http://schemas.openxmlformats.org/officeDocument/2006/relationships/slideLayout" Target="../slideLayouts/slideLayout503.xml"/><Relationship Id="rId44" Type="http://schemas.openxmlformats.org/officeDocument/2006/relationships/slideLayout" Target="../slideLayouts/slideLayout516.xml"/><Relationship Id="rId52" Type="http://schemas.openxmlformats.org/officeDocument/2006/relationships/slideLayout" Target="../slideLayouts/slideLayout52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76.xml"/><Relationship Id="rId9" Type="http://schemas.openxmlformats.org/officeDocument/2006/relationships/slideLayout" Target="../slideLayouts/slideLayout481.xml"/><Relationship Id="rId14" Type="http://schemas.openxmlformats.org/officeDocument/2006/relationships/slideLayout" Target="../slideLayouts/slideLayout486.xml"/><Relationship Id="rId22" Type="http://schemas.openxmlformats.org/officeDocument/2006/relationships/slideLayout" Target="../slideLayouts/slideLayout494.xml"/><Relationship Id="rId27" Type="http://schemas.openxmlformats.org/officeDocument/2006/relationships/slideLayout" Target="../slideLayouts/slideLayout499.xml"/><Relationship Id="rId30" Type="http://schemas.openxmlformats.org/officeDocument/2006/relationships/slideLayout" Target="../slideLayouts/slideLayout502.xml"/><Relationship Id="rId35" Type="http://schemas.openxmlformats.org/officeDocument/2006/relationships/slideLayout" Target="../slideLayouts/slideLayout507.xml"/><Relationship Id="rId43" Type="http://schemas.openxmlformats.org/officeDocument/2006/relationships/slideLayout" Target="../slideLayouts/slideLayout515.xml"/><Relationship Id="rId48" Type="http://schemas.openxmlformats.org/officeDocument/2006/relationships/slideLayout" Target="../slideLayouts/slideLayout520.xml"/><Relationship Id="rId56" Type="http://schemas.openxmlformats.org/officeDocument/2006/relationships/slideLayout" Target="../slideLayouts/slideLayout528.xml"/><Relationship Id="rId8" Type="http://schemas.openxmlformats.org/officeDocument/2006/relationships/slideLayout" Target="../slideLayouts/slideLayout480.xml"/><Relationship Id="rId51" Type="http://schemas.openxmlformats.org/officeDocument/2006/relationships/slideLayout" Target="../slideLayouts/slideLayout523.xml"/><Relationship Id="rId3" Type="http://schemas.openxmlformats.org/officeDocument/2006/relationships/slideLayout" Target="../slideLayouts/slideLayout475.xml"/><Relationship Id="rId12" Type="http://schemas.openxmlformats.org/officeDocument/2006/relationships/slideLayout" Target="../slideLayouts/slideLayout484.xml"/><Relationship Id="rId17" Type="http://schemas.openxmlformats.org/officeDocument/2006/relationships/slideLayout" Target="../slideLayouts/slideLayout489.xml"/><Relationship Id="rId25" Type="http://schemas.openxmlformats.org/officeDocument/2006/relationships/slideLayout" Target="../slideLayouts/slideLayout497.xml"/><Relationship Id="rId33" Type="http://schemas.openxmlformats.org/officeDocument/2006/relationships/slideLayout" Target="../slideLayouts/slideLayout505.xml"/><Relationship Id="rId38" Type="http://schemas.openxmlformats.org/officeDocument/2006/relationships/slideLayout" Target="../slideLayouts/slideLayout510.xml"/><Relationship Id="rId46" Type="http://schemas.openxmlformats.org/officeDocument/2006/relationships/slideLayout" Target="../slideLayouts/slideLayout518.xml"/><Relationship Id="rId5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3.xml"/><Relationship Id="rId18" Type="http://schemas.openxmlformats.org/officeDocument/2006/relationships/slideLayout" Target="../slideLayouts/slideLayout548.xml"/><Relationship Id="rId26" Type="http://schemas.openxmlformats.org/officeDocument/2006/relationships/slideLayout" Target="../slideLayouts/slideLayout556.xml"/><Relationship Id="rId39" Type="http://schemas.openxmlformats.org/officeDocument/2006/relationships/slideLayout" Target="../slideLayouts/slideLayout569.xml"/><Relationship Id="rId21" Type="http://schemas.openxmlformats.org/officeDocument/2006/relationships/slideLayout" Target="../slideLayouts/slideLayout551.xml"/><Relationship Id="rId34" Type="http://schemas.openxmlformats.org/officeDocument/2006/relationships/slideLayout" Target="../slideLayouts/slideLayout564.xml"/><Relationship Id="rId42" Type="http://schemas.openxmlformats.org/officeDocument/2006/relationships/slideLayout" Target="../slideLayouts/slideLayout572.xml"/><Relationship Id="rId47" Type="http://schemas.openxmlformats.org/officeDocument/2006/relationships/slideLayout" Target="../slideLayouts/slideLayout577.xml"/><Relationship Id="rId50" Type="http://schemas.openxmlformats.org/officeDocument/2006/relationships/slideLayout" Target="../slideLayouts/slideLayout580.xml"/><Relationship Id="rId55" Type="http://schemas.openxmlformats.org/officeDocument/2006/relationships/slideLayout" Target="../slideLayouts/slideLayout585.xml"/><Relationship Id="rId7" Type="http://schemas.openxmlformats.org/officeDocument/2006/relationships/slideLayout" Target="../slideLayouts/slideLayout537.xml"/><Relationship Id="rId2" Type="http://schemas.openxmlformats.org/officeDocument/2006/relationships/slideLayout" Target="../slideLayouts/slideLayout532.xml"/><Relationship Id="rId16" Type="http://schemas.openxmlformats.org/officeDocument/2006/relationships/slideLayout" Target="../slideLayouts/slideLayout546.xml"/><Relationship Id="rId20" Type="http://schemas.openxmlformats.org/officeDocument/2006/relationships/slideLayout" Target="../slideLayouts/slideLayout550.xml"/><Relationship Id="rId29" Type="http://schemas.openxmlformats.org/officeDocument/2006/relationships/slideLayout" Target="../slideLayouts/slideLayout559.xml"/><Relationship Id="rId41" Type="http://schemas.openxmlformats.org/officeDocument/2006/relationships/slideLayout" Target="../slideLayouts/slideLayout571.xml"/><Relationship Id="rId54" Type="http://schemas.openxmlformats.org/officeDocument/2006/relationships/slideLayout" Target="../slideLayouts/slideLayout58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31.xml"/><Relationship Id="rId6" Type="http://schemas.openxmlformats.org/officeDocument/2006/relationships/slideLayout" Target="../slideLayouts/slideLayout536.xml"/><Relationship Id="rId11" Type="http://schemas.openxmlformats.org/officeDocument/2006/relationships/slideLayout" Target="../slideLayouts/slideLayout541.xml"/><Relationship Id="rId24" Type="http://schemas.openxmlformats.org/officeDocument/2006/relationships/slideLayout" Target="../slideLayouts/slideLayout554.xml"/><Relationship Id="rId32" Type="http://schemas.openxmlformats.org/officeDocument/2006/relationships/slideLayout" Target="../slideLayouts/slideLayout562.xml"/><Relationship Id="rId37" Type="http://schemas.openxmlformats.org/officeDocument/2006/relationships/slideLayout" Target="../slideLayouts/slideLayout567.xml"/><Relationship Id="rId40" Type="http://schemas.openxmlformats.org/officeDocument/2006/relationships/slideLayout" Target="../slideLayouts/slideLayout570.xml"/><Relationship Id="rId45" Type="http://schemas.openxmlformats.org/officeDocument/2006/relationships/slideLayout" Target="../slideLayouts/slideLayout575.xml"/><Relationship Id="rId53" Type="http://schemas.openxmlformats.org/officeDocument/2006/relationships/slideLayout" Target="../slideLayouts/slideLayout583.xml"/><Relationship Id="rId58" Type="http://schemas.openxmlformats.org/officeDocument/2006/relationships/slideLayout" Target="../slideLayouts/slideLayout588.xml"/><Relationship Id="rId5" Type="http://schemas.openxmlformats.org/officeDocument/2006/relationships/slideLayout" Target="../slideLayouts/slideLayout535.xml"/><Relationship Id="rId15" Type="http://schemas.openxmlformats.org/officeDocument/2006/relationships/slideLayout" Target="../slideLayouts/slideLayout545.xml"/><Relationship Id="rId23" Type="http://schemas.openxmlformats.org/officeDocument/2006/relationships/slideLayout" Target="../slideLayouts/slideLayout553.xml"/><Relationship Id="rId28" Type="http://schemas.openxmlformats.org/officeDocument/2006/relationships/slideLayout" Target="../slideLayouts/slideLayout558.xml"/><Relationship Id="rId36" Type="http://schemas.openxmlformats.org/officeDocument/2006/relationships/slideLayout" Target="../slideLayouts/slideLayout566.xml"/><Relationship Id="rId49" Type="http://schemas.openxmlformats.org/officeDocument/2006/relationships/slideLayout" Target="../slideLayouts/slideLayout579.xml"/><Relationship Id="rId57" Type="http://schemas.openxmlformats.org/officeDocument/2006/relationships/slideLayout" Target="../slideLayouts/slideLayout587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540.xml"/><Relationship Id="rId19" Type="http://schemas.openxmlformats.org/officeDocument/2006/relationships/slideLayout" Target="../slideLayouts/slideLayout549.xml"/><Relationship Id="rId31" Type="http://schemas.openxmlformats.org/officeDocument/2006/relationships/slideLayout" Target="../slideLayouts/slideLayout561.xml"/><Relationship Id="rId44" Type="http://schemas.openxmlformats.org/officeDocument/2006/relationships/slideLayout" Target="../slideLayouts/slideLayout574.xml"/><Relationship Id="rId52" Type="http://schemas.openxmlformats.org/officeDocument/2006/relationships/slideLayout" Target="../slideLayouts/slideLayout58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534.xml"/><Relationship Id="rId9" Type="http://schemas.openxmlformats.org/officeDocument/2006/relationships/slideLayout" Target="../slideLayouts/slideLayout539.xml"/><Relationship Id="rId14" Type="http://schemas.openxmlformats.org/officeDocument/2006/relationships/slideLayout" Target="../slideLayouts/slideLayout544.xml"/><Relationship Id="rId22" Type="http://schemas.openxmlformats.org/officeDocument/2006/relationships/slideLayout" Target="../slideLayouts/slideLayout552.xml"/><Relationship Id="rId27" Type="http://schemas.openxmlformats.org/officeDocument/2006/relationships/slideLayout" Target="../slideLayouts/slideLayout557.xml"/><Relationship Id="rId30" Type="http://schemas.openxmlformats.org/officeDocument/2006/relationships/slideLayout" Target="../slideLayouts/slideLayout560.xml"/><Relationship Id="rId35" Type="http://schemas.openxmlformats.org/officeDocument/2006/relationships/slideLayout" Target="../slideLayouts/slideLayout565.xml"/><Relationship Id="rId43" Type="http://schemas.openxmlformats.org/officeDocument/2006/relationships/slideLayout" Target="../slideLayouts/slideLayout573.xml"/><Relationship Id="rId48" Type="http://schemas.openxmlformats.org/officeDocument/2006/relationships/slideLayout" Target="../slideLayouts/slideLayout578.xml"/><Relationship Id="rId56" Type="http://schemas.openxmlformats.org/officeDocument/2006/relationships/slideLayout" Target="../slideLayouts/slideLayout586.xml"/><Relationship Id="rId8" Type="http://schemas.openxmlformats.org/officeDocument/2006/relationships/slideLayout" Target="../slideLayouts/slideLayout538.xml"/><Relationship Id="rId51" Type="http://schemas.openxmlformats.org/officeDocument/2006/relationships/slideLayout" Target="../slideLayouts/slideLayout581.xml"/><Relationship Id="rId3" Type="http://schemas.openxmlformats.org/officeDocument/2006/relationships/slideLayout" Target="../slideLayouts/slideLayout533.xml"/><Relationship Id="rId12" Type="http://schemas.openxmlformats.org/officeDocument/2006/relationships/slideLayout" Target="../slideLayouts/slideLayout542.xml"/><Relationship Id="rId17" Type="http://schemas.openxmlformats.org/officeDocument/2006/relationships/slideLayout" Target="../slideLayouts/slideLayout547.xml"/><Relationship Id="rId25" Type="http://schemas.openxmlformats.org/officeDocument/2006/relationships/slideLayout" Target="../slideLayouts/slideLayout555.xml"/><Relationship Id="rId33" Type="http://schemas.openxmlformats.org/officeDocument/2006/relationships/slideLayout" Target="../slideLayouts/slideLayout563.xml"/><Relationship Id="rId38" Type="http://schemas.openxmlformats.org/officeDocument/2006/relationships/slideLayout" Target="../slideLayouts/slideLayout568.xml"/><Relationship Id="rId46" Type="http://schemas.openxmlformats.org/officeDocument/2006/relationships/slideLayout" Target="../slideLayouts/slideLayout576.xml"/><Relationship Id="rId59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>
                <a:solidFill>
                  <a:schemeClr val="tx1"/>
                </a:solidFill>
              </a:rPr>
              <a:pPr algn="ctr"/>
              <a:t>‹#›</a:t>
            </a:fld>
            <a:endParaRPr lang="en-US" sz="567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9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70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71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888" r:id="rId2"/>
    <p:sldLayoutId id="2147483889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650" r:id="rId10"/>
    <p:sldLayoutId id="2147483664" r:id="rId11"/>
    <p:sldLayoutId id="2147483678" r:id="rId12"/>
    <p:sldLayoutId id="2147483679" r:id="rId13"/>
    <p:sldLayoutId id="2147483652" r:id="rId14"/>
    <p:sldLayoutId id="2147483665" r:id="rId15"/>
    <p:sldLayoutId id="2147483653" r:id="rId16"/>
    <p:sldLayoutId id="2147483666" r:id="rId17"/>
    <p:sldLayoutId id="2147483654" r:id="rId18"/>
    <p:sldLayoutId id="2147483667" r:id="rId19"/>
    <p:sldLayoutId id="2147483655" r:id="rId20"/>
    <p:sldLayoutId id="2147483734" r:id="rId21"/>
    <p:sldLayoutId id="2147483735" r:id="rId22"/>
    <p:sldLayoutId id="2147483736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  <p:sldLayoutId id="2147483870" r:id="rId50"/>
    <p:sldLayoutId id="2147483871" r:id="rId51"/>
    <p:sldLayoutId id="2147483872" r:id="rId52"/>
    <p:sldLayoutId id="2147483873" r:id="rId53"/>
    <p:sldLayoutId id="2147483874" r:id="rId54"/>
    <p:sldLayoutId id="2147483875" r:id="rId55"/>
    <p:sldLayoutId id="2147483876" r:id="rId56"/>
    <p:sldLayoutId id="2147483877" r:id="rId57"/>
    <p:sldLayoutId id="2147483878" r:id="rId58"/>
    <p:sldLayoutId id="2147483879" r:id="rId59"/>
    <p:sldLayoutId id="2147483880" r:id="rId60"/>
    <p:sldLayoutId id="2147483881" r:id="rId61"/>
    <p:sldLayoutId id="2147483882" r:id="rId62"/>
    <p:sldLayoutId id="2147483883" r:id="rId63"/>
    <p:sldLayoutId id="2147483884" r:id="rId64"/>
    <p:sldLayoutId id="2147483885" r:id="rId65"/>
    <p:sldLayoutId id="2147483886" r:id="rId66"/>
    <p:sldLayoutId id="2147483897" r:id="rId67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6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  <p:sldLayoutId id="2147483945" r:id="rId47"/>
    <p:sldLayoutId id="2147483946" r:id="rId48"/>
    <p:sldLayoutId id="2147483947" r:id="rId49"/>
    <p:sldLayoutId id="2147483948" r:id="rId50"/>
    <p:sldLayoutId id="2147483949" r:id="rId51"/>
    <p:sldLayoutId id="2147483950" r:id="rId52"/>
    <p:sldLayoutId id="2147483951" r:id="rId53"/>
    <p:sldLayoutId id="2147483952" r:id="rId54"/>
    <p:sldLayoutId id="2147483953" r:id="rId55"/>
    <p:sldLayoutId id="2147483954" r:id="rId56"/>
    <p:sldLayoutId id="2147483955" r:id="rId57"/>
    <p:sldLayoutId id="2147483956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07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  <p:sldLayoutId id="2147483979" r:id="rId22"/>
    <p:sldLayoutId id="2147483980" r:id="rId23"/>
    <p:sldLayoutId id="2147483981" r:id="rId24"/>
    <p:sldLayoutId id="2147483982" r:id="rId25"/>
    <p:sldLayoutId id="2147483983" r:id="rId26"/>
    <p:sldLayoutId id="2147483984" r:id="rId27"/>
    <p:sldLayoutId id="2147483985" r:id="rId28"/>
    <p:sldLayoutId id="2147483986" r:id="rId29"/>
    <p:sldLayoutId id="214748398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4" r:id="rId37"/>
    <p:sldLayoutId id="2147483995" r:id="rId38"/>
    <p:sldLayoutId id="2147483996" r:id="rId39"/>
    <p:sldLayoutId id="2147483997" r:id="rId40"/>
    <p:sldLayoutId id="2147483998" r:id="rId41"/>
    <p:sldLayoutId id="2147483999" r:id="rId42"/>
    <p:sldLayoutId id="2147484000" r:id="rId43"/>
    <p:sldLayoutId id="2147484001" r:id="rId44"/>
    <p:sldLayoutId id="2147484002" r:id="rId45"/>
    <p:sldLayoutId id="2147484003" r:id="rId46"/>
    <p:sldLayoutId id="2147484004" r:id="rId47"/>
    <p:sldLayoutId id="2147484005" r:id="rId48"/>
    <p:sldLayoutId id="2147484006" r:id="rId49"/>
    <p:sldLayoutId id="2147484007" r:id="rId50"/>
    <p:sldLayoutId id="2147484008" r:id="rId51"/>
    <p:sldLayoutId id="2147484009" r:id="rId52"/>
    <p:sldLayoutId id="2147484010" r:id="rId53"/>
    <p:sldLayoutId id="2147484011" r:id="rId54"/>
    <p:sldLayoutId id="2147484012" r:id="rId55"/>
    <p:sldLayoutId id="2147484013" r:id="rId56"/>
    <p:sldLayoutId id="2147484014" r:id="rId57"/>
    <p:sldLayoutId id="2147484015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4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37" r:id="rId21"/>
    <p:sldLayoutId id="2147484038" r:id="rId22"/>
    <p:sldLayoutId id="2147484039" r:id="rId23"/>
    <p:sldLayoutId id="2147484040" r:id="rId24"/>
    <p:sldLayoutId id="2147484041" r:id="rId25"/>
    <p:sldLayoutId id="2147484042" r:id="rId26"/>
    <p:sldLayoutId id="2147484043" r:id="rId27"/>
    <p:sldLayoutId id="2147484044" r:id="rId28"/>
    <p:sldLayoutId id="2147484045" r:id="rId29"/>
    <p:sldLayoutId id="2147484046" r:id="rId30"/>
    <p:sldLayoutId id="2147484047" r:id="rId31"/>
    <p:sldLayoutId id="2147484048" r:id="rId32"/>
    <p:sldLayoutId id="2147484049" r:id="rId33"/>
    <p:sldLayoutId id="2147484050" r:id="rId34"/>
    <p:sldLayoutId id="2147484051" r:id="rId35"/>
    <p:sldLayoutId id="2147484052" r:id="rId36"/>
    <p:sldLayoutId id="2147484053" r:id="rId37"/>
    <p:sldLayoutId id="2147484054" r:id="rId38"/>
    <p:sldLayoutId id="2147484055" r:id="rId39"/>
    <p:sldLayoutId id="2147484056" r:id="rId40"/>
    <p:sldLayoutId id="2147484057" r:id="rId41"/>
    <p:sldLayoutId id="2147484058" r:id="rId42"/>
    <p:sldLayoutId id="2147484059" r:id="rId43"/>
    <p:sldLayoutId id="2147484060" r:id="rId44"/>
    <p:sldLayoutId id="2147484061" r:id="rId45"/>
    <p:sldLayoutId id="2147484062" r:id="rId46"/>
    <p:sldLayoutId id="2147484063" r:id="rId47"/>
    <p:sldLayoutId id="2147484064" r:id="rId48"/>
    <p:sldLayoutId id="2147484065" r:id="rId49"/>
    <p:sldLayoutId id="2147484066" r:id="rId50"/>
    <p:sldLayoutId id="2147484067" r:id="rId51"/>
    <p:sldLayoutId id="2147484068" r:id="rId52"/>
    <p:sldLayoutId id="2147484069" r:id="rId53"/>
    <p:sldLayoutId id="2147484070" r:id="rId54"/>
    <p:sldLayoutId id="2147484071" r:id="rId55"/>
    <p:sldLayoutId id="2147484072" r:id="rId56"/>
    <p:sldLayoutId id="2147484073" r:id="rId57"/>
    <p:sldLayoutId id="2147484074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4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  <p:sldLayoutId id="2147484087" r:id="rId12"/>
    <p:sldLayoutId id="2147484088" r:id="rId13"/>
    <p:sldLayoutId id="2147484089" r:id="rId14"/>
    <p:sldLayoutId id="2147484090" r:id="rId15"/>
    <p:sldLayoutId id="2147484091" r:id="rId16"/>
    <p:sldLayoutId id="2147484092" r:id="rId17"/>
    <p:sldLayoutId id="2147484093" r:id="rId18"/>
    <p:sldLayoutId id="2147484094" r:id="rId19"/>
    <p:sldLayoutId id="2147484095" r:id="rId20"/>
    <p:sldLayoutId id="2147484096" r:id="rId21"/>
    <p:sldLayoutId id="2147484097" r:id="rId22"/>
    <p:sldLayoutId id="2147484098" r:id="rId23"/>
    <p:sldLayoutId id="2147484099" r:id="rId24"/>
    <p:sldLayoutId id="2147484100" r:id="rId25"/>
    <p:sldLayoutId id="2147484101" r:id="rId26"/>
    <p:sldLayoutId id="2147484102" r:id="rId27"/>
    <p:sldLayoutId id="2147484103" r:id="rId28"/>
    <p:sldLayoutId id="2147484104" r:id="rId29"/>
    <p:sldLayoutId id="2147484105" r:id="rId30"/>
    <p:sldLayoutId id="2147484106" r:id="rId31"/>
    <p:sldLayoutId id="2147484107" r:id="rId32"/>
    <p:sldLayoutId id="2147484108" r:id="rId33"/>
    <p:sldLayoutId id="2147484109" r:id="rId34"/>
    <p:sldLayoutId id="2147484110" r:id="rId35"/>
    <p:sldLayoutId id="2147484111" r:id="rId36"/>
    <p:sldLayoutId id="2147484112" r:id="rId37"/>
    <p:sldLayoutId id="2147484113" r:id="rId38"/>
    <p:sldLayoutId id="2147484114" r:id="rId39"/>
    <p:sldLayoutId id="2147484115" r:id="rId40"/>
    <p:sldLayoutId id="2147484116" r:id="rId41"/>
    <p:sldLayoutId id="2147484117" r:id="rId42"/>
    <p:sldLayoutId id="2147484118" r:id="rId43"/>
    <p:sldLayoutId id="2147484119" r:id="rId44"/>
    <p:sldLayoutId id="2147484120" r:id="rId45"/>
    <p:sldLayoutId id="2147484121" r:id="rId46"/>
    <p:sldLayoutId id="2147484122" r:id="rId47"/>
    <p:sldLayoutId id="2147484123" r:id="rId48"/>
    <p:sldLayoutId id="2147484124" r:id="rId49"/>
    <p:sldLayoutId id="2147484125" r:id="rId50"/>
    <p:sldLayoutId id="2147484126" r:id="rId51"/>
    <p:sldLayoutId id="2147484127" r:id="rId52"/>
    <p:sldLayoutId id="2147484128" r:id="rId53"/>
    <p:sldLayoutId id="2147484129" r:id="rId54"/>
    <p:sldLayoutId id="2147484130" r:id="rId55"/>
    <p:sldLayoutId id="2147484131" r:id="rId56"/>
    <p:sldLayoutId id="2147484132" r:id="rId57"/>
    <p:sldLayoutId id="2147484133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40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  <p:sldLayoutId id="2147484152" r:id="rId18"/>
    <p:sldLayoutId id="2147484153" r:id="rId19"/>
    <p:sldLayoutId id="2147484154" r:id="rId20"/>
    <p:sldLayoutId id="2147484155" r:id="rId21"/>
    <p:sldLayoutId id="2147484156" r:id="rId22"/>
    <p:sldLayoutId id="2147484157" r:id="rId23"/>
    <p:sldLayoutId id="2147484158" r:id="rId24"/>
    <p:sldLayoutId id="2147484159" r:id="rId25"/>
    <p:sldLayoutId id="2147484160" r:id="rId26"/>
    <p:sldLayoutId id="2147484161" r:id="rId27"/>
    <p:sldLayoutId id="2147484162" r:id="rId28"/>
    <p:sldLayoutId id="2147484163" r:id="rId29"/>
    <p:sldLayoutId id="2147484164" r:id="rId30"/>
    <p:sldLayoutId id="2147484165" r:id="rId31"/>
    <p:sldLayoutId id="2147484166" r:id="rId32"/>
    <p:sldLayoutId id="2147484167" r:id="rId33"/>
    <p:sldLayoutId id="2147484168" r:id="rId34"/>
    <p:sldLayoutId id="2147484169" r:id="rId35"/>
    <p:sldLayoutId id="2147484170" r:id="rId36"/>
    <p:sldLayoutId id="2147484171" r:id="rId37"/>
    <p:sldLayoutId id="2147484172" r:id="rId38"/>
    <p:sldLayoutId id="2147484173" r:id="rId39"/>
    <p:sldLayoutId id="2147484174" r:id="rId40"/>
    <p:sldLayoutId id="2147484175" r:id="rId41"/>
    <p:sldLayoutId id="2147484176" r:id="rId42"/>
    <p:sldLayoutId id="2147484177" r:id="rId43"/>
    <p:sldLayoutId id="2147484178" r:id="rId44"/>
    <p:sldLayoutId id="2147484179" r:id="rId45"/>
    <p:sldLayoutId id="2147484180" r:id="rId46"/>
    <p:sldLayoutId id="2147484181" r:id="rId47"/>
    <p:sldLayoutId id="2147484182" r:id="rId48"/>
    <p:sldLayoutId id="2147484183" r:id="rId49"/>
    <p:sldLayoutId id="2147484184" r:id="rId50"/>
    <p:sldLayoutId id="2147484185" r:id="rId51"/>
    <p:sldLayoutId id="2147484186" r:id="rId52"/>
    <p:sldLayoutId id="2147484187" r:id="rId53"/>
    <p:sldLayoutId id="2147484188" r:id="rId54"/>
    <p:sldLayoutId id="2147484189" r:id="rId55"/>
    <p:sldLayoutId id="2147484190" r:id="rId56"/>
    <p:sldLayoutId id="2147484191" r:id="rId57"/>
    <p:sldLayoutId id="2147484192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89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  <p:sldLayoutId id="2147484208" r:id="rId15"/>
    <p:sldLayoutId id="2147484209" r:id="rId16"/>
    <p:sldLayoutId id="2147484210" r:id="rId17"/>
    <p:sldLayoutId id="2147484211" r:id="rId18"/>
    <p:sldLayoutId id="2147484212" r:id="rId19"/>
    <p:sldLayoutId id="2147484213" r:id="rId20"/>
    <p:sldLayoutId id="2147484214" r:id="rId21"/>
    <p:sldLayoutId id="2147484215" r:id="rId22"/>
    <p:sldLayoutId id="2147484216" r:id="rId23"/>
    <p:sldLayoutId id="2147484217" r:id="rId24"/>
    <p:sldLayoutId id="2147484218" r:id="rId25"/>
    <p:sldLayoutId id="2147484219" r:id="rId26"/>
    <p:sldLayoutId id="2147484220" r:id="rId27"/>
    <p:sldLayoutId id="2147484221" r:id="rId28"/>
    <p:sldLayoutId id="2147484222" r:id="rId29"/>
    <p:sldLayoutId id="2147484223" r:id="rId30"/>
    <p:sldLayoutId id="2147484224" r:id="rId31"/>
    <p:sldLayoutId id="2147484225" r:id="rId32"/>
    <p:sldLayoutId id="2147484226" r:id="rId33"/>
    <p:sldLayoutId id="2147484227" r:id="rId34"/>
    <p:sldLayoutId id="2147484228" r:id="rId35"/>
    <p:sldLayoutId id="2147484229" r:id="rId36"/>
    <p:sldLayoutId id="2147484230" r:id="rId37"/>
    <p:sldLayoutId id="2147484231" r:id="rId38"/>
    <p:sldLayoutId id="2147484232" r:id="rId39"/>
    <p:sldLayoutId id="2147484233" r:id="rId40"/>
    <p:sldLayoutId id="2147484234" r:id="rId41"/>
    <p:sldLayoutId id="2147484235" r:id="rId42"/>
    <p:sldLayoutId id="2147484236" r:id="rId43"/>
    <p:sldLayoutId id="2147484237" r:id="rId44"/>
    <p:sldLayoutId id="2147484238" r:id="rId45"/>
    <p:sldLayoutId id="2147484239" r:id="rId46"/>
    <p:sldLayoutId id="2147484240" r:id="rId47"/>
    <p:sldLayoutId id="2147484241" r:id="rId48"/>
    <p:sldLayoutId id="2147484242" r:id="rId49"/>
    <p:sldLayoutId id="2147484243" r:id="rId50"/>
    <p:sldLayoutId id="2147484244" r:id="rId51"/>
    <p:sldLayoutId id="2147484245" r:id="rId52"/>
    <p:sldLayoutId id="2147484246" r:id="rId53"/>
    <p:sldLayoutId id="2147484247" r:id="rId54"/>
    <p:sldLayoutId id="2147484248" r:id="rId55"/>
    <p:sldLayoutId id="2147484249" r:id="rId56"/>
    <p:sldLayoutId id="2147484250" r:id="rId57"/>
    <p:sldLayoutId id="2147484251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3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  <p:sldLayoutId id="2147484269" r:id="rId17"/>
    <p:sldLayoutId id="2147484270" r:id="rId18"/>
    <p:sldLayoutId id="2147484271" r:id="rId19"/>
    <p:sldLayoutId id="2147484272" r:id="rId20"/>
    <p:sldLayoutId id="2147484273" r:id="rId21"/>
    <p:sldLayoutId id="2147484274" r:id="rId22"/>
    <p:sldLayoutId id="2147484275" r:id="rId23"/>
    <p:sldLayoutId id="2147484276" r:id="rId24"/>
    <p:sldLayoutId id="2147484277" r:id="rId25"/>
    <p:sldLayoutId id="2147484278" r:id="rId26"/>
    <p:sldLayoutId id="2147484279" r:id="rId27"/>
    <p:sldLayoutId id="2147484280" r:id="rId28"/>
    <p:sldLayoutId id="2147484281" r:id="rId29"/>
    <p:sldLayoutId id="2147484282" r:id="rId30"/>
    <p:sldLayoutId id="2147484283" r:id="rId31"/>
    <p:sldLayoutId id="2147484284" r:id="rId32"/>
    <p:sldLayoutId id="2147484285" r:id="rId33"/>
    <p:sldLayoutId id="2147484286" r:id="rId34"/>
    <p:sldLayoutId id="2147484287" r:id="rId35"/>
    <p:sldLayoutId id="2147484288" r:id="rId36"/>
    <p:sldLayoutId id="2147484289" r:id="rId37"/>
    <p:sldLayoutId id="2147484290" r:id="rId38"/>
    <p:sldLayoutId id="2147484291" r:id="rId39"/>
    <p:sldLayoutId id="2147484292" r:id="rId40"/>
    <p:sldLayoutId id="2147484293" r:id="rId41"/>
    <p:sldLayoutId id="2147484294" r:id="rId42"/>
    <p:sldLayoutId id="2147484295" r:id="rId43"/>
    <p:sldLayoutId id="2147484296" r:id="rId44"/>
    <p:sldLayoutId id="2147484297" r:id="rId45"/>
    <p:sldLayoutId id="2147484298" r:id="rId46"/>
    <p:sldLayoutId id="2147484299" r:id="rId47"/>
    <p:sldLayoutId id="2147484300" r:id="rId48"/>
    <p:sldLayoutId id="2147484301" r:id="rId49"/>
    <p:sldLayoutId id="2147484302" r:id="rId50"/>
    <p:sldLayoutId id="2147484303" r:id="rId51"/>
    <p:sldLayoutId id="2147484304" r:id="rId52"/>
    <p:sldLayoutId id="2147484305" r:id="rId53"/>
    <p:sldLayoutId id="2147484306" r:id="rId54"/>
    <p:sldLayoutId id="2147484307" r:id="rId55"/>
    <p:sldLayoutId id="2147484308" r:id="rId56"/>
    <p:sldLayoutId id="2147484309" r:id="rId57"/>
    <p:sldLayoutId id="2147484310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  <p:sldLayoutId id="2147484328" r:id="rId17"/>
    <p:sldLayoutId id="2147484329" r:id="rId18"/>
    <p:sldLayoutId id="2147484330" r:id="rId19"/>
    <p:sldLayoutId id="2147484331" r:id="rId20"/>
    <p:sldLayoutId id="2147484332" r:id="rId21"/>
    <p:sldLayoutId id="2147484333" r:id="rId22"/>
    <p:sldLayoutId id="2147484334" r:id="rId23"/>
    <p:sldLayoutId id="2147484335" r:id="rId24"/>
    <p:sldLayoutId id="2147484336" r:id="rId25"/>
    <p:sldLayoutId id="2147484337" r:id="rId26"/>
    <p:sldLayoutId id="2147484338" r:id="rId27"/>
    <p:sldLayoutId id="2147484339" r:id="rId28"/>
    <p:sldLayoutId id="2147484340" r:id="rId29"/>
    <p:sldLayoutId id="2147484341" r:id="rId30"/>
    <p:sldLayoutId id="2147484342" r:id="rId31"/>
    <p:sldLayoutId id="2147484343" r:id="rId32"/>
    <p:sldLayoutId id="2147484344" r:id="rId33"/>
    <p:sldLayoutId id="2147484345" r:id="rId34"/>
    <p:sldLayoutId id="2147484346" r:id="rId35"/>
    <p:sldLayoutId id="2147484347" r:id="rId36"/>
    <p:sldLayoutId id="2147484348" r:id="rId37"/>
    <p:sldLayoutId id="2147484349" r:id="rId38"/>
    <p:sldLayoutId id="2147484350" r:id="rId39"/>
    <p:sldLayoutId id="2147484351" r:id="rId40"/>
    <p:sldLayoutId id="2147484352" r:id="rId41"/>
    <p:sldLayoutId id="2147484353" r:id="rId42"/>
    <p:sldLayoutId id="2147484354" r:id="rId43"/>
    <p:sldLayoutId id="2147484355" r:id="rId44"/>
    <p:sldLayoutId id="2147484356" r:id="rId45"/>
    <p:sldLayoutId id="2147484357" r:id="rId46"/>
    <p:sldLayoutId id="2147484358" r:id="rId47"/>
    <p:sldLayoutId id="2147484359" r:id="rId48"/>
    <p:sldLayoutId id="2147484360" r:id="rId49"/>
    <p:sldLayoutId id="2147484361" r:id="rId50"/>
    <p:sldLayoutId id="2147484362" r:id="rId51"/>
    <p:sldLayoutId id="2147484363" r:id="rId52"/>
    <p:sldLayoutId id="2147484364" r:id="rId53"/>
    <p:sldLayoutId id="2147484365" r:id="rId54"/>
    <p:sldLayoutId id="2147484366" r:id="rId55"/>
    <p:sldLayoutId id="2147484367" r:id="rId56"/>
    <p:sldLayoutId id="2147484368" r:id="rId57"/>
    <p:sldLayoutId id="2147484369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7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1057" y="1535"/>
            <a:ext cx="5751631" cy="101958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00" dirty="0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xmlns="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6390" y="295747"/>
            <a:ext cx="3297491" cy="385275"/>
          </a:xfrm>
          <a:prstGeom prst="rect">
            <a:avLst/>
          </a:prstGeom>
        </p:spPr>
        <p:txBody>
          <a:bodyPr vert="horz" wrap="square" lIns="0" tIns="14582" rIns="0" bIns="0" rtlCol="0" anchor="ctr">
            <a:spAutoFit/>
          </a:bodyPr>
          <a:lstStyle/>
          <a:p>
            <a:pPr marL="12680" algn="l">
              <a:spcBef>
                <a:spcPts val="114"/>
              </a:spcBef>
            </a:pPr>
            <a:r>
              <a:rPr lang="en-US" sz="2800" b="1" spc="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800" b="1" spc="5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US" sz="2800" b="1" spc="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tili</a:t>
            </a:r>
            <a:endParaRPr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647477" y="1187996"/>
            <a:ext cx="3636404" cy="1122080"/>
          </a:xfrm>
          <a:prstGeom prst="rect">
            <a:avLst/>
          </a:prstGeom>
        </p:spPr>
        <p:txBody>
          <a:bodyPr vert="horz" wrap="square" lIns="0" tIns="13948" rIns="0" bIns="0" rtlCol="0">
            <a:spAutoFit/>
          </a:bodyPr>
          <a:lstStyle/>
          <a:p>
            <a:pPr marL="18386" algn="ctr"/>
            <a:r>
              <a:rPr lang="en-US" sz="2400" b="1" dirty="0" err="1" smtClean="0">
                <a:solidFill>
                  <a:srgbClr val="000000"/>
                </a:solidFill>
                <a:latin typeface="Arial"/>
                <a:cs typeface="Arial"/>
              </a:rPr>
              <a:t>Mavzu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US" sz="2400" b="1" dirty="0" err="1" smtClean="0">
                <a:solidFill>
                  <a:srgbClr val="002060"/>
                </a:solidFill>
              </a:rPr>
              <a:t>Ko‘chirma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gaplarni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o‘zlashtirma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gapga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aylantirish</a:t>
            </a:r>
            <a:endParaRPr lang="nn-NO" sz="24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271723" y="1300363"/>
            <a:ext cx="267742" cy="67972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00">
              <a:solidFill>
                <a:srgbClr val="FF0000"/>
              </a:solidFill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xmlns="" id="{ACB4B4C4-B96E-4D3D-A3B1-019ECDA735A1}"/>
              </a:ext>
            </a:extLst>
          </p:cNvPr>
          <p:cNvSpPr/>
          <p:nvPr/>
        </p:nvSpPr>
        <p:spPr>
          <a:xfrm>
            <a:off x="267242" y="2236467"/>
            <a:ext cx="272223" cy="67972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4571913" y="215888"/>
            <a:ext cx="727238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4571912" y="227771"/>
            <a:ext cx="72723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xmlns="" id="{065B57C3-CBC0-467B-8CE6-9C853CD5BC49}"/>
              </a:ext>
            </a:extLst>
          </p:cNvPr>
          <p:cNvSpPr txBox="1"/>
          <p:nvPr/>
        </p:nvSpPr>
        <p:spPr>
          <a:xfrm>
            <a:off x="4571913" y="354808"/>
            <a:ext cx="727238" cy="289164"/>
          </a:xfrm>
          <a:prstGeom prst="rect">
            <a:avLst/>
          </a:prstGeom>
        </p:spPr>
        <p:txBody>
          <a:bodyPr vert="horz" wrap="square" lIns="0" tIns="12047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en-US" sz="1800" b="1" spc="-5" dirty="0" smtClean="0">
                <a:solidFill>
                  <a:srgbClr val="FEFEFE"/>
                </a:solidFill>
                <a:latin typeface="Arial"/>
                <a:cs typeface="Arial"/>
              </a:rPr>
              <a:t> 9-</a:t>
            </a:r>
            <a:r>
              <a:rPr sz="1800" b="1" spc="-5" dirty="0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1800" b="1" dirty="0"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13" y="2916188"/>
            <a:ext cx="5681275" cy="323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889" y="1245561"/>
            <a:ext cx="129090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" name="Group 9253"/>
          <p:cNvGrpSpPr/>
          <p:nvPr/>
        </p:nvGrpSpPr>
        <p:grpSpPr>
          <a:xfrm>
            <a:off x="251433" y="143880"/>
            <a:ext cx="745174" cy="695754"/>
            <a:chOff x="4556125" y="2476500"/>
            <a:chExt cx="949325" cy="949325"/>
          </a:xfrm>
          <a:solidFill>
            <a:srgbClr val="0070C0"/>
          </a:solidFill>
        </p:grpSpPr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4556125" y="2476500"/>
              <a:ext cx="949325" cy="949325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87948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5895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3842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1789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9737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7684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15632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303580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768850" y="2697163"/>
              <a:ext cx="523875" cy="508000"/>
            </a:xfrm>
            <a:custGeom>
              <a:avLst/>
              <a:gdLst>
                <a:gd name="T0" fmla="*/ 537 w 587"/>
                <a:gd name="T1" fmla="*/ 74 h 569"/>
                <a:gd name="T2" fmla="*/ 530 w 587"/>
                <a:gd name="T3" fmla="*/ 0 h 569"/>
                <a:gd name="T4" fmla="*/ 293 w 587"/>
                <a:gd name="T5" fmla="*/ 71 h 569"/>
                <a:gd name="T6" fmla="*/ 56 w 587"/>
                <a:gd name="T7" fmla="*/ 0 h 569"/>
                <a:gd name="T8" fmla="*/ 49 w 587"/>
                <a:gd name="T9" fmla="*/ 74 h 569"/>
                <a:gd name="T10" fmla="*/ 0 w 587"/>
                <a:gd name="T11" fmla="*/ 102 h 569"/>
                <a:gd name="T12" fmla="*/ 28 w 587"/>
                <a:gd name="T13" fmla="*/ 537 h 569"/>
                <a:gd name="T14" fmla="*/ 293 w 587"/>
                <a:gd name="T15" fmla="*/ 569 h 569"/>
                <a:gd name="T16" fmla="*/ 558 w 587"/>
                <a:gd name="T17" fmla="*/ 537 h 569"/>
                <a:gd name="T18" fmla="*/ 587 w 587"/>
                <a:gd name="T19" fmla="*/ 102 h 569"/>
                <a:gd name="T20" fmla="*/ 523 w 587"/>
                <a:gd name="T21" fmla="*/ 14 h 569"/>
                <a:gd name="T22" fmla="*/ 516 w 587"/>
                <a:gd name="T23" fmla="*/ 439 h 569"/>
                <a:gd name="T24" fmla="*/ 300 w 587"/>
                <a:gd name="T25" fmla="*/ 83 h 569"/>
                <a:gd name="T26" fmla="*/ 523 w 587"/>
                <a:gd name="T27" fmla="*/ 14 h 569"/>
                <a:gd name="T28" fmla="*/ 71 w 587"/>
                <a:gd name="T29" fmla="*/ 14 h 569"/>
                <a:gd name="T30" fmla="*/ 286 w 587"/>
                <a:gd name="T31" fmla="*/ 479 h 569"/>
                <a:gd name="T32" fmla="*/ 63 w 587"/>
                <a:gd name="T33" fmla="*/ 439 h 569"/>
                <a:gd name="T34" fmla="*/ 573 w 587"/>
                <a:gd name="T35" fmla="*/ 508 h 569"/>
                <a:gd name="T36" fmla="*/ 353 w 587"/>
                <a:gd name="T37" fmla="*/ 523 h 569"/>
                <a:gd name="T38" fmla="*/ 293 w 587"/>
                <a:gd name="T39" fmla="*/ 555 h 569"/>
                <a:gd name="T40" fmla="*/ 234 w 587"/>
                <a:gd name="T41" fmla="*/ 523 h 569"/>
                <a:gd name="T42" fmla="*/ 14 w 587"/>
                <a:gd name="T43" fmla="*/ 508 h 569"/>
                <a:gd name="T44" fmla="*/ 28 w 587"/>
                <a:gd name="T45" fmla="*/ 88 h 569"/>
                <a:gd name="T46" fmla="*/ 49 w 587"/>
                <a:gd name="T47" fmla="*/ 446 h 569"/>
                <a:gd name="T48" fmla="*/ 71 w 587"/>
                <a:gd name="T49" fmla="*/ 453 h 569"/>
                <a:gd name="T50" fmla="*/ 289 w 587"/>
                <a:gd name="T51" fmla="*/ 498 h 569"/>
                <a:gd name="T52" fmla="*/ 291 w 587"/>
                <a:gd name="T53" fmla="*/ 498 h 569"/>
                <a:gd name="T54" fmla="*/ 293 w 587"/>
                <a:gd name="T55" fmla="*/ 499 h 569"/>
                <a:gd name="T56" fmla="*/ 296 w 587"/>
                <a:gd name="T57" fmla="*/ 498 h 569"/>
                <a:gd name="T58" fmla="*/ 297 w 587"/>
                <a:gd name="T59" fmla="*/ 498 h 569"/>
                <a:gd name="T60" fmla="*/ 516 w 587"/>
                <a:gd name="T61" fmla="*/ 453 h 569"/>
                <a:gd name="T62" fmla="*/ 537 w 587"/>
                <a:gd name="T63" fmla="*/ 446 h 569"/>
                <a:gd name="T64" fmla="*/ 558 w 587"/>
                <a:gd name="T65" fmla="*/ 88 h 569"/>
                <a:gd name="T66" fmla="*/ 573 w 587"/>
                <a:gd name="T67" fmla="*/ 50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9">
                  <a:moveTo>
                    <a:pt x="558" y="74"/>
                  </a:moveTo>
                  <a:cubicBezTo>
                    <a:pt x="537" y="74"/>
                    <a:pt x="537" y="74"/>
                    <a:pt x="537" y="74"/>
                  </a:cubicBezTo>
                  <a:cubicBezTo>
                    <a:pt x="537" y="7"/>
                    <a:pt x="537" y="7"/>
                    <a:pt x="537" y="7"/>
                  </a:cubicBezTo>
                  <a:cubicBezTo>
                    <a:pt x="537" y="3"/>
                    <a:pt x="534" y="0"/>
                    <a:pt x="530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462" y="0"/>
                    <a:pt x="364" y="0"/>
                    <a:pt x="293" y="71"/>
                  </a:cubicBezTo>
                  <a:cubicBezTo>
                    <a:pt x="222" y="0"/>
                    <a:pt x="124" y="0"/>
                    <a:pt x="7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49" y="3"/>
                    <a:pt x="49" y="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2" y="74"/>
                    <a:pt x="0" y="86"/>
                    <a:pt x="0" y="102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24"/>
                    <a:pt x="12" y="537"/>
                    <a:pt x="28" y="537"/>
                  </a:cubicBezTo>
                  <a:cubicBezTo>
                    <a:pt x="230" y="537"/>
                    <a:pt x="230" y="537"/>
                    <a:pt x="230" y="537"/>
                  </a:cubicBezTo>
                  <a:cubicBezTo>
                    <a:pt x="242" y="556"/>
                    <a:pt x="267" y="569"/>
                    <a:pt x="293" y="569"/>
                  </a:cubicBezTo>
                  <a:cubicBezTo>
                    <a:pt x="320" y="569"/>
                    <a:pt x="344" y="556"/>
                    <a:pt x="357" y="537"/>
                  </a:cubicBezTo>
                  <a:cubicBezTo>
                    <a:pt x="558" y="537"/>
                    <a:pt x="558" y="537"/>
                    <a:pt x="558" y="537"/>
                  </a:cubicBezTo>
                  <a:cubicBezTo>
                    <a:pt x="574" y="537"/>
                    <a:pt x="587" y="524"/>
                    <a:pt x="587" y="508"/>
                  </a:cubicBezTo>
                  <a:cubicBezTo>
                    <a:pt x="587" y="102"/>
                    <a:pt x="587" y="102"/>
                    <a:pt x="587" y="102"/>
                  </a:cubicBezTo>
                  <a:cubicBezTo>
                    <a:pt x="587" y="86"/>
                    <a:pt x="574" y="74"/>
                    <a:pt x="558" y="74"/>
                  </a:cubicBezTo>
                  <a:close/>
                  <a:moveTo>
                    <a:pt x="523" y="14"/>
                  </a:moveTo>
                  <a:cubicBezTo>
                    <a:pt x="523" y="439"/>
                    <a:pt x="523" y="439"/>
                    <a:pt x="523" y="439"/>
                  </a:cubicBezTo>
                  <a:cubicBezTo>
                    <a:pt x="516" y="439"/>
                    <a:pt x="516" y="439"/>
                    <a:pt x="516" y="439"/>
                  </a:cubicBezTo>
                  <a:cubicBezTo>
                    <a:pt x="464" y="439"/>
                    <a:pt x="370" y="439"/>
                    <a:pt x="300" y="479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67" y="14"/>
                    <a:pt x="463" y="14"/>
                    <a:pt x="516" y="14"/>
                  </a:cubicBezTo>
                  <a:lnTo>
                    <a:pt x="523" y="14"/>
                  </a:lnTo>
                  <a:close/>
                  <a:moveTo>
                    <a:pt x="63" y="14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123" y="14"/>
                    <a:pt x="219" y="14"/>
                    <a:pt x="286" y="83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16" y="439"/>
                    <a:pt x="122" y="439"/>
                    <a:pt x="71" y="439"/>
                  </a:cubicBezTo>
                  <a:cubicBezTo>
                    <a:pt x="63" y="439"/>
                    <a:pt x="63" y="439"/>
                    <a:pt x="63" y="439"/>
                  </a:cubicBezTo>
                  <a:lnTo>
                    <a:pt x="63" y="14"/>
                  </a:lnTo>
                  <a:close/>
                  <a:moveTo>
                    <a:pt x="573" y="508"/>
                  </a:moveTo>
                  <a:cubicBezTo>
                    <a:pt x="573" y="516"/>
                    <a:pt x="566" y="523"/>
                    <a:pt x="558" y="523"/>
                  </a:cubicBezTo>
                  <a:cubicBezTo>
                    <a:pt x="353" y="523"/>
                    <a:pt x="353" y="523"/>
                    <a:pt x="353" y="523"/>
                  </a:cubicBezTo>
                  <a:cubicBezTo>
                    <a:pt x="350" y="523"/>
                    <a:pt x="348" y="524"/>
                    <a:pt x="346" y="526"/>
                  </a:cubicBezTo>
                  <a:cubicBezTo>
                    <a:pt x="337" y="544"/>
                    <a:pt x="316" y="555"/>
                    <a:pt x="293" y="555"/>
                  </a:cubicBezTo>
                  <a:cubicBezTo>
                    <a:pt x="270" y="555"/>
                    <a:pt x="249" y="544"/>
                    <a:pt x="240" y="526"/>
                  </a:cubicBezTo>
                  <a:cubicBezTo>
                    <a:pt x="239" y="524"/>
                    <a:pt x="236" y="523"/>
                    <a:pt x="234" y="523"/>
                  </a:cubicBezTo>
                  <a:cubicBezTo>
                    <a:pt x="28" y="523"/>
                    <a:pt x="28" y="523"/>
                    <a:pt x="28" y="523"/>
                  </a:cubicBezTo>
                  <a:cubicBezTo>
                    <a:pt x="20" y="523"/>
                    <a:pt x="14" y="516"/>
                    <a:pt x="14" y="50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94"/>
                    <a:pt x="20" y="88"/>
                    <a:pt x="28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446"/>
                    <a:pt x="49" y="446"/>
                    <a:pt x="49" y="446"/>
                  </a:cubicBezTo>
                  <a:cubicBezTo>
                    <a:pt x="49" y="450"/>
                    <a:pt x="52" y="453"/>
                    <a:pt x="56" y="453"/>
                  </a:cubicBezTo>
                  <a:cubicBezTo>
                    <a:pt x="71" y="453"/>
                    <a:pt x="71" y="453"/>
                    <a:pt x="71" y="453"/>
                  </a:cubicBezTo>
                  <a:cubicBezTo>
                    <a:pt x="123" y="453"/>
                    <a:pt x="222" y="453"/>
                    <a:pt x="289" y="498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8"/>
                    <a:pt x="290" y="498"/>
                    <a:pt x="290" y="498"/>
                  </a:cubicBezTo>
                  <a:cubicBezTo>
                    <a:pt x="290" y="498"/>
                    <a:pt x="290" y="498"/>
                    <a:pt x="291" y="498"/>
                  </a:cubicBezTo>
                  <a:cubicBezTo>
                    <a:pt x="291" y="498"/>
                    <a:pt x="291" y="499"/>
                    <a:pt x="291" y="499"/>
                  </a:cubicBezTo>
                  <a:cubicBezTo>
                    <a:pt x="292" y="499"/>
                    <a:pt x="292" y="499"/>
                    <a:pt x="293" y="499"/>
                  </a:cubicBezTo>
                  <a:cubicBezTo>
                    <a:pt x="294" y="499"/>
                    <a:pt x="294" y="499"/>
                    <a:pt x="295" y="499"/>
                  </a:cubicBezTo>
                  <a:cubicBezTo>
                    <a:pt x="295" y="499"/>
                    <a:pt x="295" y="498"/>
                    <a:pt x="296" y="498"/>
                  </a:cubicBezTo>
                  <a:cubicBezTo>
                    <a:pt x="296" y="498"/>
                    <a:pt x="296" y="498"/>
                    <a:pt x="296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364" y="453"/>
                    <a:pt x="463" y="453"/>
                    <a:pt x="516" y="453"/>
                  </a:cubicBezTo>
                  <a:cubicBezTo>
                    <a:pt x="530" y="453"/>
                    <a:pt x="530" y="453"/>
                    <a:pt x="530" y="453"/>
                  </a:cubicBezTo>
                  <a:cubicBezTo>
                    <a:pt x="534" y="453"/>
                    <a:pt x="537" y="450"/>
                    <a:pt x="537" y="446"/>
                  </a:cubicBezTo>
                  <a:cubicBezTo>
                    <a:pt x="537" y="88"/>
                    <a:pt x="537" y="88"/>
                    <a:pt x="537" y="88"/>
                  </a:cubicBezTo>
                  <a:cubicBezTo>
                    <a:pt x="558" y="88"/>
                    <a:pt x="558" y="88"/>
                    <a:pt x="558" y="88"/>
                  </a:cubicBezTo>
                  <a:cubicBezTo>
                    <a:pt x="566" y="88"/>
                    <a:pt x="573" y="94"/>
                    <a:pt x="573" y="102"/>
                  </a:cubicBezTo>
                  <a:lnTo>
                    <a:pt x="573" y="508"/>
                  </a:lnTo>
                  <a:close/>
                </a:path>
              </a:pathLst>
            </a:cu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87948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5895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3842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1789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39737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27684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15632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303580" algn="l" defTabSz="575895" rtl="0" eaLnBrk="1" latinLnBrk="0" hangingPunct="1">
                <a:defRPr sz="11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</p:grpSp>
      <p:sp>
        <p:nvSpPr>
          <p:cNvPr id="22" name="TextBox 1"/>
          <p:cNvSpPr txBox="1"/>
          <p:nvPr/>
        </p:nvSpPr>
        <p:spPr>
          <a:xfrm>
            <a:off x="647477" y="2376128"/>
            <a:ext cx="3547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48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895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842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789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737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684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632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580" algn="l" defTabSz="575895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i="1" dirty="0" err="1" smtClean="0">
                <a:solidFill>
                  <a:srgbClr val="000000"/>
                </a:solidFill>
              </a:rPr>
              <a:t>Umirov</a:t>
            </a:r>
            <a:r>
              <a:rPr lang="en-US" sz="1400" b="1" i="1" dirty="0" smtClean="0">
                <a:solidFill>
                  <a:srgbClr val="000000"/>
                </a:solidFill>
              </a:rPr>
              <a:t> </a:t>
            </a:r>
            <a:r>
              <a:rPr lang="en-US" sz="1400" b="1" i="1" dirty="0" err="1" smtClean="0">
                <a:solidFill>
                  <a:srgbClr val="000000"/>
                </a:solidFill>
              </a:rPr>
              <a:t>Javlon</a:t>
            </a:r>
            <a:r>
              <a:rPr lang="en-US" sz="1400" b="1" i="1" dirty="0" smtClean="0">
                <a:solidFill>
                  <a:srgbClr val="000000"/>
                </a:solidFill>
              </a:rPr>
              <a:t> </a:t>
            </a:r>
            <a:r>
              <a:rPr lang="en-US" sz="1400" b="1" i="1" dirty="0" err="1" smtClean="0">
                <a:solidFill>
                  <a:srgbClr val="000000"/>
                </a:solidFill>
              </a:rPr>
              <a:t>Muxamedovich</a:t>
            </a:r>
            <a:r>
              <a:rPr lang="en-US" sz="1400" i="1" dirty="0" smtClean="0">
                <a:solidFill>
                  <a:srgbClr val="000000"/>
                </a:solidFill>
              </a:rPr>
              <a:t/>
            </a:r>
            <a:br>
              <a:rPr lang="en-US" sz="1400" i="1" dirty="0" smtClean="0">
                <a:solidFill>
                  <a:srgbClr val="000000"/>
                </a:solidFill>
              </a:rPr>
            </a:br>
            <a:r>
              <a:rPr lang="en-US" sz="1400" i="1" dirty="0" smtClean="0">
                <a:solidFill>
                  <a:srgbClr val="000000"/>
                </a:solidFill>
              </a:rPr>
              <a:t>Toshkent </a:t>
            </a:r>
            <a:r>
              <a:rPr lang="en-US" sz="1400" i="1" dirty="0" err="1" smtClean="0">
                <a:solidFill>
                  <a:srgbClr val="000000"/>
                </a:solidFill>
              </a:rPr>
              <a:t>viloyati</a:t>
            </a:r>
            <a:r>
              <a:rPr lang="en-US" sz="1400" i="1" dirty="0" smtClean="0">
                <a:solidFill>
                  <a:srgbClr val="000000"/>
                </a:solidFill>
              </a:rPr>
              <a:t>  </a:t>
            </a:r>
            <a:r>
              <a:rPr lang="en-US" sz="1400" i="1" dirty="0" err="1" smtClean="0">
                <a:solidFill>
                  <a:srgbClr val="000000"/>
                </a:solidFill>
              </a:rPr>
              <a:t>O‘rta</a:t>
            </a:r>
            <a:r>
              <a:rPr lang="en-US" sz="1400" i="1" dirty="0" smtClean="0">
                <a:solidFill>
                  <a:srgbClr val="000000"/>
                </a:solidFill>
              </a:rPr>
              <a:t> </a:t>
            </a:r>
            <a:r>
              <a:rPr lang="en-US" sz="1400" i="1" dirty="0" err="1" smtClean="0">
                <a:solidFill>
                  <a:srgbClr val="000000"/>
                </a:solidFill>
              </a:rPr>
              <a:t>Chirchiq</a:t>
            </a:r>
            <a:r>
              <a:rPr lang="en-US" sz="1400" i="1" dirty="0" smtClean="0">
                <a:solidFill>
                  <a:srgbClr val="000000"/>
                </a:solidFill>
              </a:rPr>
              <a:t> </a:t>
            </a:r>
            <a:r>
              <a:rPr lang="en-US" sz="1400" i="1" dirty="0" err="1" smtClean="0">
                <a:solidFill>
                  <a:srgbClr val="000000"/>
                </a:solidFill>
              </a:rPr>
              <a:t>tumani</a:t>
            </a:r>
            <a:r>
              <a:rPr lang="en-US" sz="1400" i="1" dirty="0" smtClean="0">
                <a:solidFill>
                  <a:srgbClr val="000000"/>
                </a:solidFill>
              </a:rPr>
              <a:t> 21-umumiy </a:t>
            </a:r>
            <a:r>
              <a:rPr lang="en-US" sz="1400" i="1" dirty="0" err="1" smtClean="0">
                <a:solidFill>
                  <a:srgbClr val="000000"/>
                </a:solidFill>
              </a:rPr>
              <a:t>o‘rta</a:t>
            </a:r>
            <a:r>
              <a:rPr lang="en-US" sz="1400" i="1" dirty="0" smtClean="0">
                <a:solidFill>
                  <a:srgbClr val="000000"/>
                </a:solidFill>
              </a:rPr>
              <a:t> </a:t>
            </a:r>
            <a:r>
              <a:rPr lang="en-US" sz="1400" i="1" dirty="0" err="1" smtClean="0">
                <a:solidFill>
                  <a:srgbClr val="000000"/>
                </a:solidFill>
              </a:rPr>
              <a:t>ta’lim</a:t>
            </a:r>
            <a:r>
              <a:rPr lang="en-US" sz="1400" i="1" dirty="0" smtClean="0">
                <a:solidFill>
                  <a:srgbClr val="000000"/>
                </a:solidFill>
              </a:rPr>
              <a:t> </a:t>
            </a:r>
            <a:r>
              <a:rPr lang="en-US" sz="1400" i="1" dirty="0" err="1" smtClean="0">
                <a:solidFill>
                  <a:srgbClr val="000000"/>
                </a:solidFill>
              </a:rPr>
              <a:t>maktabi</a:t>
            </a:r>
            <a:r>
              <a:rPr lang="en-US" sz="1400" i="1" dirty="0" smtClean="0">
                <a:solidFill>
                  <a:srgbClr val="000000"/>
                </a:solidFill>
              </a:rPr>
              <a:t> </a:t>
            </a:r>
            <a:r>
              <a:rPr lang="en-US" sz="1400" i="1" dirty="0" err="1" smtClean="0">
                <a:solidFill>
                  <a:srgbClr val="000000"/>
                </a:solidFill>
              </a:rPr>
              <a:t>o‘qituvchisi</a:t>
            </a:r>
            <a:endParaRPr lang="ru-RU" sz="14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82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Berilgan</a:t>
            </a:r>
            <a:r>
              <a:rPr lang="en-US" sz="2400" dirty="0" smtClean="0"/>
              <a:t> </a:t>
            </a:r>
            <a:r>
              <a:rPr lang="en-US" sz="2400" dirty="0" err="1" smtClean="0"/>
              <a:t>topshiriqni</a:t>
            </a:r>
            <a:r>
              <a:rPr lang="en-US" sz="2400" dirty="0" smtClean="0"/>
              <a:t> </a:t>
            </a:r>
            <a:r>
              <a:rPr lang="en-US" sz="2400" dirty="0" err="1" smtClean="0"/>
              <a:t>tekshirish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3421" y="575928"/>
            <a:ext cx="54726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189-mashq</a:t>
            </a:r>
            <a:endParaRPr lang="en-US" sz="1000" b="1" i="1" dirty="0">
              <a:solidFill>
                <a:srgbClr val="000000"/>
              </a:solidFill>
            </a:endParaRPr>
          </a:p>
          <a:p>
            <a:pPr algn="just"/>
            <a:r>
              <a:rPr lang="it-IT" sz="2000" dirty="0">
                <a:solidFill>
                  <a:srgbClr val="000000"/>
                </a:solidFill>
              </a:rPr>
              <a:t>     1. Do‘stim dedi</a:t>
            </a:r>
            <a:r>
              <a:rPr lang="it-IT" sz="2000" dirty="0" smtClean="0">
                <a:solidFill>
                  <a:srgbClr val="000000"/>
                </a:solidFill>
              </a:rPr>
              <a:t>: </a:t>
            </a:r>
            <a:r>
              <a:rPr lang="en-US" sz="2000" b="1" dirty="0" smtClean="0">
                <a:solidFill>
                  <a:srgbClr val="0000FF"/>
                </a:solidFill>
              </a:rPr>
              <a:t>“</a:t>
            </a:r>
            <a:r>
              <a:rPr lang="it-IT" sz="2000" dirty="0" smtClean="0">
                <a:solidFill>
                  <a:srgbClr val="0000FF"/>
                </a:solidFill>
              </a:rPr>
              <a:t>Teatrga boraylik</a:t>
            </a:r>
            <a:r>
              <a:rPr lang="en-US" sz="2000" b="1" dirty="0" smtClean="0">
                <a:solidFill>
                  <a:srgbClr val="0000FF"/>
                </a:solidFill>
              </a:rPr>
              <a:t>”</a:t>
            </a:r>
            <a:r>
              <a:rPr lang="it-IT" sz="2000" b="1" dirty="0">
                <a:solidFill>
                  <a:srgbClr val="0000FF"/>
                </a:solidFill>
              </a:rPr>
              <a:t>.</a:t>
            </a:r>
            <a:r>
              <a:rPr lang="it-IT" sz="2000" dirty="0">
                <a:solidFill>
                  <a:srgbClr val="000000"/>
                </a:solidFill>
              </a:rPr>
              <a:t> </a:t>
            </a:r>
            <a:r>
              <a:rPr lang="it-IT" sz="2000" dirty="0" smtClean="0">
                <a:solidFill>
                  <a:srgbClr val="000000"/>
                </a:solidFill>
              </a:rPr>
              <a:t/>
            </a:r>
            <a:br>
              <a:rPr lang="it-IT" sz="2000" dirty="0" smtClean="0">
                <a:solidFill>
                  <a:srgbClr val="000000"/>
                </a:solidFill>
              </a:rPr>
            </a:br>
            <a:r>
              <a:rPr lang="it-IT" sz="2000" dirty="0" smtClean="0">
                <a:solidFill>
                  <a:srgbClr val="000000"/>
                </a:solidFill>
              </a:rPr>
              <a:t>2</a:t>
            </a:r>
            <a:r>
              <a:rPr lang="it-IT" sz="2000" dirty="0">
                <a:solidFill>
                  <a:srgbClr val="000000"/>
                </a:solidFill>
              </a:rPr>
              <a:t>. Sinfdoshim mendan so‘radi</a:t>
            </a:r>
            <a:r>
              <a:rPr lang="it-IT" sz="2000" b="1" dirty="0">
                <a:solidFill>
                  <a:srgbClr val="000000"/>
                </a:solidFill>
              </a:rPr>
              <a:t>:</a:t>
            </a:r>
            <a:r>
              <a:rPr lang="it-IT" sz="2000" dirty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</a:rPr>
              <a:t>“</a:t>
            </a:r>
            <a:r>
              <a:rPr lang="it-IT" sz="2000" dirty="0" smtClean="0">
                <a:solidFill>
                  <a:srgbClr val="0000FF"/>
                </a:solidFill>
              </a:rPr>
              <a:t>Uy vazifalarini bajardingmi</a:t>
            </a:r>
            <a:r>
              <a:rPr lang="it-IT" sz="2000" b="1" dirty="0" smtClean="0">
                <a:solidFill>
                  <a:srgbClr val="0000FF"/>
                </a:solidFill>
              </a:rPr>
              <a:t>?</a:t>
            </a:r>
            <a:r>
              <a:rPr lang="en-US" sz="2000" b="1" dirty="0" smtClean="0">
                <a:solidFill>
                  <a:srgbClr val="0000FF"/>
                </a:solidFill>
              </a:rPr>
              <a:t>”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it-IT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3. </a:t>
            </a:r>
            <a:r>
              <a:rPr lang="en-US" sz="2000" dirty="0" err="1">
                <a:solidFill>
                  <a:srgbClr val="000000"/>
                </a:solidFill>
              </a:rPr>
              <a:t>O‘qituvchimiz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</a:rPr>
              <a:t>“</a:t>
            </a:r>
            <a:r>
              <a:rPr lang="en-US" sz="2000" dirty="0" err="1" smtClean="0">
                <a:solidFill>
                  <a:srgbClr val="0000FF"/>
                </a:solidFill>
              </a:rPr>
              <a:t>Bugun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keksalar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holidan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xabar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olamiz</a:t>
            </a:r>
            <a:r>
              <a:rPr lang="en-US" sz="2000" b="1" dirty="0" smtClean="0">
                <a:solidFill>
                  <a:srgbClr val="0000FF"/>
                </a:solidFill>
              </a:rPr>
              <a:t>”, </a:t>
            </a:r>
            <a:r>
              <a:rPr lang="en-US" sz="2000" b="1" dirty="0">
                <a:solidFill>
                  <a:srgbClr val="000000"/>
                </a:solidFill>
              </a:rPr>
              <a:t>– </a:t>
            </a:r>
            <a:r>
              <a:rPr lang="en-US" sz="2000" dirty="0" err="1">
                <a:solidFill>
                  <a:srgbClr val="000000"/>
                </a:solidFill>
              </a:rPr>
              <a:t>dedi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smtClean="0">
                <a:solidFill>
                  <a:srgbClr val="000000"/>
                </a:solidFill>
              </a:rPr>
              <a:t/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4. </a:t>
            </a:r>
            <a:r>
              <a:rPr lang="en-US" sz="2000" dirty="0" err="1">
                <a:solidFill>
                  <a:srgbClr val="000000"/>
                </a:solidFill>
              </a:rPr>
              <a:t>Maktab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direktori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o‘quvchilarga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qarata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 err="1">
                <a:solidFill>
                  <a:srgbClr val="000000"/>
                </a:solidFill>
              </a:rPr>
              <a:t>dedi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</a:rPr>
              <a:t>“</a:t>
            </a:r>
            <a:r>
              <a:rPr lang="en-US" sz="2000" dirty="0" err="1" smtClean="0">
                <a:solidFill>
                  <a:srgbClr val="0000FF"/>
                </a:solidFill>
              </a:rPr>
              <a:t>Tadbirda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hamma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faol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qatnashsin</a:t>
            </a:r>
            <a:r>
              <a:rPr lang="en-US" sz="2000" b="1" dirty="0" smtClean="0">
                <a:solidFill>
                  <a:srgbClr val="0000FF"/>
                </a:solidFill>
              </a:rPr>
              <a:t>!”</a:t>
            </a:r>
            <a:endParaRPr lang="ru-RU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Ko‘chirma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va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o‘zlashtirma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gaplar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5429" y="1404020"/>
            <a:ext cx="24122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     </a:t>
            </a:r>
            <a:r>
              <a:rPr lang="en-US" sz="2000" b="1" dirty="0" err="1" smtClean="0">
                <a:solidFill>
                  <a:srgbClr val="0000FF"/>
                </a:solidFill>
              </a:rPr>
              <a:t>Ko‘chirma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gap</a:t>
            </a:r>
            <a:endParaRPr lang="ru-RU" sz="2000" b="1" i="1" dirty="0">
              <a:solidFill>
                <a:srgbClr val="0000FF"/>
              </a:solidFill>
            </a:endParaRPr>
          </a:p>
          <a:p>
            <a:pPr algn="ctr"/>
            <a:r>
              <a:rPr lang="en-US" sz="2000" i="1" dirty="0" smtClean="0">
                <a:solidFill>
                  <a:srgbClr val="000000"/>
                </a:solidFill>
              </a:rPr>
              <a:t>    </a:t>
            </a:r>
            <a:r>
              <a:rPr lang="en-US" sz="2000" i="1" dirty="0" err="1" smtClean="0">
                <a:solidFill>
                  <a:srgbClr val="000000"/>
                </a:solidFill>
              </a:rPr>
              <a:t>Qo‘shma</a:t>
            </a:r>
            <a:r>
              <a:rPr lang="en-US" sz="2000" i="1" dirty="0" smtClean="0">
                <a:solidFill>
                  <a:srgbClr val="000000"/>
                </a:solidFill>
              </a:rPr>
              <a:t> gap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pic>
        <p:nvPicPr>
          <p:cNvPr id="14" name="Рисунок 13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6" y="606563"/>
            <a:ext cx="623290" cy="824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Стрелка вправо 16"/>
          <p:cNvSpPr/>
          <p:nvPr/>
        </p:nvSpPr>
        <p:spPr>
          <a:xfrm>
            <a:off x="1235305" y="850256"/>
            <a:ext cx="525566" cy="363089"/>
          </a:xfrm>
          <a:prstGeom prst="rightArrow">
            <a:avLst/>
          </a:prstGeom>
          <a:solidFill>
            <a:srgbClr val="CC3399"/>
          </a:solidFill>
          <a:ln>
            <a:solidFill>
              <a:srgbClr val="CC0066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95749" y="1416214"/>
            <a:ext cx="25202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0000"/>
                </a:solidFill>
              </a:rPr>
              <a:t>O‘zlashtirma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gap </a:t>
            </a:r>
            <a:r>
              <a:rPr lang="en-US" sz="2000" i="1" dirty="0" err="1" smtClean="0">
                <a:solidFill>
                  <a:srgbClr val="000000"/>
                </a:solidFill>
              </a:rPr>
              <a:t>Sodda</a:t>
            </a:r>
            <a:r>
              <a:rPr lang="en-US" sz="2000" i="1" dirty="0" smtClean="0">
                <a:solidFill>
                  <a:srgbClr val="000000"/>
                </a:solidFill>
              </a:rPr>
              <a:t> gap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pic>
        <p:nvPicPr>
          <p:cNvPr id="13" name="Рисунок 12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770" y="611932"/>
            <a:ext cx="623290" cy="824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Вырезка экрана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688" y="625149"/>
            <a:ext cx="666313" cy="824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Стрелка вправо 17"/>
          <p:cNvSpPr/>
          <p:nvPr/>
        </p:nvSpPr>
        <p:spPr>
          <a:xfrm>
            <a:off x="4051109" y="855625"/>
            <a:ext cx="525566" cy="363089"/>
          </a:xfrm>
          <a:prstGeom prst="rightArrow">
            <a:avLst/>
          </a:prstGeom>
          <a:solidFill>
            <a:srgbClr val="CC3399"/>
          </a:solidFill>
          <a:ln>
            <a:solidFill>
              <a:srgbClr val="CC0066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049" y="613897"/>
            <a:ext cx="623290" cy="824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43421" y="2124100"/>
            <a:ext cx="5472607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0000"/>
                </a:solidFill>
              </a:rPr>
              <a:t>     </a:t>
            </a:r>
            <a:r>
              <a:rPr lang="en-US" sz="2000" b="1" dirty="0" err="1" smtClean="0">
                <a:solidFill>
                  <a:srgbClr val="000000"/>
                </a:solidFill>
              </a:rPr>
              <a:t>Bilib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>
                <a:solidFill>
                  <a:srgbClr val="000000"/>
                </a:solidFill>
              </a:rPr>
              <a:t>oling</a:t>
            </a:r>
            <a:r>
              <a:rPr lang="en-US" sz="2000" b="1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Ko‘chirma</a:t>
            </a:r>
            <a:r>
              <a:rPr lang="en-US" sz="2000" dirty="0">
                <a:solidFill>
                  <a:srgbClr val="000000"/>
                </a:solidFill>
              </a:rPr>
              <a:t> gap </a:t>
            </a:r>
            <a:r>
              <a:rPr lang="en-US" sz="2000" dirty="0" err="1">
                <a:solidFill>
                  <a:srgbClr val="000000"/>
                </a:solidFill>
              </a:rPr>
              <a:t>o‘zlashtirma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gapga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aylantirilganda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ko‘chirma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gapli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qo‘shma</a:t>
            </a:r>
            <a:r>
              <a:rPr lang="en-US" sz="2000" dirty="0">
                <a:solidFill>
                  <a:srgbClr val="000000"/>
                </a:solidFill>
              </a:rPr>
              <a:t> gap </a:t>
            </a:r>
            <a:r>
              <a:rPr lang="en-US" sz="2000" dirty="0" err="1">
                <a:solidFill>
                  <a:srgbClr val="000000"/>
                </a:solidFill>
              </a:rPr>
              <a:t>sodda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gap </a:t>
            </a:r>
            <a:r>
              <a:rPr lang="en-US" sz="2000" dirty="0" err="1" smtClean="0">
                <a:solidFill>
                  <a:srgbClr val="000000"/>
                </a:solidFill>
              </a:rPr>
              <a:t>shaklini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oladi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  <p:bldP spid="8" grpId="0"/>
      <p:bldP spid="18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Qiyoslang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3421" y="575928"/>
            <a:ext cx="2592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</a:rPr>
              <a:t>1. – </a:t>
            </a:r>
            <a:r>
              <a:rPr lang="en-US" sz="2000" u="sng" dirty="0" err="1">
                <a:solidFill>
                  <a:srgbClr val="000000"/>
                </a:solidFill>
              </a:rPr>
              <a:t>Qizim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umring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uzoq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bo‘lsin</a:t>
            </a:r>
            <a:r>
              <a:rPr lang="en-US" sz="2000" dirty="0">
                <a:solidFill>
                  <a:srgbClr val="000000"/>
                </a:solidFill>
              </a:rPr>
              <a:t>, – </a:t>
            </a:r>
            <a:r>
              <a:rPr lang="en-US" sz="2000" dirty="0" err="1">
                <a:solidFill>
                  <a:srgbClr val="000000"/>
                </a:solidFill>
              </a:rPr>
              <a:t>dedi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yo‘lovchi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879725" y="575928"/>
            <a:ext cx="0" cy="2556284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023741" y="575928"/>
            <a:ext cx="2592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</a:rPr>
              <a:t>1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Yo‘lovchi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u="sng" dirty="0" err="1">
                <a:solidFill>
                  <a:srgbClr val="000000"/>
                </a:solidFill>
              </a:rPr>
              <a:t>qizga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umri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uzoq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bo‘lishini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tiladi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3421" y="1728056"/>
            <a:ext cx="2592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>
                <a:solidFill>
                  <a:srgbClr val="000000"/>
                </a:solidFill>
              </a:rPr>
              <a:t>– </a:t>
            </a:r>
            <a:r>
              <a:rPr lang="en-US" sz="2000" dirty="0" smtClean="0">
                <a:solidFill>
                  <a:srgbClr val="000000"/>
                </a:solidFill>
              </a:rPr>
              <a:t>Bu </a:t>
            </a:r>
            <a:r>
              <a:rPr lang="en-US" sz="2000" dirty="0" err="1" smtClean="0">
                <a:solidFill>
                  <a:srgbClr val="000000"/>
                </a:solidFill>
              </a:rPr>
              <a:t>qanday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bino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nimaga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mo‘ljallaysiz</a:t>
            </a:r>
            <a:r>
              <a:rPr lang="en-US" sz="2000" dirty="0" smtClean="0">
                <a:solidFill>
                  <a:srgbClr val="000000"/>
                </a:solidFill>
              </a:rPr>
              <a:t>?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– </a:t>
            </a:r>
            <a:r>
              <a:rPr lang="en-US" sz="2000" u="sng" dirty="0" err="1" smtClean="0">
                <a:solidFill>
                  <a:srgbClr val="000000"/>
                </a:solidFill>
              </a:rPr>
              <a:t>dedi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O‘ktam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19796" y="1725988"/>
            <a:ext cx="2592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err="1" smtClean="0">
                <a:solidFill>
                  <a:srgbClr val="000000"/>
                </a:solidFill>
              </a:rPr>
              <a:t>O‘ktam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bu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qanday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bino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ekanligini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uni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nimaga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mo‘ljallayot-ganini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u="sng" dirty="0" err="1" smtClean="0">
                <a:solidFill>
                  <a:srgbClr val="000000"/>
                </a:solidFill>
              </a:rPr>
              <a:t>so‘radi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Shakliy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421" y="1549127"/>
            <a:ext cx="2380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Ko‘chirma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gapning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err="1" smtClean="0">
                <a:solidFill>
                  <a:srgbClr val="000000"/>
                </a:solidFill>
              </a:rPr>
              <a:t>egasi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7" name="Круглая лента лицом вниз 6"/>
          <p:cNvSpPr/>
          <p:nvPr/>
        </p:nvSpPr>
        <p:spPr>
          <a:xfrm>
            <a:off x="251433" y="625033"/>
            <a:ext cx="2440288" cy="758952"/>
          </a:xfrm>
          <a:prstGeom prst="ellipseRibbon">
            <a:avLst>
              <a:gd name="adj1" fmla="val 25000"/>
              <a:gd name="adj2" fmla="val 69949"/>
              <a:gd name="adj3" fmla="val 12500"/>
            </a:avLst>
          </a:prstGeom>
          <a:solidFill>
            <a:srgbClr val="66FF66"/>
          </a:solidFill>
          <a:ln>
            <a:solidFill>
              <a:srgbClr val="00B05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Ko‘chirma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23" name="Круглая лента лицом вниз 22"/>
          <p:cNvSpPr/>
          <p:nvPr/>
        </p:nvSpPr>
        <p:spPr>
          <a:xfrm>
            <a:off x="3023741" y="629623"/>
            <a:ext cx="2440288" cy="758952"/>
          </a:xfrm>
          <a:prstGeom prst="ellipseRibbon">
            <a:avLst>
              <a:gd name="adj1" fmla="val 25000"/>
              <a:gd name="adj2" fmla="val 69949"/>
              <a:gd name="adj3" fmla="val 12500"/>
            </a:avLst>
          </a:prstGeom>
          <a:solidFill>
            <a:srgbClr val="66FF66"/>
          </a:solidFill>
          <a:ln>
            <a:solidFill>
              <a:srgbClr val="00B05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O‘zlashtirma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2411673" y="1804610"/>
            <a:ext cx="612068" cy="340616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915729" y="1560230"/>
            <a:ext cx="2772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Qaratqich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aniqlovchiga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aylanadi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3923841" y="2514850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175869" y="2514851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427897" y="2514851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5489" y="233018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_______</a:t>
            </a:r>
            <a:endParaRPr lang="ru-RU" sz="1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2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Shakliy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437" y="624126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    </a:t>
            </a:r>
            <a:r>
              <a:rPr lang="en-US" sz="2000" dirty="0" err="1" smtClean="0">
                <a:solidFill>
                  <a:srgbClr val="000000"/>
                </a:solidFill>
              </a:rPr>
              <a:t>Otalar</a:t>
            </a:r>
            <a:r>
              <a:rPr lang="en-US" sz="2000" b="1" dirty="0" smtClean="0">
                <a:solidFill>
                  <a:srgbClr val="000000"/>
                </a:solidFill>
              </a:rPr>
              <a:t>: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“</a:t>
            </a:r>
            <a:r>
              <a:rPr lang="en-US" sz="2000" dirty="0" err="1" smtClean="0">
                <a:solidFill>
                  <a:srgbClr val="000000"/>
                </a:solidFill>
              </a:rPr>
              <a:t>Yolg‘onchi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yolchimas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o‘g‘ri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boyimas</a:t>
            </a:r>
            <a:r>
              <a:rPr lang="en-US" sz="2000" b="1" dirty="0" smtClean="0">
                <a:solidFill>
                  <a:srgbClr val="000000"/>
                </a:solidFill>
              </a:rPr>
              <a:t>”,</a:t>
            </a:r>
            <a:r>
              <a:rPr lang="en-US" sz="2000" dirty="0" smtClean="0">
                <a:solidFill>
                  <a:srgbClr val="000000"/>
                </a:solidFill>
              </a:rPr>
              <a:t> – deb </a:t>
            </a:r>
            <a:r>
              <a:rPr lang="en-US" sz="2000" dirty="0" err="1" smtClean="0">
                <a:solidFill>
                  <a:srgbClr val="000000"/>
                </a:solidFill>
              </a:rPr>
              <a:t>bejiz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aytishmagan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7437" y="2187693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rgbClr val="000000"/>
                </a:solidFill>
              </a:rPr>
              <a:t>    </a:t>
            </a:r>
            <a:r>
              <a:rPr lang="en-US" sz="2000" dirty="0" err="1" smtClean="0">
                <a:solidFill>
                  <a:srgbClr val="000000"/>
                </a:solidFill>
              </a:rPr>
              <a:t>Otalar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yolg‘onchining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yolchimasligini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o‘g‘rining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boyimasligini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bejiz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aytishmagan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9605" y="68394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_________</a:t>
            </a:r>
            <a:endParaRPr lang="ru-RU" sz="18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97926" y="696881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FF"/>
                </a:solidFill>
              </a:rPr>
              <a:t>______</a:t>
            </a:r>
            <a:endParaRPr lang="ru-RU" sz="1800" b="1" dirty="0">
              <a:solidFill>
                <a:srgbClr val="0000FF"/>
              </a:solidFill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1691593" y="2502985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1943621" y="2502986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2195649" y="2502986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2447677" y="2502983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2699705" y="2502984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2951733" y="2502984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31453" y="2818277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3481" y="2818278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935509" y="2818278"/>
            <a:ext cx="360040" cy="77301"/>
          </a:xfrm>
          <a:custGeom>
            <a:avLst/>
            <a:gdLst>
              <a:gd name="connsiteX0" fmla="*/ 0 w 453911"/>
              <a:gd name="connsiteY0" fmla="*/ 296029 h 309198"/>
              <a:gd name="connsiteX1" fmla="*/ 157882 w 453911"/>
              <a:gd name="connsiteY1" fmla="*/ 13157 h 309198"/>
              <a:gd name="connsiteX2" fmla="*/ 276293 w 453911"/>
              <a:gd name="connsiteY2" fmla="*/ 309186 h 309198"/>
              <a:gd name="connsiteX3" fmla="*/ 453911 w 453911"/>
              <a:gd name="connsiteY3" fmla="*/ 0 h 309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911" h="309198">
                <a:moveTo>
                  <a:pt x="0" y="296029"/>
                </a:moveTo>
                <a:cubicBezTo>
                  <a:pt x="55916" y="153496"/>
                  <a:pt x="111833" y="10964"/>
                  <a:pt x="157882" y="13157"/>
                </a:cubicBezTo>
                <a:cubicBezTo>
                  <a:pt x="203931" y="15350"/>
                  <a:pt x="226955" y="311379"/>
                  <a:pt x="276293" y="309186"/>
                </a:cubicBezTo>
                <a:cubicBezTo>
                  <a:pt x="325631" y="306993"/>
                  <a:pt x="389771" y="153496"/>
                  <a:pt x="453911" y="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2725809" y="1446936"/>
            <a:ext cx="412624" cy="726380"/>
          </a:xfrm>
          <a:prstGeom prst="downArrow">
            <a:avLst/>
          </a:prstGeom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67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Shakliy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640" y="1930075"/>
            <a:ext cx="1326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000000"/>
                </a:solidFill>
              </a:rPr>
              <a:t>Dedi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so‘zi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7" name="Круглая лента лицом вниз 6"/>
          <p:cNvSpPr/>
          <p:nvPr/>
        </p:nvSpPr>
        <p:spPr>
          <a:xfrm>
            <a:off x="251433" y="625033"/>
            <a:ext cx="2440288" cy="758952"/>
          </a:xfrm>
          <a:prstGeom prst="ellipseRibbon">
            <a:avLst>
              <a:gd name="adj1" fmla="val 25000"/>
              <a:gd name="adj2" fmla="val 69949"/>
              <a:gd name="adj3" fmla="val 12500"/>
            </a:avLst>
          </a:prstGeom>
          <a:solidFill>
            <a:srgbClr val="66FF66"/>
          </a:solidFill>
          <a:ln>
            <a:solidFill>
              <a:srgbClr val="00B05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Ko‘chirma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23" name="Круглая лента лицом вниз 22"/>
          <p:cNvSpPr/>
          <p:nvPr/>
        </p:nvSpPr>
        <p:spPr>
          <a:xfrm>
            <a:off x="3023741" y="629623"/>
            <a:ext cx="2440288" cy="758952"/>
          </a:xfrm>
          <a:prstGeom prst="ellipseRibbon">
            <a:avLst>
              <a:gd name="adj1" fmla="val 25000"/>
              <a:gd name="adj2" fmla="val 69949"/>
              <a:gd name="adj3" fmla="val 12500"/>
            </a:avLst>
          </a:prstGeom>
          <a:solidFill>
            <a:srgbClr val="66FF66"/>
          </a:solidFill>
          <a:ln>
            <a:solidFill>
              <a:srgbClr val="00B05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O‘zlashtirma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2419400" y="1959822"/>
            <a:ext cx="612068" cy="340616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203760" y="1776187"/>
            <a:ext cx="2196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000000"/>
                </a:solidFill>
              </a:rPr>
              <a:t>Aytdi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so‘ziga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almashadi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33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23" grpId="0" animBg="1"/>
      <p:bldP spid="11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Shakliy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437" y="715878"/>
            <a:ext cx="52205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“</a:t>
            </a:r>
            <a:r>
              <a:rPr lang="en-US" sz="2000" dirty="0" smtClean="0">
                <a:solidFill>
                  <a:srgbClr val="000000"/>
                </a:solidFill>
              </a:rPr>
              <a:t>Men </a:t>
            </a:r>
            <a:r>
              <a:rPr lang="en-US" sz="2000" dirty="0" err="1" smtClean="0">
                <a:solidFill>
                  <a:srgbClr val="000000"/>
                </a:solidFill>
              </a:rPr>
              <a:t>ertaga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kelaman</a:t>
            </a:r>
            <a:r>
              <a:rPr lang="en-US" sz="2000" b="1" dirty="0" smtClean="0">
                <a:solidFill>
                  <a:srgbClr val="000000"/>
                </a:solidFill>
              </a:rPr>
              <a:t>”,</a:t>
            </a:r>
            <a:r>
              <a:rPr lang="en-US" sz="2000" dirty="0" smtClean="0">
                <a:solidFill>
                  <a:srgbClr val="000000"/>
                </a:solidFill>
              </a:rPr>
              <a:t> –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dedi</a:t>
            </a:r>
            <a:r>
              <a:rPr lang="en-US" sz="2000" dirty="0" smtClean="0">
                <a:solidFill>
                  <a:srgbClr val="000000"/>
                </a:solidFill>
              </a:rPr>
              <a:t> u.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2725809" y="1446936"/>
            <a:ext cx="412624" cy="726380"/>
          </a:xfrm>
          <a:prstGeom prst="downArrow">
            <a:avLst/>
          </a:prstGeom>
          <a:ln>
            <a:solidFill>
              <a:srgbClr val="0000FF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21831" y="2484140"/>
            <a:ext cx="52205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ertaga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kelishini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b="1" u="sng" dirty="0" err="1" smtClean="0">
                <a:solidFill>
                  <a:srgbClr val="000000"/>
                </a:solidFill>
              </a:rPr>
              <a:t>aytdi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pic>
        <p:nvPicPr>
          <p:cNvPr id="23" name="Рисунок 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869" y="1294715"/>
            <a:ext cx="1200720" cy="118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Shakliy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782" y="1872072"/>
            <a:ext cx="2008883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000000"/>
                </a:solidFill>
              </a:rPr>
              <a:t>So‘roq</a:t>
            </a:r>
            <a:r>
              <a:rPr lang="en-US" sz="2000" b="1" i="1" dirty="0" smtClean="0">
                <a:solidFill>
                  <a:srgbClr val="000000"/>
                </a:solidFill>
              </a:rPr>
              <a:t>, </a:t>
            </a:r>
            <a:r>
              <a:rPr lang="en-US" sz="2000" b="1" i="1" dirty="0" err="1" smtClean="0">
                <a:solidFill>
                  <a:srgbClr val="000000"/>
                </a:solidFill>
              </a:rPr>
              <a:t>buyruq</a:t>
            </a:r>
            <a:endParaRPr lang="en-US" sz="2000" b="1" i="1" dirty="0" smtClean="0">
              <a:solidFill>
                <a:srgbClr val="000000"/>
              </a:solidFill>
            </a:endParaRPr>
          </a:p>
          <a:p>
            <a:pPr algn="ctr"/>
            <a:r>
              <a:rPr lang="en-US" sz="2000" b="1" i="1" dirty="0" smtClean="0">
                <a:solidFill>
                  <a:srgbClr val="000000"/>
                </a:solidFill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</a:rPr>
              <a:t>gaplar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7" name="Куб 6"/>
          <p:cNvSpPr/>
          <p:nvPr/>
        </p:nvSpPr>
        <p:spPr>
          <a:xfrm>
            <a:off x="251433" y="625033"/>
            <a:ext cx="2440288" cy="758952"/>
          </a:xfrm>
          <a:prstGeom prst="cube">
            <a:avLst/>
          </a:prstGeom>
          <a:solidFill>
            <a:srgbClr val="DF85FF"/>
          </a:solidFill>
          <a:ln>
            <a:solidFill>
              <a:srgbClr val="7030A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Ko‘chirma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23" name="Куб 22"/>
          <p:cNvSpPr/>
          <p:nvPr/>
        </p:nvSpPr>
        <p:spPr>
          <a:xfrm>
            <a:off x="3023741" y="629623"/>
            <a:ext cx="2440288" cy="758952"/>
          </a:xfrm>
          <a:prstGeom prst="cube">
            <a:avLst/>
          </a:prstGeom>
          <a:solidFill>
            <a:srgbClr val="DF85FF"/>
          </a:solidFill>
          <a:ln>
            <a:solidFill>
              <a:srgbClr val="7030A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O‘zlashtirma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2519685" y="2071516"/>
            <a:ext cx="612068" cy="340616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275768" y="1884266"/>
            <a:ext cx="2196245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000000"/>
                </a:solidFill>
              </a:rPr>
              <a:t>Darak</a:t>
            </a:r>
            <a:r>
              <a:rPr lang="en-US" sz="2000" b="1" i="1" dirty="0" smtClean="0">
                <a:solidFill>
                  <a:srgbClr val="000000"/>
                </a:solidFill>
              </a:rPr>
              <a:t> </a:t>
            </a:r>
            <a:r>
              <a:rPr lang="en-US" sz="2000" b="1" i="1" dirty="0" err="1" smtClean="0">
                <a:solidFill>
                  <a:srgbClr val="000000"/>
                </a:solidFill>
              </a:rPr>
              <a:t>gapga</a:t>
            </a:r>
            <a:r>
              <a:rPr lang="en-US" sz="2000" b="1" i="1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sz="2000" b="1" i="1" dirty="0" err="1" smtClean="0">
                <a:solidFill>
                  <a:srgbClr val="000000"/>
                </a:solidFill>
              </a:rPr>
              <a:t>aylanadi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2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3" grpId="0" animBg="1"/>
      <p:bldP spid="1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Shakliy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437" y="611932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O‘qituvchimiz</a:t>
            </a:r>
            <a:r>
              <a:rPr lang="en-US" sz="2000" b="1" dirty="0" smtClean="0">
                <a:solidFill>
                  <a:srgbClr val="000000"/>
                </a:solidFill>
              </a:rPr>
              <a:t>: “</a:t>
            </a:r>
            <a:r>
              <a:rPr lang="en-US" sz="2000" dirty="0" err="1" smtClean="0">
                <a:solidFill>
                  <a:srgbClr val="000000"/>
                </a:solidFill>
              </a:rPr>
              <a:t>Sen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qaysi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badiiy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kitoblarni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o‘qib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chiqqansan</a:t>
            </a:r>
            <a:r>
              <a:rPr lang="en-US" sz="2000" b="1" dirty="0" smtClean="0">
                <a:solidFill>
                  <a:srgbClr val="000000"/>
                </a:solidFill>
              </a:rPr>
              <a:t>?” </a:t>
            </a:r>
            <a:r>
              <a:rPr lang="en-US" sz="2000" dirty="0" smtClean="0">
                <a:solidFill>
                  <a:srgbClr val="000000"/>
                </a:solidFill>
              </a:rPr>
              <a:t>– deb </a:t>
            </a:r>
            <a:r>
              <a:rPr lang="en-US" sz="2000" dirty="0" err="1" smtClean="0">
                <a:solidFill>
                  <a:srgbClr val="000000"/>
                </a:solidFill>
              </a:rPr>
              <a:t>so‘radi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i="1" dirty="0">
              <a:solidFill>
                <a:srgbClr val="00000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2725809" y="1446936"/>
            <a:ext cx="412624" cy="726380"/>
          </a:xfrm>
          <a:prstGeom prst="downArrow">
            <a:avLst/>
          </a:prstGeom>
          <a:ln>
            <a:solidFill>
              <a:srgbClr val="CC0066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13" y="1319818"/>
            <a:ext cx="872056" cy="10835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7437" y="2376128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O‘qituvchimiz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undan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qaysi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badiiy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kitoblarni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o‘qib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chiqqanligini</a:t>
            </a:r>
            <a:r>
              <a:rPr lang="en-US" sz="2000" dirty="0" smtClean="0">
                <a:solidFill>
                  <a:srgbClr val="000000"/>
                </a:solidFill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</a:rPr>
              <a:t>so‘radi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5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Shakliy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Половина рамки 6"/>
          <p:cNvSpPr/>
          <p:nvPr/>
        </p:nvSpPr>
        <p:spPr>
          <a:xfrm>
            <a:off x="251433" y="625033"/>
            <a:ext cx="2440288" cy="758952"/>
          </a:xfrm>
          <a:prstGeom prst="halfFrame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Ko‘chirma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23" name="Половина рамки 22"/>
          <p:cNvSpPr/>
          <p:nvPr/>
        </p:nvSpPr>
        <p:spPr>
          <a:xfrm>
            <a:off x="3023741" y="629623"/>
            <a:ext cx="2440288" cy="758952"/>
          </a:xfrm>
          <a:prstGeom prst="halfFrame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O‘zlashtirma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97312437"/>
              </p:ext>
            </p:extLst>
          </p:nvPr>
        </p:nvGraphicFramePr>
        <p:xfrm>
          <a:off x="359445" y="1548036"/>
          <a:ext cx="5220580" cy="1351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53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Shakliy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831" y="647936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“</a:t>
            </a:r>
            <a:r>
              <a:rPr lang="en-US" sz="2000" u="sng" dirty="0" err="1" smtClean="0">
                <a:solidFill>
                  <a:srgbClr val="000000"/>
                </a:solidFill>
              </a:rPr>
              <a:t>Xullas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qars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ikki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qo‘ldan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chiqadi</a:t>
            </a:r>
            <a:r>
              <a:rPr lang="en-US" sz="2000" b="1" dirty="0" smtClean="0">
                <a:solidFill>
                  <a:srgbClr val="000000"/>
                </a:solidFill>
              </a:rPr>
              <a:t>”, </a:t>
            </a:r>
            <a:r>
              <a:rPr lang="en-US" sz="2000" dirty="0" smtClean="0">
                <a:solidFill>
                  <a:srgbClr val="000000"/>
                </a:solidFill>
              </a:rPr>
              <a:t>– deb </a:t>
            </a:r>
            <a:r>
              <a:rPr lang="en-US" sz="2000" dirty="0" err="1" smtClean="0">
                <a:solidFill>
                  <a:srgbClr val="000000"/>
                </a:solidFill>
              </a:rPr>
              <a:t>so‘zini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tugatdi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bobom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i="1" dirty="0">
              <a:solidFill>
                <a:srgbClr val="00000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2725809" y="1446936"/>
            <a:ext cx="412624" cy="726380"/>
          </a:xfrm>
          <a:prstGeom prst="downArrow">
            <a:avLst/>
          </a:prstGeom>
          <a:ln>
            <a:solidFill>
              <a:srgbClr val="CC0066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1831" y="2268116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Bobom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qars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ikki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qo‘ldan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chiqishini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aytib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so‘zini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tugatdi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endParaRPr lang="ru-RU" sz="2000" i="1" dirty="0">
              <a:solidFill>
                <a:srgbClr val="00000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885" y="1404020"/>
            <a:ext cx="876291" cy="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0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Shakliy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одним скругленным углом 6"/>
          <p:cNvSpPr/>
          <p:nvPr/>
        </p:nvSpPr>
        <p:spPr>
          <a:xfrm>
            <a:off x="251433" y="683940"/>
            <a:ext cx="2440288" cy="520025"/>
          </a:xfrm>
          <a:prstGeom prst="round1Rect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Ko‘chirma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>
            <a:off x="3023741" y="688530"/>
            <a:ext cx="2440288" cy="520025"/>
          </a:xfrm>
          <a:prstGeom prst="round1Rect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O‘zlashtirma</a:t>
            </a:r>
            <a:r>
              <a:rPr lang="en-US" sz="2000" dirty="0" smtClean="0"/>
              <a:t> gap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88755" y="1836068"/>
            <a:ext cx="2401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Ko‘chirma</a:t>
            </a:r>
            <a:r>
              <a:rPr lang="en-US" sz="2000" dirty="0" smtClean="0">
                <a:solidFill>
                  <a:srgbClr val="000000"/>
                </a:solidFill>
              </a:rPr>
              <a:t> gap </a:t>
            </a:r>
            <a:r>
              <a:rPr lang="en-US" sz="2000" dirty="0" err="1" smtClean="0">
                <a:solidFill>
                  <a:srgbClr val="000000"/>
                </a:solidFill>
              </a:rPr>
              <a:t>tarkibidagi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undalma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06398" y="1836068"/>
            <a:ext cx="2401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000000"/>
                </a:solidFill>
              </a:rPr>
              <a:t>Chiqish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yoki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jo‘nalish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kelishigi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shakliga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o‘tadi</a:t>
            </a:r>
            <a:endParaRPr lang="ru-RU" sz="2000" dirty="0">
              <a:solidFill>
                <a:srgbClr val="000000"/>
              </a:solidFill>
            </a:endParaRPr>
          </a:p>
        </p:txBody>
      </p:sp>
      <p:pic>
        <p:nvPicPr>
          <p:cNvPr id="10" name="Рисунок 9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50" t="43" r="2" b="-6898"/>
          <a:stretch/>
        </p:blipFill>
        <p:spPr>
          <a:xfrm>
            <a:off x="2962382" y="1417747"/>
            <a:ext cx="616625" cy="918385"/>
          </a:xfrm>
          <a:prstGeom prst="rect">
            <a:avLst/>
          </a:prstGeom>
        </p:spPr>
      </p:pic>
      <p:pic>
        <p:nvPicPr>
          <p:cNvPr id="11" name="Рисунок 10" descr="Вырезка экрана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50" t="43" r="2" b="-6898"/>
          <a:stretch/>
        </p:blipFill>
        <p:spPr>
          <a:xfrm>
            <a:off x="226078" y="1404020"/>
            <a:ext cx="616625" cy="91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6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  <p:bldP spid="3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Shakliy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o‘zgarishlar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831" y="647936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“</a:t>
            </a:r>
            <a:r>
              <a:rPr lang="en-US" sz="2000" u="sng" dirty="0" err="1" smtClean="0">
                <a:solidFill>
                  <a:srgbClr val="000000"/>
                </a:solidFill>
              </a:rPr>
              <a:t>Kanizakxon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</a:rPr>
              <a:t>qanday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yangiliklar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bor</a:t>
            </a:r>
            <a:r>
              <a:rPr lang="en-US" sz="2000" dirty="0" smtClean="0">
                <a:solidFill>
                  <a:srgbClr val="000000"/>
                </a:solidFill>
              </a:rPr>
              <a:t>?</a:t>
            </a:r>
            <a:r>
              <a:rPr lang="en-US" sz="2000" b="1" dirty="0" smtClean="0">
                <a:solidFill>
                  <a:srgbClr val="000000"/>
                </a:solidFill>
              </a:rPr>
              <a:t>” </a:t>
            </a:r>
            <a:r>
              <a:rPr lang="en-US" sz="2000" dirty="0" smtClean="0">
                <a:solidFill>
                  <a:srgbClr val="000000"/>
                </a:solidFill>
              </a:rPr>
              <a:t>– </a:t>
            </a:r>
            <a:r>
              <a:rPr lang="en-US" sz="2000" dirty="0" err="1" smtClean="0">
                <a:solidFill>
                  <a:srgbClr val="000000"/>
                </a:solidFill>
              </a:rPr>
              <a:t>so‘radi</a:t>
            </a:r>
            <a:r>
              <a:rPr lang="en-US" sz="2000" dirty="0" smtClean="0">
                <a:solidFill>
                  <a:srgbClr val="000000"/>
                </a:solidFill>
              </a:rPr>
              <a:t> Ahmad.</a:t>
            </a:r>
            <a:endParaRPr lang="ru-RU" sz="2000" i="1" dirty="0">
              <a:solidFill>
                <a:srgbClr val="00000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2725809" y="1446936"/>
            <a:ext cx="412624" cy="726380"/>
          </a:xfrm>
          <a:prstGeom prst="downArrow">
            <a:avLst/>
          </a:prstGeom>
          <a:ln>
            <a:solidFill>
              <a:srgbClr val="DF85FF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889" y="1115988"/>
            <a:ext cx="913515" cy="12624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1831" y="2304120"/>
            <a:ext cx="522058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Ahmad </a:t>
            </a:r>
            <a:r>
              <a:rPr lang="en-US" sz="2000" u="sng" dirty="0" err="1" smtClean="0">
                <a:solidFill>
                  <a:srgbClr val="000000"/>
                </a:solidFill>
              </a:rPr>
              <a:t>Kanizakxondan</a:t>
            </a:r>
            <a:r>
              <a:rPr lang="en-US" sz="2000" u="sng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qanday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yangiliklar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borligini</a:t>
            </a:r>
            <a:r>
              <a:rPr lang="en-US" sz="2000" dirty="0" smtClean="0">
                <a:solidFill>
                  <a:srgbClr val="000000"/>
                </a:solidFill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</a:rPr>
              <a:t>so‘radi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1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191-mashq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426" y="600896"/>
            <a:ext cx="5400600" cy="1015663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U </a:t>
            </a:r>
            <a:r>
              <a:rPr lang="en-US" sz="2000" dirty="0" err="1" smtClean="0"/>
              <a:t>bolalarni</a:t>
            </a:r>
            <a:r>
              <a:rPr lang="en-US" sz="2000" dirty="0" smtClean="0"/>
              <a:t> </a:t>
            </a:r>
            <a:r>
              <a:rPr lang="en-US" sz="2000" dirty="0" err="1" smtClean="0"/>
              <a:t>velosipedi</a:t>
            </a:r>
            <a:r>
              <a:rPr lang="en-US" sz="2000" dirty="0" smtClean="0"/>
              <a:t> </a:t>
            </a:r>
            <a:r>
              <a:rPr lang="en-US" sz="2000" dirty="0" err="1" smtClean="0"/>
              <a:t>yoniga</a:t>
            </a:r>
            <a:r>
              <a:rPr lang="en-US" sz="2000" dirty="0" smtClean="0"/>
              <a:t> </a:t>
            </a:r>
            <a:r>
              <a:rPr lang="en-US" sz="2000" dirty="0" err="1"/>
              <a:t>yo‘latmas</a:t>
            </a:r>
            <a:r>
              <a:rPr lang="en-US" sz="2000" dirty="0"/>
              <a:t>, </a:t>
            </a:r>
            <a:r>
              <a:rPr lang="en-US" sz="2000" dirty="0" err="1"/>
              <a:t>menga</a:t>
            </a:r>
            <a:r>
              <a:rPr lang="en-US" sz="2000" dirty="0"/>
              <a:t> </a:t>
            </a:r>
            <a:r>
              <a:rPr lang="en-US" sz="2000" dirty="0" err="1"/>
              <a:t>bo‘lsa</a:t>
            </a:r>
            <a:r>
              <a:rPr lang="en-US" sz="2000" dirty="0"/>
              <a:t> </a:t>
            </a:r>
            <a:r>
              <a:rPr lang="en-US" sz="2000" dirty="0" err="1" smtClean="0"/>
              <a:t>hammaga</a:t>
            </a:r>
            <a:r>
              <a:rPr lang="en-US" sz="2000" dirty="0" smtClean="0"/>
              <a:t> </a:t>
            </a:r>
            <a:r>
              <a:rPr lang="en-US" sz="2000" dirty="0" err="1" smtClean="0"/>
              <a:t>eshittirib</a:t>
            </a:r>
            <a:r>
              <a:rPr lang="en-US" sz="2000" b="1" dirty="0"/>
              <a:t>: </a:t>
            </a:r>
            <a:r>
              <a:rPr lang="en-US" sz="2000" b="1" dirty="0" smtClean="0"/>
              <a:t>“</a:t>
            </a:r>
            <a:r>
              <a:rPr lang="en-US" sz="2000" dirty="0" err="1" smtClean="0"/>
              <a:t>Ilhom</a:t>
            </a:r>
            <a:r>
              <a:rPr lang="en-US" sz="2000" dirty="0"/>
              <a:t>,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kataysa</a:t>
            </a:r>
            <a:r>
              <a:rPr lang="en-US" sz="2000" dirty="0"/>
              <a:t> </a:t>
            </a:r>
            <a:r>
              <a:rPr lang="en-US" sz="2000" dirty="0" err="1"/>
              <a:t>qilib</a:t>
            </a:r>
            <a:r>
              <a:rPr lang="en-US" sz="2000" dirty="0"/>
              <a:t> </a:t>
            </a:r>
            <a:r>
              <a:rPr lang="en-US" sz="2000" dirty="0" err="1"/>
              <a:t>kelmaysanmi</a:t>
            </a:r>
            <a:r>
              <a:rPr lang="en-US" sz="2000" b="1" dirty="0" smtClean="0"/>
              <a:t>?”</a:t>
            </a:r>
            <a:r>
              <a:rPr lang="en-US" sz="2000" dirty="0" smtClean="0"/>
              <a:t> </a:t>
            </a:r>
            <a:r>
              <a:rPr lang="en-US" sz="2000" dirty="0"/>
              <a:t>– </a:t>
            </a:r>
            <a:r>
              <a:rPr lang="en-US" sz="2000" dirty="0" err="1"/>
              <a:t>derdi</a:t>
            </a:r>
            <a:r>
              <a:rPr lang="en-US" sz="2000" dirty="0"/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425" y="2016088"/>
            <a:ext cx="5400600" cy="1015663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U </a:t>
            </a:r>
            <a:r>
              <a:rPr lang="en-US" sz="2000" dirty="0" err="1" smtClean="0"/>
              <a:t>bolalarni</a:t>
            </a:r>
            <a:r>
              <a:rPr lang="en-US" sz="2000" dirty="0" smtClean="0"/>
              <a:t> </a:t>
            </a:r>
            <a:r>
              <a:rPr lang="en-US" sz="2000" dirty="0" err="1" smtClean="0"/>
              <a:t>velosipedi</a:t>
            </a:r>
            <a:r>
              <a:rPr lang="en-US" sz="2000" dirty="0" smtClean="0"/>
              <a:t> </a:t>
            </a:r>
            <a:r>
              <a:rPr lang="en-US" sz="2000" dirty="0" err="1" smtClean="0"/>
              <a:t>yoniga</a:t>
            </a:r>
            <a:r>
              <a:rPr lang="en-US" sz="2000" dirty="0" smtClean="0"/>
              <a:t> </a:t>
            </a:r>
            <a:r>
              <a:rPr lang="en-US" sz="2000" dirty="0" err="1"/>
              <a:t>yo‘latmas</a:t>
            </a:r>
            <a:r>
              <a:rPr lang="en-US" sz="2000" dirty="0"/>
              <a:t>, </a:t>
            </a:r>
            <a:r>
              <a:rPr lang="en-US" sz="2000" dirty="0" err="1" smtClean="0"/>
              <a:t>Ilhomdan</a:t>
            </a:r>
            <a:r>
              <a:rPr lang="en-US" sz="2000" dirty="0" smtClean="0"/>
              <a:t> </a:t>
            </a:r>
            <a:r>
              <a:rPr lang="en-US" sz="2000" dirty="0" err="1" smtClean="0"/>
              <a:t>bo‘lsa</a:t>
            </a:r>
            <a:r>
              <a:rPr lang="en-US" sz="2000" dirty="0" smtClean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kataysa</a:t>
            </a:r>
            <a:r>
              <a:rPr lang="en-US" sz="2000" dirty="0"/>
              <a:t> </a:t>
            </a:r>
            <a:r>
              <a:rPr lang="en-US" sz="2000" dirty="0" err="1"/>
              <a:t>qilib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kelish-kelmasligini</a:t>
            </a:r>
            <a:r>
              <a:rPr lang="en-US" sz="2000" dirty="0" smtClean="0"/>
              <a:t> </a:t>
            </a:r>
            <a:r>
              <a:rPr lang="en-US" sz="2000" dirty="0" err="1"/>
              <a:t>hammaga</a:t>
            </a:r>
            <a:r>
              <a:rPr lang="en-US" sz="2000" dirty="0"/>
              <a:t> </a:t>
            </a:r>
            <a:r>
              <a:rPr lang="en-US" sz="2000" dirty="0" err="1"/>
              <a:t>eshittirib</a:t>
            </a:r>
            <a:r>
              <a:rPr lang="en-US" sz="2000" b="1" dirty="0"/>
              <a:t> </a:t>
            </a:r>
            <a:r>
              <a:rPr lang="en-US" sz="2000" dirty="0" err="1" smtClean="0"/>
              <a:t>so‘radi</a:t>
            </a:r>
            <a:r>
              <a:rPr lang="en-US" sz="2000" dirty="0"/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555689" y="1639712"/>
            <a:ext cx="377145" cy="346116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60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191-mashq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426" y="600896"/>
            <a:ext cx="5400600" cy="1015663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 smtClean="0"/>
              <a:t>“</a:t>
            </a:r>
            <a:r>
              <a:rPr lang="en-US" sz="2000" dirty="0" err="1" smtClean="0"/>
              <a:t>Sen</a:t>
            </a:r>
            <a:r>
              <a:rPr lang="en-US" sz="2000" dirty="0" smtClean="0"/>
              <a:t> </a:t>
            </a:r>
            <a:r>
              <a:rPr lang="en-US" sz="2000" dirty="0" err="1"/>
              <a:t>do‘st</a:t>
            </a:r>
            <a:r>
              <a:rPr lang="en-US" sz="2000" dirty="0"/>
              <a:t> </a:t>
            </a:r>
            <a:r>
              <a:rPr lang="en-US" sz="2000" dirty="0" err="1"/>
              <a:t>emassan</a:t>
            </a:r>
            <a:r>
              <a:rPr lang="en-US" sz="2000" dirty="0"/>
              <a:t>, – </a:t>
            </a:r>
            <a:r>
              <a:rPr lang="en-US" sz="2000" dirty="0" err="1"/>
              <a:t>dedi</a:t>
            </a:r>
            <a:r>
              <a:rPr lang="en-US" sz="2000" dirty="0"/>
              <a:t> </a:t>
            </a:r>
            <a:r>
              <a:rPr lang="en-US" sz="2000" dirty="0" err="1"/>
              <a:t>Iskandar</a:t>
            </a:r>
            <a:r>
              <a:rPr lang="en-US" sz="2000" dirty="0"/>
              <a:t> aka, </a:t>
            </a:r>
            <a:r>
              <a:rPr lang="en-US" sz="2000" dirty="0" smtClean="0"/>
              <a:t>– </a:t>
            </a:r>
            <a:r>
              <a:rPr lang="en-US" sz="2000" dirty="0" err="1" smtClean="0"/>
              <a:t>do‘st</a:t>
            </a:r>
            <a:r>
              <a:rPr lang="en-US" sz="2000" dirty="0" smtClean="0"/>
              <a:t> </a:t>
            </a:r>
            <a:r>
              <a:rPr lang="en-US" sz="2000" dirty="0" err="1" smtClean="0"/>
              <a:t>o‘rtog‘ini</a:t>
            </a:r>
            <a:r>
              <a:rPr lang="en-US" sz="2000" dirty="0" smtClean="0"/>
              <a:t> </a:t>
            </a:r>
            <a:r>
              <a:rPr lang="en-US" sz="2000" dirty="0" err="1" smtClean="0"/>
              <a:t>yengilning</a:t>
            </a:r>
            <a:r>
              <a:rPr lang="en-US" sz="2000" dirty="0" smtClean="0"/>
              <a:t> </a:t>
            </a:r>
            <a:r>
              <a:rPr lang="en-US" sz="2000" dirty="0" err="1"/>
              <a:t>ostidan</a:t>
            </a:r>
            <a:r>
              <a:rPr lang="en-US" sz="2000" dirty="0"/>
              <a:t>, </a:t>
            </a:r>
            <a:r>
              <a:rPr lang="en-US" sz="2000" dirty="0" err="1"/>
              <a:t>og‘irning</a:t>
            </a:r>
            <a:r>
              <a:rPr lang="en-US" sz="2000" dirty="0"/>
              <a:t> </a:t>
            </a:r>
            <a:r>
              <a:rPr lang="en-US" sz="2000" dirty="0" err="1"/>
              <a:t>ustidan</a:t>
            </a:r>
            <a:r>
              <a:rPr lang="en-US" sz="2000" dirty="0"/>
              <a:t> </a:t>
            </a:r>
            <a:r>
              <a:rPr lang="en-US" sz="2000" dirty="0" err="1"/>
              <a:t>yurishga</a:t>
            </a:r>
            <a:r>
              <a:rPr lang="en-US" sz="2000" dirty="0"/>
              <a:t> </a:t>
            </a:r>
            <a:r>
              <a:rPr lang="en-US" sz="2000" dirty="0" err="1" smtClean="0"/>
              <a:t>o‘rgatmaydi</a:t>
            </a:r>
            <a:r>
              <a:rPr lang="en-US" sz="2000" b="1" dirty="0" smtClean="0"/>
              <a:t>”.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425" y="2016088"/>
            <a:ext cx="5400600" cy="1015663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err="1" smtClean="0"/>
              <a:t>Iskandar</a:t>
            </a:r>
            <a:r>
              <a:rPr lang="en-US" sz="2000" dirty="0" smtClean="0"/>
              <a:t> aka </a:t>
            </a:r>
            <a:r>
              <a:rPr lang="en-US" sz="2000" dirty="0" err="1" smtClean="0"/>
              <a:t>uning</a:t>
            </a:r>
            <a:r>
              <a:rPr lang="en-US" sz="2000" dirty="0" smtClean="0"/>
              <a:t> </a:t>
            </a:r>
            <a:r>
              <a:rPr lang="en-US" sz="2000" dirty="0" err="1"/>
              <a:t>do‘st</a:t>
            </a:r>
            <a:r>
              <a:rPr lang="en-US" sz="2000" dirty="0"/>
              <a:t> </a:t>
            </a:r>
            <a:r>
              <a:rPr lang="en-US" sz="2000" dirty="0" err="1" smtClean="0"/>
              <a:t>emasligini</a:t>
            </a:r>
            <a:r>
              <a:rPr lang="en-US" sz="2000" dirty="0" smtClean="0"/>
              <a:t>, </a:t>
            </a:r>
            <a:r>
              <a:rPr lang="en-US" sz="2000" dirty="0" err="1" smtClean="0"/>
              <a:t>do‘st</a:t>
            </a:r>
            <a:r>
              <a:rPr lang="en-US" sz="2000" dirty="0" smtClean="0"/>
              <a:t> </a:t>
            </a:r>
            <a:r>
              <a:rPr lang="en-US" sz="2000" dirty="0" err="1"/>
              <a:t>o‘rtog‘ini</a:t>
            </a:r>
            <a:r>
              <a:rPr lang="en-US" sz="2000" dirty="0"/>
              <a:t> </a:t>
            </a:r>
            <a:r>
              <a:rPr lang="en-US" sz="2000" dirty="0" err="1"/>
              <a:t>yengilning</a:t>
            </a:r>
            <a:r>
              <a:rPr lang="en-US" sz="2000" dirty="0"/>
              <a:t> </a:t>
            </a:r>
            <a:r>
              <a:rPr lang="en-US" sz="2000" dirty="0" err="1"/>
              <a:t>ostidan</a:t>
            </a:r>
            <a:r>
              <a:rPr lang="en-US" sz="2000" dirty="0"/>
              <a:t>, </a:t>
            </a:r>
            <a:r>
              <a:rPr lang="en-US" sz="2000" dirty="0" err="1"/>
              <a:t>og‘irning</a:t>
            </a:r>
            <a:r>
              <a:rPr lang="en-US" sz="2000" dirty="0"/>
              <a:t> </a:t>
            </a:r>
            <a:r>
              <a:rPr lang="en-US" sz="2000" dirty="0" err="1"/>
              <a:t>ustidan</a:t>
            </a:r>
            <a:r>
              <a:rPr lang="en-US" sz="2000" dirty="0"/>
              <a:t> </a:t>
            </a:r>
            <a:r>
              <a:rPr lang="en-US" sz="2000" dirty="0" err="1"/>
              <a:t>yurishga</a:t>
            </a:r>
            <a:r>
              <a:rPr lang="en-US" sz="2000" dirty="0"/>
              <a:t> </a:t>
            </a:r>
            <a:r>
              <a:rPr lang="en-US" sz="2000" dirty="0" err="1" smtClean="0"/>
              <a:t>o‘rgatmasligini</a:t>
            </a:r>
            <a:r>
              <a:rPr lang="en-US" sz="2000" dirty="0" smtClean="0"/>
              <a:t> </a:t>
            </a:r>
            <a:r>
              <a:rPr lang="en-US" sz="2000" dirty="0" err="1" smtClean="0"/>
              <a:t>aytdi</a:t>
            </a:r>
            <a:r>
              <a:rPr lang="en-US" sz="2000" b="1" dirty="0" smtClean="0"/>
              <a:t>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555689" y="1639712"/>
            <a:ext cx="377145" cy="346116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37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191-mashq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426" y="600896"/>
            <a:ext cx="5400600" cy="1015663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Tanaffusda</a:t>
            </a:r>
            <a:r>
              <a:rPr lang="en-US" sz="2000" dirty="0"/>
              <a:t> </a:t>
            </a:r>
            <a:r>
              <a:rPr lang="en-US" sz="2000" dirty="0" err="1"/>
              <a:t>Xolmatni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chetga</a:t>
            </a:r>
            <a:r>
              <a:rPr lang="en-US" sz="2000" dirty="0"/>
              <a:t> </a:t>
            </a:r>
            <a:r>
              <a:rPr lang="en-US" sz="2000" dirty="0" err="1"/>
              <a:t>tortdim</a:t>
            </a:r>
            <a:r>
              <a:rPr lang="en-US" sz="2000" dirty="0"/>
              <a:t>-da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  <a:r>
              <a:rPr lang="en-US" sz="2000" b="1" dirty="0" smtClean="0"/>
              <a:t>“</a:t>
            </a:r>
            <a:r>
              <a:rPr lang="en-US" sz="2000" dirty="0" err="1" smtClean="0"/>
              <a:t>Bundan</a:t>
            </a:r>
            <a:r>
              <a:rPr lang="en-US" sz="2000" dirty="0" smtClean="0"/>
              <a:t> </a:t>
            </a:r>
            <a:r>
              <a:rPr lang="en-US" sz="2000" dirty="0" err="1" smtClean="0"/>
              <a:t>keyin</a:t>
            </a:r>
            <a:r>
              <a:rPr lang="en-US" sz="2000" dirty="0" smtClean="0"/>
              <a:t> </a:t>
            </a:r>
            <a:r>
              <a:rPr lang="en-US" sz="2000" dirty="0" err="1" smtClean="0"/>
              <a:t>o‘qi</a:t>
            </a:r>
            <a:r>
              <a:rPr lang="en-US" sz="2000" dirty="0"/>
              <a:t>. </a:t>
            </a:r>
            <a:r>
              <a:rPr lang="en-US" sz="2000" dirty="0" err="1"/>
              <a:t>Endi</a:t>
            </a:r>
            <a:r>
              <a:rPr lang="en-US" sz="2000" dirty="0"/>
              <a:t> </a:t>
            </a:r>
            <a:r>
              <a:rPr lang="en-US" sz="2000" dirty="0" err="1"/>
              <a:t>daftar</a:t>
            </a:r>
            <a:r>
              <a:rPr lang="en-US" sz="2000" dirty="0"/>
              <a:t> </a:t>
            </a:r>
            <a:r>
              <a:rPr lang="en-US" sz="2000" dirty="0" err="1"/>
              <a:t>berish</a:t>
            </a:r>
            <a:r>
              <a:rPr lang="en-US" sz="2000" dirty="0"/>
              <a:t> </a:t>
            </a:r>
            <a:r>
              <a:rPr lang="en-US" sz="2000" dirty="0" err="1" smtClean="0"/>
              <a:t>yo‘q</a:t>
            </a:r>
            <a:r>
              <a:rPr lang="en-US" sz="2000" b="1" dirty="0" smtClean="0"/>
              <a:t>”,</a:t>
            </a:r>
            <a:r>
              <a:rPr lang="en-US" sz="2000" dirty="0" smtClean="0"/>
              <a:t> </a:t>
            </a:r>
            <a:r>
              <a:rPr lang="en-US" sz="2000" dirty="0"/>
              <a:t>– </a:t>
            </a:r>
            <a:r>
              <a:rPr lang="en-US" sz="2000" dirty="0" err="1"/>
              <a:t>dedim</a:t>
            </a:r>
            <a:r>
              <a:rPr lang="en-US" sz="2000" dirty="0"/>
              <a:t>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425" y="2016088"/>
            <a:ext cx="5400600" cy="1015663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err="1"/>
              <a:t>Tanaffusda</a:t>
            </a:r>
            <a:r>
              <a:rPr lang="en-US" sz="2000" dirty="0"/>
              <a:t> </a:t>
            </a:r>
            <a:r>
              <a:rPr lang="en-US" sz="2000" dirty="0" err="1"/>
              <a:t>Xolmatni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chetga</a:t>
            </a:r>
            <a:r>
              <a:rPr lang="en-US" sz="2000" dirty="0"/>
              <a:t> </a:t>
            </a:r>
            <a:r>
              <a:rPr lang="en-US" sz="2000" dirty="0" err="1" smtClean="0"/>
              <a:t>tortib</a:t>
            </a:r>
            <a:r>
              <a:rPr lang="en-US" sz="2000" dirty="0" smtClean="0"/>
              <a:t>  </a:t>
            </a:r>
            <a:r>
              <a:rPr lang="en-US" sz="2000" dirty="0" err="1" smtClean="0"/>
              <a:t>bundan</a:t>
            </a:r>
            <a:r>
              <a:rPr lang="en-US" sz="2000" dirty="0" smtClean="0"/>
              <a:t> </a:t>
            </a:r>
            <a:r>
              <a:rPr lang="en-US" sz="2000" dirty="0" err="1"/>
              <a:t>keyin</a:t>
            </a:r>
            <a:r>
              <a:rPr lang="en-US" sz="2000" dirty="0"/>
              <a:t> </a:t>
            </a:r>
            <a:r>
              <a:rPr lang="en-US" sz="2000" dirty="0" err="1" smtClean="0"/>
              <a:t>o‘qishi</a:t>
            </a:r>
            <a:r>
              <a:rPr lang="en-US" sz="2000" dirty="0" smtClean="0"/>
              <a:t> </a:t>
            </a:r>
            <a:r>
              <a:rPr lang="en-US" sz="2000" dirty="0" err="1" smtClean="0"/>
              <a:t>kerakligini</a:t>
            </a:r>
            <a:r>
              <a:rPr lang="en-US" sz="2000" dirty="0" smtClean="0"/>
              <a:t>, </a:t>
            </a:r>
            <a:r>
              <a:rPr lang="en-US" sz="2000" dirty="0" err="1" smtClean="0"/>
              <a:t>endi</a:t>
            </a:r>
            <a:r>
              <a:rPr lang="en-US" sz="2000" dirty="0" smtClean="0"/>
              <a:t> </a:t>
            </a:r>
            <a:r>
              <a:rPr lang="en-US" sz="2000" dirty="0" err="1"/>
              <a:t>daftar</a:t>
            </a:r>
            <a:r>
              <a:rPr lang="en-US" sz="2000" dirty="0"/>
              <a:t> </a:t>
            </a:r>
            <a:r>
              <a:rPr lang="en-US" sz="2000" dirty="0" err="1"/>
              <a:t>berish</a:t>
            </a:r>
            <a:r>
              <a:rPr lang="en-US" sz="2000" dirty="0"/>
              <a:t> </a:t>
            </a:r>
            <a:r>
              <a:rPr lang="en-US" sz="2000" dirty="0" err="1" smtClean="0"/>
              <a:t>yo‘qligini</a:t>
            </a:r>
            <a:r>
              <a:rPr lang="en-US" sz="2000" dirty="0" smtClean="0"/>
              <a:t> </a:t>
            </a:r>
            <a:r>
              <a:rPr lang="en-US" sz="2000" dirty="0" err="1" smtClean="0"/>
              <a:t>aytdim</a:t>
            </a:r>
            <a:r>
              <a:rPr lang="en-US" sz="2000" dirty="0"/>
              <a:t>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555689" y="1639712"/>
            <a:ext cx="377145" cy="346116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05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192-mashq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165" y="647936"/>
            <a:ext cx="2842749" cy="1015663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1. </a:t>
            </a:r>
            <a:r>
              <a:rPr lang="en-US" sz="2000" dirty="0" err="1"/>
              <a:t>Qadimgilar</a:t>
            </a:r>
            <a:r>
              <a:rPr lang="en-US" sz="2000" dirty="0"/>
              <a:t> </a:t>
            </a:r>
            <a:r>
              <a:rPr lang="en-US" sz="2000" dirty="0" err="1"/>
              <a:t>demishki</a:t>
            </a:r>
            <a:r>
              <a:rPr lang="en-US" sz="2000" dirty="0"/>
              <a:t>: </a:t>
            </a:r>
            <a:r>
              <a:rPr lang="en-US" sz="2000" b="1" dirty="0" smtClean="0"/>
              <a:t>“</a:t>
            </a:r>
            <a:r>
              <a:rPr lang="en-US" sz="2000" dirty="0" err="1" smtClean="0"/>
              <a:t>O‘z</a:t>
            </a:r>
            <a:r>
              <a:rPr lang="en-US" sz="2000" dirty="0" smtClean="0"/>
              <a:t> </a:t>
            </a:r>
            <a:r>
              <a:rPr lang="en-US" sz="2000" dirty="0" err="1"/>
              <a:t>uyim</a:t>
            </a:r>
            <a:r>
              <a:rPr lang="en-US" sz="2000" dirty="0"/>
              <a:t> – </a:t>
            </a:r>
            <a:r>
              <a:rPr lang="en-US" sz="2000" dirty="0" err="1"/>
              <a:t>o‘lan</a:t>
            </a:r>
            <a:r>
              <a:rPr lang="en-US" sz="2000" dirty="0"/>
              <a:t> </a:t>
            </a:r>
            <a:r>
              <a:rPr lang="en-US" sz="2000" dirty="0" err="1" smtClean="0"/>
              <a:t>to‘shagim</a:t>
            </a:r>
            <a:r>
              <a:rPr lang="en-US" sz="2000" b="1" dirty="0" smtClean="0"/>
              <a:t>”.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421" y="2044541"/>
            <a:ext cx="2848494" cy="1015663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Qadimgilar</a:t>
            </a:r>
            <a:r>
              <a:rPr lang="en-US" sz="2000" dirty="0" smtClean="0"/>
              <a:t> </a:t>
            </a:r>
            <a:r>
              <a:rPr lang="en-US" sz="2000" dirty="0" err="1" smtClean="0"/>
              <a:t>o‘z</a:t>
            </a:r>
            <a:r>
              <a:rPr lang="en-US" sz="2000" dirty="0" smtClean="0"/>
              <a:t> </a:t>
            </a:r>
            <a:r>
              <a:rPr lang="en-US" sz="2000" dirty="0" err="1" smtClean="0"/>
              <a:t>uyining</a:t>
            </a:r>
            <a:r>
              <a:rPr lang="en-US" sz="2000" dirty="0" smtClean="0"/>
              <a:t> </a:t>
            </a:r>
            <a:r>
              <a:rPr lang="en-US" sz="2000" dirty="0" err="1"/>
              <a:t>o‘lan</a:t>
            </a:r>
            <a:r>
              <a:rPr lang="en-US" sz="2000" dirty="0"/>
              <a:t> </a:t>
            </a:r>
            <a:r>
              <a:rPr lang="en-US" sz="2000" dirty="0" err="1" smtClean="0"/>
              <a:t>to‘shagi</a:t>
            </a:r>
            <a:r>
              <a:rPr lang="en-US" sz="2000" dirty="0" smtClean="0"/>
              <a:t> </a:t>
            </a:r>
            <a:r>
              <a:rPr lang="en-US" sz="2000" dirty="0" err="1" smtClean="0"/>
              <a:t>ekanligini</a:t>
            </a:r>
            <a:r>
              <a:rPr lang="en-US" sz="2000" dirty="0" smtClean="0"/>
              <a:t> </a:t>
            </a:r>
            <a:r>
              <a:rPr lang="en-US" sz="2000" dirty="0" err="1" smtClean="0"/>
              <a:t>aytishgan</a:t>
            </a:r>
            <a:r>
              <a:rPr lang="en-US" sz="2000" b="1" dirty="0" smtClean="0"/>
              <a:t>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796" y="845820"/>
            <a:ext cx="491244" cy="6198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46698" y="955712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0000"/>
                </a:solidFill>
              </a:rPr>
              <a:t>M: “K”.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22" y="2213972"/>
            <a:ext cx="491244" cy="6198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89150" y="2196108"/>
            <a:ext cx="17908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000000"/>
                </a:solidFill>
              </a:rPr>
              <a:t>O‘zlashtirma</a:t>
            </a:r>
            <a:r>
              <a:rPr lang="en-US" sz="2000" b="1" i="1" dirty="0" smtClean="0">
                <a:solidFill>
                  <a:srgbClr val="000000"/>
                </a:solidFill>
              </a:rPr>
              <a:t> </a:t>
            </a:r>
            <a:br>
              <a:rPr lang="en-US" sz="2000" b="1" i="1" dirty="0" smtClean="0">
                <a:solidFill>
                  <a:srgbClr val="000000"/>
                </a:solidFill>
              </a:rPr>
            </a:br>
            <a:r>
              <a:rPr lang="en-US" sz="2000" b="1" i="1" dirty="0" smtClean="0">
                <a:solidFill>
                  <a:srgbClr val="000000"/>
                </a:solidFill>
              </a:rPr>
              <a:t>gap</a:t>
            </a:r>
            <a:endParaRPr lang="ru-RU" sz="2000" b="1" i="1" dirty="0">
              <a:solidFill>
                <a:srgbClr val="0000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493011" y="1680063"/>
            <a:ext cx="342598" cy="344508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26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/>
      <p:bldP spid="10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503" y="81656"/>
            <a:ext cx="5605533" cy="38626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Mustaqil</a:t>
            </a:r>
            <a:r>
              <a:rPr lang="en-US" sz="2400" dirty="0" smtClean="0"/>
              <a:t> </a:t>
            </a:r>
            <a:r>
              <a:rPr lang="en-US" sz="2400" dirty="0" err="1" smtClean="0"/>
              <a:t>bajarish</a:t>
            </a:r>
            <a:r>
              <a:rPr lang="en-US" sz="2400" dirty="0" smtClean="0"/>
              <a:t> </a:t>
            </a:r>
            <a:r>
              <a:rPr lang="en-US" sz="2400" dirty="0" err="1" smtClean="0"/>
              <a:t>uchun</a:t>
            </a:r>
            <a:r>
              <a:rPr lang="en-US" sz="2400" dirty="0" smtClean="0"/>
              <a:t> </a:t>
            </a:r>
            <a:r>
              <a:rPr lang="en-US" sz="2400" dirty="0" err="1" smtClean="0"/>
              <a:t>topshiriq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504" y="611932"/>
            <a:ext cx="56055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     </a:t>
            </a:r>
            <a:r>
              <a:rPr lang="en-US" sz="2000" b="1" i="1" dirty="0" smtClean="0">
                <a:solidFill>
                  <a:srgbClr val="000000"/>
                </a:solidFill>
              </a:rPr>
              <a:t>195-mashq. “</a:t>
            </a:r>
            <a:r>
              <a:rPr lang="en-US" sz="2000" i="1" dirty="0" err="1" smtClean="0">
                <a:solidFill>
                  <a:srgbClr val="000000"/>
                </a:solidFill>
              </a:rPr>
              <a:t>Bobolarimiz</a:t>
            </a:r>
            <a:r>
              <a:rPr lang="en-US" sz="2000" i="1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o‘gitlari</a:t>
            </a:r>
            <a:r>
              <a:rPr lang="en-US" sz="2000" i="1" dirty="0" smtClean="0">
                <a:solidFill>
                  <a:srgbClr val="000000"/>
                </a:solidFill>
              </a:rPr>
              <a:t>” </a:t>
            </a:r>
            <a:r>
              <a:rPr lang="en-US" sz="2000" i="1" dirty="0" err="1" smtClean="0">
                <a:solidFill>
                  <a:srgbClr val="000000"/>
                </a:solidFill>
              </a:rPr>
              <a:t>mavzusida</a:t>
            </a:r>
            <a:r>
              <a:rPr lang="en-US" sz="2000" i="1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insho</a:t>
            </a:r>
            <a:r>
              <a:rPr lang="en-US" sz="2000" i="1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yozing</a:t>
            </a:r>
            <a:r>
              <a:rPr lang="en-US" sz="2000" i="1" dirty="0">
                <a:solidFill>
                  <a:srgbClr val="000000"/>
                </a:solidFill>
              </a:rPr>
              <a:t>. </a:t>
            </a:r>
            <a:r>
              <a:rPr lang="en-US" sz="2000" i="1" dirty="0" err="1">
                <a:solidFill>
                  <a:srgbClr val="000000"/>
                </a:solidFill>
              </a:rPr>
              <a:t>Ko‘chirma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gapli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qo‘shma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gaplardan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foydalaning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va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ularni</a:t>
            </a:r>
            <a:r>
              <a:rPr lang="en-US" sz="2000" i="1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og‘zaki</a:t>
            </a:r>
            <a:r>
              <a:rPr lang="en-US" sz="2000" i="1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ravishda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>
                <a:solidFill>
                  <a:srgbClr val="000000"/>
                </a:solidFill>
              </a:rPr>
              <a:t>o‘zlashtirma</a:t>
            </a:r>
            <a:r>
              <a:rPr lang="en-US" sz="2000" i="1" dirty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gapga</a:t>
            </a:r>
            <a:r>
              <a:rPr lang="en-US" sz="2000" i="1" dirty="0" smtClean="0">
                <a:solidFill>
                  <a:srgbClr val="000000"/>
                </a:solidFill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</a:rPr>
              <a:t>aylantiring</a:t>
            </a:r>
            <a:r>
              <a:rPr lang="en-US" sz="2000" i="1" dirty="0">
                <a:solidFill>
                  <a:srgbClr val="000000"/>
                </a:solidFill>
              </a:rPr>
              <a:t>.</a:t>
            </a:r>
            <a:endParaRPr lang="ru-RU" sz="2000" i="1" dirty="0">
              <a:solidFill>
                <a:srgbClr val="000000"/>
              </a:solidFill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37" y="1935371"/>
            <a:ext cx="1566174" cy="1175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596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9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159383</TotalTime>
  <Words>462</Words>
  <Application>Microsoft Office PowerPoint</Application>
  <PresentationFormat>Произвольный</PresentationFormat>
  <Paragraphs>78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          Ona tili</vt:lpstr>
      <vt:lpstr>Berilgan topshiriqni tekshirish</vt:lpstr>
      <vt:lpstr>Ko‘chirma va o‘zlashtirma gaplar</vt:lpstr>
      <vt:lpstr>Qiyoslang </vt:lpstr>
      <vt:lpstr>Shakliy o‘zgarishlar</vt:lpstr>
      <vt:lpstr>Shakliy o‘zgarishlar</vt:lpstr>
      <vt:lpstr>Shakliy o‘zgarishlar</vt:lpstr>
      <vt:lpstr>Shakliy o‘zgarishlar</vt:lpstr>
      <vt:lpstr>Shakliy o‘zgarishlar</vt:lpstr>
      <vt:lpstr>Shakliy o‘zgarishlar</vt:lpstr>
      <vt:lpstr>Shakliy o‘zgarishlar</vt:lpstr>
      <vt:lpstr>Shakliy o‘zgarishlar</vt:lpstr>
      <vt:lpstr>Shakliy o‘zgarishlar</vt:lpstr>
      <vt:lpstr>Shakliy o‘zgarishlar</vt:lpstr>
      <vt:lpstr>191-mashq</vt:lpstr>
      <vt:lpstr>191-mashq</vt:lpstr>
      <vt:lpstr>191-mashq</vt:lpstr>
      <vt:lpstr>192-mashq</vt:lpstr>
      <vt:lpstr>Mustaqil bajarish uchun topshiriq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ACER</cp:lastModifiedBy>
  <cp:revision>2548</cp:revision>
  <dcterms:created xsi:type="dcterms:W3CDTF">2014-10-08T23:03:32Z</dcterms:created>
  <dcterms:modified xsi:type="dcterms:W3CDTF">2021-03-09T18:19:56Z</dcterms:modified>
</cp:coreProperties>
</file>