
<file path=[Content_Types].xml><?xml version="1.0" encoding="utf-8"?>
<Types xmlns="http://schemas.openxmlformats.org/package/2006/content-types">
  <Default Extension="tmp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2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3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4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5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theme/theme6.xml" ContentType="application/vnd.openxmlformats-officedocument.theme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theme/theme7.xml" ContentType="application/vnd.openxmlformats-officedocument.theme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theme/theme8.xml" ContentType="application/vnd.openxmlformats-officedocument.theme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theme/theme9.xml" ContentType="application/vnd.openxmlformats-officedocument.theme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0" r:id="rId2"/>
    <p:sldMasterId id="2147483898" r:id="rId3"/>
    <p:sldMasterId id="2147483957" r:id="rId4"/>
    <p:sldMasterId id="2147484016" r:id="rId5"/>
    <p:sldMasterId id="2147484075" r:id="rId6"/>
    <p:sldMasterId id="2147484134" r:id="rId7"/>
    <p:sldMasterId id="2147484193" r:id="rId8"/>
    <p:sldMasterId id="2147484252" r:id="rId9"/>
    <p:sldMasterId id="2147484311" r:id="rId10"/>
  </p:sldMasterIdLst>
  <p:notesMasterIdLst>
    <p:notesMasterId r:id="rId33"/>
  </p:notesMasterIdLst>
  <p:sldIdLst>
    <p:sldId id="1414" r:id="rId11"/>
    <p:sldId id="1772" r:id="rId12"/>
    <p:sldId id="1864" r:id="rId13"/>
    <p:sldId id="1865" r:id="rId14"/>
    <p:sldId id="1866" r:id="rId15"/>
    <p:sldId id="1867" r:id="rId16"/>
    <p:sldId id="1819" r:id="rId17"/>
    <p:sldId id="1849" r:id="rId18"/>
    <p:sldId id="1873" r:id="rId19"/>
    <p:sldId id="1868" r:id="rId20"/>
    <p:sldId id="1870" r:id="rId21"/>
    <p:sldId id="1871" r:id="rId22"/>
    <p:sldId id="1872" r:id="rId23"/>
    <p:sldId id="1853" r:id="rId24"/>
    <p:sldId id="1874" r:id="rId25"/>
    <p:sldId id="1854" r:id="rId26"/>
    <p:sldId id="1855" r:id="rId27"/>
    <p:sldId id="1875" r:id="rId28"/>
    <p:sldId id="1857" r:id="rId29"/>
    <p:sldId id="1746" r:id="rId30"/>
    <p:sldId id="1863" r:id="rId31"/>
    <p:sldId id="1876" r:id="rId32"/>
  </p:sldIdLst>
  <p:sldSz cx="5759450" cy="3240088"/>
  <p:notesSz cx="6858000" cy="9144000"/>
  <p:defaultTextStyle>
    <a:defPPr>
      <a:defRPr lang="en-US"/>
    </a:defPPr>
    <a:lvl1pPr marL="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575895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Font" id="{01319F16-3CEB-44B1-837A-5DFE664B1540}">
          <p14:sldIdLst>
            <p14:sldId id="1414"/>
            <p14:sldId id="1772"/>
            <p14:sldId id="1864"/>
            <p14:sldId id="1865"/>
            <p14:sldId id="1866"/>
            <p14:sldId id="1867"/>
            <p14:sldId id="1819"/>
            <p14:sldId id="1849"/>
            <p14:sldId id="1873"/>
            <p14:sldId id="1868"/>
            <p14:sldId id="1870"/>
            <p14:sldId id="1871"/>
            <p14:sldId id="1872"/>
            <p14:sldId id="1853"/>
            <p14:sldId id="1874"/>
            <p14:sldId id="1854"/>
            <p14:sldId id="1855"/>
            <p14:sldId id="1875"/>
            <p14:sldId id="1857"/>
            <p14:sldId id="1746"/>
            <p14:sldId id="1863"/>
            <p14:sldId id="1876"/>
          </p14:sldIdLst>
        </p14:section>
        <p14:section name="Custom icons" id="{AE7553D5-C09E-4928-A948-69A0E1F717F4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742" userDrawn="1">
          <p15:clr>
            <a:srgbClr val="A4A3A4"/>
          </p15:clr>
        </p15:guide>
        <p15:guide id="2" pos="1882" userDrawn="1">
          <p15:clr>
            <a:srgbClr val="A4A3A4"/>
          </p15:clr>
        </p15:guide>
        <p15:guide id="3" orient="horz" pos="517" userDrawn="1">
          <p15:clr>
            <a:srgbClr val="A4A3A4"/>
          </p15:clr>
        </p15:guide>
        <p15:guide id="4" pos="1568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нвар Фархадович" initials="АФ" lastIdx="1" clrIdx="0">
    <p:extLst>
      <p:ext uri="{19B8F6BF-5375-455C-9EA6-DF929625EA0E}">
        <p15:presenceInfo xmlns="" xmlns:p15="http://schemas.microsoft.com/office/powerpoint/2012/main" userId="b45d8b19bf4079a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FF"/>
    <a:srgbClr val="FF6600"/>
    <a:srgbClr val="CC0066"/>
    <a:srgbClr val="CC3399"/>
    <a:srgbClr val="00FF00"/>
    <a:srgbClr val="DF85FF"/>
    <a:srgbClr val="FFFFCC"/>
    <a:srgbClr val="66FF66"/>
    <a:srgbClr val="ECB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4" autoAdjust="0"/>
    <p:restoredTop sz="97865" autoAdjust="0"/>
  </p:normalViewPr>
  <p:slideViewPr>
    <p:cSldViewPr snapToObjects="1">
      <p:cViewPr varScale="1">
        <p:scale>
          <a:sx n="145" d="100"/>
          <a:sy n="145" d="100"/>
        </p:scale>
        <p:origin x="-714" y="-90"/>
      </p:cViewPr>
      <p:guideLst>
        <p:guide orient="horz" pos="742"/>
        <p:guide orient="horz" pos="517"/>
        <p:guide pos="1882"/>
        <p:guide pos="15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-35886"/>
    </p:cViewPr>
  </p:sorterViewPr>
  <p:notesViewPr>
    <p:cSldViewPr snapToObjects="1">
      <p:cViewPr varScale="1">
        <p:scale>
          <a:sx n="73" d="100"/>
          <a:sy n="73" d="100"/>
        </p:scale>
        <p:origin x="-3792" y="-112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1pPr>
    <a:lvl2pPr marL="287948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2pPr>
    <a:lvl3pPr marL="575895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3pPr>
    <a:lvl4pPr marL="86384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4pPr>
    <a:lvl5pPr marL="1151789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5pPr>
    <a:lvl6pPr marL="1439737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6pPr>
    <a:lvl7pPr marL="1727684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7pPr>
    <a:lvl8pPr marL="2015632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8pPr>
    <a:lvl9pPr marL="2303580" algn="l" defTabSz="287948" rtl="0" eaLnBrk="1" latinLnBrk="0" hangingPunct="1">
      <a:defRPr sz="75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1625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199690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9238442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4719878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8362084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6861941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0407625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9790899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402445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4657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79669095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62158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766238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46553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551650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4281277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064904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8089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95786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3419808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0326587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925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253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5188611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9439107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2807749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26356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76082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4552547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887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882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343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4900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930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936028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56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445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3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59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795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73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250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2967032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59737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64860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59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533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0474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797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305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43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0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463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161167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103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9345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84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004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542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782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92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104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47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4395214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844114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8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319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07659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7619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947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3023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913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242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52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3545870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2209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130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840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39105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2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21795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699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23467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0872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0694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911578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95985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337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0187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97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5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336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11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526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46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71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6961626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952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637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367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414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5517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739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137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03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36635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4696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49207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672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542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3257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577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143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176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9216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419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659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588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9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54851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27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013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664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7194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73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35026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004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18343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897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585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738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891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13678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603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32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317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35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329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3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60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05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1945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388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18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4130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15010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39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64892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64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481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1904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3411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3305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51799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621134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745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15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225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43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2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51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020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11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89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6400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4564981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225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52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962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611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4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663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13167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69915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91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991942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970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347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0349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084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715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025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85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1892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201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814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6959919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642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969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46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077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835188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581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20844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53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034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05491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931907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4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87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1286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40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77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28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06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01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70312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5956681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22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1591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36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4303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73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58081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2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91532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641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4002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182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573313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562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9069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459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987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95227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542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650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101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5220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443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0710796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276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7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27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10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825875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41371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55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17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872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58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776504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397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744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37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791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01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21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108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60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11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02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7492670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619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549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69894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4241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97378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76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9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6711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50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2471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168133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485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053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09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06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56720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772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1462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36688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9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1581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250929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425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83675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623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315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91215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0776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779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25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92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9471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19657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09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62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2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966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95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3292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957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263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180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474166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7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9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3926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43199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404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036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014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562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5218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56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782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66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5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48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277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371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253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128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930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918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7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41781222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96651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6445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27671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459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59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29963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258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116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32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435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163148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01004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842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136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16084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738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59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45829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96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1547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908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5387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5784394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32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058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5961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07619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548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0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84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4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060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785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08799458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024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9489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918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55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99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34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727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208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0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16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65216965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30319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81430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3589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375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08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677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97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864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08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68160549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19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406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9398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272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362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5795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6554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122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17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56927244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58933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09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7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19045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90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48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614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23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056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10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3677809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1936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342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61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68643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3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8816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38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42237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495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4591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201553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222344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222344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27982542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97267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22046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169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972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6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859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4821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60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740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40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69216148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189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690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95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896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1974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01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0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18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63876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3011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9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9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9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9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5557416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181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5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3091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322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6921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15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619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3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258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8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23554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70748924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07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371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3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58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72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008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404784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2273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3989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7672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3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3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3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7155852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492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2045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14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3530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520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66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971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035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23407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8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79287603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889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3201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091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43848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24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1394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73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1081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5989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29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249200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60" y="1457108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1" y="1457108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1540809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98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1006528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047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0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07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2821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59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2228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11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59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38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6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328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690862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59" y="852009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2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09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40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7774193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845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756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0651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792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39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27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6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4050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7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35663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1448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7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70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5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5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5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6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7380536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30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0" y="2353087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972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10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79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051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79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33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332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443479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1080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2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80104007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722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23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74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9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1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79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1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96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179478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93259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93259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93259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93259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094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64610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07802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207802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207802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1968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684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201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2223446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2223446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8918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48990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48990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48990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1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6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800" y="2205086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20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9" y="220508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3" y="2205086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88907323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1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431959" y="1166258"/>
            <a:ext cx="1153330" cy="74296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1679360" y="1166258"/>
            <a:ext cx="1153330" cy="742960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2926760" y="1166258"/>
            <a:ext cx="1153330" cy="742960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174161" y="1166258"/>
            <a:ext cx="1153330" cy="74296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153330" cy="809577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16793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2926760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4174161" y="1990119"/>
            <a:ext cx="1153330" cy="809577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7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804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311682"/>
            <a:ext cx="1572330" cy="597536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093560" y="1311682"/>
            <a:ext cx="1572330" cy="597536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3755161" y="1311682"/>
            <a:ext cx="1572330" cy="597536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990119"/>
            <a:ext cx="1572330" cy="827121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422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442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0" y="660018"/>
            <a:ext cx="2402411" cy="124920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31959" y="1457107"/>
            <a:ext cx="2401691" cy="45211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2925800" y="1457107"/>
            <a:ext cx="2401691" cy="45211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945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661">
                <a:solidFill>
                  <a:srgbClr val="FFFFFF"/>
                </a:solidFill>
              </a:defRPr>
            </a:lvl2pPr>
            <a:lvl3pPr marL="161986" indent="-80993">
              <a:defRPr sz="661">
                <a:solidFill>
                  <a:srgbClr val="FFFFFF"/>
                </a:solidFill>
              </a:defRPr>
            </a:lvl3pPr>
            <a:lvl4pPr marL="242979" indent="-80993">
              <a:defRPr sz="661">
                <a:solidFill>
                  <a:srgbClr val="FFFFFF"/>
                </a:solidFill>
              </a:defRPr>
            </a:lvl4pPr>
            <a:lvl5pPr marL="350970" indent="-107991">
              <a:defRPr sz="661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925800" y="1990119"/>
            <a:ext cx="2401691" cy="804620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29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71316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64569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14762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01957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521504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9344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4895383" y="774724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64569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14762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01957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3521504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439344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4895383" y="148990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164569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14762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01957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3521504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439344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4895383" y="2205085"/>
            <a:ext cx="651542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1718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792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48990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48990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48990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71810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773745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059799" y="2205086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2563519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47788" y="220508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4353292" y="2205085"/>
            <a:ext cx="1093317" cy="462253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70526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35462588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678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5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799" y="774725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19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8" y="774724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2" y="774724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5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799" y="1836228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19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8" y="1836227"/>
            <a:ext cx="431959" cy="432012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2" y="1836227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22198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23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5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2" y="774724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5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2" y="1836227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3240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821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3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0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1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8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85297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59" y="441012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 smtClean="0"/>
              <a:t>Click here to edit subtitle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37672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79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2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5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5" y="774725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8" y="774724"/>
            <a:ext cx="661005" cy="66108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1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 smtClean="0"/>
              <a:t>First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52375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0"/>
            <a:ext cx="1111198" cy="1670445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0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7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7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4750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1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73746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059800" y="774725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563520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847789" y="774724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353293" y="774725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1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773746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59800" y="1836228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2563520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3847789" y="1836227"/>
            <a:ext cx="431959" cy="432012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4353293" y="1836228"/>
            <a:ext cx="1093317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4155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2092659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353602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71810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084326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966553" y="774725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780853" y="774725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71810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084326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966553" y="1836228"/>
            <a:ext cx="724728" cy="724817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780853" y="1836228"/>
            <a:ext cx="1681105" cy="917619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66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567" i="1"/>
            </a:lvl2pPr>
            <a:lvl3pPr marL="0" indent="0">
              <a:buNone/>
              <a:defRPr sz="567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7816467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409620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38934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71812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52692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059801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314912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3847789" y="1538778"/>
            <a:ext cx="1595251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348980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52773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7080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3397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1901613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1664306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3226146" y="774725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2988838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550679" y="774724"/>
            <a:ext cx="661005" cy="66108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496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4313372" y="1538778"/>
            <a:ext cx="1135619" cy="1135410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945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378"/>
              </a:spcAft>
              <a:buFont typeface="Arial" panose="020B0604020202020204" pitchFamily="34" charset="0"/>
              <a:buNone/>
              <a:defRPr sz="661" i="1"/>
            </a:lvl2pPr>
            <a:lvl3pPr marL="0" indent="0" algn="ctr">
              <a:buNone/>
              <a:defRPr sz="661"/>
            </a:lvl3pPr>
            <a:lvl4pPr marL="242979" indent="-80993">
              <a:defRPr sz="567"/>
            </a:lvl4pPr>
            <a:lvl5pPr>
              <a:defRPr sz="567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773301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56239" y="599431"/>
            <a:ext cx="1111198" cy="1670445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638131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156039" y="599431"/>
            <a:ext cx="1171452" cy="1670445"/>
          </a:xfrm>
        </p:spPr>
        <p:txBody>
          <a:bodyPr>
            <a:noAutofit/>
          </a:bodyPr>
          <a:lstStyle>
            <a:lvl1pPr marL="0" indent="0">
              <a:buNone/>
              <a:defRPr sz="661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661"/>
            </a:lvl2pPr>
            <a:lvl3pPr marL="71244" indent="-71244">
              <a:defRPr sz="661"/>
            </a:lvl3pPr>
            <a:lvl4pPr marL="189734" indent="-98242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31959" y="2353088"/>
            <a:ext cx="2377624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956240" y="2353088"/>
            <a:ext cx="2371252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9947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767" y="535381"/>
            <a:ext cx="5644642" cy="26453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17" name="bg object 17"/>
          <p:cNvSpPr/>
          <p:nvPr/>
        </p:nvSpPr>
        <p:spPr>
          <a:xfrm>
            <a:off x="66775" y="71054"/>
            <a:ext cx="5644642" cy="42862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46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47838" y="719705"/>
            <a:ext cx="1822346" cy="2151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98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6117" y="745220"/>
            <a:ext cx="2505361" cy="1454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3/9/2021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3510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5328032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7594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394992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/>
          <a:lstStyle>
            <a:lvl1pPr>
              <a:spcBef>
                <a:spcPts val="567"/>
              </a:spcBef>
              <a:defRPr/>
            </a:lvl1pPr>
            <a:lvl2pPr>
              <a:spcBef>
                <a:spcPts val="567"/>
              </a:spcBef>
              <a:defRPr/>
            </a:lvl2pPr>
            <a:lvl3pPr>
              <a:spcBef>
                <a:spcPts val="567"/>
              </a:spcBef>
              <a:defRPr/>
            </a:lvl3pPr>
            <a:lvl4pPr>
              <a:spcBef>
                <a:spcPts val="567"/>
              </a:spcBef>
              <a:defRPr/>
            </a:lvl4pPr>
            <a:lvl5pPr>
              <a:spcBef>
                <a:spcPts val="567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9564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24975" indent="-116987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266323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60" y="686201"/>
            <a:ext cx="4895533" cy="2186310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567"/>
              </a:spcBef>
              <a:buNone/>
              <a:defRPr sz="756"/>
            </a:lvl1pPr>
            <a:lvl2pPr marL="107988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2pPr>
            <a:lvl3pPr marL="215976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3pPr>
            <a:lvl4pPr marL="323964" indent="-107988">
              <a:spcBef>
                <a:spcPts val="567"/>
              </a:spcBef>
              <a:buFont typeface="Arial" panose="020B0604020202020204" pitchFamily="34" charset="0"/>
              <a:buChar char="•"/>
              <a:defRPr sz="756"/>
            </a:lvl4pPr>
            <a:lvl5pPr marL="431952" indent="-107988">
              <a:spcBef>
                <a:spcPts val="567"/>
              </a:spcBef>
              <a:buFont typeface="Open Sans Light" panose="020B0306030504020204" pitchFamily="34" charset="0"/>
              <a:buChar char="–"/>
              <a:defRPr sz="756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006425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686202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9295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96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27720" y="576016"/>
            <a:ext cx="2399771" cy="2138308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134"/>
            </a:lvl6pPr>
            <a:lvl7pPr>
              <a:defRPr sz="1134"/>
            </a:lvl7pPr>
            <a:lvl8pPr>
              <a:defRPr sz="1134"/>
            </a:lvl8pPr>
            <a:lvl9pPr>
              <a:defRPr sz="1134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907269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7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737163"/>
            <a:ext cx="2400771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576017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737163"/>
            <a:ext cx="2401770" cy="2157166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965803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690863"/>
            <a:ext cx="2400771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960" y="852010"/>
            <a:ext cx="2400771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5722" y="690863"/>
            <a:ext cx="2401770" cy="145410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945" b="1"/>
            </a:lvl1pPr>
            <a:lvl2pPr marL="287968" indent="0">
              <a:buNone/>
              <a:defRPr sz="1260" b="1"/>
            </a:lvl2pPr>
            <a:lvl3pPr marL="575936" indent="0">
              <a:buNone/>
              <a:defRPr sz="1134" b="1"/>
            </a:lvl3pPr>
            <a:lvl4pPr marL="863903" indent="0">
              <a:buNone/>
              <a:defRPr sz="1008" b="1"/>
            </a:lvl4pPr>
            <a:lvl5pPr marL="1151871" indent="0">
              <a:buNone/>
              <a:defRPr sz="1008" b="1"/>
            </a:lvl5pPr>
            <a:lvl6pPr marL="1439839" indent="0">
              <a:buNone/>
              <a:defRPr sz="1008" b="1"/>
            </a:lvl6pPr>
            <a:lvl7pPr marL="1727807" indent="0">
              <a:buNone/>
              <a:defRPr sz="1008" b="1"/>
            </a:lvl7pPr>
            <a:lvl8pPr marL="2015775" indent="0">
              <a:buNone/>
              <a:defRPr sz="1008" b="1"/>
            </a:lvl8pPr>
            <a:lvl9pPr marL="2303743" indent="0">
              <a:buNone/>
              <a:defRPr sz="1008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25722" y="852010"/>
            <a:ext cx="2401770" cy="2064071"/>
          </a:xfrm>
        </p:spPr>
        <p:txBody>
          <a:bodyPr>
            <a:normAutofit/>
          </a:bodyPr>
          <a:lstStyle>
            <a:lvl1pPr>
              <a:defRPr sz="945"/>
            </a:lvl1pPr>
            <a:lvl2pPr>
              <a:defRPr sz="756"/>
            </a:lvl2pPr>
            <a:lvl3pPr>
              <a:defRPr sz="756"/>
            </a:lvl3pPr>
            <a:lvl4pPr>
              <a:defRPr sz="756"/>
            </a:lvl4pPr>
            <a:lvl5pPr>
              <a:defRPr sz="756"/>
            </a:lvl5pPr>
            <a:lvl6pPr>
              <a:defRPr sz="1008"/>
            </a:lvl6pPr>
            <a:lvl7pPr>
              <a:defRPr sz="1008"/>
            </a:lvl7pPr>
            <a:lvl8pPr>
              <a:defRPr sz="1008"/>
            </a:lvl8pPr>
            <a:lvl9pPr>
              <a:defRPr sz="1008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5649806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230590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17543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8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60" y="1006529"/>
            <a:ext cx="4895533" cy="694519"/>
          </a:xfrm>
        </p:spPr>
        <p:txBody>
          <a:bodyPr>
            <a:normAutofit/>
          </a:bodyPr>
          <a:lstStyle>
            <a:lvl1pPr>
              <a:defRPr sz="170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3918" y="1836050"/>
            <a:ext cx="4031615" cy="8280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87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7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863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151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4398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727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015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303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6077979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440342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880685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321027" y="0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440342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880685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321027" y="1615724"/>
            <a:ext cx="1447062" cy="162436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0934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15153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30306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345459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606120" y="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15153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230306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345459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606120" y="1077871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15153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230306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45459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06120" y="2155740"/>
            <a:ext cx="1153330" cy="1084349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8400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95837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916745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875118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4791862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833490" y="0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95837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1916745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2875118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4791862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3833490" y="807862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95837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1916745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875118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4791862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3833490" y="1615724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5837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1916745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2875118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4791862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3833490" y="2423586"/>
            <a:ext cx="967588" cy="81650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1751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223737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167984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2927720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75601" y="2353088"/>
            <a:ext cx="115189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88999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24534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59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3560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5161" y="2353088"/>
            <a:ext cx="1572330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3486926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75896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1609857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1960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925081" y="2353088"/>
            <a:ext cx="2402411" cy="453013"/>
          </a:xfrm>
        </p:spPr>
        <p:txBody>
          <a:bodyPr>
            <a:noAutofit/>
          </a:bodyPr>
          <a:lstStyle>
            <a:lvl1pPr marL="0" indent="0">
              <a:buNone/>
              <a:defRPr sz="661"/>
            </a:lvl1pPr>
            <a:lvl2pPr marL="71992" indent="-71992">
              <a:buFont typeface="Arial" panose="020B0604020202020204" pitchFamily="34" charset="0"/>
              <a:buChar char="•"/>
              <a:defRPr sz="661"/>
            </a:lvl2pPr>
            <a:lvl3pPr marL="143984" indent="-71992">
              <a:defRPr sz="661"/>
            </a:lvl3pPr>
            <a:lvl4pPr marL="251972" indent="-107988">
              <a:defRPr sz="661"/>
            </a:lvl4pPr>
            <a:lvl5pPr marL="359960" indent="-107988"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672788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909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495263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84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720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601" y="660018"/>
            <a:ext cx="1151890" cy="69742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661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93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760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4161" y="1443480"/>
            <a:ext cx="1153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489678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55737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1443480"/>
            <a:ext cx="1572330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362607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064146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60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081" y="660018"/>
            <a:ext cx="2402411" cy="6955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1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1443480"/>
            <a:ext cx="2401691" cy="141184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86985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327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479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67936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2927240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175121" y="660018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431479" y="2228568"/>
            <a:ext cx="1153330" cy="626760"/>
          </a:xfrm>
        </p:spPr>
        <p:txBody>
          <a:bodyPr/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16788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2926280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4173681" y="2228568"/>
            <a:ext cx="1153330" cy="626760"/>
          </a:xfrm>
        </p:spPr>
        <p:txBody>
          <a:bodyPr>
            <a:normAutofit/>
          </a:bodyPr>
          <a:lstStyle>
            <a:lvl1pPr marL="0" indent="0">
              <a:buNone/>
              <a:defRPr sz="661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31479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167936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927240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175121" y="1444293"/>
            <a:ext cx="1151890" cy="697420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106348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10692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959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3560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5161" y="660018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431959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2093560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3755161" y="2230449"/>
            <a:ext cx="1572330" cy="647379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431959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2093560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3755161" y="1446174"/>
            <a:ext cx="1572330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431960" y="441013"/>
            <a:ext cx="4895533" cy="192005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1320105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80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925802" y="660018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431960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2925801" y="2222614"/>
            <a:ext cx="2401691" cy="632713"/>
          </a:xfrm>
        </p:spPr>
        <p:txBody>
          <a:bodyPr/>
          <a:lstStyle>
            <a:lvl1pPr marL="0" indent="0">
              <a:buNone/>
              <a:defRPr sz="992"/>
            </a:lvl1pPr>
            <a:lvl2pPr marL="80993" indent="-80993">
              <a:buFont typeface="Arial" panose="020B0604020202020204" pitchFamily="34" charset="0"/>
              <a:buChar char="•"/>
              <a:defRPr sz="661"/>
            </a:lvl2pPr>
            <a:lvl3pPr marL="161986" indent="-80993">
              <a:defRPr sz="661"/>
            </a:lvl3pPr>
            <a:lvl4pPr marL="242979" indent="-80993">
              <a:defRPr sz="661"/>
            </a:lvl4pPr>
            <a:lvl5pPr>
              <a:defRPr sz="66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32680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2925802" y="1446174"/>
            <a:ext cx="2402411" cy="69553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661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39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hyperlink" Target="https://www.linkedin.com/" TargetMode="Externa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43.xml"/><Relationship Id="rId18" Type="http://schemas.openxmlformats.org/officeDocument/2006/relationships/slideLayout" Target="../slideLayouts/slideLayout548.xml"/><Relationship Id="rId26" Type="http://schemas.openxmlformats.org/officeDocument/2006/relationships/slideLayout" Target="../slideLayouts/slideLayout556.xml"/><Relationship Id="rId39" Type="http://schemas.openxmlformats.org/officeDocument/2006/relationships/slideLayout" Target="../slideLayouts/slideLayout569.xml"/><Relationship Id="rId21" Type="http://schemas.openxmlformats.org/officeDocument/2006/relationships/slideLayout" Target="../slideLayouts/slideLayout551.xml"/><Relationship Id="rId34" Type="http://schemas.openxmlformats.org/officeDocument/2006/relationships/slideLayout" Target="../slideLayouts/slideLayout564.xml"/><Relationship Id="rId42" Type="http://schemas.openxmlformats.org/officeDocument/2006/relationships/slideLayout" Target="../slideLayouts/slideLayout572.xml"/><Relationship Id="rId47" Type="http://schemas.openxmlformats.org/officeDocument/2006/relationships/slideLayout" Target="../slideLayouts/slideLayout577.xml"/><Relationship Id="rId50" Type="http://schemas.openxmlformats.org/officeDocument/2006/relationships/slideLayout" Target="../slideLayouts/slideLayout580.xml"/><Relationship Id="rId55" Type="http://schemas.openxmlformats.org/officeDocument/2006/relationships/slideLayout" Target="../slideLayouts/slideLayout585.xml"/><Relationship Id="rId7" Type="http://schemas.openxmlformats.org/officeDocument/2006/relationships/slideLayout" Target="../slideLayouts/slideLayout537.xml"/><Relationship Id="rId2" Type="http://schemas.openxmlformats.org/officeDocument/2006/relationships/slideLayout" Target="../slideLayouts/slideLayout532.xml"/><Relationship Id="rId16" Type="http://schemas.openxmlformats.org/officeDocument/2006/relationships/slideLayout" Target="../slideLayouts/slideLayout546.xml"/><Relationship Id="rId20" Type="http://schemas.openxmlformats.org/officeDocument/2006/relationships/slideLayout" Target="../slideLayouts/slideLayout550.xml"/><Relationship Id="rId29" Type="http://schemas.openxmlformats.org/officeDocument/2006/relationships/slideLayout" Target="../slideLayouts/slideLayout559.xml"/><Relationship Id="rId41" Type="http://schemas.openxmlformats.org/officeDocument/2006/relationships/slideLayout" Target="../slideLayouts/slideLayout571.xml"/><Relationship Id="rId54" Type="http://schemas.openxmlformats.org/officeDocument/2006/relationships/slideLayout" Target="../slideLayouts/slideLayout58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531.xml"/><Relationship Id="rId6" Type="http://schemas.openxmlformats.org/officeDocument/2006/relationships/slideLayout" Target="../slideLayouts/slideLayout536.xml"/><Relationship Id="rId11" Type="http://schemas.openxmlformats.org/officeDocument/2006/relationships/slideLayout" Target="../slideLayouts/slideLayout541.xml"/><Relationship Id="rId24" Type="http://schemas.openxmlformats.org/officeDocument/2006/relationships/slideLayout" Target="../slideLayouts/slideLayout554.xml"/><Relationship Id="rId32" Type="http://schemas.openxmlformats.org/officeDocument/2006/relationships/slideLayout" Target="../slideLayouts/slideLayout562.xml"/><Relationship Id="rId37" Type="http://schemas.openxmlformats.org/officeDocument/2006/relationships/slideLayout" Target="../slideLayouts/slideLayout567.xml"/><Relationship Id="rId40" Type="http://schemas.openxmlformats.org/officeDocument/2006/relationships/slideLayout" Target="../slideLayouts/slideLayout570.xml"/><Relationship Id="rId45" Type="http://schemas.openxmlformats.org/officeDocument/2006/relationships/slideLayout" Target="../slideLayouts/slideLayout575.xml"/><Relationship Id="rId53" Type="http://schemas.openxmlformats.org/officeDocument/2006/relationships/slideLayout" Target="../slideLayouts/slideLayout583.xml"/><Relationship Id="rId58" Type="http://schemas.openxmlformats.org/officeDocument/2006/relationships/slideLayout" Target="../slideLayouts/slideLayout588.xml"/><Relationship Id="rId5" Type="http://schemas.openxmlformats.org/officeDocument/2006/relationships/slideLayout" Target="../slideLayouts/slideLayout535.xml"/><Relationship Id="rId15" Type="http://schemas.openxmlformats.org/officeDocument/2006/relationships/slideLayout" Target="../slideLayouts/slideLayout545.xml"/><Relationship Id="rId23" Type="http://schemas.openxmlformats.org/officeDocument/2006/relationships/slideLayout" Target="../slideLayouts/slideLayout553.xml"/><Relationship Id="rId28" Type="http://schemas.openxmlformats.org/officeDocument/2006/relationships/slideLayout" Target="../slideLayouts/slideLayout558.xml"/><Relationship Id="rId36" Type="http://schemas.openxmlformats.org/officeDocument/2006/relationships/slideLayout" Target="../slideLayouts/slideLayout566.xml"/><Relationship Id="rId49" Type="http://schemas.openxmlformats.org/officeDocument/2006/relationships/slideLayout" Target="../slideLayouts/slideLayout579.xml"/><Relationship Id="rId57" Type="http://schemas.openxmlformats.org/officeDocument/2006/relationships/slideLayout" Target="../slideLayouts/slideLayout58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540.xml"/><Relationship Id="rId19" Type="http://schemas.openxmlformats.org/officeDocument/2006/relationships/slideLayout" Target="../slideLayouts/slideLayout549.xml"/><Relationship Id="rId31" Type="http://schemas.openxmlformats.org/officeDocument/2006/relationships/slideLayout" Target="../slideLayouts/slideLayout561.xml"/><Relationship Id="rId44" Type="http://schemas.openxmlformats.org/officeDocument/2006/relationships/slideLayout" Target="../slideLayouts/slideLayout574.xml"/><Relationship Id="rId52" Type="http://schemas.openxmlformats.org/officeDocument/2006/relationships/slideLayout" Target="../slideLayouts/slideLayout58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534.xml"/><Relationship Id="rId9" Type="http://schemas.openxmlformats.org/officeDocument/2006/relationships/slideLayout" Target="../slideLayouts/slideLayout539.xml"/><Relationship Id="rId14" Type="http://schemas.openxmlformats.org/officeDocument/2006/relationships/slideLayout" Target="../slideLayouts/slideLayout544.xml"/><Relationship Id="rId22" Type="http://schemas.openxmlformats.org/officeDocument/2006/relationships/slideLayout" Target="../slideLayouts/slideLayout552.xml"/><Relationship Id="rId27" Type="http://schemas.openxmlformats.org/officeDocument/2006/relationships/slideLayout" Target="../slideLayouts/slideLayout557.xml"/><Relationship Id="rId30" Type="http://schemas.openxmlformats.org/officeDocument/2006/relationships/slideLayout" Target="../slideLayouts/slideLayout560.xml"/><Relationship Id="rId35" Type="http://schemas.openxmlformats.org/officeDocument/2006/relationships/slideLayout" Target="../slideLayouts/slideLayout565.xml"/><Relationship Id="rId43" Type="http://schemas.openxmlformats.org/officeDocument/2006/relationships/slideLayout" Target="../slideLayouts/slideLayout573.xml"/><Relationship Id="rId48" Type="http://schemas.openxmlformats.org/officeDocument/2006/relationships/slideLayout" Target="../slideLayouts/slideLayout578.xml"/><Relationship Id="rId56" Type="http://schemas.openxmlformats.org/officeDocument/2006/relationships/slideLayout" Target="../slideLayouts/slideLayout586.xml"/><Relationship Id="rId8" Type="http://schemas.openxmlformats.org/officeDocument/2006/relationships/slideLayout" Target="../slideLayouts/slideLayout538.xml"/><Relationship Id="rId51" Type="http://schemas.openxmlformats.org/officeDocument/2006/relationships/slideLayout" Target="../slideLayouts/slideLayout581.xml"/><Relationship Id="rId3" Type="http://schemas.openxmlformats.org/officeDocument/2006/relationships/slideLayout" Target="../slideLayouts/slideLayout533.xml"/><Relationship Id="rId12" Type="http://schemas.openxmlformats.org/officeDocument/2006/relationships/slideLayout" Target="../slideLayouts/slideLayout542.xml"/><Relationship Id="rId17" Type="http://schemas.openxmlformats.org/officeDocument/2006/relationships/slideLayout" Target="../slideLayouts/slideLayout547.xml"/><Relationship Id="rId25" Type="http://schemas.openxmlformats.org/officeDocument/2006/relationships/slideLayout" Target="../slideLayouts/slideLayout555.xml"/><Relationship Id="rId33" Type="http://schemas.openxmlformats.org/officeDocument/2006/relationships/slideLayout" Target="../slideLayouts/slideLayout563.xml"/><Relationship Id="rId38" Type="http://schemas.openxmlformats.org/officeDocument/2006/relationships/slideLayout" Target="../slideLayouts/slideLayout568.xml"/><Relationship Id="rId46" Type="http://schemas.openxmlformats.org/officeDocument/2006/relationships/slideLayout" Target="../slideLayouts/slideLayout576.xml"/><Relationship Id="rId59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hyperlink" Target="https://www.facebook.com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7.xml"/><Relationship Id="rId18" Type="http://schemas.openxmlformats.org/officeDocument/2006/relationships/slideLayout" Target="../slideLayouts/slideLayout142.xml"/><Relationship Id="rId26" Type="http://schemas.openxmlformats.org/officeDocument/2006/relationships/slideLayout" Target="../slideLayouts/slideLayout150.xml"/><Relationship Id="rId39" Type="http://schemas.openxmlformats.org/officeDocument/2006/relationships/slideLayout" Target="../slideLayouts/slideLayout163.xml"/><Relationship Id="rId21" Type="http://schemas.openxmlformats.org/officeDocument/2006/relationships/slideLayout" Target="../slideLayouts/slideLayout145.xml"/><Relationship Id="rId34" Type="http://schemas.openxmlformats.org/officeDocument/2006/relationships/slideLayout" Target="../slideLayouts/slideLayout158.xml"/><Relationship Id="rId42" Type="http://schemas.openxmlformats.org/officeDocument/2006/relationships/slideLayout" Target="../slideLayouts/slideLayout166.xml"/><Relationship Id="rId47" Type="http://schemas.openxmlformats.org/officeDocument/2006/relationships/slideLayout" Target="../slideLayouts/slideLayout171.xml"/><Relationship Id="rId50" Type="http://schemas.openxmlformats.org/officeDocument/2006/relationships/slideLayout" Target="../slideLayouts/slideLayout174.xml"/><Relationship Id="rId55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31.xml"/><Relationship Id="rId2" Type="http://schemas.openxmlformats.org/officeDocument/2006/relationships/slideLayout" Target="../slideLayouts/slideLayout126.xml"/><Relationship Id="rId16" Type="http://schemas.openxmlformats.org/officeDocument/2006/relationships/slideLayout" Target="../slideLayouts/slideLayout140.xml"/><Relationship Id="rId20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3.xml"/><Relationship Id="rId41" Type="http://schemas.openxmlformats.org/officeDocument/2006/relationships/slideLayout" Target="../slideLayouts/slideLayout165.xml"/><Relationship Id="rId54" Type="http://schemas.openxmlformats.org/officeDocument/2006/relationships/slideLayout" Target="../slideLayouts/slideLayout17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48.xml"/><Relationship Id="rId32" Type="http://schemas.openxmlformats.org/officeDocument/2006/relationships/slideLayout" Target="../slideLayouts/slideLayout156.xml"/><Relationship Id="rId37" Type="http://schemas.openxmlformats.org/officeDocument/2006/relationships/slideLayout" Target="../slideLayouts/slideLayout161.xml"/><Relationship Id="rId40" Type="http://schemas.openxmlformats.org/officeDocument/2006/relationships/slideLayout" Target="../slideLayouts/slideLayout164.xml"/><Relationship Id="rId45" Type="http://schemas.openxmlformats.org/officeDocument/2006/relationships/slideLayout" Target="../slideLayouts/slideLayout169.xml"/><Relationship Id="rId53" Type="http://schemas.openxmlformats.org/officeDocument/2006/relationships/slideLayout" Target="../slideLayouts/slideLayout177.xml"/><Relationship Id="rId58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23" Type="http://schemas.openxmlformats.org/officeDocument/2006/relationships/slideLayout" Target="../slideLayouts/slideLayout147.xml"/><Relationship Id="rId28" Type="http://schemas.openxmlformats.org/officeDocument/2006/relationships/slideLayout" Target="../slideLayouts/slideLayout152.xml"/><Relationship Id="rId36" Type="http://schemas.openxmlformats.org/officeDocument/2006/relationships/slideLayout" Target="../slideLayouts/slideLayout160.xml"/><Relationship Id="rId49" Type="http://schemas.openxmlformats.org/officeDocument/2006/relationships/slideLayout" Target="../slideLayouts/slideLayout173.xml"/><Relationship Id="rId57" Type="http://schemas.openxmlformats.org/officeDocument/2006/relationships/slideLayout" Target="../slideLayouts/slideLayout18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34.xml"/><Relationship Id="rId19" Type="http://schemas.openxmlformats.org/officeDocument/2006/relationships/slideLayout" Target="../slideLayouts/slideLayout143.xml"/><Relationship Id="rId31" Type="http://schemas.openxmlformats.org/officeDocument/2006/relationships/slideLayout" Target="../slideLayouts/slideLayout155.xml"/><Relationship Id="rId44" Type="http://schemas.openxmlformats.org/officeDocument/2006/relationships/slideLayout" Target="../slideLayouts/slideLayout168.xml"/><Relationship Id="rId52" Type="http://schemas.openxmlformats.org/officeDocument/2006/relationships/slideLayout" Target="../slideLayouts/slideLayout17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Relationship Id="rId22" Type="http://schemas.openxmlformats.org/officeDocument/2006/relationships/slideLayout" Target="../slideLayouts/slideLayout146.xml"/><Relationship Id="rId27" Type="http://schemas.openxmlformats.org/officeDocument/2006/relationships/slideLayout" Target="../slideLayouts/slideLayout151.xml"/><Relationship Id="rId30" Type="http://schemas.openxmlformats.org/officeDocument/2006/relationships/slideLayout" Target="../slideLayouts/slideLayout154.xml"/><Relationship Id="rId35" Type="http://schemas.openxmlformats.org/officeDocument/2006/relationships/slideLayout" Target="../slideLayouts/slideLayout159.xml"/><Relationship Id="rId43" Type="http://schemas.openxmlformats.org/officeDocument/2006/relationships/slideLayout" Target="../slideLayouts/slideLayout167.xml"/><Relationship Id="rId48" Type="http://schemas.openxmlformats.org/officeDocument/2006/relationships/slideLayout" Target="../slideLayouts/slideLayout172.xml"/><Relationship Id="rId56" Type="http://schemas.openxmlformats.org/officeDocument/2006/relationships/slideLayout" Target="../slideLayouts/slideLayout180.xml"/><Relationship Id="rId8" Type="http://schemas.openxmlformats.org/officeDocument/2006/relationships/slideLayout" Target="../slideLayouts/slideLayout132.xml"/><Relationship Id="rId51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141.xml"/><Relationship Id="rId25" Type="http://schemas.openxmlformats.org/officeDocument/2006/relationships/slideLayout" Target="../slideLayouts/slideLayout149.xml"/><Relationship Id="rId33" Type="http://schemas.openxmlformats.org/officeDocument/2006/relationships/slideLayout" Target="../slideLayouts/slideLayout157.xml"/><Relationship Id="rId38" Type="http://schemas.openxmlformats.org/officeDocument/2006/relationships/slideLayout" Target="../slideLayouts/slideLayout162.xml"/><Relationship Id="rId46" Type="http://schemas.openxmlformats.org/officeDocument/2006/relationships/slideLayout" Target="../slideLayouts/slideLayout17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95.xml"/><Relationship Id="rId18" Type="http://schemas.openxmlformats.org/officeDocument/2006/relationships/slideLayout" Target="../slideLayouts/slideLayout200.xml"/><Relationship Id="rId26" Type="http://schemas.openxmlformats.org/officeDocument/2006/relationships/slideLayout" Target="../slideLayouts/slideLayout208.xml"/><Relationship Id="rId39" Type="http://schemas.openxmlformats.org/officeDocument/2006/relationships/slideLayout" Target="../slideLayouts/slideLayout221.xml"/><Relationship Id="rId21" Type="http://schemas.openxmlformats.org/officeDocument/2006/relationships/slideLayout" Target="../slideLayouts/slideLayout203.xml"/><Relationship Id="rId34" Type="http://schemas.openxmlformats.org/officeDocument/2006/relationships/slideLayout" Target="../slideLayouts/slideLayout216.xml"/><Relationship Id="rId42" Type="http://schemas.openxmlformats.org/officeDocument/2006/relationships/slideLayout" Target="../slideLayouts/slideLayout224.xml"/><Relationship Id="rId47" Type="http://schemas.openxmlformats.org/officeDocument/2006/relationships/slideLayout" Target="../slideLayouts/slideLayout229.xml"/><Relationship Id="rId50" Type="http://schemas.openxmlformats.org/officeDocument/2006/relationships/slideLayout" Target="../slideLayouts/slideLayout232.xml"/><Relationship Id="rId55" Type="http://schemas.openxmlformats.org/officeDocument/2006/relationships/slideLayout" Target="../slideLayouts/slideLayout237.xml"/><Relationship Id="rId7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84.xml"/><Relationship Id="rId16" Type="http://schemas.openxmlformats.org/officeDocument/2006/relationships/slideLayout" Target="../slideLayouts/slideLayout198.xml"/><Relationship Id="rId20" Type="http://schemas.openxmlformats.org/officeDocument/2006/relationships/slideLayout" Target="../slideLayouts/slideLayout202.xml"/><Relationship Id="rId29" Type="http://schemas.openxmlformats.org/officeDocument/2006/relationships/slideLayout" Target="../slideLayouts/slideLayout211.xml"/><Relationship Id="rId41" Type="http://schemas.openxmlformats.org/officeDocument/2006/relationships/slideLayout" Target="../slideLayouts/slideLayout223.xml"/><Relationship Id="rId54" Type="http://schemas.openxmlformats.org/officeDocument/2006/relationships/slideLayout" Target="../slideLayouts/slideLayout23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24" Type="http://schemas.openxmlformats.org/officeDocument/2006/relationships/slideLayout" Target="../slideLayouts/slideLayout206.xml"/><Relationship Id="rId32" Type="http://schemas.openxmlformats.org/officeDocument/2006/relationships/slideLayout" Target="../slideLayouts/slideLayout214.xml"/><Relationship Id="rId37" Type="http://schemas.openxmlformats.org/officeDocument/2006/relationships/slideLayout" Target="../slideLayouts/slideLayout219.xml"/><Relationship Id="rId40" Type="http://schemas.openxmlformats.org/officeDocument/2006/relationships/slideLayout" Target="../slideLayouts/slideLayout222.xml"/><Relationship Id="rId45" Type="http://schemas.openxmlformats.org/officeDocument/2006/relationships/slideLayout" Target="../slideLayouts/slideLayout227.xml"/><Relationship Id="rId53" Type="http://schemas.openxmlformats.org/officeDocument/2006/relationships/slideLayout" Target="../slideLayouts/slideLayout235.xml"/><Relationship Id="rId58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187.xml"/><Relationship Id="rId15" Type="http://schemas.openxmlformats.org/officeDocument/2006/relationships/slideLayout" Target="../slideLayouts/slideLayout197.xml"/><Relationship Id="rId23" Type="http://schemas.openxmlformats.org/officeDocument/2006/relationships/slideLayout" Target="../slideLayouts/slideLayout205.xml"/><Relationship Id="rId28" Type="http://schemas.openxmlformats.org/officeDocument/2006/relationships/slideLayout" Target="../slideLayouts/slideLayout210.xml"/><Relationship Id="rId36" Type="http://schemas.openxmlformats.org/officeDocument/2006/relationships/slideLayout" Target="../slideLayouts/slideLayout218.xml"/><Relationship Id="rId49" Type="http://schemas.openxmlformats.org/officeDocument/2006/relationships/slideLayout" Target="../slideLayouts/slideLayout231.xml"/><Relationship Id="rId57" Type="http://schemas.openxmlformats.org/officeDocument/2006/relationships/slideLayout" Target="../slideLayouts/slideLayout23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92.xml"/><Relationship Id="rId19" Type="http://schemas.openxmlformats.org/officeDocument/2006/relationships/slideLayout" Target="../slideLayouts/slideLayout201.xml"/><Relationship Id="rId31" Type="http://schemas.openxmlformats.org/officeDocument/2006/relationships/slideLayout" Target="../slideLayouts/slideLayout213.xml"/><Relationship Id="rId44" Type="http://schemas.openxmlformats.org/officeDocument/2006/relationships/slideLayout" Target="../slideLayouts/slideLayout226.xml"/><Relationship Id="rId52" Type="http://schemas.openxmlformats.org/officeDocument/2006/relationships/slideLayout" Target="../slideLayouts/slideLayout23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Relationship Id="rId22" Type="http://schemas.openxmlformats.org/officeDocument/2006/relationships/slideLayout" Target="../slideLayouts/slideLayout204.xml"/><Relationship Id="rId27" Type="http://schemas.openxmlformats.org/officeDocument/2006/relationships/slideLayout" Target="../slideLayouts/slideLayout209.xml"/><Relationship Id="rId30" Type="http://schemas.openxmlformats.org/officeDocument/2006/relationships/slideLayout" Target="../slideLayouts/slideLayout212.xml"/><Relationship Id="rId35" Type="http://schemas.openxmlformats.org/officeDocument/2006/relationships/slideLayout" Target="../slideLayouts/slideLayout217.xml"/><Relationship Id="rId43" Type="http://schemas.openxmlformats.org/officeDocument/2006/relationships/slideLayout" Target="../slideLayouts/slideLayout225.xml"/><Relationship Id="rId48" Type="http://schemas.openxmlformats.org/officeDocument/2006/relationships/slideLayout" Target="../slideLayouts/slideLayout230.xml"/><Relationship Id="rId56" Type="http://schemas.openxmlformats.org/officeDocument/2006/relationships/slideLayout" Target="../slideLayouts/slideLayout238.xml"/><Relationship Id="rId8" Type="http://schemas.openxmlformats.org/officeDocument/2006/relationships/slideLayout" Target="../slideLayouts/slideLayout190.xml"/><Relationship Id="rId51" Type="http://schemas.openxmlformats.org/officeDocument/2006/relationships/slideLayout" Target="../slideLayouts/slideLayout233.xml"/><Relationship Id="rId3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4.xml"/><Relationship Id="rId17" Type="http://schemas.openxmlformats.org/officeDocument/2006/relationships/slideLayout" Target="../slideLayouts/slideLayout199.xml"/><Relationship Id="rId25" Type="http://schemas.openxmlformats.org/officeDocument/2006/relationships/slideLayout" Target="../slideLayouts/slideLayout207.xml"/><Relationship Id="rId33" Type="http://schemas.openxmlformats.org/officeDocument/2006/relationships/slideLayout" Target="../slideLayouts/slideLayout215.xml"/><Relationship Id="rId38" Type="http://schemas.openxmlformats.org/officeDocument/2006/relationships/slideLayout" Target="../slideLayouts/slideLayout220.xml"/><Relationship Id="rId46" Type="http://schemas.openxmlformats.org/officeDocument/2006/relationships/slideLayout" Target="../slideLayouts/slideLayout22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53.xml"/><Relationship Id="rId18" Type="http://schemas.openxmlformats.org/officeDocument/2006/relationships/slideLayout" Target="../slideLayouts/slideLayout258.xml"/><Relationship Id="rId26" Type="http://schemas.openxmlformats.org/officeDocument/2006/relationships/slideLayout" Target="../slideLayouts/slideLayout266.xml"/><Relationship Id="rId39" Type="http://schemas.openxmlformats.org/officeDocument/2006/relationships/slideLayout" Target="../slideLayouts/slideLayout279.xml"/><Relationship Id="rId21" Type="http://schemas.openxmlformats.org/officeDocument/2006/relationships/slideLayout" Target="../slideLayouts/slideLayout261.xml"/><Relationship Id="rId34" Type="http://schemas.openxmlformats.org/officeDocument/2006/relationships/slideLayout" Target="../slideLayouts/slideLayout274.xml"/><Relationship Id="rId42" Type="http://schemas.openxmlformats.org/officeDocument/2006/relationships/slideLayout" Target="../slideLayouts/slideLayout282.xml"/><Relationship Id="rId47" Type="http://schemas.openxmlformats.org/officeDocument/2006/relationships/slideLayout" Target="../slideLayouts/slideLayout287.xml"/><Relationship Id="rId50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295.xml"/><Relationship Id="rId7" Type="http://schemas.openxmlformats.org/officeDocument/2006/relationships/slideLayout" Target="../slideLayouts/slideLayout247.xml"/><Relationship Id="rId2" Type="http://schemas.openxmlformats.org/officeDocument/2006/relationships/slideLayout" Target="../slideLayouts/slideLayout242.xml"/><Relationship Id="rId16" Type="http://schemas.openxmlformats.org/officeDocument/2006/relationships/slideLayout" Target="../slideLayouts/slideLayout256.xml"/><Relationship Id="rId20" Type="http://schemas.openxmlformats.org/officeDocument/2006/relationships/slideLayout" Target="../slideLayouts/slideLayout260.xml"/><Relationship Id="rId29" Type="http://schemas.openxmlformats.org/officeDocument/2006/relationships/slideLayout" Target="../slideLayouts/slideLayout269.xml"/><Relationship Id="rId41" Type="http://schemas.openxmlformats.org/officeDocument/2006/relationships/slideLayout" Target="../slideLayouts/slideLayout281.xml"/><Relationship Id="rId54" Type="http://schemas.openxmlformats.org/officeDocument/2006/relationships/slideLayout" Target="../slideLayouts/slideLayout294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24" Type="http://schemas.openxmlformats.org/officeDocument/2006/relationships/slideLayout" Target="../slideLayouts/slideLayout264.xml"/><Relationship Id="rId32" Type="http://schemas.openxmlformats.org/officeDocument/2006/relationships/slideLayout" Target="../slideLayouts/slideLayout272.xml"/><Relationship Id="rId37" Type="http://schemas.openxmlformats.org/officeDocument/2006/relationships/slideLayout" Target="../slideLayouts/slideLayout277.xml"/><Relationship Id="rId40" Type="http://schemas.openxmlformats.org/officeDocument/2006/relationships/slideLayout" Target="../slideLayouts/slideLayout280.xml"/><Relationship Id="rId45" Type="http://schemas.openxmlformats.org/officeDocument/2006/relationships/slideLayout" Target="../slideLayouts/slideLayout285.xml"/><Relationship Id="rId53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298.xml"/><Relationship Id="rId5" Type="http://schemas.openxmlformats.org/officeDocument/2006/relationships/slideLayout" Target="../slideLayouts/slideLayout245.xml"/><Relationship Id="rId15" Type="http://schemas.openxmlformats.org/officeDocument/2006/relationships/slideLayout" Target="../slideLayouts/slideLayout255.xml"/><Relationship Id="rId23" Type="http://schemas.openxmlformats.org/officeDocument/2006/relationships/slideLayout" Target="../slideLayouts/slideLayout263.xml"/><Relationship Id="rId28" Type="http://schemas.openxmlformats.org/officeDocument/2006/relationships/slideLayout" Target="../slideLayouts/slideLayout268.xml"/><Relationship Id="rId36" Type="http://schemas.openxmlformats.org/officeDocument/2006/relationships/slideLayout" Target="../slideLayouts/slideLayout276.xml"/><Relationship Id="rId49" Type="http://schemas.openxmlformats.org/officeDocument/2006/relationships/slideLayout" Target="../slideLayouts/slideLayout289.xml"/><Relationship Id="rId57" Type="http://schemas.openxmlformats.org/officeDocument/2006/relationships/slideLayout" Target="../slideLayouts/slideLayout297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250.xml"/><Relationship Id="rId19" Type="http://schemas.openxmlformats.org/officeDocument/2006/relationships/slideLayout" Target="../slideLayouts/slideLayout259.xml"/><Relationship Id="rId31" Type="http://schemas.openxmlformats.org/officeDocument/2006/relationships/slideLayout" Target="../slideLayouts/slideLayout271.xml"/><Relationship Id="rId44" Type="http://schemas.openxmlformats.org/officeDocument/2006/relationships/slideLayout" Target="../slideLayouts/slideLayout284.xml"/><Relationship Id="rId52" Type="http://schemas.openxmlformats.org/officeDocument/2006/relationships/slideLayout" Target="../slideLayouts/slideLayout292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slideLayout" Target="../slideLayouts/slideLayout254.xml"/><Relationship Id="rId22" Type="http://schemas.openxmlformats.org/officeDocument/2006/relationships/slideLayout" Target="../slideLayouts/slideLayout262.xml"/><Relationship Id="rId27" Type="http://schemas.openxmlformats.org/officeDocument/2006/relationships/slideLayout" Target="../slideLayouts/slideLayout267.xml"/><Relationship Id="rId30" Type="http://schemas.openxmlformats.org/officeDocument/2006/relationships/slideLayout" Target="../slideLayouts/slideLayout270.xml"/><Relationship Id="rId35" Type="http://schemas.openxmlformats.org/officeDocument/2006/relationships/slideLayout" Target="../slideLayouts/slideLayout275.xml"/><Relationship Id="rId43" Type="http://schemas.openxmlformats.org/officeDocument/2006/relationships/slideLayout" Target="../slideLayouts/slideLayout283.xml"/><Relationship Id="rId48" Type="http://schemas.openxmlformats.org/officeDocument/2006/relationships/slideLayout" Target="../slideLayouts/slideLayout288.xml"/><Relationship Id="rId56" Type="http://schemas.openxmlformats.org/officeDocument/2006/relationships/slideLayout" Target="../slideLayouts/slideLayout296.xml"/><Relationship Id="rId8" Type="http://schemas.openxmlformats.org/officeDocument/2006/relationships/slideLayout" Target="../slideLayouts/slideLayout248.xml"/><Relationship Id="rId51" Type="http://schemas.openxmlformats.org/officeDocument/2006/relationships/slideLayout" Target="../slideLayouts/slideLayout291.xml"/><Relationship Id="rId3" Type="http://schemas.openxmlformats.org/officeDocument/2006/relationships/slideLayout" Target="../slideLayouts/slideLayout243.xml"/><Relationship Id="rId12" Type="http://schemas.openxmlformats.org/officeDocument/2006/relationships/slideLayout" Target="../slideLayouts/slideLayout252.xml"/><Relationship Id="rId17" Type="http://schemas.openxmlformats.org/officeDocument/2006/relationships/slideLayout" Target="../slideLayouts/slideLayout257.xml"/><Relationship Id="rId25" Type="http://schemas.openxmlformats.org/officeDocument/2006/relationships/slideLayout" Target="../slideLayouts/slideLayout265.xml"/><Relationship Id="rId33" Type="http://schemas.openxmlformats.org/officeDocument/2006/relationships/slideLayout" Target="../slideLayouts/slideLayout273.xml"/><Relationship Id="rId38" Type="http://schemas.openxmlformats.org/officeDocument/2006/relationships/slideLayout" Target="../slideLayouts/slideLayout278.xml"/><Relationship Id="rId46" Type="http://schemas.openxmlformats.org/officeDocument/2006/relationships/slideLayout" Target="../slideLayouts/slideLayout286.xml"/><Relationship Id="rId5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1.xml"/><Relationship Id="rId18" Type="http://schemas.openxmlformats.org/officeDocument/2006/relationships/slideLayout" Target="../slideLayouts/slideLayout316.xml"/><Relationship Id="rId26" Type="http://schemas.openxmlformats.org/officeDocument/2006/relationships/slideLayout" Target="../slideLayouts/slideLayout324.xml"/><Relationship Id="rId39" Type="http://schemas.openxmlformats.org/officeDocument/2006/relationships/slideLayout" Target="../slideLayouts/slideLayout337.xml"/><Relationship Id="rId21" Type="http://schemas.openxmlformats.org/officeDocument/2006/relationships/slideLayout" Target="../slideLayouts/slideLayout319.xml"/><Relationship Id="rId34" Type="http://schemas.openxmlformats.org/officeDocument/2006/relationships/slideLayout" Target="../slideLayouts/slideLayout332.xml"/><Relationship Id="rId42" Type="http://schemas.openxmlformats.org/officeDocument/2006/relationships/slideLayout" Target="../slideLayouts/slideLayout340.xml"/><Relationship Id="rId47" Type="http://schemas.openxmlformats.org/officeDocument/2006/relationships/slideLayout" Target="../slideLayouts/slideLayout345.xml"/><Relationship Id="rId50" Type="http://schemas.openxmlformats.org/officeDocument/2006/relationships/slideLayout" Target="../slideLayouts/slideLayout348.xml"/><Relationship Id="rId55" Type="http://schemas.openxmlformats.org/officeDocument/2006/relationships/slideLayout" Target="../slideLayouts/slideLayout353.xml"/><Relationship Id="rId7" Type="http://schemas.openxmlformats.org/officeDocument/2006/relationships/slideLayout" Target="../slideLayouts/slideLayout305.xml"/><Relationship Id="rId2" Type="http://schemas.openxmlformats.org/officeDocument/2006/relationships/slideLayout" Target="../slideLayouts/slideLayout300.xml"/><Relationship Id="rId16" Type="http://schemas.openxmlformats.org/officeDocument/2006/relationships/slideLayout" Target="../slideLayouts/slideLayout314.xml"/><Relationship Id="rId20" Type="http://schemas.openxmlformats.org/officeDocument/2006/relationships/slideLayout" Target="../slideLayouts/slideLayout318.xml"/><Relationship Id="rId29" Type="http://schemas.openxmlformats.org/officeDocument/2006/relationships/slideLayout" Target="../slideLayouts/slideLayout327.xml"/><Relationship Id="rId41" Type="http://schemas.openxmlformats.org/officeDocument/2006/relationships/slideLayout" Target="../slideLayouts/slideLayout339.xml"/><Relationship Id="rId54" Type="http://schemas.openxmlformats.org/officeDocument/2006/relationships/slideLayout" Target="../slideLayouts/slideLayout352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9.xml"/><Relationship Id="rId6" Type="http://schemas.openxmlformats.org/officeDocument/2006/relationships/slideLayout" Target="../slideLayouts/slideLayout304.xml"/><Relationship Id="rId11" Type="http://schemas.openxmlformats.org/officeDocument/2006/relationships/slideLayout" Target="../slideLayouts/slideLayout309.xml"/><Relationship Id="rId24" Type="http://schemas.openxmlformats.org/officeDocument/2006/relationships/slideLayout" Target="../slideLayouts/slideLayout322.xml"/><Relationship Id="rId32" Type="http://schemas.openxmlformats.org/officeDocument/2006/relationships/slideLayout" Target="../slideLayouts/slideLayout330.xml"/><Relationship Id="rId37" Type="http://schemas.openxmlformats.org/officeDocument/2006/relationships/slideLayout" Target="../slideLayouts/slideLayout335.xml"/><Relationship Id="rId40" Type="http://schemas.openxmlformats.org/officeDocument/2006/relationships/slideLayout" Target="../slideLayouts/slideLayout338.xml"/><Relationship Id="rId45" Type="http://schemas.openxmlformats.org/officeDocument/2006/relationships/slideLayout" Target="../slideLayouts/slideLayout343.xml"/><Relationship Id="rId53" Type="http://schemas.openxmlformats.org/officeDocument/2006/relationships/slideLayout" Target="../slideLayouts/slideLayout351.xml"/><Relationship Id="rId58" Type="http://schemas.openxmlformats.org/officeDocument/2006/relationships/slideLayout" Target="../slideLayouts/slideLayout356.xml"/><Relationship Id="rId5" Type="http://schemas.openxmlformats.org/officeDocument/2006/relationships/slideLayout" Target="../slideLayouts/slideLayout303.xml"/><Relationship Id="rId15" Type="http://schemas.openxmlformats.org/officeDocument/2006/relationships/slideLayout" Target="../slideLayouts/slideLayout313.xml"/><Relationship Id="rId23" Type="http://schemas.openxmlformats.org/officeDocument/2006/relationships/slideLayout" Target="../slideLayouts/slideLayout321.xml"/><Relationship Id="rId28" Type="http://schemas.openxmlformats.org/officeDocument/2006/relationships/slideLayout" Target="../slideLayouts/slideLayout326.xml"/><Relationship Id="rId36" Type="http://schemas.openxmlformats.org/officeDocument/2006/relationships/slideLayout" Target="../slideLayouts/slideLayout334.xml"/><Relationship Id="rId49" Type="http://schemas.openxmlformats.org/officeDocument/2006/relationships/slideLayout" Target="../slideLayouts/slideLayout347.xml"/><Relationship Id="rId57" Type="http://schemas.openxmlformats.org/officeDocument/2006/relationships/slideLayout" Target="../slideLayouts/slideLayout355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8.xml"/><Relationship Id="rId19" Type="http://schemas.openxmlformats.org/officeDocument/2006/relationships/slideLayout" Target="../slideLayouts/slideLayout317.xml"/><Relationship Id="rId31" Type="http://schemas.openxmlformats.org/officeDocument/2006/relationships/slideLayout" Target="../slideLayouts/slideLayout329.xml"/><Relationship Id="rId44" Type="http://schemas.openxmlformats.org/officeDocument/2006/relationships/slideLayout" Target="../slideLayouts/slideLayout342.xml"/><Relationship Id="rId52" Type="http://schemas.openxmlformats.org/officeDocument/2006/relationships/slideLayout" Target="../slideLayouts/slideLayout350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02.xml"/><Relationship Id="rId9" Type="http://schemas.openxmlformats.org/officeDocument/2006/relationships/slideLayout" Target="../slideLayouts/slideLayout307.xml"/><Relationship Id="rId14" Type="http://schemas.openxmlformats.org/officeDocument/2006/relationships/slideLayout" Target="../slideLayouts/slideLayout312.xml"/><Relationship Id="rId22" Type="http://schemas.openxmlformats.org/officeDocument/2006/relationships/slideLayout" Target="../slideLayouts/slideLayout320.xml"/><Relationship Id="rId27" Type="http://schemas.openxmlformats.org/officeDocument/2006/relationships/slideLayout" Target="../slideLayouts/slideLayout325.xml"/><Relationship Id="rId30" Type="http://schemas.openxmlformats.org/officeDocument/2006/relationships/slideLayout" Target="../slideLayouts/slideLayout328.xml"/><Relationship Id="rId35" Type="http://schemas.openxmlformats.org/officeDocument/2006/relationships/slideLayout" Target="../slideLayouts/slideLayout333.xml"/><Relationship Id="rId43" Type="http://schemas.openxmlformats.org/officeDocument/2006/relationships/slideLayout" Target="../slideLayouts/slideLayout341.xml"/><Relationship Id="rId48" Type="http://schemas.openxmlformats.org/officeDocument/2006/relationships/slideLayout" Target="../slideLayouts/slideLayout346.xml"/><Relationship Id="rId56" Type="http://schemas.openxmlformats.org/officeDocument/2006/relationships/slideLayout" Target="../slideLayouts/slideLayout354.xml"/><Relationship Id="rId8" Type="http://schemas.openxmlformats.org/officeDocument/2006/relationships/slideLayout" Target="../slideLayouts/slideLayout306.xml"/><Relationship Id="rId51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01.xml"/><Relationship Id="rId12" Type="http://schemas.openxmlformats.org/officeDocument/2006/relationships/slideLayout" Target="../slideLayouts/slideLayout310.xml"/><Relationship Id="rId17" Type="http://schemas.openxmlformats.org/officeDocument/2006/relationships/slideLayout" Target="../slideLayouts/slideLayout315.xml"/><Relationship Id="rId25" Type="http://schemas.openxmlformats.org/officeDocument/2006/relationships/slideLayout" Target="../slideLayouts/slideLayout323.xml"/><Relationship Id="rId33" Type="http://schemas.openxmlformats.org/officeDocument/2006/relationships/slideLayout" Target="../slideLayouts/slideLayout331.xml"/><Relationship Id="rId38" Type="http://schemas.openxmlformats.org/officeDocument/2006/relationships/slideLayout" Target="../slideLayouts/slideLayout336.xml"/><Relationship Id="rId46" Type="http://schemas.openxmlformats.org/officeDocument/2006/relationships/slideLayout" Target="../slideLayouts/slideLayout344.xml"/><Relationship Id="rId5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9.xml"/><Relationship Id="rId18" Type="http://schemas.openxmlformats.org/officeDocument/2006/relationships/slideLayout" Target="../slideLayouts/slideLayout374.xml"/><Relationship Id="rId26" Type="http://schemas.openxmlformats.org/officeDocument/2006/relationships/slideLayout" Target="../slideLayouts/slideLayout382.xml"/><Relationship Id="rId39" Type="http://schemas.openxmlformats.org/officeDocument/2006/relationships/slideLayout" Target="../slideLayouts/slideLayout395.xml"/><Relationship Id="rId21" Type="http://schemas.openxmlformats.org/officeDocument/2006/relationships/slideLayout" Target="../slideLayouts/slideLayout377.xml"/><Relationship Id="rId34" Type="http://schemas.openxmlformats.org/officeDocument/2006/relationships/slideLayout" Target="../slideLayouts/slideLayout390.xml"/><Relationship Id="rId42" Type="http://schemas.openxmlformats.org/officeDocument/2006/relationships/slideLayout" Target="../slideLayouts/slideLayout398.xml"/><Relationship Id="rId47" Type="http://schemas.openxmlformats.org/officeDocument/2006/relationships/slideLayout" Target="../slideLayouts/slideLayout403.xml"/><Relationship Id="rId50" Type="http://schemas.openxmlformats.org/officeDocument/2006/relationships/slideLayout" Target="../slideLayouts/slideLayout406.xml"/><Relationship Id="rId55" Type="http://schemas.openxmlformats.org/officeDocument/2006/relationships/slideLayout" Target="../slideLayouts/slideLayout411.xml"/><Relationship Id="rId7" Type="http://schemas.openxmlformats.org/officeDocument/2006/relationships/slideLayout" Target="../slideLayouts/slideLayout363.xml"/><Relationship Id="rId2" Type="http://schemas.openxmlformats.org/officeDocument/2006/relationships/slideLayout" Target="../slideLayouts/slideLayout358.xml"/><Relationship Id="rId16" Type="http://schemas.openxmlformats.org/officeDocument/2006/relationships/slideLayout" Target="../slideLayouts/slideLayout372.xml"/><Relationship Id="rId20" Type="http://schemas.openxmlformats.org/officeDocument/2006/relationships/slideLayout" Target="../slideLayouts/slideLayout376.xml"/><Relationship Id="rId29" Type="http://schemas.openxmlformats.org/officeDocument/2006/relationships/slideLayout" Target="../slideLayouts/slideLayout385.xml"/><Relationship Id="rId41" Type="http://schemas.openxmlformats.org/officeDocument/2006/relationships/slideLayout" Target="../slideLayouts/slideLayout397.xml"/><Relationship Id="rId54" Type="http://schemas.openxmlformats.org/officeDocument/2006/relationships/slideLayout" Target="../slideLayouts/slideLayout410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357.xml"/><Relationship Id="rId6" Type="http://schemas.openxmlformats.org/officeDocument/2006/relationships/slideLayout" Target="../slideLayouts/slideLayout362.xml"/><Relationship Id="rId11" Type="http://schemas.openxmlformats.org/officeDocument/2006/relationships/slideLayout" Target="../slideLayouts/slideLayout367.xml"/><Relationship Id="rId24" Type="http://schemas.openxmlformats.org/officeDocument/2006/relationships/slideLayout" Target="../slideLayouts/slideLayout380.xml"/><Relationship Id="rId32" Type="http://schemas.openxmlformats.org/officeDocument/2006/relationships/slideLayout" Target="../slideLayouts/slideLayout388.xml"/><Relationship Id="rId37" Type="http://schemas.openxmlformats.org/officeDocument/2006/relationships/slideLayout" Target="../slideLayouts/slideLayout393.xml"/><Relationship Id="rId40" Type="http://schemas.openxmlformats.org/officeDocument/2006/relationships/slideLayout" Target="../slideLayouts/slideLayout396.xml"/><Relationship Id="rId45" Type="http://schemas.openxmlformats.org/officeDocument/2006/relationships/slideLayout" Target="../slideLayouts/slideLayout401.xml"/><Relationship Id="rId53" Type="http://schemas.openxmlformats.org/officeDocument/2006/relationships/slideLayout" Target="../slideLayouts/slideLayout409.xml"/><Relationship Id="rId58" Type="http://schemas.openxmlformats.org/officeDocument/2006/relationships/slideLayout" Target="../slideLayouts/slideLayout414.xml"/><Relationship Id="rId5" Type="http://schemas.openxmlformats.org/officeDocument/2006/relationships/slideLayout" Target="../slideLayouts/slideLayout361.xml"/><Relationship Id="rId15" Type="http://schemas.openxmlformats.org/officeDocument/2006/relationships/slideLayout" Target="../slideLayouts/slideLayout371.xml"/><Relationship Id="rId23" Type="http://schemas.openxmlformats.org/officeDocument/2006/relationships/slideLayout" Target="../slideLayouts/slideLayout379.xml"/><Relationship Id="rId28" Type="http://schemas.openxmlformats.org/officeDocument/2006/relationships/slideLayout" Target="../slideLayouts/slideLayout384.xml"/><Relationship Id="rId36" Type="http://schemas.openxmlformats.org/officeDocument/2006/relationships/slideLayout" Target="../slideLayouts/slideLayout392.xml"/><Relationship Id="rId49" Type="http://schemas.openxmlformats.org/officeDocument/2006/relationships/slideLayout" Target="../slideLayouts/slideLayout405.xml"/><Relationship Id="rId57" Type="http://schemas.openxmlformats.org/officeDocument/2006/relationships/slideLayout" Target="../slideLayouts/slideLayout413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66.xml"/><Relationship Id="rId19" Type="http://schemas.openxmlformats.org/officeDocument/2006/relationships/slideLayout" Target="../slideLayouts/slideLayout375.xml"/><Relationship Id="rId31" Type="http://schemas.openxmlformats.org/officeDocument/2006/relationships/slideLayout" Target="../slideLayouts/slideLayout387.xml"/><Relationship Id="rId44" Type="http://schemas.openxmlformats.org/officeDocument/2006/relationships/slideLayout" Target="../slideLayouts/slideLayout400.xml"/><Relationship Id="rId52" Type="http://schemas.openxmlformats.org/officeDocument/2006/relationships/slideLayout" Target="../slideLayouts/slideLayout408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360.xml"/><Relationship Id="rId9" Type="http://schemas.openxmlformats.org/officeDocument/2006/relationships/slideLayout" Target="../slideLayouts/slideLayout365.xml"/><Relationship Id="rId14" Type="http://schemas.openxmlformats.org/officeDocument/2006/relationships/slideLayout" Target="../slideLayouts/slideLayout370.xml"/><Relationship Id="rId22" Type="http://schemas.openxmlformats.org/officeDocument/2006/relationships/slideLayout" Target="../slideLayouts/slideLayout378.xml"/><Relationship Id="rId27" Type="http://schemas.openxmlformats.org/officeDocument/2006/relationships/slideLayout" Target="../slideLayouts/slideLayout383.xml"/><Relationship Id="rId30" Type="http://schemas.openxmlformats.org/officeDocument/2006/relationships/slideLayout" Target="../slideLayouts/slideLayout386.xml"/><Relationship Id="rId35" Type="http://schemas.openxmlformats.org/officeDocument/2006/relationships/slideLayout" Target="../slideLayouts/slideLayout391.xml"/><Relationship Id="rId43" Type="http://schemas.openxmlformats.org/officeDocument/2006/relationships/slideLayout" Target="../slideLayouts/slideLayout399.xml"/><Relationship Id="rId48" Type="http://schemas.openxmlformats.org/officeDocument/2006/relationships/slideLayout" Target="../slideLayouts/slideLayout404.xml"/><Relationship Id="rId56" Type="http://schemas.openxmlformats.org/officeDocument/2006/relationships/slideLayout" Target="../slideLayouts/slideLayout412.xml"/><Relationship Id="rId8" Type="http://schemas.openxmlformats.org/officeDocument/2006/relationships/slideLayout" Target="../slideLayouts/slideLayout364.xml"/><Relationship Id="rId51" Type="http://schemas.openxmlformats.org/officeDocument/2006/relationships/slideLayout" Target="../slideLayouts/slideLayout407.xml"/><Relationship Id="rId3" Type="http://schemas.openxmlformats.org/officeDocument/2006/relationships/slideLayout" Target="../slideLayouts/slideLayout359.xml"/><Relationship Id="rId12" Type="http://schemas.openxmlformats.org/officeDocument/2006/relationships/slideLayout" Target="../slideLayouts/slideLayout368.xml"/><Relationship Id="rId17" Type="http://schemas.openxmlformats.org/officeDocument/2006/relationships/slideLayout" Target="../slideLayouts/slideLayout373.xml"/><Relationship Id="rId25" Type="http://schemas.openxmlformats.org/officeDocument/2006/relationships/slideLayout" Target="../slideLayouts/slideLayout381.xml"/><Relationship Id="rId33" Type="http://schemas.openxmlformats.org/officeDocument/2006/relationships/slideLayout" Target="../slideLayouts/slideLayout389.xml"/><Relationship Id="rId38" Type="http://schemas.openxmlformats.org/officeDocument/2006/relationships/slideLayout" Target="../slideLayouts/slideLayout394.xml"/><Relationship Id="rId46" Type="http://schemas.openxmlformats.org/officeDocument/2006/relationships/slideLayout" Target="../slideLayouts/slideLayout402.xml"/><Relationship Id="rId5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7.xml"/><Relationship Id="rId18" Type="http://schemas.openxmlformats.org/officeDocument/2006/relationships/slideLayout" Target="../slideLayouts/slideLayout432.xml"/><Relationship Id="rId26" Type="http://schemas.openxmlformats.org/officeDocument/2006/relationships/slideLayout" Target="../slideLayouts/slideLayout440.xml"/><Relationship Id="rId39" Type="http://schemas.openxmlformats.org/officeDocument/2006/relationships/slideLayout" Target="../slideLayouts/slideLayout453.xml"/><Relationship Id="rId21" Type="http://schemas.openxmlformats.org/officeDocument/2006/relationships/slideLayout" Target="../slideLayouts/slideLayout435.xml"/><Relationship Id="rId34" Type="http://schemas.openxmlformats.org/officeDocument/2006/relationships/slideLayout" Target="../slideLayouts/slideLayout448.xml"/><Relationship Id="rId42" Type="http://schemas.openxmlformats.org/officeDocument/2006/relationships/slideLayout" Target="../slideLayouts/slideLayout456.xml"/><Relationship Id="rId47" Type="http://schemas.openxmlformats.org/officeDocument/2006/relationships/slideLayout" Target="../slideLayouts/slideLayout461.xml"/><Relationship Id="rId50" Type="http://schemas.openxmlformats.org/officeDocument/2006/relationships/slideLayout" Target="../slideLayouts/slideLayout464.xml"/><Relationship Id="rId55" Type="http://schemas.openxmlformats.org/officeDocument/2006/relationships/slideLayout" Target="../slideLayouts/slideLayout469.xml"/><Relationship Id="rId7" Type="http://schemas.openxmlformats.org/officeDocument/2006/relationships/slideLayout" Target="../slideLayouts/slideLayout421.xml"/><Relationship Id="rId2" Type="http://schemas.openxmlformats.org/officeDocument/2006/relationships/slideLayout" Target="../slideLayouts/slideLayout416.xml"/><Relationship Id="rId16" Type="http://schemas.openxmlformats.org/officeDocument/2006/relationships/slideLayout" Target="../slideLayouts/slideLayout430.xml"/><Relationship Id="rId20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3.xml"/><Relationship Id="rId41" Type="http://schemas.openxmlformats.org/officeDocument/2006/relationships/slideLayout" Target="../slideLayouts/slideLayout455.xml"/><Relationship Id="rId54" Type="http://schemas.openxmlformats.org/officeDocument/2006/relationships/slideLayout" Target="../slideLayouts/slideLayout4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15.xml"/><Relationship Id="rId6" Type="http://schemas.openxmlformats.org/officeDocument/2006/relationships/slideLayout" Target="../slideLayouts/slideLayout420.xml"/><Relationship Id="rId11" Type="http://schemas.openxmlformats.org/officeDocument/2006/relationships/slideLayout" Target="../slideLayouts/slideLayout425.xml"/><Relationship Id="rId24" Type="http://schemas.openxmlformats.org/officeDocument/2006/relationships/slideLayout" Target="../slideLayouts/slideLayout438.xml"/><Relationship Id="rId32" Type="http://schemas.openxmlformats.org/officeDocument/2006/relationships/slideLayout" Target="../slideLayouts/slideLayout446.xml"/><Relationship Id="rId37" Type="http://schemas.openxmlformats.org/officeDocument/2006/relationships/slideLayout" Target="../slideLayouts/slideLayout451.xml"/><Relationship Id="rId40" Type="http://schemas.openxmlformats.org/officeDocument/2006/relationships/slideLayout" Target="../slideLayouts/slideLayout454.xml"/><Relationship Id="rId45" Type="http://schemas.openxmlformats.org/officeDocument/2006/relationships/slideLayout" Target="../slideLayouts/slideLayout459.xml"/><Relationship Id="rId53" Type="http://schemas.openxmlformats.org/officeDocument/2006/relationships/slideLayout" Target="../slideLayouts/slideLayout467.xml"/><Relationship Id="rId58" Type="http://schemas.openxmlformats.org/officeDocument/2006/relationships/slideLayout" Target="../slideLayouts/slideLayout472.xml"/><Relationship Id="rId5" Type="http://schemas.openxmlformats.org/officeDocument/2006/relationships/slideLayout" Target="../slideLayouts/slideLayout419.xml"/><Relationship Id="rId15" Type="http://schemas.openxmlformats.org/officeDocument/2006/relationships/slideLayout" Target="../slideLayouts/slideLayout429.xml"/><Relationship Id="rId23" Type="http://schemas.openxmlformats.org/officeDocument/2006/relationships/slideLayout" Target="../slideLayouts/slideLayout437.xml"/><Relationship Id="rId28" Type="http://schemas.openxmlformats.org/officeDocument/2006/relationships/slideLayout" Target="../slideLayouts/slideLayout442.xml"/><Relationship Id="rId36" Type="http://schemas.openxmlformats.org/officeDocument/2006/relationships/slideLayout" Target="../slideLayouts/slideLayout450.xml"/><Relationship Id="rId49" Type="http://schemas.openxmlformats.org/officeDocument/2006/relationships/slideLayout" Target="../slideLayouts/slideLayout463.xml"/><Relationship Id="rId57" Type="http://schemas.openxmlformats.org/officeDocument/2006/relationships/slideLayout" Target="../slideLayouts/slideLayout4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24.xml"/><Relationship Id="rId19" Type="http://schemas.openxmlformats.org/officeDocument/2006/relationships/slideLayout" Target="../slideLayouts/slideLayout433.xml"/><Relationship Id="rId31" Type="http://schemas.openxmlformats.org/officeDocument/2006/relationships/slideLayout" Target="../slideLayouts/slideLayout445.xml"/><Relationship Id="rId44" Type="http://schemas.openxmlformats.org/officeDocument/2006/relationships/slideLayout" Target="../slideLayouts/slideLayout458.xml"/><Relationship Id="rId52" Type="http://schemas.openxmlformats.org/officeDocument/2006/relationships/slideLayout" Target="../slideLayouts/slideLayout466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18.xml"/><Relationship Id="rId9" Type="http://schemas.openxmlformats.org/officeDocument/2006/relationships/slideLayout" Target="../slideLayouts/slideLayout423.xml"/><Relationship Id="rId14" Type="http://schemas.openxmlformats.org/officeDocument/2006/relationships/slideLayout" Target="../slideLayouts/slideLayout428.xml"/><Relationship Id="rId22" Type="http://schemas.openxmlformats.org/officeDocument/2006/relationships/slideLayout" Target="../slideLayouts/slideLayout436.xml"/><Relationship Id="rId27" Type="http://schemas.openxmlformats.org/officeDocument/2006/relationships/slideLayout" Target="../slideLayouts/slideLayout441.xml"/><Relationship Id="rId30" Type="http://schemas.openxmlformats.org/officeDocument/2006/relationships/slideLayout" Target="../slideLayouts/slideLayout444.xml"/><Relationship Id="rId35" Type="http://schemas.openxmlformats.org/officeDocument/2006/relationships/slideLayout" Target="../slideLayouts/slideLayout449.xml"/><Relationship Id="rId43" Type="http://schemas.openxmlformats.org/officeDocument/2006/relationships/slideLayout" Target="../slideLayouts/slideLayout457.xml"/><Relationship Id="rId48" Type="http://schemas.openxmlformats.org/officeDocument/2006/relationships/slideLayout" Target="../slideLayouts/slideLayout462.xml"/><Relationship Id="rId56" Type="http://schemas.openxmlformats.org/officeDocument/2006/relationships/slideLayout" Target="../slideLayouts/slideLayout470.xml"/><Relationship Id="rId8" Type="http://schemas.openxmlformats.org/officeDocument/2006/relationships/slideLayout" Target="../slideLayouts/slideLayout422.xml"/><Relationship Id="rId51" Type="http://schemas.openxmlformats.org/officeDocument/2006/relationships/slideLayout" Target="../slideLayouts/slideLayout465.xml"/><Relationship Id="rId3" Type="http://schemas.openxmlformats.org/officeDocument/2006/relationships/slideLayout" Target="../slideLayouts/slideLayout417.xml"/><Relationship Id="rId12" Type="http://schemas.openxmlformats.org/officeDocument/2006/relationships/slideLayout" Target="../slideLayouts/slideLayout426.xml"/><Relationship Id="rId17" Type="http://schemas.openxmlformats.org/officeDocument/2006/relationships/slideLayout" Target="../slideLayouts/slideLayout431.xml"/><Relationship Id="rId25" Type="http://schemas.openxmlformats.org/officeDocument/2006/relationships/slideLayout" Target="../slideLayouts/slideLayout439.xml"/><Relationship Id="rId33" Type="http://schemas.openxmlformats.org/officeDocument/2006/relationships/slideLayout" Target="../slideLayouts/slideLayout447.xml"/><Relationship Id="rId38" Type="http://schemas.openxmlformats.org/officeDocument/2006/relationships/slideLayout" Target="../slideLayouts/slideLayout452.xml"/><Relationship Id="rId46" Type="http://schemas.openxmlformats.org/officeDocument/2006/relationships/slideLayout" Target="../slideLayouts/slideLayout460.xml"/><Relationship Id="rId5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85.xml"/><Relationship Id="rId18" Type="http://schemas.openxmlformats.org/officeDocument/2006/relationships/slideLayout" Target="../slideLayouts/slideLayout490.xml"/><Relationship Id="rId26" Type="http://schemas.openxmlformats.org/officeDocument/2006/relationships/slideLayout" Target="../slideLayouts/slideLayout498.xml"/><Relationship Id="rId39" Type="http://schemas.openxmlformats.org/officeDocument/2006/relationships/slideLayout" Target="../slideLayouts/slideLayout511.xml"/><Relationship Id="rId21" Type="http://schemas.openxmlformats.org/officeDocument/2006/relationships/slideLayout" Target="../slideLayouts/slideLayout493.xml"/><Relationship Id="rId34" Type="http://schemas.openxmlformats.org/officeDocument/2006/relationships/slideLayout" Target="../slideLayouts/slideLayout506.xml"/><Relationship Id="rId42" Type="http://schemas.openxmlformats.org/officeDocument/2006/relationships/slideLayout" Target="../slideLayouts/slideLayout514.xml"/><Relationship Id="rId47" Type="http://schemas.openxmlformats.org/officeDocument/2006/relationships/slideLayout" Target="../slideLayouts/slideLayout519.xml"/><Relationship Id="rId50" Type="http://schemas.openxmlformats.org/officeDocument/2006/relationships/slideLayout" Target="../slideLayouts/slideLayout522.xml"/><Relationship Id="rId55" Type="http://schemas.openxmlformats.org/officeDocument/2006/relationships/slideLayout" Target="../slideLayouts/slideLayout527.xml"/><Relationship Id="rId7" Type="http://schemas.openxmlformats.org/officeDocument/2006/relationships/slideLayout" Target="../slideLayouts/slideLayout479.xml"/><Relationship Id="rId2" Type="http://schemas.openxmlformats.org/officeDocument/2006/relationships/slideLayout" Target="../slideLayouts/slideLayout474.xml"/><Relationship Id="rId16" Type="http://schemas.openxmlformats.org/officeDocument/2006/relationships/slideLayout" Target="../slideLayouts/slideLayout488.xml"/><Relationship Id="rId20" Type="http://schemas.openxmlformats.org/officeDocument/2006/relationships/slideLayout" Target="../slideLayouts/slideLayout492.xml"/><Relationship Id="rId29" Type="http://schemas.openxmlformats.org/officeDocument/2006/relationships/slideLayout" Target="../slideLayouts/slideLayout501.xml"/><Relationship Id="rId41" Type="http://schemas.openxmlformats.org/officeDocument/2006/relationships/slideLayout" Target="../slideLayouts/slideLayout513.xml"/><Relationship Id="rId54" Type="http://schemas.openxmlformats.org/officeDocument/2006/relationships/slideLayout" Target="../slideLayouts/slideLayout5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473.xml"/><Relationship Id="rId6" Type="http://schemas.openxmlformats.org/officeDocument/2006/relationships/slideLayout" Target="../slideLayouts/slideLayout478.xml"/><Relationship Id="rId11" Type="http://schemas.openxmlformats.org/officeDocument/2006/relationships/slideLayout" Target="../slideLayouts/slideLayout483.xml"/><Relationship Id="rId24" Type="http://schemas.openxmlformats.org/officeDocument/2006/relationships/slideLayout" Target="../slideLayouts/slideLayout496.xml"/><Relationship Id="rId32" Type="http://schemas.openxmlformats.org/officeDocument/2006/relationships/slideLayout" Target="../slideLayouts/slideLayout504.xml"/><Relationship Id="rId37" Type="http://schemas.openxmlformats.org/officeDocument/2006/relationships/slideLayout" Target="../slideLayouts/slideLayout509.xml"/><Relationship Id="rId40" Type="http://schemas.openxmlformats.org/officeDocument/2006/relationships/slideLayout" Target="../slideLayouts/slideLayout512.xml"/><Relationship Id="rId45" Type="http://schemas.openxmlformats.org/officeDocument/2006/relationships/slideLayout" Target="../slideLayouts/slideLayout517.xml"/><Relationship Id="rId53" Type="http://schemas.openxmlformats.org/officeDocument/2006/relationships/slideLayout" Target="../slideLayouts/slideLayout525.xml"/><Relationship Id="rId58" Type="http://schemas.openxmlformats.org/officeDocument/2006/relationships/slideLayout" Target="../slideLayouts/slideLayout530.xml"/><Relationship Id="rId5" Type="http://schemas.openxmlformats.org/officeDocument/2006/relationships/slideLayout" Target="../slideLayouts/slideLayout477.xml"/><Relationship Id="rId15" Type="http://schemas.openxmlformats.org/officeDocument/2006/relationships/slideLayout" Target="../slideLayouts/slideLayout487.xml"/><Relationship Id="rId23" Type="http://schemas.openxmlformats.org/officeDocument/2006/relationships/slideLayout" Target="../slideLayouts/slideLayout495.xml"/><Relationship Id="rId28" Type="http://schemas.openxmlformats.org/officeDocument/2006/relationships/slideLayout" Target="../slideLayouts/slideLayout500.xml"/><Relationship Id="rId36" Type="http://schemas.openxmlformats.org/officeDocument/2006/relationships/slideLayout" Target="../slideLayouts/slideLayout508.xml"/><Relationship Id="rId49" Type="http://schemas.openxmlformats.org/officeDocument/2006/relationships/slideLayout" Target="../slideLayouts/slideLayout521.xml"/><Relationship Id="rId57" Type="http://schemas.openxmlformats.org/officeDocument/2006/relationships/slideLayout" Target="../slideLayouts/slideLayout5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482.xml"/><Relationship Id="rId19" Type="http://schemas.openxmlformats.org/officeDocument/2006/relationships/slideLayout" Target="../slideLayouts/slideLayout491.xml"/><Relationship Id="rId31" Type="http://schemas.openxmlformats.org/officeDocument/2006/relationships/slideLayout" Target="../slideLayouts/slideLayout503.xml"/><Relationship Id="rId44" Type="http://schemas.openxmlformats.org/officeDocument/2006/relationships/slideLayout" Target="../slideLayouts/slideLayout516.xml"/><Relationship Id="rId52" Type="http://schemas.openxmlformats.org/officeDocument/2006/relationships/slideLayout" Target="../slideLayouts/slideLayout524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476.xml"/><Relationship Id="rId9" Type="http://schemas.openxmlformats.org/officeDocument/2006/relationships/slideLayout" Target="../slideLayouts/slideLayout481.xml"/><Relationship Id="rId14" Type="http://schemas.openxmlformats.org/officeDocument/2006/relationships/slideLayout" Target="../slideLayouts/slideLayout486.xml"/><Relationship Id="rId22" Type="http://schemas.openxmlformats.org/officeDocument/2006/relationships/slideLayout" Target="../slideLayouts/slideLayout494.xml"/><Relationship Id="rId27" Type="http://schemas.openxmlformats.org/officeDocument/2006/relationships/slideLayout" Target="../slideLayouts/slideLayout499.xml"/><Relationship Id="rId30" Type="http://schemas.openxmlformats.org/officeDocument/2006/relationships/slideLayout" Target="../slideLayouts/slideLayout502.xml"/><Relationship Id="rId35" Type="http://schemas.openxmlformats.org/officeDocument/2006/relationships/slideLayout" Target="../slideLayouts/slideLayout507.xml"/><Relationship Id="rId43" Type="http://schemas.openxmlformats.org/officeDocument/2006/relationships/slideLayout" Target="../slideLayouts/slideLayout515.xml"/><Relationship Id="rId48" Type="http://schemas.openxmlformats.org/officeDocument/2006/relationships/slideLayout" Target="../slideLayouts/slideLayout520.xml"/><Relationship Id="rId56" Type="http://schemas.openxmlformats.org/officeDocument/2006/relationships/slideLayout" Target="../slideLayouts/slideLayout528.xml"/><Relationship Id="rId8" Type="http://schemas.openxmlformats.org/officeDocument/2006/relationships/slideLayout" Target="../slideLayouts/slideLayout480.xml"/><Relationship Id="rId51" Type="http://schemas.openxmlformats.org/officeDocument/2006/relationships/slideLayout" Target="../slideLayouts/slideLayout523.xml"/><Relationship Id="rId3" Type="http://schemas.openxmlformats.org/officeDocument/2006/relationships/slideLayout" Target="../slideLayouts/slideLayout475.xml"/><Relationship Id="rId12" Type="http://schemas.openxmlformats.org/officeDocument/2006/relationships/slideLayout" Target="../slideLayouts/slideLayout484.xml"/><Relationship Id="rId17" Type="http://schemas.openxmlformats.org/officeDocument/2006/relationships/slideLayout" Target="../slideLayouts/slideLayout489.xml"/><Relationship Id="rId25" Type="http://schemas.openxmlformats.org/officeDocument/2006/relationships/slideLayout" Target="../slideLayouts/slideLayout497.xml"/><Relationship Id="rId33" Type="http://schemas.openxmlformats.org/officeDocument/2006/relationships/slideLayout" Target="../slideLayouts/slideLayout505.xml"/><Relationship Id="rId38" Type="http://schemas.openxmlformats.org/officeDocument/2006/relationships/slideLayout" Target="../slideLayouts/slideLayout510.xml"/><Relationship Id="rId46" Type="http://schemas.openxmlformats.org/officeDocument/2006/relationships/slideLayout" Target="../slideLayouts/slideLayout518.xml"/><Relationship Id="rId5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>
                <a:solidFill>
                  <a:schemeClr val="tx1"/>
                </a:solidFill>
              </a:rPr>
              <a:pPr algn="ctr"/>
              <a:t>‹#›</a:t>
            </a:fld>
            <a:endParaRPr lang="en-US" sz="567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28906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889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650" r:id="rId10"/>
    <p:sldLayoutId id="2147483664" r:id="rId11"/>
    <p:sldLayoutId id="2147483678" r:id="rId12"/>
    <p:sldLayoutId id="2147483679" r:id="rId13"/>
    <p:sldLayoutId id="2147483652" r:id="rId14"/>
    <p:sldLayoutId id="2147483665" r:id="rId15"/>
    <p:sldLayoutId id="2147483653" r:id="rId16"/>
    <p:sldLayoutId id="2147483666" r:id="rId17"/>
    <p:sldLayoutId id="2147483654" r:id="rId18"/>
    <p:sldLayoutId id="2147483667" r:id="rId19"/>
    <p:sldLayoutId id="2147483655" r:id="rId20"/>
    <p:sldLayoutId id="2147483734" r:id="rId21"/>
    <p:sldLayoutId id="2147483735" r:id="rId22"/>
    <p:sldLayoutId id="2147483736" r:id="rId23"/>
    <p:sldLayoutId id="2147483844" r:id="rId24"/>
    <p:sldLayoutId id="2147483845" r:id="rId25"/>
    <p:sldLayoutId id="2147483846" r:id="rId26"/>
    <p:sldLayoutId id="2147483847" r:id="rId27"/>
    <p:sldLayoutId id="2147483848" r:id="rId28"/>
    <p:sldLayoutId id="2147483849" r:id="rId29"/>
    <p:sldLayoutId id="2147483850" r:id="rId30"/>
    <p:sldLayoutId id="2147483851" r:id="rId31"/>
    <p:sldLayoutId id="2147483852" r:id="rId32"/>
    <p:sldLayoutId id="2147483853" r:id="rId33"/>
    <p:sldLayoutId id="2147483854" r:id="rId34"/>
    <p:sldLayoutId id="2147483855" r:id="rId35"/>
    <p:sldLayoutId id="2147483856" r:id="rId36"/>
    <p:sldLayoutId id="2147483857" r:id="rId37"/>
    <p:sldLayoutId id="2147483858" r:id="rId38"/>
    <p:sldLayoutId id="2147483859" r:id="rId39"/>
    <p:sldLayoutId id="2147483860" r:id="rId40"/>
    <p:sldLayoutId id="2147483861" r:id="rId41"/>
    <p:sldLayoutId id="2147483862" r:id="rId42"/>
    <p:sldLayoutId id="2147483863" r:id="rId43"/>
    <p:sldLayoutId id="2147483864" r:id="rId44"/>
    <p:sldLayoutId id="2147483865" r:id="rId45"/>
    <p:sldLayoutId id="2147483866" r:id="rId46"/>
    <p:sldLayoutId id="2147483867" r:id="rId47"/>
    <p:sldLayoutId id="2147483868" r:id="rId48"/>
    <p:sldLayoutId id="2147483869" r:id="rId49"/>
    <p:sldLayoutId id="2147483870" r:id="rId50"/>
    <p:sldLayoutId id="2147483871" r:id="rId51"/>
    <p:sldLayoutId id="2147483872" r:id="rId52"/>
    <p:sldLayoutId id="2147483873" r:id="rId53"/>
    <p:sldLayoutId id="2147483874" r:id="rId54"/>
    <p:sldLayoutId id="2147483875" r:id="rId55"/>
    <p:sldLayoutId id="2147483876" r:id="rId56"/>
    <p:sldLayoutId id="2147483877" r:id="rId57"/>
    <p:sldLayoutId id="2147483878" r:id="rId58"/>
    <p:sldLayoutId id="2147483879" r:id="rId59"/>
    <p:sldLayoutId id="2147483880" r:id="rId60"/>
    <p:sldLayoutId id="2147483881" r:id="rId61"/>
    <p:sldLayoutId id="2147483882" r:id="rId62"/>
    <p:sldLayoutId id="2147483883" r:id="rId63"/>
    <p:sldLayoutId id="2147483884" r:id="rId64"/>
    <p:sldLayoutId id="2147483885" r:id="rId65"/>
    <p:sldLayoutId id="2147483886" r:id="rId66"/>
    <p:sldLayoutId id="2147483897" r:id="rId6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97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2" r:id="rId1"/>
    <p:sldLayoutId id="2147484313" r:id="rId2"/>
    <p:sldLayoutId id="2147484314" r:id="rId3"/>
    <p:sldLayoutId id="2147484315" r:id="rId4"/>
    <p:sldLayoutId id="2147484316" r:id="rId5"/>
    <p:sldLayoutId id="2147484317" r:id="rId6"/>
    <p:sldLayoutId id="2147484318" r:id="rId7"/>
    <p:sldLayoutId id="2147484319" r:id="rId8"/>
    <p:sldLayoutId id="2147484320" r:id="rId9"/>
    <p:sldLayoutId id="2147484321" r:id="rId10"/>
    <p:sldLayoutId id="2147484322" r:id="rId11"/>
    <p:sldLayoutId id="2147484323" r:id="rId12"/>
    <p:sldLayoutId id="2147484324" r:id="rId13"/>
    <p:sldLayoutId id="2147484325" r:id="rId14"/>
    <p:sldLayoutId id="2147484326" r:id="rId15"/>
    <p:sldLayoutId id="2147484327" r:id="rId16"/>
    <p:sldLayoutId id="2147484328" r:id="rId17"/>
    <p:sldLayoutId id="2147484329" r:id="rId18"/>
    <p:sldLayoutId id="2147484330" r:id="rId19"/>
    <p:sldLayoutId id="2147484331" r:id="rId20"/>
    <p:sldLayoutId id="2147484332" r:id="rId21"/>
    <p:sldLayoutId id="2147484333" r:id="rId22"/>
    <p:sldLayoutId id="2147484334" r:id="rId23"/>
    <p:sldLayoutId id="2147484335" r:id="rId24"/>
    <p:sldLayoutId id="2147484336" r:id="rId25"/>
    <p:sldLayoutId id="2147484337" r:id="rId26"/>
    <p:sldLayoutId id="2147484338" r:id="rId27"/>
    <p:sldLayoutId id="2147484339" r:id="rId28"/>
    <p:sldLayoutId id="2147484340" r:id="rId29"/>
    <p:sldLayoutId id="2147484341" r:id="rId30"/>
    <p:sldLayoutId id="2147484342" r:id="rId31"/>
    <p:sldLayoutId id="2147484343" r:id="rId32"/>
    <p:sldLayoutId id="2147484344" r:id="rId33"/>
    <p:sldLayoutId id="2147484345" r:id="rId34"/>
    <p:sldLayoutId id="2147484346" r:id="rId35"/>
    <p:sldLayoutId id="2147484347" r:id="rId36"/>
    <p:sldLayoutId id="2147484348" r:id="rId37"/>
    <p:sldLayoutId id="2147484349" r:id="rId38"/>
    <p:sldLayoutId id="2147484350" r:id="rId39"/>
    <p:sldLayoutId id="2147484351" r:id="rId40"/>
    <p:sldLayoutId id="2147484352" r:id="rId41"/>
    <p:sldLayoutId id="2147484353" r:id="rId42"/>
    <p:sldLayoutId id="2147484354" r:id="rId43"/>
    <p:sldLayoutId id="2147484355" r:id="rId44"/>
    <p:sldLayoutId id="2147484356" r:id="rId45"/>
    <p:sldLayoutId id="2147484357" r:id="rId46"/>
    <p:sldLayoutId id="2147484358" r:id="rId47"/>
    <p:sldLayoutId id="2147484359" r:id="rId48"/>
    <p:sldLayoutId id="2147484360" r:id="rId49"/>
    <p:sldLayoutId id="2147484361" r:id="rId50"/>
    <p:sldLayoutId id="2147484362" r:id="rId51"/>
    <p:sldLayoutId id="2147484363" r:id="rId52"/>
    <p:sldLayoutId id="2147484364" r:id="rId53"/>
    <p:sldLayoutId id="2147484365" r:id="rId54"/>
    <p:sldLayoutId id="2147484366" r:id="rId55"/>
    <p:sldLayoutId id="2147484367" r:id="rId56"/>
    <p:sldLayoutId id="2147484368" r:id="rId57"/>
    <p:sldLayoutId id="2147484369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60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60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567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6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567" smtClean="0"/>
              <a:pPr algn="ctr"/>
              <a:t>‹#›</a:t>
            </a:fld>
            <a:endParaRPr lang="en-US" sz="567" dirty="0"/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5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67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7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endParaRPr lang="en-US" sz="1512"/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4"/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5035235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5240258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5449973" y="2954971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36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5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2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536"/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752" r:id="rId13"/>
    <p:sldLayoutId id="2147483753" r:id="rId14"/>
    <p:sldLayoutId id="2147483754" r:id="rId15"/>
    <p:sldLayoutId id="2147483755" r:id="rId16"/>
    <p:sldLayoutId id="2147483774" r:id="rId17"/>
    <p:sldLayoutId id="2147483756" r:id="rId18"/>
    <p:sldLayoutId id="2147483775" r:id="rId19"/>
    <p:sldLayoutId id="2147483757" r:id="rId20"/>
    <p:sldLayoutId id="2147483776" r:id="rId21"/>
    <p:sldLayoutId id="2147483758" r:id="rId22"/>
    <p:sldLayoutId id="2147483777" r:id="rId23"/>
    <p:sldLayoutId id="2147483759" r:id="rId24"/>
    <p:sldLayoutId id="2147483778" r:id="rId25"/>
    <p:sldLayoutId id="2147483760" r:id="rId26"/>
    <p:sldLayoutId id="2147483779" r:id="rId27"/>
    <p:sldLayoutId id="2147483761" r:id="rId28"/>
    <p:sldLayoutId id="2147483780" r:id="rId29"/>
    <p:sldLayoutId id="2147483762" r:id="rId30"/>
    <p:sldLayoutId id="2147483781" r:id="rId31"/>
    <p:sldLayoutId id="2147483763" r:id="rId32"/>
    <p:sldLayoutId id="2147483782" r:id="rId33"/>
    <p:sldLayoutId id="2147483764" r:id="rId34"/>
    <p:sldLayoutId id="2147483783" r:id="rId35"/>
    <p:sldLayoutId id="2147483765" r:id="rId36"/>
    <p:sldLayoutId id="2147483784" r:id="rId37"/>
    <p:sldLayoutId id="2147483785" r:id="rId38"/>
    <p:sldLayoutId id="2147483766" r:id="rId39"/>
    <p:sldLayoutId id="2147483768" r:id="rId40"/>
    <p:sldLayoutId id="2147483786" r:id="rId41"/>
    <p:sldLayoutId id="2147483788" r:id="rId42"/>
    <p:sldLayoutId id="2147483769" r:id="rId43"/>
    <p:sldLayoutId id="2147483767" r:id="rId44"/>
    <p:sldLayoutId id="2147483787" r:id="rId45"/>
    <p:sldLayoutId id="2147483771" r:id="rId46"/>
    <p:sldLayoutId id="2147483773" r:id="rId47"/>
    <p:sldLayoutId id="2147483792" r:id="rId48"/>
    <p:sldLayoutId id="2147483793" r:id="rId49"/>
    <p:sldLayoutId id="2147483794" r:id="rId50"/>
    <p:sldLayoutId id="2147483795" r:id="rId51"/>
    <p:sldLayoutId id="2147483796" r:id="rId52"/>
    <p:sldLayoutId id="2147483797" r:id="rId53"/>
    <p:sldLayoutId id="2147483798" r:id="rId54"/>
    <p:sldLayoutId id="2147483842" r:id="rId55"/>
    <p:sldLayoutId id="2147483841" r:id="rId56"/>
    <p:sldLayoutId id="2147483843" r:id="rId57"/>
  </p:sldLayoutIdLst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861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  <p:sldLayoutId id="2147483901" r:id="rId3"/>
    <p:sldLayoutId id="2147483902" r:id="rId4"/>
    <p:sldLayoutId id="2147483903" r:id="rId5"/>
    <p:sldLayoutId id="2147483904" r:id="rId6"/>
    <p:sldLayoutId id="2147483905" r:id="rId7"/>
    <p:sldLayoutId id="2147483906" r:id="rId8"/>
    <p:sldLayoutId id="2147483907" r:id="rId9"/>
    <p:sldLayoutId id="2147483908" r:id="rId10"/>
    <p:sldLayoutId id="2147483909" r:id="rId11"/>
    <p:sldLayoutId id="2147483910" r:id="rId12"/>
    <p:sldLayoutId id="2147483911" r:id="rId13"/>
    <p:sldLayoutId id="2147483912" r:id="rId14"/>
    <p:sldLayoutId id="2147483913" r:id="rId15"/>
    <p:sldLayoutId id="2147483914" r:id="rId16"/>
    <p:sldLayoutId id="2147483915" r:id="rId17"/>
    <p:sldLayoutId id="2147483916" r:id="rId18"/>
    <p:sldLayoutId id="2147483917" r:id="rId19"/>
    <p:sldLayoutId id="2147483918" r:id="rId20"/>
    <p:sldLayoutId id="2147483919" r:id="rId21"/>
    <p:sldLayoutId id="2147483920" r:id="rId22"/>
    <p:sldLayoutId id="2147483921" r:id="rId23"/>
    <p:sldLayoutId id="2147483922" r:id="rId24"/>
    <p:sldLayoutId id="2147483923" r:id="rId25"/>
    <p:sldLayoutId id="2147483924" r:id="rId26"/>
    <p:sldLayoutId id="2147483925" r:id="rId27"/>
    <p:sldLayoutId id="2147483926" r:id="rId28"/>
    <p:sldLayoutId id="2147483927" r:id="rId29"/>
    <p:sldLayoutId id="2147483928" r:id="rId30"/>
    <p:sldLayoutId id="2147483929" r:id="rId31"/>
    <p:sldLayoutId id="2147483930" r:id="rId32"/>
    <p:sldLayoutId id="2147483931" r:id="rId33"/>
    <p:sldLayoutId id="2147483932" r:id="rId34"/>
    <p:sldLayoutId id="2147483933" r:id="rId35"/>
    <p:sldLayoutId id="2147483934" r:id="rId36"/>
    <p:sldLayoutId id="2147483935" r:id="rId37"/>
    <p:sldLayoutId id="2147483936" r:id="rId38"/>
    <p:sldLayoutId id="2147483937" r:id="rId39"/>
    <p:sldLayoutId id="2147483938" r:id="rId40"/>
    <p:sldLayoutId id="2147483939" r:id="rId41"/>
    <p:sldLayoutId id="2147483940" r:id="rId42"/>
    <p:sldLayoutId id="2147483941" r:id="rId43"/>
    <p:sldLayoutId id="2147483942" r:id="rId44"/>
    <p:sldLayoutId id="2147483943" r:id="rId45"/>
    <p:sldLayoutId id="2147483944" r:id="rId46"/>
    <p:sldLayoutId id="2147483945" r:id="rId47"/>
    <p:sldLayoutId id="2147483946" r:id="rId48"/>
    <p:sldLayoutId id="2147483947" r:id="rId49"/>
    <p:sldLayoutId id="2147483948" r:id="rId50"/>
    <p:sldLayoutId id="2147483949" r:id="rId51"/>
    <p:sldLayoutId id="2147483950" r:id="rId52"/>
    <p:sldLayoutId id="2147483951" r:id="rId53"/>
    <p:sldLayoutId id="2147483952" r:id="rId54"/>
    <p:sldLayoutId id="2147483953" r:id="rId55"/>
    <p:sldLayoutId id="2147483954" r:id="rId56"/>
    <p:sldLayoutId id="2147483955" r:id="rId57"/>
    <p:sldLayoutId id="2147483956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6074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  <p:sldLayoutId id="2147483969" r:id="rId12"/>
    <p:sldLayoutId id="2147483970" r:id="rId13"/>
    <p:sldLayoutId id="2147483971" r:id="rId14"/>
    <p:sldLayoutId id="2147483972" r:id="rId15"/>
    <p:sldLayoutId id="2147483973" r:id="rId16"/>
    <p:sldLayoutId id="2147483974" r:id="rId17"/>
    <p:sldLayoutId id="2147483975" r:id="rId18"/>
    <p:sldLayoutId id="2147483976" r:id="rId19"/>
    <p:sldLayoutId id="2147483977" r:id="rId20"/>
    <p:sldLayoutId id="2147483978" r:id="rId21"/>
    <p:sldLayoutId id="2147483979" r:id="rId22"/>
    <p:sldLayoutId id="2147483980" r:id="rId23"/>
    <p:sldLayoutId id="2147483981" r:id="rId24"/>
    <p:sldLayoutId id="2147483982" r:id="rId25"/>
    <p:sldLayoutId id="2147483983" r:id="rId26"/>
    <p:sldLayoutId id="2147483984" r:id="rId27"/>
    <p:sldLayoutId id="2147483985" r:id="rId28"/>
    <p:sldLayoutId id="2147483986" r:id="rId29"/>
    <p:sldLayoutId id="2147483987" r:id="rId30"/>
    <p:sldLayoutId id="2147483988" r:id="rId31"/>
    <p:sldLayoutId id="2147483989" r:id="rId32"/>
    <p:sldLayoutId id="2147483990" r:id="rId33"/>
    <p:sldLayoutId id="2147483991" r:id="rId34"/>
    <p:sldLayoutId id="2147483992" r:id="rId35"/>
    <p:sldLayoutId id="2147483993" r:id="rId36"/>
    <p:sldLayoutId id="2147483994" r:id="rId37"/>
    <p:sldLayoutId id="2147483995" r:id="rId38"/>
    <p:sldLayoutId id="2147483996" r:id="rId39"/>
    <p:sldLayoutId id="2147483997" r:id="rId40"/>
    <p:sldLayoutId id="2147483998" r:id="rId41"/>
    <p:sldLayoutId id="2147483999" r:id="rId42"/>
    <p:sldLayoutId id="2147484000" r:id="rId43"/>
    <p:sldLayoutId id="2147484001" r:id="rId44"/>
    <p:sldLayoutId id="2147484002" r:id="rId45"/>
    <p:sldLayoutId id="2147484003" r:id="rId46"/>
    <p:sldLayoutId id="2147484004" r:id="rId47"/>
    <p:sldLayoutId id="2147484005" r:id="rId48"/>
    <p:sldLayoutId id="2147484006" r:id="rId49"/>
    <p:sldLayoutId id="2147484007" r:id="rId50"/>
    <p:sldLayoutId id="2147484008" r:id="rId51"/>
    <p:sldLayoutId id="2147484009" r:id="rId52"/>
    <p:sldLayoutId id="2147484010" r:id="rId53"/>
    <p:sldLayoutId id="2147484011" r:id="rId54"/>
    <p:sldLayoutId id="2147484012" r:id="rId55"/>
    <p:sldLayoutId id="2147484013" r:id="rId56"/>
    <p:sldLayoutId id="2147484014" r:id="rId57"/>
    <p:sldLayoutId id="2147484015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49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  <p:sldLayoutId id="2147484029" r:id="rId13"/>
    <p:sldLayoutId id="2147484030" r:id="rId14"/>
    <p:sldLayoutId id="2147484031" r:id="rId15"/>
    <p:sldLayoutId id="2147484032" r:id="rId16"/>
    <p:sldLayoutId id="2147484033" r:id="rId17"/>
    <p:sldLayoutId id="2147484034" r:id="rId18"/>
    <p:sldLayoutId id="2147484035" r:id="rId19"/>
    <p:sldLayoutId id="2147484036" r:id="rId20"/>
    <p:sldLayoutId id="2147484037" r:id="rId21"/>
    <p:sldLayoutId id="2147484038" r:id="rId22"/>
    <p:sldLayoutId id="2147484039" r:id="rId23"/>
    <p:sldLayoutId id="2147484040" r:id="rId24"/>
    <p:sldLayoutId id="2147484041" r:id="rId25"/>
    <p:sldLayoutId id="2147484042" r:id="rId26"/>
    <p:sldLayoutId id="2147484043" r:id="rId27"/>
    <p:sldLayoutId id="2147484044" r:id="rId28"/>
    <p:sldLayoutId id="2147484045" r:id="rId29"/>
    <p:sldLayoutId id="2147484046" r:id="rId30"/>
    <p:sldLayoutId id="2147484047" r:id="rId31"/>
    <p:sldLayoutId id="2147484048" r:id="rId32"/>
    <p:sldLayoutId id="2147484049" r:id="rId33"/>
    <p:sldLayoutId id="2147484050" r:id="rId34"/>
    <p:sldLayoutId id="2147484051" r:id="rId35"/>
    <p:sldLayoutId id="2147484052" r:id="rId36"/>
    <p:sldLayoutId id="2147484053" r:id="rId37"/>
    <p:sldLayoutId id="2147484054" r:id="rId38"/>
    <p:sldLayoutId id="2147484055" r:id="rId39"/>
    <p:sldLayoutId id="2147484056" r:id="rId40"/>
    <p:sldLayoutId id="2147484057" r:id="rId41"/>
    <p:sldLayoutId id="2147484058" r:id="rId42"/>
    <p:sldLayoutId id="2147484059" r:id="rId43"/>
    <p:sldLayoutId id="2147484060" r:id="rId44"/>
    <p:sldLayoutId id="2147484061" r:id="rId45"/>
    <p:sldLayoutId id="2147484062" r:id="rId46"/>
    <p:sldLayoutId id="2147484063" r:id="rId47"/>
    <p:sldLayoutId id="2147484064" r:id="rId48"/>
    <p:sldLayoutId id="2147484065" r:id="rId49"/>
    <p:sldLayoutId id="2147484066" r:id="rId50"/>
    <p:sldLayoutId id="2147484067" r:id="rId51"/>
    <p:sldLayoutId id="2147484068" r:id="rId52"/>
    <p:sldLayoutId id="2147484069" r:id="rId53"/>
    <p:sldLayoutId id="2147484070" r:id="rId54"/>
    <p:sldLayoutId id="2147484071" r:id="rId55"/>
    <p:sldLayoutId id="2147484072" r:id="rId56"/>
    <p:sldLayoutId id="2147484073" r:id="rId57"/>
    <p:sldLayoutId id="2147484074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44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  <p:sldLayoutId id="2147484093" r:id="rId18"/>
    <p:sldLayoutId id="2147484094" r:id="rId19"/>
    <p:sldLayoutId id="2147484095" r:id="rId20"/>
    <p:sldLayoutId id="2147484096" r:id="rId21"/>
    <p:sldLayoutId id="2147484097" r:id="rId22"/>
    <p:sldLayoutId id="2147484098" r:id="rId23"/>
    <p:sldLayoutId id="2147484099" r:id="rId24"/>
    <p:sldLayoutId id="2147484100" r:id="rId25"/>
    <p:sldLayoutId id="2147484101" r:id="rId26"/>
    <p:sldLayoutId id="2147484102" r:id="rId27"/>
    <p:sldLayoutId id="2147484103" r:id="rId28"/>
    <p:sldLayoutId id="2147484104" r:id="rId29"/>
    <p:sldLayoutId id="2147484105" r:id="rId30"/>
    <p:sldLayoutId id="2147484106" r:id="rId31"/>
    <p:sldLayoutId id="2147484107" r:id="rId32"/>
    <p:sldLayoutId id="2147484108" r:id="rId33"/>
    <p:sldLayoutId id="2147484109" r:id="rId34"/>
    <p:sldLayoutId id="2147484110" r:id="rId35"/>
    <p:sldLayoutId id="2147484111" r:id="rId36"/>
    <p:sldLayoutId id="2147484112" r:id="rId37"/>
    <p:sldLayoutId id="2147484113" r:id="rId38"/>
    <p:sldLayoutId id="2147484114" r:id="rId39"/>
    <p:sldLayoutId id="2147484115" r:id="rId40"/>
    <p:sldLayoutId id="2147484116" r:id="rId41"/>
    <p:sldLayoutId id="2147484117" r:id="rId42"/>
    <p:sldLayoutId id="2147484118" r:id="rId43"/>
    <p:sldLayoutId id="2147484119" r:id="rId44"/>
    <p:sldLayoutId id="2147484120" r:id="rId45"/>
    <p:sldLayoutId id="2147484121" r:id="rId46"/>
    <p:sldLayoutId id="2147484122" r:id="rId47"/>
    <p:sldLayoutId id="2147484123" r:id="rId48"/>
    <p:sldLayoutId id="2147484124" r:id="rId49"/>
    <p:sldLayoutId id="2147484125" r:id="rId50"/>
    <p:sldLayoutId id="2147484126" r:id="rId51"/>
    <p:sldLayoutId id="2147484127" r:id="rId52"/>
    <p:sldLayoutId id="2147484128" r:id="rId53"/>
    <p:sldLayoutId id="2147484129" r:id="rId54"/>
    <p:sldLayoutId id="2147484130" r:id="rId55"/>
    <p:sldLayoutId id="2147484131" r:id="rId56"/>
    <p:sldLayoutId id="2147484132" r:id="rId57"/>
    <p:sldLayoutId id="2147484133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840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5" r:id="rId1"/>
    <p:sldLayoutId id="2147484136" r:id="rId2"/>
    <p:sldLayoutId id="2147484137" r:id="rId3"/>
    <p:sldLayoutId id="2147484138" r:id="rId4"/>
    <p:sldLayoutId id="2147484139" r:id="rId5"/>
    <p:sldLayoutId id="2147484140" r:id="rId6"/>
    <p:sldLayoutId id="2147484141" r:id="rId7"/>
    <p:sldLayoutId id="2147484142" r:id="rId8"/>
    <p:sldLayoutId id="2147484143" r:id="rId9"/>
    <p:sldLayoutId id="2147484144" r:id="rId10"/>
    <p:sldLayoutId id="2147484145" r:id="rId11"/>
    <p:sldLayoutId id="2147484146" r:id="rId12"/>
    <p:sldLayoutId id="2147484147" r:id="rId13"/>
    <p:sldLayoutId id="2147484148" r:id="rId14"/>
    <p:sldLayoutId id="2147484149" r:id="rId15"/>
    <p:sldLayoutId id="2147484150" r:id="rId16"/>
    <p:sldLayoutId id="2147484151" r:id="rId17"/>
    <p:sldLayoutId id="2147484152" r:id="rId18"/>
    <p:sldLayoutId id="2147484153" r:id="rId19"/>
    <p:sldLayoutId id="2147484154" r:id="rId20"/>
    <p:sldLayoutId id="2147484155" r:id="rId21"/>
    <p:sldLayoutId id="2147484156" r:id="rId22"/>
    <p:sldLayoutId id="2147484157" r:id="rId23"/>
    <p:sldLayoutId id="2147484158" r:id="rId24"/>
    <p:sldLayoutId id="2147484159" r:id="rId25"/>
    <p:sldLayoutId id="2147484160" r:id="rId26"/>
    <p:sldLayoutId id="2147484161" r:id="rId27"/>
    <p:sldLayoutId id="2147484162" r:id="rId28"/>
    <p:sldLayoutId id="2147484163" r:id="rId29"/>
    <p:sldLayoutId id="2147484164" r:id="rId30"/>
    <p:sldLayoutId id="2147484165" r:id="rId31"/>
    <p:sldLayoutId id="2147484166" r:id="rId32"/>
    <p:sldLayoutId id="2147484167" r:id="rId33"/>
    <p:sldLayoutId id="2147484168" r:id="rId34"/>
    <p:sldLayoutId id="2147484169" r:id="rId35"/>
    <p:sldLayoutId id="2147484170" r:id="rId36"/>
    <p:sldLayoutId id="2147484171" r:id="rId37"/>
    <p:sldLayoutId id="2147484172" r:id="rId38"/>
    <p:sldLayoutId id="2147484173" r:id="rId39"/>
    <p:sldLayoutId id="2147484174" r:id="rId40"/>
    <p:sldLayoutId id="2147484175" r:id="rId41"/>
    <p:sldLayoutId id="2147484176" r:id="rId42"/>
    <p:sldLayoutId id="2147484177" r:id="rId43"/>
    <p:sldLayoutId id="2147484178" r:id="rId44"/>
    <p:sldLayoutId id="2147484179" r:id="rId45"/>
    <p:sldLayoutId id="2147484180" r:id="rId46"/>
    <p:sldLayoutId id="2147484181" r:id="rId47"/>
    <p:sldLayoutId id="2147484182" r:id="rId48"/>
    <p:sldLayoutId id="2147484183" r:id="rId49"/>
    <p:sldLayoutId id="2147484184" r:id="rId50"/>
    <p:sldLayoutId id="2147484185" r:id="rId51"/>
    <p:sldLayoutId id="2147484186" r:id="rId52"/>
    <p:sldLayoutId id="2147484187" r:id="rId53"/>
    <p:sldLayoutId id="2147484188" r:id="rId54"/>
    <p:sldLayoutId id="2147484189" r:id="rId55"/>
    <p:sldLayoutId id="2147484190" r:id="rId56"/>
    <p:sldLayoutId id="2147484191" r:id="rId57"/>
    <p:sldLayoutId id="2147484192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891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4" r:id="rId1"/>
    <p:sldLayoutId id="2147484195" r:id="rId2"/>
    <p:sldLayoutId id="2147484196" r:id="rId3"/>
    <p:sldLayoutId id="2147484197" r:id="rId4"/>
    <p:sldLayoutId id="2147484198" r:id="rId5"/>
    <p:sldLayoutId id="2147484199" r:id="rId6"/>
    <p:sldLayoutId id="2147484200" r:id="rId7"/>
    <p:sldLayoutId id="2147484201" r:id="rId8"/>
    <p:sldLayoutId id="2147484202" r:id="rId9"/>
    <p:sldLayoutId id="2147484203" r:id="rId10"/>
    <p:sldLayoutId id="2147484204" r:id="rId11"/>
    <p:sldLayoutId id="2147484205" r:id="rId12"/>
    <p:sldLayoutId id="2147484206" r:id="rId13"/>
    <p:sldLayoutId id="2147484207" r:id="rId14"/>
    <p:sldLayoutId id="2147484208" r:id="rId15"/>
    <p:sldLayoutId id="2147484209" r:id="rId16"/>
    <p:sldLayoutId id="2147484210" r:id="rId17"/>
    <p:sldLayoutId id="2147484211" r:id="rId18"/>
    <p:sldLayoutId id="2147484212" r:id="rId19"/>
    <p:sldLayoutId id="2147484213" r:id="rId20"/>
    <p:sldLayoutId id="2147484214" r:id="rId21"/>
    <p:sldLayoutId id="2147484215" r:id="rId22"/>
    <p:sldLayoutId id="2147484216" r:id="rId23"/>
    <p:sldLayoutId id="2147484217" r:id="rId24"/>
    <p:sldLayoutId id="2147484218" r:id="rId25"/>
    <p:sldLayoutId id="2147484219" r:id="rId26"/>
    <p:sldLayoutId id="2147484220" r:id="rId27"/>
    <p:sldLayoutId id="2147484221" r:id="rId28"/>
    <p:sldLayoutId id="2147484222" r:id="rId29"/>
    <p:sldLayoutId id="2147484223" r:id="rId30"/>
    <p:sldLayoutId id="2147484224" r:id="rId31"/>
    <p:sldLayoutId id="2147484225" r:id="rId32"/>
    <p:sldLayoutId id="2147484226" r:id="rId33"/>
    <p:sldLayoutId id="2147484227" r:id="rId34"/>
    <p:sldLayoutId id="2147484228" r:id="rId35"/>
    <p:sldLayoutId id="2147484229" r:id="rId36"/>
    <p:sldLayoutId id="2147484230" r:id="rId37"/>
    <p:sldLayoutId id="2147484231" r:id="rId38"/>
    <p:sldLayoutId id="2147484232" r:id="rId39"/>
    <p:sldLayoutId id="2147484233" r:id="rId40"/>
    <p:sldLayoutId id="2147484234" r:id="rId41"/>
    <p:sldLayoutId id="2147484235" r:id="rId42"/>
    <p:sldLayoutId id="2147484236" r:id="rId43"/>
    <p:sldLayoutId id="2147484237" r:id="rId44"/>
    <p:sldLayoutId id="2147484238" r:id="rId45"/>
    <p:sldLayoutId id="2147484239" r:id="rId46"/>
    <p:sldLayoutId id="2147484240" r:id="rId47"/>
    <p:sldLayoutId id="2147484241" r:id="rId48"/>
    <p:sldLayoutId id="2147484242" r:id="rId49"/>
    <p:sldLayoutId id="2147484243" r:id="rId50"/>
    <p:sldLayoutId id="2147484244" r:id="rId51"/>
    <p:sldLayoutId id="2147484245" r:id="rId52"/>
    <p:sldLayoutId id="2147484246" r:id="rId53"/>
    <p:sldLayoutId id="2147484247" r:id="rId54"/>
    <p:sldLayoutId id="2147484248" r:id="rId55"/>
    <p:sldLayoutId id="2147484249" r:id="rId56"/>
    <p:sldLayoutId id="2147484250" r:id="rId57"/>
    <p:sldLayoutId id="2147484251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959" y="132269"/>
            <a:ext cx="4895533" cy="38626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959" y="576016"/>
            <a:ext cx="4895533" cy="21863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3984157" y="2978033"/>
            <a:ext cx="1020978" cy="145424"/>
          </a:xfrm>
          <a:prstGeom prst="rect">
            <a:avLst/>
          </a:prstGeom>
        </p:spPr>
        <p:txBody>
          <a:bodyPr vert="horz" wrap="square" lIns="57595" tIns="28797" rIns="57595" bIns="2879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7" b="0" i="0" u="none" strike="noStrike" kern="1200" cap="none" spc="0" normalizeH="0" baseline="0" noProof="0" dirty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t>i9 presentation to Joe Smith</a:t>
            </a:r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384985" y="2973193"/>
            <a:ext cx="65863" cy="155104"/>
          </a:xfrm>
          <a:prstGeom prst="rect">
            <a:avLst/>
          </a:prstGeom>
        </p:spPr>
        <p:txBody>
          <a:bodyPr vert="horz" wrap="none" lIns="57595" tIns="28797" rIns="57595" bIns="2879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319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90D8D-6BA0-418D-AFED-C65293F70DA0}" type="slidenum">
              <a:rPr kumimoji="0" lang="en-US" sz="567" b="0" i="0" u="none" strike="noStrike" kern="1200" cap="none" spc="0" normalizeH="0" baseline="0" noProof="0" smtClean="0">
                <a:ln>
                  <a:noFill/>
                </a:ln>
                <a:solidFill>
                  <a:srgbClr val="57565A">
                    <a:tint val="75000"/>
                  </a:srgbClr>
                </a:solidFill>
                <a:effectLst/>
                <a:uLnTx/>
                <a:uFillTx/>
                <a:latin typeface="Open Sans Light"/>
                <a:ea typeface="+mn-ea"/>
                <a:cs typeface="+mn-cs"/>
              </a:rPr>
              <a:pPr marL="0" marR="0" lvl="0" indent="0" algn="ctr" defTabSz="4319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567" b="0" i="0" u="none" strike="noStrike" kern="1200" cap="none" spc="0" normalizeH="0" baseline="0" noProof="0" dirty="0">
              <a:ln>
                <a:noFill/>
              </a:ln>
              <a:solidFill>
                <a:srgbClr val="57565A">
                  <a:tint val="75000"/>
                </a:srgbClr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339216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133150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201578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545281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591679" y="3029464"/>
            <a:ext cx="42576" cy="42571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67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5117726" y="3019152"/>
            <a:ext cx="30297" cy="65106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5305347" y="3017768"/>
            <a:ext cx="67184" cy="6449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5508638" y="3023626"/>
            <a:ext cx="72732" cy="59416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7595" tIns="28797" rIns="57595" bIns="2879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12" b="0" i="0" u="none" strike="noStrike" kern="1200" cap="none" spc="0" normalizeH="0" baseline="0" noProof="0">
              <a:ln>
                <a:noFill/>
              </a:ln>
              <a:solidFill>
                <a:srgbClr val="57565A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5260237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5054172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5466303" y="2972038"/>
            <a:ext cx="157402" cy="157422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5035235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5240258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5449973" y="2954970"/>
            <a:ext cx="190062" cy="190085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532427" y="2957134"/>
            <a:ext cx="190062" cy="190085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18080" y="2953461"/>
            <a:ext cx="190062" cy="190085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5759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3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338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3" r:id="rId1"/>
    <p:sldLayoutId id="2147484254" r:id="rId2"/>
    <p:sldLayoutId id="2147484255" r:id="rId3"/>
    <p:sldLayoutId id="2147484256" r:id="rId4"/>
    <p:sldLayoutId id="2147484257" r:id="rId5"/>
    <p:sldLayoutId id="2147484258" r:id="rId6"/>
    <p:sldLayoutId id="2147484259" r:id="rId7"/>
    <p:sldLayoutId id="2147484260" r:id="rId8"/>
    <p:sldLayoutId id="2147484261" r:id="rId9"/>
    <p:sldLayoutId id="2147484262" r:id="rId10"/>
    <p:sldLayoutId id="2147484263" r:id="rId11"/>
    <p:sldLayoutId id="2147484264" r:id="rId12"/>
    <p:sldLayoutId id="2147484265" r:id="rId13"/>
    <p:sldLayoutId id="2147484266" r:id="rId14"/>
    <p:sldLayoutId id="2147484267" r:id="rId15"/>
    <p:sldLayoutId id="2147484268" r:id="rId16"/>
    <p:sldLayoutId id="2147484269" r:id="rId17"/>
    <p:sldLayoutId id="2147484270" r:id="rId18"/>
    <p:sldLayoutId id="2147484271" r:id="rId19"/>
    <p:sldLayoutId id="2147484272" r:id="rId20"/>
    <p:sldLayoutId id="2147484273" r:id="rId21"/>
    <p:sldLayoutId id="2147484274" r:id="rId22"/>
    <p:sldLayoutId id="2147484275" r:id="rId23"/>
    <p:sldLayoutId id="2147484276" r:id="rId24"/>
    <p:sldLayoutId id="2147484277" r:id="rId25"/>
    <p:sldLayoutId id="2147484278" r:id="rId26"/>
    <p:sldLayoutId id="2147484279" r:id="rId27"/>
    <p:sldLayoutId id="2147484280" r:id="rId28"/>
    <p:sldLayoutId id="2147484281" r:id="rId29"/>
    <p:sldLayoutId id="2147484282" r:id="rId30"/>
    <p:sldLayoutId id="2147484283" r:id="rId31"/>
    <p:sldLayoutId id="2147484284" r:id="rId32"/>
    <p:sldLayoutId id="2147484285" r:id="rId33"/>
    <p:sldLayoutId id="2147484286" r:id="rId34"/>
    <p:sldLayoutId id="2147484287" r:id="rId35"/>
    <p:sldLayoutId id="2147484288" r:id="rId36"/>
    <p:sldLayoutId id="2147484289" r:id="rId37"/>
    <p:sldLayoutId id="2147484290" r:id="rId38"/>
    <p:sldLayoutId id="2147484291" r:id="rId39"/>
    <p:sldLayoutId id="2147484292" r:id="rId40"/>
    <p:sldLayoutId id="2147484293" r:id="rId41"/>
    <p:sldLayoutId id="2147484294" r:id="rId42"/>
    <p:sldLayoutId id="2147484295" r:id="rId43"/>
    <p:sldLayoutId id="2147484296" r:id="rId44"/>
    <p:sldLayoutId id="2147484297" r:id="rId45"/>
    <p:sldLayoutId id="2147484298" r:id="rId46"/>
    <p:sldLayoutId id="2147484299" r:id="rId47"/>
    <p:sldLayoutId id="2147484300" r:id="rId48"/>
    <p:sldLayoutId id="2147484301" r:id="rId49"/>
    <p:sldLayoutId id="2147484302" r:id="rId50"/>
    <p:sldLayoutId id="2147484303" r:id="rId51"/>
    <p:sldLayoutId id="2147484304" r:id="rId52"/>
    <p:sldLayoutId id="2147484305" r:id="rId53"/>
    <p:sldLayoutId id="2147484306" r:id="rId54"/>
    <p:sldLayoutId id="2147484307" r:id="rId55"/>
    <p:sldLayoutId id="2147484308" r:id="rId56"/>
    <p:sldLayoutId id="2147484309" r:id="rId57"/>
    <p:sldLayoutId id="2147484310" r:id="rId58"/>
  </p:sldLayoutIdLst>
  <p:timing>
    <p:tnLst>
      <p:par>
        <p:cTn id="1" dur="indefinite" restart="never" nodeType="tmRoot"/>
      </p:par>
    </p:tnLst>
  </p:timing>
  <p:txStyles>
    <p:titleStyle>
      <a:lvl1pPr algn="ctr" defTabSz="575936" rtl="0" eaLnBrk="1" latinLnBrk="0" hangingPunct="1">
        <a:lnSpc>
          <a:spcPct val="86000"/>
        </a:lnSpc>
        <a:spcBef>
          <a:spcPct val="0"/>
        </a:spcBef>
        <a:buNone/>
        <a:defRPr sz="1323" kern="800" spc="-25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7988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945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16976" indent="-108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2pPr>
      <a:lvl3pPr marL="324964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756" kern="800">
          <a:solidFill>
            <a:schemeClr val="tx1"/>
          </a:solidFill>
          <a:latin typeface="+mn-lt"/>
          <a:ea typeface="+mn-ea"/>
          <a:cs typeface="+mn-cs"/>
        </a:defRPr>
      </a:lvl3pPr>
      <a:lvl4pPr marL="432952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756" kern="800">
          <a:solidFill>
            <a:schemeClr val="tx1"/>
          </a:solidFill>
          <a:latin typeface="+mn-lt"/>
          <a:ea typeface="+mn-ea"/>
          <a:cs typeface="+mn-cs"/>
        </a:defRPr>
      </a:lvl4pPr>
      <a:lvl5pPr marL="540940" indent="-107988" algn="l" defTabSz="57593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756" kern="800">
          <a:solidFill>
            <a:schemeClr val="tx1"/>
          </a:solidFill>
          <a:latin typeface="+mn-lt"/>
          <a:ea typeface="+mn-ea"/>
          <a:cs typeface="+mn-cs"/>
        </a:defRPr>
      </a:lvl5pPr>
      <a:lvl6pPr marL="1583823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871791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159759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447726" indent="-143984" algn="l" defTabSz="575936" rtl="0" eaLnBrk="1" latinLnBrk="0" hangingPunct="1">
        <a:spcBef>
          <a:spcPct val="2000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68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36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0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871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839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807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775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743" algn="l" defTabSz="575936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8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6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057" y="1535"/>
            <a:ext cx="5751631" cy="101958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14" name="object 3">
            <a:extLst>
              <a:ext uri="{FF2B5EF4-FFF2-40B4-BE49-F238E27FC236}">
                <a16:creationId xmlns=""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86390" y="295747"/>
            <a:ext cx="3297491" cy="385275"/>
          </a:xfrm>
          <a:prstGeom prst="rect">
            <a:avLst/>
          </a:prstGeom>
        </p:spPr>
        <p:txBody>
          <a:bodyPr vert="horz" wrap="square" lIns="0" tIns="14582" rIns="0" bIns="0" rtlCol="0" anchor="ctr">
            <a:spAutoFit/>
          </a:bodyPr>
          <a:lstStyle/>
          <a:p>
            <a:pPr marL="12680" algn="l">
              <a:spcBef>
                <a:spcPts val="114"/>
              </a:spcBef>
            </a:pP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2800" b="1" spc="5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800" b="1" spc="5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spc="5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=""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647477" y="1151992"/>
            <a:ext cx="3636404" cy="1122080"/>
          </a:xfrm>
          <a:prstGeom prst="rect">
            <a:avLst/>
          </a:prstGeom>
        </p:spPr>
        <p:txBody>
          <a:bodyPr vert="horz" wrap="square" lIns="0" tIns="13948" rIns="0" bIns="0" rtlCol="0">
            <a:spAutoFit/>
          </a:bodyPr>
          <a:lstStyle/>
          <a:p>
            <a:pPr marL="18386"/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Mavzu</a:t>
            </a: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: </a:t>
            </a: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</a:rPr>
              <a:t>Ko‘chirma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gapli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qo‘shma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gapning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tuzilishi</a:t>
            </a:r>
            <a:endParaRPr lang="nn-NO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271723" y="1300363"/>
            <a:ext cx="267742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>
              <a:solidFill>
                <a:srgbClr val="FF0000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=""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267242" y="2236467"/>
            <a:ext cx="272223" cy="679721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571913" y="215888"/>
            <a:ext cx="727238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571912" y="227771"/>
            <a:ext cx="727239" cy="60299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/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571913" y="354808"/>
            <a:ext cx="727238" cy="289164"/>
          </a:xfrm>
          <a:prstGeom prst="rect">
            <a:avLst/>
          </a:prstGeom>
        </p:spPr>
        <p:txBody>
          <a:bodyPr vert="horz" wrap="square" lIns="0" tIns="12047" rIns="0" bIns="0" rtlCol="0">
            <a:spAutoFit/>
          </a:bodyPr>
          <a:lstStyle/>
          <a:p>
            <a:pPr>
              <a:spcBef>
                <a:spcPts val="95"/>
              </a:spcBef>
            </a:pPr>
            <a:r>
              <a:rPr lang="en-US"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 9-</a:t>
            </a:r>
            <a:r>
              <a:rPr sz="1800" b="1" spc="-5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1800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1413" y="2916188"/>
            <a:ext cx="5681275" cy="323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889" y="1245561"/>
            <a:ext cx="129090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9253"/>
          <p:cNvGrpSpPr/>
          <p:nvPr/>
        </p:nvGrpSpPr>
        <p:grpSpPr>
          <a:xfrm>
            <a:off x="251433" y="143880"/>
            <a:ext cx="745174" cy="695754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8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19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87948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75895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6384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51789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39737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27684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15632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03580" algn="l" defTabSz="575895" rtl="0" eaLnBrk="1" latinLnBrk="0" hangingPunct="1">
                <a:defRPr sz="113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2" name="TextBox 1"/>
          <p:cNvSpPr txBox="1"/>
          <p:nvPr/>
        </p:nvSpPr>
        <p:spPr>
          <a:xfrm>
            <a:off x="691984" y="2339916"/>
            <a:ext cx="354739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87948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5895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384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51789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39737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27684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5632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03580" algn="l" defTabSz="575895" rtl="0" eaLnBrk="1" latinLnBrk="0" hangingPunct="1">
              <a:defRPr sz="113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b="1" i="1" dirty="0" err="1" smtClean="0">
                <a:solidFill>
                  <a:srgbClr val="000000"/>
                </a:solidFill>
              </a:rPr>
              <a:t>Umirov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Javlon</a:t>
            </a:r>
            <a:r>
              <a:rPr lang="en-US" sz="1400" b="1" i="1" dirty="0" smtClean="0">
                <a:solidFill>
                  <a:srgbClr val="000000"/>
                </a:solidFill>
              </a:rPr>
              <a:t> </a:t>
            </a:r>
            <a:r>
              <a:rPr lang="en-US" sz="1400" b="1" i="1" dirty="0" err="1" smtClean="0">
                <a:solidFill>
                  <a:srgbClr val="000000"/>
                </a:solidFill>
              </a:rPr>
              <a:t>Muxamedovich</a:t>
            </a:r>
            <a:r>
              <a:rPr lang="en-US" sz="1400" i="1" dirty="0" smtClean="0">
                <a:solidFill>
                  <a:srgbClr val="000000"/>
                </a:solidFill>
              </a:rPr>
              <a:t/>
            </a:r>
            <a:br>
              <a:rPr lang="en-US" sz="1400" i="1" dirty="0" smtClean="0">
                <a:solidFill>
                  <a:srgbClr val="000000"/>
                </a:solidFill>
              </a:rPr>
            </a:br>
            <a:r>
              <a:rPr lang="en-US" sz="1400" i="1" dirty="0" smtClean="0">
                <a:solidFill>
                  <a:srgbClr val="000000"/>
                </a:solidFill>
              </a:rPr>
              <a:t>Toshkent </a:t>
            </a:r>
            <a:r>
              <a:rPr lang="en-US" sz="1400" i="1" dirty="0" err="1" smtClean="0">
                <a:solidFill>
                  <a:srgbClr val="000000"/>
                </a:solidFill>
              </a:rPr>
              <a:t>viloyati</a:t>
            </a:r>
            <a:r>
              <a:rPr lang="en-US" sz="1400" i="1" dirty="0" smtClean="0">
                <a:solidFill>
                  <a:srgbClr val="000000"/>
                </a:solidFill>
              </a:rPr>
              <a:t> 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Chirchiq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tumani</a:t>
            </a:r>
            <a:r>
              <a:rPr lang="en-US" sz="1400" i="1" dirty="0" smtClean="0">
                <a:solidFill>
                  <a:srgbClr val="000000"/>
                </a:solidFill>
              </a:rPr>
              <a:t> 21-umumiy </a:t>
            </a:r>
            <a:r>
              <a:rPr lang="en-US" sz="1400" i="1" dirty="0" err="1" smtClean="0">
                <a:solidFill>
                  <a:srgbClr val="000000"/>
                </a:solidFill>
              </a:rPr>
              <a:t>o‘rta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ta’lim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maktabi</a:t>
            </a:r>
            <a:r>
              <a:rPr lang="en-US" sz="1400" i="1" dirty="0" smtClean="0">
                <a:solidFill>
                  <a:srgbClr val="000000"/>
                </a:solidFill>
              </a:rPr>
              <a:t> </a:t>
            </a:r>
            <a:r>
              <a:rPr lang="en-US" sz="1400" i="1" dirty="0" err="1" smtClean="0">
                <a:solidFill>
                  <a:srgbClr val="000000"/>
                </a:solidFill>
              </a:rPr>
              <a:t>o‘qituvchisi</a:t>
            </a:r>
            <a:endParaRPr lang="ru-RU" sz="1400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825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Ko‘chirma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24" y="1146679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316" y="1146679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123641" y="647936"/>
            <a:ext cx="1279517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</a:t>
            </a:r>
            <a:r>
              <a:rPr lang="en-US" sz="2000" b="1" i="1" dirty="0">
                <a:solidFill>
                  <a:srgbClr val="0000FF"/>
                </a:solidFill>
              </a:rPr>
              <a:t>K”,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m.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2568212" y="1386255"/>
            <a:ext cx="582364" cy="377095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425" y="216863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</a:t>
            </a:r>
            <a:r>
              <a:rPr lang="en-US" sz="1800" dirty="0" smtClean="0">
                <a:solidFill>
                  <a:srgbClr val="0000FF"/>
                </a:solidFill>
              </a:rPr>
              <a:t>“</a:t>
            </a:r>
            <a:r>
              <a:rPr lang="en-US" sz="1800" dirty="0" err="1" smtClean="0">
                <a:solidFill>
                  <a:srgbClr val="0000FF"/>
                </a:solidFill>
              </a:rPr>
              <a:t>Odamlar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kitob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o‘qimasalar</a:t>
            </a:r>
            <a:r>
              <a:rPr lang="en-US" sz="1800" dirty="0" smtClean="0">
                <a:solidFill>
                  <a:srgbClr val="0000FF"/>
                </a:solidFill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</a:rPr>
              <a:t>fikrlashdan</a:t>
            </a:r>
            <a:r>
              <a:rPr lang="en-US" sz="1800" dirty="0" smtClean="0">
                <a:solidFill>
                  <a:srgbClr val="0000FF"/>
                </a:solidFill>
              </a:rPr>
              <a:t> ham </a:t>
            </a:r>
            <a:r>
              <a:rPr lang="en-US" sz="1800" dirty="0" err="1" smtClean="0">
                <a:solidFill>
                  <a:srgbClr val="0000FF"/>
                </a:solidFill>
              </a:rPr>
              <a:t>mahrum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bo‘ladilar</a:t>
            </a:r>
            <a:r>
              <a:rPr lang="en-US" sz="1800" dirty="0" smtClean="0">
                <a:solidFill>
                  <a:srgbClr val="0000FF"/>
                </a:solidFill>
              </a:rPr>
              <a:t>”,– </a:t>
            </a:r>
            <a:r>
              <a:rPr lang="en-US" sz="1800" dirty="0" err="1" smtClean="0">
                <a:solidFill>
                  <a:srgbClr val="000000"/>
                </a:solidFill>
              </a:rPr>
              <a:t>deydi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Deni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Didro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90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Ko‘chirma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560" y="1132873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92" y="1142563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2550179" y="1386255"/>
            <a:ext cx="582364" cy="377095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425" y="219784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</a:t>
            </a:r>
            <a:r>
              <a:rPr lang="en-US" sz="1800" dirty="0" err="1" smtClean="0">
                <a:solidFill>
                  <a:srgbClr val="000000"/>
                </a:solidFill>
              </a:rPr>
              <a:t>Fransuz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adibi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Stendal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shunday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deydi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dirty="0" smtClean="0">
                <a:solidFill>
                  <a:srgbClr val="0000FF"/>
                </a:solidFill>
              </a:rPr>
              <a:t>“</a:t>
            </a:r>
            <a:r>
              <a:rPr lang="en-US" sz="1800" dirty="0" err="1" smtClean="0">
                <a:solidFill>
                  <a:srgbClr val="0000FF"/>
                </a:solidFill>
              </a:rPr>
              <a:t>Bekorchilik</a:t>
            </a:r>
            <a:r>
              <a:rPr lang="en-US" sz="1800" dirty="0" smtClean="0">
                <a:solidFill>
                  <a:srgbClr val="0000FF"/>
                </a:solidFill>
              </a:rPr>
              <a:t>  </a:t>
            </a:r>
            <a:r>
              <a:rPr lang="en-US" sz="1800" dirty="0" err="1" smtClean="0">
                <a:solidFill>
                  <a:srgbClr val="0000FF"/>
                </a:solidFill>
              </a:rPr>
              <a:t>zerikishning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onasidir</a:t>
            </a:r>
            <a:r>
              <a:rPr lang="en-US" sz="1800" dirty="0" smtClean="0">
                <a:solidFill>
                  <a:srgbClr val="0000FF"/>
                </a:solidFill>
              </a:rPr>
              <a:t>”.</a:t>
            </a: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657" y="647936"/>
            <a:ext cx="1066318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60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Ko‘chirma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1" y="1132873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685" y="1142563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1871613" y="1386255"/>
            <a:ext cx="582364" cy="377095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425" y="2197849"/>
            <a:ext cx="54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00"/>
                </a:solidFill>
              </a:rPr>
              <a:t>     </a:t>
            </a:r>
            <a:r>
              <a:rPr lang="en-US" sz="1800" dirty="0" err="1" smtClean="0">
                <a:solidFill>
                  <a:srgbClr val="000000"/>
                </a:solidFill>
              </a:rPr>
              <a:t>Xalq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bejiz</a:t>
            </a:r>
            <a:r>
              <a:rPr lang="en-US" sz="1800" dirty="0" smtClean="0">
                <a:solidFill>
                  <a:srgbClr val="000000"/>
                </a:solidFill>
              </a:rPr>
              <a:t>: </a:t>
            </a:r>
            <a:r>
              <a:rPr lang="en-US" sz="1800" dirty="0" smtClean="0">
                <a:solidFill>
                  <a:srgbClr val="0000FF"/>
                </a:solidFill>
              </a:rPr>
              <a:t>“</a:t>
            </a:r>
            <a:r>
              <a:rPr lang="en-US" sz="1800" dirty="0" err="1" smtClean="0">
                <a:solidFill>
                  <a:srgbClr val="0000FF"/>
                </a:solidFill>
              </a:rPr>
              <a:t>Barcha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boyliklarning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otasi</a:t>
            </a:r>
            <a:r>
              <a:rPr lang="en-US" sz="1800" dirty="0" smtClean="0">
                <a:solidFill>
                  <a:srgbClr val="0000FF"/>
                </a:solidFill>
              </a:rPr>
              <a:t> – </a:t>
            </a:r>
            <a:r>
              <a:rPr lang="en-US" sz="1800" dirty="0" err="1" smtClean="0">
                <a:solidFill>
                  <a:srgbClr val="0000FF"/>
                </a:solidFill>
              </a:rPr>
              <a:t>mehnat</a:t>
            </a:r>
            <a:r>
              <a:rPr lang="en-US" sz="1800" dirty="0" smtClean="0">
                <a:solidFill>
                  <a:srgbClr val="0000FF"/>
                </a:solidFill>
              </a:rPr>
              <a:t>, </a:t>
            </a:r>
            <a:r>
              <a:rPr lang="en-US" sz="1800" dirty="0" err="1" smtClean="0">
                <a:solidFill>
                  <a:srgbClr val="0000FF"/>
                </a:solidFill>
              </a:rPr>
              <a:t>onasi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esa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yer</a:t>
            </a:r>
            <a:r>
              <a:rPr lang="en-US" sz="1800" dirty="0" smtClean="0">
                <a:solidFill>
                  <a:srgbClr val="0000FF"/>
                </a:solidFill>
              </a:rPr>
              <a:t>”,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– deb </a:t>
            </a:r>
            <a:r>
              <a:rPr lang="en-US" sz="1800" dirty="0" err="1" smtClean="0">
                <a:solidFill>
                  <a:srgbClr val="000000"/>
                </a:solidFill>
              </a:rPr>
              <a:t>unga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katta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baho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bermagan</a:t>
            </a:r>
            <a:r>
              <a:rPr lang="en-US" sz="1800" dirty="0" smtClean="0">
                <a:solidFill>
                  <a:srgbClr val="000000"/>
                </a:solidFill>
              </a:rPr>
              <a:t>. </a:t>
            </a:r>
            <a:endParaRPr lang="ru-RU" sz="1800" dirty="0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0308" y="647936"/>
            <a:ext cx="1648208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</a:t>
            </a:r>
            <a:r>
              <a:rPr lang="en-US" sz="2000" b="1" i="1" dirty="0">
                <a:solidFill>
                  <a:srgbClr val="0000FF"/>
                </a:solidFill>
              </a:rPr>
              <a:t>”,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m.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pic>
        <p:nvPicPr>
          <p:cNvPr id="10" name="Рисунок 9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04" y="1155780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Стрелка вправо 10"/>
          <p:cNvSpPr/>
          <p:nvPr/>
        </p:nvSpPr>
        <p:spPr>
          <a:xfrm>
            <a:off x="3295025" y="1386255"/>
            <a:ext cx="582364" cy="377095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544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Ko‘chirma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564" y="1146678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849" y="1146678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Стрелка вправо 4"/>
          <p:cNvSpPr/>
          <p:nvPr/>
        </p:nvSpPr>
        <p:spPr>
          <a:xfrm>
            <a:off x="1871613" y="1386255"/>
            <a:ext cx="582364" cy="377095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79425" y="2197849"/>
            <a:ext cx="54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800" dirty="0" smtClean="0">
                <a:solidFill>
                  <a:srgbClr val="0000FF"/>
                </a:solidFill>
              </a:rPr>
              <a:t>     “</a:t>
            </a:r>
            <a:r>
              <a:rPr lang="en-US" sz="1800" dirty="0" err="1" smtClean="0">
                <a:solidFill>
                  <a:srgbClr val="0000FF"/>
                </a:solidFill>
              </a:rPr>
              <a:t>Yaxshi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do‘st</a:t>
            </a:r>
            <a:r>
              <a:rPr lang="en-US" sz="1800" dirty="0" smtClean="0">
                <a:solidFill>
                  <a:srgbClr val="000000"/>
                </a:solidFill>
              </a:rPr>
              <a:t>,</a:t>
            </a:r>
            <a:r>
              <a:rPr lang="en-US" sz="1800" dirty="0">
                <a:solidFill>
                  <a:srgbClr val="0000FF"/>
                </a:solidFill>
              </a:rPr>
              <a:t> </a:t>
            </a:r>
            <a:r>
              <a:rPr lang="en-US" sz="1800" dirty="0" smtClean="0">
                <a:solidFill>
                  <a:srgbClr val="000000"/>
                </a:solidFill>
              </a:rPr>
              <a:t>– deb </a:t>
            </a:r>
            <a:r>
              <a:rPr lang="en-US" sz="1800" dirty="0" err="1" smtClean="0">
                <a:solidFill>
                  <a:srgbClr val="000000"/>
                </a:solidFill>
              </a:rPr>
              <a:t>yozadi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</a:rPr>
              <a:t>Ibn</a:t>
            </a:r>
            <a:r>
              <a:rPr lang="en-US" sz="1800" dirty="0" smtClean="0">
                <a:solidFill>
                  <a:srgbClr val="000000"/>
                </a:solidFill>
              </a:rPr>
              <a:t> Sino,– </a:t>
            </a:r>
            <a:r>
              <a:rPr lang="en-US" sz="1800" dirty="0" err="1" smtClean="0">
                <a:solidFill>
                  <a:srgbClr val="0000FF"/>
                </a:solidFill>
              </a:rPr>
              <a:t>kishining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hamma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yaxshi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va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yomon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sifatlarini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aks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ettiruvchi</a:t>
            </a:r>
            <a:r>
              <a:rPr lang="en-US" sz="1800" dirty="0" smtClean="0">
                <a:solidFill>
                  <a:srgbClr val="0000FF"/>
                </a:solidFill>
              </a:rPr>
              <a:t> </a:t>
            </a:r>
            <a:r>
              <a:rPr lang="en-US" sz="1800" dirty="0" err="1" smtClean="0">
                <a:solidFill>
                  <a:srgbClr val="0000FF"/>
                </a:solidFill>
              </a:rPr>
              <a:t>oynadir</a:t>
            </a:r>
            <a:r>
              <a:rPr lang="en-US" sz="1800" dirty="0" smtClean="0">
                <a:solidFill>
                  <a:srgbClr val="0000FF"/>
                </a:solidFill>
              </a:rPr>
              <a:t>”.</a:t>
            </a:r>
            <a:endParaRPr lang="ru-RU" sz="1800" dirty="0">
              <a:solidFill>
                <a:srgbClr val="0000FF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3295025" y="1386255"/>
            <a:ext cx="582364" cy="377095"/>
          </a:xfrm>
          <a:prstGeom prst="rightArrow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1" y="1146678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1991500" y="647936"/>
            <a:ext cx="1776448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</a:t>
            </a:r>
            <a:r>
              <a:rPr lang="en-US" sz="2000" b="1" i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m,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– </a:t>
            </a:r>
            <a:r>
              <a:rPr lang="en-US" sz="2000" b="1" dirty="0" smtClean="0">
                <a:solidFill>
                  <a:srgbClr val="0000FF"/>
                </a:solidFill>
              </a:rPr>
              <a:t>k”</a:t>
            </a:r>
            <a:r>
              <a:rPr lang="en-US" sz="2000" b="1" i="1" dirty="0" smtClean="0">
                <a:solidFill>
                  <a:srgbClr val="0000FF"/>
                </a:solidFill>
              </a:rPr>
              <a:t>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27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175-mashq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611932"/>
            <a:ext cx="547260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Donodan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so‘radilar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dirty="0" err="1" smtClean="0">
                <a:solidFill>
                  <a:srgbClr val="000000"/>
                </a:solidFill>
              </a:rPr>
              <a:t>Ey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donishmand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kishi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uchun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yaxshi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narsa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nima</a:t>
            </a:r>
            <a:r>
              <a:rPr lang="en-US" sz="2000" dirty="0" smtClean="0">
                <a:solidFill>
                  <a:srgbClr val="000000"/>
                </a:solidFill>
              </a:rPr>
              <a:t>?”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9645" y="1368016"/>
            <a:ext cx="1152880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M: </a:t>
            </a:r>
            <a:r>
              <a:rPr lang="en-US" sz="2000" b="1" dirty="0" smtClean="0">
                <a:solidFill>
                  <a:srgbClr val="0000FF"/>
                </a:solidFill>
              </a:rPr>
              <a:t>“K?”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421" y="1884266"/>
            <a:ext cx="547260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Aytdi</a:t>
            </a:r>
            <a:r>
              <a:rPr lang="en-US" sz="2000" dirty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00"/>
                </a:solidFill>
              </a:rPr>
              <a:t>“Jim </a:t>
            </a:r>
            <a:r>
              <a:rPr lang="en-US" sz="2000" dirty="0" err="1">
                <a:solidFill>
                  <a:srgbClr val="000000"/>
                </a:solidFill>
              </a:rPr>
              <a:t>turmoq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ortiqcha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so‘zlarni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aytmaslik</a:t>
            </a:r>
            <a:r>
              <a:rPr lang="en-US" sz="2000" dirty="0" smtClean="0">
                <a:solidFill>
                  <a:srgbClr val="000000"/>
                </a:solidFill>
              </a:rPr>
              <a:t>”.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73447" y="2556148"/>
            <a:ext cx="1066318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M: </a:t>
            </a:r>
            <a:r>
              <a:rPr lang="en-US" sz="2000" b="1" dirty="0" smtClean="0">
                <a:solidFill>
                  <a:srgbClr val="0000FF"/>
                </a:solidFill>
              </a:rPr>
              <a:t>“K”.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8541" y="2286435"/>
            <a:ext cx="737488" cy="80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25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5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175-mashq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679874"/>
            <a:ext cx="5472607" cy="40011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it-IT" sz="2000" dirty="0" smtClean="0">
                <a:solidFill>
                  <a:srgbClr val="000000"/>
                </a:solidFill>
              </a:rPr>
              <a:t>Yana </a:t>
            </a:r>
            <a:r>
              <a:rPr lang="it-IT" sz="2000" dirty="0">
                <a:solidFill>
                  <a:srgbClr val="000000"/>
                </a:solidFill>
              </a:rPr>
              <a:t>so‘radilar: </a:t>
            </a:r>
            <a:r>
              <a:rPr lang="en-US" sz="2000" dirty="0" smtClean="0">
                <a:solidFill>
                  <a:srgbClr val="000000"/>
                </a:solidFill>
              </a:rPr>
              <a:t>“</a:t>
            </a:r>
            <a:r>
              <a:rPr lang="it-IT" sz="2000" dirty="0" smtClean="0">
                <a:solidFill>
                  <a:srgbClr val="000000"/>
                </a:solidFill>
              </a:rPr>
              <a:t>Unda </a:t>
            </a:r>
            <a:r>
              <a:rPr lang="it-IT" sz="2000" dirty="0">
                <a:solidFill>
                  <a:srgbClr val="000000"/>
                </a:solidFill>
              </a:rPr>
              <a:t>bu xislat bo‘lmasa-chi</a:t>
            </a:r>
            <a:r>
              <a:rPr lang="it-IT" sz="2000" dirty="0" smtClean="0">
                <a:solidFill>
                  <a:srgbClr val="000000"/>
                </a:solidFill>
              </a:rPr>
              <a:t>?</a:t>
            </a:r>
            <a:r>
              <a:rPr lang="en-US" sz="2000" dirty="0" smtClean="0">
                <a:solidFill>
                  <a:srgbClr val="000000"/>
                </a:solidFill>
              </a:rPr>
              <a:t>”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9645" y="1260004"/>
            <a:ext cx="1152880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M: </a:t>
            </a:r>
            <a:r>
              <a:rPr lang="en-US" sz="2000" b="1" dirty="0" smtClean="0">
                <a:solidFill>
                  <a:srgbClr val="0000FF"/>
                </a:solidFill>
              </a:rPr>
              <a:t>“K?”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421" y="1764060"/>
            <a:ext cx="5472607" cy="70788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err="1">
                <a:solidFill>
                  <a:srgbClr val="000000"/>
                </a:solidFill>
              </a:rPr>
              <a:t>Dono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javob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berdi</a:t>
            </a:r>
            <a:r>
              <a:rPr lang="en-US" sz="2000" dirty="0" smtClean="0">
                <a:solidFill>
                  <a:srgbClr val="000000"/>
                </a:solidFill>
              </a:rPr>
              <a:t>: “</a:t>
            </a:r>
            <a:r>
              <a:rPr lang="en-US" sz="2000" dirty="0" err="1" smtClean="0">
                <a:solidFill>
                  <a:srgbClr val="000000"/>
                </a:solidFill>
              </a:rPr>
              <a:t>Unday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odamning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bo‘lmagani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yaxshi</a:t>
            </a:r>
            <a:r>
              <a:rPr lang="en-US" sz="2000" dirty="0" smtClean="0">
                <a:solidFill>
                  <a:srgbClr val="000000"/>
                </a:solidFill>
              </a:rPr>
              <a:t>”.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5455" y="2556148"/>
            <a:ext cx="1066318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M: </a:t>
            </a:r>
            <a:r>
              <a:rPr lang="en-US" sz="2000" b="1" dirty="0" smtClean="0">
                <a:solidFill>
                  <a:srgbClr val="0000FF"/>
                </a:solidFill>
              </a:rPr>
              <a:t>“K”.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928" y="2118002"/>
            <a:ext cx="864097" cy="97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5" grpId="0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176-mashq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432" y="611932"/>
            <a:ext cx="5472607" cy="70788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dirty="0" err="1" smtClean="0">
                <a:solidFill>
                  <a:srgbClr val="000000"/>
                </a:solidFill>
              </a:rPr>
              <a:t>Rahmat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ona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qizim</a:t>
            </a:r>
            <a:r>
              <a:rPr lang="en-US" sz="2000" dirty="0" smtClean="0">
                <a:solidFill>
                  <a:srgbClr val="000000"/>
                </a:solidFill>
              </a:rPr>
              <a:t>”, </a:t>
            </a:r>
            <a:r>
              <a:rPr lang="en-US" sz="2000" dirty="0">
                <a:solidFill>
                  <a:srgbClr val="000000"/>
                </a:solidFill>
              </a:rPr>
              <a:t>– </a:t>
            </a:r>
            <a:r>
              <a:rPr lang="en-US" sz="2000" dirty="0" err="1">
                <a:solidFill>
                  <a:srgbClr val="000000"/>
                </a:solidFill>
              </a:rPr>
              <a:t>dedi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muharrir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mehri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tovlanib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7111" y="1404020"/>
            <a:ext cx="1258678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“</a:t>
            </a:r>
            <a:r>
              <a:rPr lang="en-US" sz="2000" b="1" dirty="0" smtClean="0">
                <a:solidFill>
                  <a:srgbClr val="0000FF"/>
                </a:solidFill>
              </a:rPr>
              <a:t>K”,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– </a:t>
            </a:r>
            <a:r>
              <a:rPr lang="en-US" sz="2000" dirty="0" smtClean="0">
                <a:solidFill>
                  <a:srgbClr val="000000"/>
                </a:solidFill>
              </a:rPr>
              <a:t>m.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659" y="1908076"/>
            <a:ext cx="5472607" cy="707886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2. “</a:t>
            </a:r>
            <a:r>
              <a:rPr lang="en-US" sz="2000" dirty="0" err="1" smtClean="0">
                <a:solidFill>
                  <a:srgbClr val="000000"/>
                </a:solidFill>
              </a:rPr>
              <a:t>Ke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picha</a:t>
            </a:r>
            <a:r>
              <a:rPr lang="en-US" sz="2000" dirty="0">
                <a:solidFill>
                  <a:srgbClr val="000000"/>
                </a:solidFill>
              </a:rPr>
              <a:t> dam </a:t>
            </a:r>
            <a:r>
              <a:rPr lang="en-US" sz="2000" dirty="0" err="1">
                <a:solidFill>
                  <a:srgbClr val="000000"/>
                </a:solidFill>
              </a:rPr>
              <a:t>ol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chirog‘im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toza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charchabsan</a:t>
            </a:r>
            <a:r>
              <a:rPr lang="en-US" sz="2000" dirty="0" smtClean="0">
                <a:solidFill>
                  <a:srgbClr val="000000"/>
                </a:solidFill>
              </a:rPr>
              <a:t>”, </a:t>
            </a:r>
            <a:r>
              <a:rPr lang="en-US" sz="2000" dirty="0">
                <a:solidFill>
                  <a:srgbClr val="000000"/>
                </a:solidFill>
              </a:rPr>
              <a:t>– </a:t>
            </a:r>
            <a:r>
              <a:rPr lang="en-US" sz="2000" dirty="0" err="1">
                <a:solidFill>
                  <a:srgbClr val="000000"/>
                </a:solidFill>
              </a:rPr>
              <a:t>dedi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bobom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7111" y="2700164"/>
            <a:ext cx="1258678" cy="400110"/>
          </a:xfrm>
          <a:prstGeom prst="rect">
            <a:avLst/>
          </a:prstGeom>
          <a:noFill/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00FF"/>
                </a:solidFill>
              </a:rPr>
              <a:t>“</a:t>
            </a:r>
            <a:r>
              <a:rPr lang="en-US" sz="2000" b="1" dirty="0" smtClean="0">
                <a:solidFill>
                  <a:srgbClr val="0000FF"/>
                </a:solidFill>
              </a:rPr>
              <a:t>K”,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– </a:t>
            </a:r>
            <a:r>
              <a:rPr lang="en-US" sz="2000" dirty="0" smtClean="0">
                <a:solidFill>
                  <a:srgbClr val="000000"/>
                </a:solidFill>
              </a:rPr>
              <a:t>m.</a:t>
            </a:r>
            <a:endParaRPr lang="ru-RU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4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177-mashq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425" y="708908"/>
            <a:ext cx="5432615" cy="1631216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Abdulla </a:t>
            </a:r>
            <a:r>
              <a:rPr lang="en-US" sz="2000" dirty="0" err="1">
                <a:solidFill>
                  <a:srgbClr val="000000"/>
                </a:solidFill>
              </a:rPr>
              <a:t>Qodiriy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bog‘da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ishlayotganida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bir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odam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o‘tib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ketayotib</a:t>
            </a:r>
            <a:r>
              <a:rPr lang="en-US" sz="2000" dirty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– </a:t>
            </a:r>
            <a:r>
              <a:rPr lang="en-US" sz="2000" dirty="0">
                <a:solidFill>
                  <a:srgbClr val="000000"/>
                </a:solidFill>
              </a:rPr>
              <a:t>Ha, </a:t>
            </a:r>
            <a:r>
              <a:rPr lang="en-US" sz="2000" dirty="0" err="1">
                <a:solidFill>
                  <a:srgbClr val="000000"/>
                </a:solidFill>
              </a:rPr>
              <a:t>ishlayapsizmi</a:t>
            </a:r>
            <a:r>
              <a:rPr lang="en-US" sz="2000" dirty="0">
                <a:solidFill>
                  <a:srgbClr val="000000"/>
                </a:solidFill>
              </a:rPr>
              <a:t>? – deb </a:t>
            </a:r>
            <a:r>
              <a:rPr lang="en-US" sz="2000" dirty="0" err="1">
                <a:solidFill>
                  <a:srgbClr val="000000"/>
                </a:solidFill>
              </a:rPr>
              <a:t>so‘rabdi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– </a:t>
            </a:r>
            <a:r>
              <a:rPr lang="en-US" sz="2000" dirty="0" err="1">
                <a:solidFill>
                  <a:srgbClr val="000000"/>
                </a:solidFill>
              </a:rPr>
              <a:t>Yo‘q</a:t>
            </a:r>
            <a:r>
              <a:rPr lang="en-US" sz="2000" dirty="0">
                <a:solidFill>
                  <a:srgbClr val="000000"/>
                </a:solidFill>
              </a:rPr>
              <a:t>, dam </a:t>
            </a:r>
            <a:r>
              <a:rPr lang="en-US" sz="2000" dirty="0" err="1">
                <a:solidFill>
                  <a:srgbClr val="000000"/>
                </a:solidFill>
              </a:rPr>
              <a:t>olyapman</a:t>
            </a:r>
            <a:r>
              <a:rPr lang="en-US" sz="2000" dirty="0">
                <a:solidFill>
                  <a:srgbClr val="000000"/>
                </a:solidFill>
              </a:rPr>
              <a:t>, – deb </a:t>
            </a:r>
            <a:r>
              <a:rPr lang="en-US" sz="2000" dirty="0" err="1">
                <a:solidFill>
                  <a:srgbClr val="000000"/>
                </a:solidFill>
              </a:rPr>
              <a:t>javob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beribdi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yozuvchi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2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177-mashq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421" y="617156"/>
            <a:ext cx="5472607" cy="1938992"/>
          </a:xfrm>
          <a:prstGeom prst="rect">
            <a:avLst/>
          </a:prstGeom>
          <a:ln>
            <a:solidFill>
              <a:srgbClr val="CC0066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Ma’lum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vaqtdan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keyin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boyagi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odam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qaytib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o‘tsa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Qodiriy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bog‘da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o‘ylanganicha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aylanib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yurgan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ekan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– </a:t>
            </a:r>
            <a:r>
              <a:rPr lang="en-US" sz="2000" dirty="0">
                <a:solidFill>
                  <a:srgbClr val="000000"/>
                </a:solidFill>
              </a:rPr>
              <a:t>Ha, dam </a:t>
            </a:r>
            <a:r>
              <a:rPr lang="en-US" sz="2000" dirty="0" err="1">
                <a:solidFill>
                  <a:srgbClr val="000000"/>
                </a:solidFill>
              </a:rPr>
              <a:t>olyapsizmi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– </a:t>
            </a:r>
            <a:r>
              <a:rPr lang="en-US" sz="2000" dirty="0" err="1">
                <a:solidFill>
                  <a:srgbClr val="000000"/>
                </a:solidFill>
              </a:rPr>
              <a:t>Yo‘q</a:t>
            </a:r>
            <a:r>
              <a:rPr lang="en-US" sz="2000" dirty="0">
                <a:solidFill>
                  <a:srgbClr val="000000"/>
                </a:solidFill>
              </a:rPr>
              <a:t>, </a:t>
            </a:r>
            <a:r>
              <a:rPr lang="en-US" sz="2000" dirty="0" err="1">
                <a:solidFill>
                  <a:srgbClr val="000000"/>
                </a:solidFill>
              </a:rPr>
              <a:t>ishlayapman</a:t>
            </a:r>
            <a:r>
              <a:rPr lang="en-US" sz="2000" dirty="0">
                <a:solidFill>
                  <a:srgbClr val="000000"/>
                </a:solidFill>
              </a:rPr>
              <a:t>, – deb </a:t>
            </a:r>
            <a:r>
              <a:rPr lang="en-US" sz="2000" dirty="0" err="1">
                <a:solidFill>
                  <a:srgbClr val="000000"/>
                </a:solidFill>
              </a:rPr>
              <a:t>javob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qilibdi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ijod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olamiga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sho‘ng‘igan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yozuvchi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7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178-mashq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426" y="611932"/>
            <a:ext cx="5472607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000000"/>
                </a:solidFill>
              </a:rPr>
              <a:t>   1</a:t>
            </a:r>
            <a:r>
              <a:rPr lang="en-US" sz="2000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Xalqning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ishonchini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oqlash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har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birimizning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muqaddas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burchimizdir</a:t>
            </a:r>
            <a:r>
              <a:rPr lang="en-US" sz="2000" dirty="0">
                <a:solidFill>
                  <a:srgbClr val="000000"/>
                </a:solidFill>
              </a:rPr>
              <a:t>. (</a:t>
            </a:r>
            <a:r>
              <a:rPr lang="en-US" sz="2000" i="1" dirty="0" err="1">
                <a:solidFill>
                  <a:srgbClr val="000000"/>
                </a:solidFill>
              </a:rPr>
              <a:t>Mirtemir</a:t>
            </a:r>
            <a:r>
              <a:rPr lang="en-US" sz="2000" dirty="0">
                <a:solidFill>
                  <a:srgbClr val="000000"/>
                </a:solidFill>
              </a:rPr>
              <a:t>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43421" y="1332012"/>
            <a:ext cx="5508611" cy="70788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00"/>
                </a:solidFill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</a:rPr>
              <a:t>Mirtemir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shunday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deydi</a:t>
            </a:r>
            <a:r>
              <a:rPr lang="en-US" sz="2000" dirty="0" smtClean="0">
                <a:solidFill>
                  <a:srgbClr val="000000"/>
                </a:solidFill>
              </a:rPr>
              <a:t>: </a:t>
            </a:r>
            <a:r>
              <a:rPr lang="en-US" sz="2000" dirty="0" smtClean="0">
                <a:solidFill>
                  <a:srgbClr val="0000FF"/>
                </a:solidFill>
              </a:rPr>
              <a:t>“</a:t>
            </a:r>
            <a:r>
              <a:rPr lang="en-US" sz="2000" dirty="0" err="1" smtClean="0">
                <a:solidFill>
                  <a:srgbClr val="0000FF"/>
                </a:solidFill>
              </a:rPr>
              <a:t>Xalqning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ishonchini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oqlash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har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>
                <a:solidFill>
                  <a:srgbClr val="0000FF"/>
                </a:solidFill>
              </a:rPr>
              <a:t>birimizning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muqaddas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burchimizdir</a:t>
            </a:r>
            <a:r>
              <a:rPr lang="en-US" sz="2000" dirty="0" smtClean="0">
                <a:solidFill>
                  <a:srgbClr val="0000FF"/>
                </a:solidFill>
              </a:rPr>
              <a:t>”. 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3421" y="2088096"/>
            <a:ext cx="5508611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000" i="1" dirty="0" smtClean="0">
                <a:solidFill>
                  <a:srgbClr val="000000"/>
                </a:solidFill>
              </a:rPr>
              <a:t>   </a:t>
            </a:r>
            <a:r>
              <a:rPr lang="en-US" sz="2000" dirty="0" err="1" smtClean="0">
                <a:solidFill>
                  <a:srgbClr val="000000"/>
                </a:solidFill>
              </a:rPr>
              <a:t>Mirtemir</a:t>
            </a:r>
            <a:r>
              <a:rPr lang="en-US" sz="2000" dirty="0" smtClean="0">
                <a:solidFill>
                  <a:srgbClr val="000000"/>
                </a:solidFill>
              </a:rPr>
              <a:t>:  </a:t>
            </a:r>
            <a:r>
              <a:rPr lang="en-US" sz="2000" dirty="0" smtClean="0">
                <a:solidFill>
                  <a:srgbClr val="0000FF"/>
                </a:solidFill>
              </a:rPr>
              <a:t>“</a:t>
            </a:r>
            <a:r>
              <a:rPr lang="en-US" sz="2000" dirty="0" err="1" smtClean="0">
                <a:solidFill>
                  <a:srgbClr val="0000FF"/>
                </a:solidFill>
              </a:rPr>
              <a:t>Xalqning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ishonchini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oqlash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har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birimizning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muqaddas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</a:rPr>
              <a:t>burchimizdir</a:t>
            </a:r>
            <a:r>
              <a:rPr lang="en-US" sz="2000" dirty="0" smtClean="0">
                <a:solidFill>
                  <a:srgbClr val="0000FF"/>
                </a:solidFill>
              </a:rPr>
              <a:t>”,</a:t>
            </a:r>
            <a:r>
              <a:rPr lang="en-US" sz="2000" dirty="0">
                <a:solidFill>
                  <a:srgbClr val="000000"/>
                </a:solidFill>
              </a:rPr>
              <a:t> –</a:t>
            </a:r>
            <a:r>
              <a:rPr lang="en-US" sz="2000" dirty="0" smtClean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deb </a:t>
            </a:r>
            <a:r>
              <a:rPr lang="en-US" sz="2000" dirty="0" err="1" smtClean="0">
                <a:solidFill>
                  <a:srgbClr val="000000"/>
                </a:solidFill>
              </a:rPr>
              <a:t>ta’kidlaydi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Gapning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qolipini</a:t>
            </a:r>
            <a:r>
              <a:rPr lang="en-US" sz="2400" dirty="0" smtClean="0">
                <a:solidFill>
                  <a:schemeClr val="tx1"/>
                </a:solidFill>
              </a:rPr>
              <a:t> toping!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408" y="686396"/>
            <a:ext cx="54056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</a:t>
            </a:r>
            <a:r>
              <a:rPr lang="en-US" sz="2000" dirty="0" err="1" smtClean="0">
                <a:solidFill>
                  <a:srgbClr val="000000"/>
                </a:solidFill>
              </a:rPr>
              <a:t>Payg‘ambarimiz</a:t>
            </a:r>
            <a:r>
              <a:rPr lang="en-US" sz="2000" dirty="0" smtClean="0">
                <a:solidFill>
                  <a:srgbClr val="000000"/>
                </a:solidFill>
              </a:rPr>
              <a:t>: “</a:t>
            </a:r>
            <a:r>
              <a:rPr lang="en-US" sz="2000" dirty="0" err="1" smtClean="0">
                <a:solidFill>
                  <a:srgbClr val="000000"/>
                </a:solidFill>
              </a:rPr>
              <a:t>Ilmga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amal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qiluvchilardan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bo‘lingiz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naql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va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rivoyat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qiluvchilardan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bo‘lmangiz</a:t>
            </a:r>
            <a:r>
              <a:rPr lang="en-US" sz="2000" dirty="0" smtClean="0">
                <a:solidFill>
                  <a:srgbClr val="000000"/>
                </a:solidFill>
              </a:rPr>
              <a:t>”,– </a:t>
            </a:r>
            <a:r>
              <a:rPr lang="en-US" sz="2000" dirty="0" err="1" smtClean="0">
                <a:solidFill>
                  <a:srgbClr val="000000"/>
                </a:solidFill>
              </a:rPr>
              <a:t>deganlar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473" y="1836068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M: “K”.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31553" y="2484140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M: “K”, </a:t>
            </a:r>
            <a:r>
              <a:rPr lang="en-US" sz="2000" b="1" dirty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 m.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77216" y="1836068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M: “K” </a:t>
            </a:r>
            <a:r>
              <a:rPr lang="en-US" sz="2000" b="1" dirty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 m.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71813" y="2484140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“K”, </a:t>
            </a:r>
            <a:r>
              <a:rPr lang="en-US" sz="2000" b="1" dirty="0" smtClean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 m.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23" name="Рисунок 2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78" y="2403995"/>
            <a:ext cx="547183" cy="56040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681" y="1834375"/>
            <a:ext cx="432048" cy="488441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33" y="1834374"/>
            <a:ext cx="432048" cy="488441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73" y="2439974"/>
            <a:ext cx="432048" cy="48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0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7" grpId="0"/>
      <p:bldP spid="19" grpId="0"/>
      <p:bldP spid="2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Savol</a:t>
            </a:r>
            <a:r>
              <a:rPr lang="en-US" sz="2400" dirty="0" smtClean="0"/>
              <a:t> </a:t>
            </a:r>
            <a:r>
              <a:rPr lang="en-US" sz="2400" dirty="0" err="1" smtClean="0"/>
              <a:t>va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575928"/>
            <a:ext cx="53285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solidFill>
                  <a:srgbClr val="000000"/>
                </a:solidFill>
              </a:rPr>
              <a:t>1. </a:t>
            </a:r>
            <a:r>
              <a:rPr lang="en-US" sz="2000" dirty="0" err="1">
                <a:solidFill>
                  <a:srgbClr val="000000"/>
                </a:solidFill>
              </a:rPr>
              <a:t>Ko‘chirma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qanday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qismlardan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tashkil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topadi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2. </a:t>
            </a:r>
            <a:r>
              <a:rPr lang="en-US" sz="2000" dirty="0" err="1">
                <a:solidFill>
                  <a:srgbClr val="000000"/>
                </a:solidFill>
              </a:rPr>
              <a:t>Muallif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gapi</a:t>
            </a:r>
            <a:r>
              <a:rPr lang="en-US" sz="2000" dirty="0">
                <a:solidFill>
                  <a:srgbClr val="000000"/>
                </a:solidFill>
              </a:rPr>
              <a:t> deb </a:t>
            </a:r>
            <a:r>
              <a:rPr lang="en-US" sz="2000" dirty="0" err="1">
                <a:solidFill>
                  <a:srgbClr val="000000"/>
                </a:solidFill>
              </a:rPr>
              <a:t>qanday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aytiladi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rgbClr val="000000"/>
                </a:solidFill>
              </a:rPr>
              <a:t>3. </a:t>
            </a:r>
            <a:r>
              <a:rPr lang="en-US" sz="2000" dirty="0" err="1">
                <a:solidFill>
                  <a:srgbClr val="000000"/>
                </a:solidFill>
              </a:rPr>
              <a:t>Qanday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gapga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ko‘chirma</a:t>
            </a:r>
            <a:r>
              <a:rPr lang="en-US" sz="2000" dirty="0">
                <a:solidFill>
                  <a:srgbClr val="000000"/>
                </a:solidFill>
              </a:rPr>
              <a:t> gap </a:t>
            </a:r>
            <a:r>
              <a:rPr lang="en-US" sz="2000" dirty="0" err="1">
                <a:solidFill>
                  <a:srgbClr val="000000"/>
                </a:solidFill>
              </a:rPr>
              <a:t>deyiladi</a:t>
            </a:r>
            <a:r>
              <a:rPr lang="en-US" sz="2000" dirty="0">
                <a:solidFill>
                  <a:srgbClr val="000000"/>
                </a:solidFill>
              </a:rPr>
              <a:t>?</a:t>
            </a:r>
            <a:endParaRPr lang="en-US" sz="1000" i="1" dirty="0" smtClean="0">
              <a:solidFill>
                <a:srgbClr val="0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05" y="2088096"/>
            <a:ext cx="1116124" cy="1044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3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640385"/>
            <a:ext cx="53285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 smtClean="0">
                <a:solidFill>
                  <a:srgbClr val="000000"/>
                </a:solidFill>
              </a:rPr>
              <a:t>    180-mashq</a:t>
            </a:r>
            <a:r>
              <a:rPr lang="en-US" sz="2000" b="1" i="1" dirty="0">
                <a:solidFill>
                  <a:srgbClr val="000000"/>
                </a:solidFill>
              </a:rPr>
              <a:t>. </a:t>
            </a:r>
            <a:r>
              <a:rPr lang="en-US" sz="2000" i="1" dirty="0" err="1" smtClean="0">
                <a:solidFill>
                  <a:srgbClr val="000000"/>
                </a:solidFill>
              </a:rPr>
              <a:t>Ko‘chirma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qo‘shma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gapga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to‘rtta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misol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yozing</a:t>
            </a:r>
            <a:r>
              <a:rPr lang="en-US" sz="2000" i="1" dirty="0">
                <a:solidFill>
                  <a:srgbClr val="000000"/>
                </a:solidFill>
              </a:rPr>
              <a:t>. </a:t>
            </a:r>
            <a:r>
              <a:rPr lang="en-US" sz="2000" i="1" dirty="0" err="1">
                <a:solidFill>
                  <a:srgbClr val="000000"/>
                </a:solidFill>
              </a:rPr>
              <a:t>Ko‘chirma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va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muallif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gaplarini</a:t>
            </a:r>
            <a:r>
              <a:rPr lang="en-US" sz="2000" i="1" dirty="0">
                <a:solidFill>
                  <a:srgbClr val="000000"/>
                </a:solidFill>
              </a:rPr>
              <a:t> </a:t>
            </a:r>
            <a:r>
              <a:rPr lang="en-US" sz="2000" i="1" dirty="0" err="1">
                <a:solidFill>
                  <a:srgbClr val="000000"/>
                </a:solidFill>
              </a:rPr>
              <a:t>aniqlang</a:t>
            </a:r>
            <a:r>
              <a:rPr lang="en-US" sz="2000" i="1" dirty="0">
                <a:solidFill>
                  <a:srgbClr val="000000"/>
                </a:solidFill>
              </a:rPr>
              <a:t>.</a:t>
            </a:r>
            <a:endParaRPr lang="en-US" sz="1000" i="1" dirty="0" smtClean="0">
              <a:solidFill>
                <a:srgbClr val="000000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37" y="1872072"/>
            <a:ext cx="1230374" cy="1219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7901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/>
              <a:t>Mustaqil</a:t>
            </a:r>
            <a:r>
              <a:rPr lang="en-US" sz="2400" dirty="0" smtClean="0"/>
              <a:t> </a:t>
            </a:r>
            <a:r>
              <a:rPr lang="en-US" sz="2400" dirty="0" err="1" smtClean="0"/>
              <a:t>bajarish</a:t>
            </a:r>
            <a:r>
              <a:rPr lang="en-US" sz="2400" dirty="0" smtClean="0"/>
              <a:t> </a:t>
            </a:r>
            <a:r>
              <a:rPr lang="en-US" sz="2400" dirty="0" err="1" smtClean="0"/>
              <a:t>uchun</a:t>
            </a:r>
            <a:r>
              <a:rPr lang="en-US" sz="2400" dirty="0" smtClean="0"/>
              <a:t> </a:t>
            </a:r>
            <a:r>
              <a:rPr lang="en-US" sz="2400" dirty="0" err="1" smtClean="0"/>
              <a:t>topshiriq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5429" y="571862"/>
            <a:ext cx="53285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err="1" smtClean="0">
                <a:solidFill>
                  <a:srgbClr val="000000"/>
                </a:solidFill>
              </a:rPr>
              <a:t>Tinish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belgilarini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qo‘yib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yozing</a:t>
            </a:r>
            <a:r>
              <a:rPr lang="en-US" sz="2000" b="1" i="1" dirty="0" smtClean="0">
                <a:solidFill>
                  <a:srgbClr val="000000"/>
                </a:solidFill>
              </a:rPr>
              <a:t>.</a:t>
            </a:r>
            <a:endParaRPr lang="en-US" sz="1000" i="1" dirty="0" smtClean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421" y="899964"/>
            <a:ext cx="54726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solidFill>
                  <a:srgbClr val="000000"/>
                </a:solidFill>
              </a:rPr>
              <a:t>   </a:t>
            </a:r>
            <a:r>
              <a:rPr lang="en-US" sz="2000" b="1" i="1" dirty="0" smtClean="0">
                <a:solidFill>
                  <a:srgbClr val="000000"/>
                </a:solidFill>
              </a:rPr>
              <a:t>1. </a:t>
            </a:r>
            <a:r>
              <a:rPr lang="en-US" sz="2000" i="1" dirty="0" smtClean="0">
                <a:solidFill>
                  <a:srgbClr val="000000"/>
                </a:solidFill>
              </a:rPr>
              <a:t>Bosh </a:t>
            </a:r>
            <a:r>
              <a:rPr lang="en-US" sz="2000" i="1" dirty="0" err="1" smtClean="0">
                <a:solidFill>
                  <a:srgbClr val="000000"/>
                </a:solidFill>
              </a:rPr>
              <a:t>injener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nihoyatda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bosiqlik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bilan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bu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gapga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Xudoyqulovning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aloqasi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yo‘q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dedi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2000" i="1" dirty="0" smtClean="0">
                <a:solidFill>
                  <a:srgbClr val="000000"/>
                </a:solidFill>
              </a:rPr>
              <a:t>   </a:t>
            </a:r>
            <a:r>
              <a:rPr lang="en-US" sz="2000" b="1" i="1" dirty="0" smtClean="0">
                <a:solidFill>
                  <a:srgbClr val="000000"/>
                </a:solidFill>
              </a:rPr>
              <a:t>2. </a:t>
            </a:r>
            <a:r>
              <a:rPr lang="en-US" sz="2000" i="1" dirty="0" err="1" smtClean="0">
                <a:solidFill>
                  <a:srgbClr val="000000"/>
                </a:solidFill>
              </a:rPr>
              <a:t>Katta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asar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yozayotgan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qalamkash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taqdiri</a:t>
            </a:r>
            <a:r>
              <a:rPr lang="en-US" sz="2000" i="1" dirty="0" smtClean="0">
                <a:solidFill>
                  <a:srgbClr val="000000"/>
                </a:solidFill>
              </a:rPr>
              <a:t> deb </a:t>
            </a:r>
            <a:r>
              <a:rPr lang="en-US" sz="2000" i="1" dirty="0" err="1" smtClean="0">
                <a:solidFill>
                  <a:srgbClr val="000000"/>
                </a:solidFill>
              </a:rPr>
              <a:t>yozadi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adib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qay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jihati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bilandir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tinib-tinchimas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sayyoh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taqdiriga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o‘xshab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ketadi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</a:p>
          <a:p>
            <a:pPr algn="just"/>
            <a:r>
              <a:rPr lang="en-US" sz="2000" i="1" dirty="0" smtClean="0">
                <a:solidFill>
                  <a:srgbClr val="000000"/>
                </a:solidFill>
              </a:rPr>
              <a:t>   </a:t>
            </a:r>
            <a:r>
              <a:rPr lang="en-US" sz="2000" b="1" i="1" dirty="0" smtClean="0">
                <a:solidFill>
                  <a:srgbClr val="000000"/>
                </a:solidFill>
              </a:rPr>
              <a:t>3. </a:t>
            </a:r>
            <a:r>
              <a:rPr lang="en-US" sz="2000" i="1" dirty="0" err="1" smtClean="0">
                <a:solidFill>
                  <a:srgbClr val="000000"/>
                </a:solidFill>
              </a:rPr>
              <a:t>Erkin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Vohidov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yozadi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Zulfiya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she’riyati</a:t>
            </a:r>
            <a:r>
              <a:rPr lang="en-US" sz="2000" i="1" dirty="0" smtClean="0">
                <a:solidFill>
                  <a:srgbClr val="000000"/>
                </a:solidFill>
              </a:rPr>
              <a:t> – </a:t>
            </a:r>
            <a:r>
              <a:rPr lang="en-US" sz="2000" i="1" dirty="0" err="1" smtClean="0">
                <a:solidFill>
                  <a:srgbClr val="000000"/>
                </a:solidFill>
              </a:rPr>
              <a:t>mardona</a:t>
            </a:r>
            <a:r>
              <a:rPr lang="en-US" sz="2000" i="1" dirty="0" smtClean="0">
                <a:solidFill>
                  <a:srgbClr val="000000"/>
                </a:solidFill>
              </a:rPr>
              <a:t> </a:t>
            </a:r>
            <a:r>
              <a:rPr lang="en-US" sz="2000" i="1" dirty="0" err="1" smtClean="0">
                <a:solidFill>
                  <a:srgbClr val="000000"/>
                </a:solidFill>
              </a:rPr>
              <a:t>she’riyat</a:t>
            </a:r>
            <a:r>
              <a:rPr lang="en-US" sz="2000" i="1" dirty="0" smtClean="0">
                <a:solidFill>
                  <a:srgbClr val="000000"/>
                </a:solidFill>
              </a:rPr>
              <a:t>.</a:t>
            </a:r>
            <a:endParaRPr lang="en-US" sz="1000" i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663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Gapning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qolipini</a:t>
            </a:r>
            <a:r>
              <a:rPr lang="en-US" sz="2400" dirty="0" smtClean="0">
                <a:solidFill>
                  <a:schemeClr val="tx1"/>
                </a:solidFill>
              </a:rPr>
              <a:t> toping!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4408" y="686396"/>
            <a:ext cx="5405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“Non </a:t>
            </a:r>
            <a:r>
              <a:rPr lang="en-US" sz="2000" dirty="0" err="1" smtClean="0">
                <a:solidFill>
                  <a:srgbClr val="000000"/>
                </a:solidFill>
              </a:rPr>
              <a:t>kechamiz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bugunimiz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ertamiz</a:t>
            </a:r>
            <a:r>
              <a:rPr lang="en-US" sz="2000" dirty="0" smtClean="0">
                <a:solidFill>
                  <a:srgbClr val="000000"/>
                </a:solidFill>
              </a:rPr>
              <a:t>”,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</a:rPr>
              <a:t>– deb </a:t>
            </a:r>
            <a:r>
              <a:rPr lang="en-US" sz="2000" dirty="0" err="1" smtClean="0">
                <a:solidFill>
                  <a:srgbClr val="000000"/>
                </a:solidFill>
              </a:rPr>
              <a:t>ta’kidlaydi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bobolar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513" y="1736217"/>
            <a:ext cx="12089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“K”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– m</a:t>
            </a:r>
            <a:r>
              <a:rPr lang="en-US" sz="2000" b="1" i="1" dirty="0" smtClean="0">
                <a:solidFill>
                  <a:srgbClr val="0000FF"/>
                </a:solidFill>
              </a:rPr>
              <a:t>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322" y="2503121"/>
            <a:ext cx="13644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“K!”, </a:t>
            </a:r>
            <a:r>
              <a:rPr lang="en-US" sz="2000" b="1" dirty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 m.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5873" y="1736217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“K?” </a:t>
            </a:r>
            <a:r>
              <a:rPr lang="en-US" sz="2000" b="1" dirty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 m.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7785" y="2503121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“K”, </a:t>
            </a:r>
            <a:r>
              <a:rPr lang="en-US" sz="2000" b="1" dirty="0" smtClean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 m.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23" name="Рисунок 2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9330" y="2422976"/>
            <a:ext cx="547183" cy="56040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97" y="1736217"/>
            <a:ext cx="432048" cy="488441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4" y="1736217"/>
            <a:ext cx="432048" cy="488441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4" y="2458955"/>
            <a:ext cx="432048" cy="48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38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7" grpId="0"/>
      <p:bldP spid="19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Gapning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qolipini</a:t>
            </a:r>
            <a:r>
              <a:rPr lang="en-US" sz="2400" dirty="0" smtClean="0">
                <a:solidFill>
                  <a:schemeClr val="tx1"/>
                </a:solidFill>
              </a:rPr>
              <a:t> toping!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22" y="548633"/>
            <a:ext cx="5508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Qushcha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darhol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yelkasiga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qo‘nib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xushovoz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shoir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sen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o‘qigan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she’rlar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bullarning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erta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tongdagi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navosidan</a:t>
            </a:r>
            <a:r>
              <a:rPr lang="en-US" sz="2000" dirty="0" smtClean="0">
                <a:solidFill>
                  <a:srgbClr val="000000"/>
                </a:solidFill>
              </a:rPr>
              <a:t> ham </a:t>
            </a:r>
            <a:r>
              <a:rPr lang="en-US" sz="2000" dirty="0" err="1" smtClean="0">
                <a:solidFill>
                  <a:srgbClr val="000000"/>
                </a:solidFill>
              </a:rPr>
              <a:t>yoqimli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ekan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Ismingni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bilsam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bo‘ladimi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debdi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513" y="1923691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M: “K?”</a:t>
            </a:r>
            <a:r>
              <a:rPr lang="en-US" sz="2000" b="1" dirty="0" smtClean="0">
                <a:solidFill>
                  <a:srgbClr val="0000FF"/>
                </a:solidFill>
              </a:rPr>
              <a:t> – m</a:t>
            </a:r>
            <a:r>
              <a:rPr lang="en-US" sz="2000" b="1" i="1" dirty="0" smtClean="0">
                <a:solidFill>
                  <a:srgbClr val="0000FF"/>
                </a:solidFill>
              </a:rPr>
              <a:t>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322" y="2579925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“K?” </a:t>
            </a:r>
            <a:r>
              <a:rPr lang="en-US" sz="2000" b="1" dirty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 m.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5873" y="1921057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M:“K!” </a:t>
            </a:r>
            <a:r>
              <a:rPr lang="en-US" sz="2000" b="1" dirty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 m.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7785" y="2564285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M:“K”, </a:t>
            </a:r>
            <a:r>
              <a:rPr lang="en-US" sz="2000" b="1" dirty="0" smtClean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 m.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23" name="Рисунок 2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9" y="1885077"/>
            <a:ext cx="547183" cy="56040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97" y="1921057"/>
            <a:ext cx="432048" cy="488441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97" y="2548356"/>
            <a:ext cx="432048" cy="488441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4" y="2535759"/>
            <a:ext cx="432048" cy="48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18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7" grpId="0"/>
      <p:bldP spid="19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Gapning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qolipini</a:t>
            </a:r>
            <a:r>
              <a:rPr lang="en-US" sz="2400" dirty="0" smtClean="0">
                <a:solidFill>
                  <a:schemeClr val="tx1"/>
                </a:solidFill>
              </a:rPr>
              <a:t> toping!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3422" y="548633"/>
            <a:ext cx="55086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Qushcha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darhol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uning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yelkasiga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qo‘nib</a:t>
            </a:r>
            <a:r>
              <a:rPr lang="en-US" sz="2000" b="1" dirty="0" smtClean="0">
                <a:solidFill>
                  <a:srgbClr val="000000"/>
                </a:solidFill>
              </a:rPr>
              <a:t>:</a:t>
            </a:r>
            <a:r>
              <a:rPr lang="en-US" sz="2000" dirty="0" smtClean="0">
                <a:solidFill>
                  <a:srgbClr val="000000"/>
                </a:solidFill>
              </a:rPr>
              <a:t> “</a:t>
            </a:r>
            <a:r>
              <a:rPr lang="en-US" sz="2000" dirty="0" err="1" smtClean="0">
                <a:solidFill>
                  <a:srgbClr val="000000"/>
                </a:solidFill>
              </a:rPr>
              <a:t>Ey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xushovoz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shoir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sen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o‘qigan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she’rlar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bullarning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erta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tongdagi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navosidan</a:t>
            </a:r>
            <a:r>
              <a:rPr lang="en-US" sz="2000" dirty="0" smtClean="0">
                <a:solidFill>
                  <a:srgbClr val="000000"/>
                </a:solidFill>
              </a:rPr>
              <a:t> ham </a:t>
            </a:r>
            <a:r>
              <a:rPr lang="en-US" sz="2000" dirty="0" err="1" smtClean="0">
                <a:solidFill>
                  <a:srgbClr val="000000"/>
                </a:solidFill>
              </a:rPr>
              <a:t>yoqimli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ekan</a:t>
            </a:r>
            <a:r>
              <a:rPr lang="en-US" sz="2000" dirty="0" smtClean="0">
                <a:solidFill>
                  <a:srgbClr val="000000"/>
                </a:solidFill>
              </a:rPr>
              <a:t>. </a:t>
            </a:r>
            <a:r>
              <a:rPr lang="en-US" sz="2000" dirty="0" err="1" smtClean="0">
                <a:solidFill>
                  <a:srgbClr val="000000"/>
                </a:solidFill>
              </a:rPr>
              <a:t>Ismingni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bilsam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bo‘ladimi</a:t>
            </a:r>
            <a:r>
              <a:rPr lang="en-US" sz="2000" b="1" dirty="0" smtClean="0">
                <a:solidFill>
                  <a:srgbClr val="000000"/>
                </a:solidFill>
              </a:rPr>
              <a:t>?</a:t>
            </a:r>
            <a:r>
              <a:rPr lang="en-US" sz="2000" dirty="0" smtClean="0">
                <a:solidFill>
                  <a:srgbClr val="000000"/>
                </a:solidFill>
              </a:rPr>
              <a:t>”</a:t>
            </a:r>
            <a:r>
              <a:rPr lang="en-US" sz="2000" b="1" dirty="0" smtClean="0">
                <a:solidFill>
                  <a:srgbClr val="000000"/>
                </a:solidFill>
              </a:rPr>
              <a:t>–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debdi</a:t>
            </a:r>
            <a:r>
              <a:rPr lang="en-US" sz="2000" dirty="0" smtClean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513" y="1923691"/>
            <a:ext cx="1734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M: “K?”</a:t>
            </a:r>
            <a:r>
              <a:rPr lang="en-US" sz="2000" b="1" dirty="0" smtClean="0">
                <a:solidFill>
                  <a:srgbClr val="0000FF"/>
                </a:solidFill>
              </a:rPr>
              <a:t> – m</a:t>
            </a:r>
            <a:r>
              <a:rPr lang="en-US" sz="2000" b="1" i="1" dirty="0" smtClean="0">
                <a:solidFill>
                  <a:srgbClr val="0000FF"/>
                </a:solidFill>
              </a:rPr>
              <a:t>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8322" y="2579925"/>
            <a:ext cx="1366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“K?” </a:t>
            </a:r>
            <a:r>
              <a:rPr lang="en-US" sz="2000" b="1" dirty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 m.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65873" y="1921057"/>
            <a:ext cx="15921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M:“K!” </a:t>
            </a:r>
            <a:r>
              <a:rPr lang="en-US" sz="2000" b="1" dirty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 m.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47785" y="2564285"/>
            <a:ext cx="15776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M:“K”, </a:t>
            </a:r>
            <a:r>
              <a:rPr lang="en-US" sz="2000" b="1" dirty="0" smtClean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 m.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23" name="Рисунок 2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39" y="1885077"/>
            <a:ext cx="547183" cy="56040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97" y="1921057"/>
            <a:ext cx="432048" cy="488441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97" y="2548356"/>
            <a:ext cx="432048" cy="488441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74" y="2535759"/>
            <a:ext cx="432048" cy="48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4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7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Gapning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qolipini</a:t>
            </a:r>
            <a:r>
              <a:rPr lang="en-US" sz="2400" dirty="0" smtClean="0">
                <a:solidFill>
                  <a:schemeClr val="tx1"/>
                </a:solidFill>
              </a:rPr>
              <a:t> toping!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307" y="1272198"/>
            <a:ext cx="550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“</a:t>
            </a:r>
            <a:r>
              <a:rPr lang="en-US" sz="2000" dirty="0" err="1" smtClean="0">
                <a:solidFill>
                  <a:srgbClr val="000000"/>
                </a:solidFill>
              </a:rPr>
              <a:t>Kitob</a:t>
            </a:r>
            <a:r>
              <a:rPr lang="en-US" sz="2000" dirty="0" smtClean="0">
                <a:solidFill>
                  <a:srgbClr val="000000"/>
                </a:solidFill>
              </a:rPr>
              <a:t>, </a:t>
            </a:r>
            <a:r>
              <a:rPr lang="en-US" sz="2000" dirty="0" err="1" smtClean="0">
                <a:solidFill>
                  <a:srgbClr val="000000"/>
                </a:solidFill>
              </a:rPr>
              <a:t>seni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yoparoq</a:t>
            </a:r>
            <a:r>
              <a:rPr lang="en-US" sz="2000" dirty="0" smtClean="0">
                <a:solidFill>
                  <a:srgbClr val="000000"/>
                </a:solidFill>
              </a:rPr>
              <a:t> men </a:t>
            </a:r>
            <a:r>
              <a:rPr lang="en-US" sz="2000" dirty="0" err="1" smtClean="0">
                <a:solidFill>
                  <a:srgbClr val="000000"/>
                </a:solidFill>
              </a:rPr>
              <a:t>hayotni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ochaman</a:t>
            </a:r>
            <a:r>
              <a:rPr lang="en-US" sz="2000" dirty="0" smtClean="0">
                <a:solidFill>
                  <a:srgbClr val="000000"/>
                </a:solidFill>
              </a:rPr>
              <a:t>”,– </a:t>
            </a:r>
            <a:r>
              <a:rPr lang="en-US" sz="2000" dirty="0" err="1" smtClean="0">
                <a:solidFill>
                  <a:srgbClr val="000000"/>
                </a:solidFill>
              </a:rPr>
              <a:t>deydi</a:t>
            </a:r>
            <a:r>
              <a:rPr lang="en-US" sz="2000" dirty="0" smtClean="0">
                <a:solidFill>
                  <a:srgbClr val="000000"/>
                </a:solidFill>
              </a:rPr>
              <a:t> Pablo Neruda.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4080" y="2019106"/>
            <a:ext cx="16482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M: “K,”</a:t>
            </a:r>
            <a:r>
              <a:rPr lang="en-US" sz="2000" b="1" dirty="0" smtClean="0">
                <a:solidFill>
                  <a:srgbClr val="0000FF"/>
                </a:solidFill>
              </a:rPr>
              <a:t> – m</a:t>
            </a:r>
            <a:r>
              <a:rPr lang="en-US" sz="2000" b="1" i="1" dirty="0" smtClean="0">
                <a:solidFill>
                  <a:srgbClr val="0000FF"/>
                </a:solidFill>
              </a:rPr>
              <a:t>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00889" y="2675340"/>
            <a:ext cx="12939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“K!” </a:t>
            </a:r>
            <a:r>
              <a:rPr lang="en-US" sz="2000" b="1" dirty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 m.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688440" y="2016472"/>
            <a:ext cx="1279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“K”, </a:t>
            </a:r>
            <a:r>
              <a:rPr lang="en-US" sz="2000" b="1" dirty="0">
                <a:solidFill>
                  <a:srgbClr val="0000FF"/>
                </a:solidFill>
              </a:rPr>
              <a:t>–</a:t>
            </a:r>
            <a:r>
              <a:rPr lang="en-US" sz="2000" b="1" i="1" dirty="0" smtClean="0">
                <a:solidFill>
                  <a:srgbClr val="0000FF"/>
                </a:solidFill>
              </a:rPr>
              <a:t> m.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770352" y="2659700"/>
            <a:ext cx="995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M:“K”.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pic>
        <p:nvPicPr>
          <p:cNvPr id="23" name="Рисунок 22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4329" y="1980492"/>
            <a:ext cx="547183" cy="560400"/>
          </a:xfrm>
          <a:prstGeom prst="rect">
            <a:avLst/>
          </a:prstGeom>
        </p:spPr>
      </p:pic>
      <p:pic>
        <p:nvPicPr>
          <p:cNvPr id="24" name="Рисунок 2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979" y="2016471"/>
            <a:ext cx="432048" cy="488441"/>
          </a:xfrm>
          <a:prstGeom prst="rect">
            <a:avLst/>
          </a:prstGeom>
        </p:spPr>
      </p:pic>
      <p:pic>
        <p:nvPicPr>
          <p:cNvPr id="25" name="Рисунок 2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464" y="2643771"/>
            <a:ext cx="432048" cy="488441"/>
          </a:xfrm>
          <a:prstGeom prst="rect">
            <a:avLst/>
          </a:prstGeom>
        </p:spPr>
      </p:pic>
      <p:pic>
        <p:nvPicPr>
          <p:cNvPr id="26" name="Рисунок 2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41" y="2631174"/>
            <a:ext cx="432048" cy="48844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421" y="588122"/>
            <a:ext cx="5508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0000"/>
                </a:solidFill>
              </a:rPr>
              <a:t>     </a:t>
            </a:r>
            <a:r>
              <a:rPr lang="en-US" sz="2000" dirty="0" err="1" smtClean="0">
                <a:solidFill>
                  <a:srgbClr val="000000"/>
                </a:solidFill>
              </a:rPr>
              <a:t>Kitob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seni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yoparoq</a:t>
            </a:r>
            <a:r>
              <a:rPr lang="en-US" sz="2000" dirty="0" smtClean="0">
                <a:solidFill>
                  <a:srgbClr val="000000"/>
                </a:solidFill>
              </a:rPr>
              <a:t> men </a:t>
            </a:r>
            <a:r>
              <a:rPr lang="en-US" sz="2000" dirty="0" err="1" smtClean="0">
                <a:solidFill>
                  <a:srgbClr val="000000"/>
                </a:solidFill>
              </a:rPr>
              <a:t>hayotni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ochaman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deydi</a:t>
            </a:r>
            <a:r>
              <a:rPr lang="en-US" sz="2000" dirty="0" smtClean="0">
                <a:solidFill>
                  <a:srgbClr val="000000"/>
                </a:solidFill>
              </a:rPr>
              <a:t> Pablo Neruda.</a:t>
            </a:r>
          </a:p>
        </p:txBody>
      </p:sp>
    </p:spTree>
    <p:extLst>
      <p:ext uri="{BB962C8B-B14F-4D97-AF65-F5344CB8AC3E}">
        <p14:creationId xmlns:p14="http://schemas.microsoft.com/office/powerpoint/2010/main" val="226430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17" grpId="0"/>
      <p:bldP spid="19" grpId="0"/>
      <p:bldP spid="2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Ko‘chirma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3421" y="604381"/>
            <a:ext cx="547260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000000"/>
                </a:solidFill>
              </a:rPr>
              <a:t>     </a:t>
            </a:r>
            <a:r>
              <a:rPr lang="en-US" sz="2000" b="1" dirty="0" err="1" smtClean="0">
                <a:solidFill>
                  <a:srgbClr val="000000"/>
                </a:solidFill>
              </a:rPr>
              <a:t>Bilib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oling</a:t>
            </a:r>
            <a:r>
              <a:rPr lang="en-US" sz="2000" b="1" dirty="0">
                <a:solidFill>
                  <a:srgbClr val="000000"/>
                </a:solidFill>
              </a:rPr>
              <a:t>. </a:t>
            </a:r>
            <a:r>
              <a:rPr lang="en-US" sz="2000" dirty="0" err="1">
                <a:solidFill>
                  <a:srgbClr val="000000"/>
                </a:solidFill>
              </a:rPr>
              <a:t>Ko‘chirma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gapli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qo‘shma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gaplar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doimo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ikki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qismdan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– </a:t>
            </a:r>
            <a:r>
              <a:rPr lang="en-US" sz="2000" b="1" dirty="0" err="1">
                <a:solidFill>
                  <a:srgbClr val="000000"/>
                </a:solidFill>
              </a:rPr>
              <a:t>muallif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gapi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va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ko‘chirma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err="1">
                <a:solidFill>
                  <a:srgbClr val="000000"/>
                </a:solidFill>
              </a:rPr>
              <a:t>gap</a:t>
            </a:r>
            <a:r>
              <a:rPr lang="en-US" sz="2000" dirty="0" err="1">
                <a:solidFill>
                  <a:srgbClr val="000000"/>
                </a:solidFill>
              </a:rPr>
              <a:t>dan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tashkil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topadi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3818" y="1764060"/>
            <a:ext cx="547221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“</a:t>
            </a:r>
            <a:r>
              <a:rPr lang="en-US" sz="2000" dirty="0" err="1" smtClean="0">
                <a:solidFill>
                  <a:srgbClr val="000000"/>
                </a:solidFill>
              </a:rPr>
              <a:t>Intilganga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tole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 smtClean="0">
                <a:solidFill>
                  <a:srgbClr val="000000"/>
                </a:solidFill>
              </a:rPr>
              <a:t>yor</a:t>
            </a:r>
            <a:r>
              <a:rPr lang="en-US" sz="2000" dirty="0" smtClean="0">
                <a:solidFill>
                  <a:srgbClr val="000000"/>
                </a:solidFill>
              </a:rPr>
              <a:t>’’,– </a:t>
            </a:r>
            <a:r>
              <a:rPr lang="en-US" sz="2000" dirty="0" err="1" smtClean="0">
                <a:solidFill>
                  <a:srgbClr val="000000"/>
                </a:solidFill>
              </a:rPr>
              <a:t>deydi</a:t>
            </a:r>
            <a:r>
              <a:rPr lang="en-US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xalqimiz</a:t>
            </a:r>
            <a:r>
              <a:rPr lang="en-US" sz="2000" dirty="0">
                <a:solidFill>
                  <a:srgbClr val="000000"/>
                </a:solidFill>
              </a:rPr>
              <a:t>.</a:t>
            </a:r>
            <a:endParaRPr lang="ru-RU" sz="2000" dirty="0">
              <a:solidFill>
                <a:srgbClr val="000000"/>
              </a:solidFill>
            </a:endParaRPr>
          </a:p>
        </p:txBody>
      </p:sp>
      <p:pic>
        <p:nvPicPr>
          <p:cNvPr id="3" name="Рисунок 2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53"/>
          <a:stretch/>
        </p:blipFill>
        <p:spPr>
          <a:xfrm>
            <a:off x="4859945" y="2237240"/>
            <a:ext cx="788685" cy="858968"/>
          </a:xfrm>
          <a:prstGeom prst="rect">
            <a:avLst/>
          </a:prstGeom>
        </p:spPr>
      </p:pic>
      <p:pic>
        <p:nvPicPr>
          <p:cNvPr id="5" name="Рисунок 4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41" y="2099360"/>
            <a:ext cx="801050" cy="1022562"/>
          </a:xfrm>
          <a:prstGeom prst="rect">
            <a:avLst/>
          </a:prstGeom>
        </p:spPr>
      </p:pic>
      <p:pic>
        <p:nvPicPr>
          <p:cNvPr id="8" name="Рисунок 7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697" y="2099360"/>
            <a:ext cx="801050" cy="1022562"/>
          </a:xfrm>
          <a:prstGeom prst="rect">
            <a:avLst/>
          </a:prstGeom>
        </p:spPr>
      </p:pic>
      <p:sp>
        <p:nvSpPr>
          <p:cNvPr id="7" name="Овальная выноска 6"/>
          <p:cNvSpPr/>
          <p:nvPr/>
        </p:nvSpPr>
        <p:spPr>
          <a:xfrm>
            <a:off x="1215305" y="2412132"/>
            <a:ext cx="1124359" cy="612648"/>
          </a:xfrm>
          <a:prstGeom prst="wedgeEllipseCallout">
            <a:avLst>
              <a:gd name="adj1" fmla="val -76899"/>
              <a:gd name="adj2" fmla="val -40113"/>
            </a:avLst>
          </a:prstGeom>
          <a:ln>
            <a:solidFill>
              <a:srgbClr val="DF85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“K”</a:t>
            </a:r>
            <a:endParaRPr lang="ru-RU" sz="2000" b="1" dirty="0"/>
          </a:p>
        </p:txBody>
      </p:sp>
      <p:sp>
        <p:nvSpPr>
          <p:cNvPr id="10" name="Овальная выноска 9"/>
          <p:cNvSpPr/>
          <p:nvPr/>
        </p:nvSpPr>
        <p:spPr>
          <a:xfrm>
            <a:off x="3491793" y="2412132"/>
            <a:ext cx="1124359" cy="612648"/>
          </a:xfrm>
          <a:prstGeom prst="wedgeEllipseCallout">
            <a:avLst>
              <a:gd name="adj1" fmla="val -76899"/>
              <a:gd name="adj2" fmla="val -40113"/>
            </a:avLst>
          </a:prstGeom>
          <a:ln>
            <a:solidFill>
              <a:srgbClr val="DF85FF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m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8155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Ko‘chirma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81" y="755948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773" y="755948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87437" y="2122417"/>
            <a:ext cx="1279517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</a:t>
            </a:r>
            <a:r>
              <a:rPr lang="en-US" sz="2000" b="1" i="1" dirty="0">
                <a:solidFill>
                  <a:srgbClr val="0000FF"/>
                </a:solidFill>
              </a:rPr>
              <a:t>K”,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m.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247877" y="999548"/>
            <a:ext cx="914400" cy="612648"/>
          </a:xfrm>
          <a:prstGeom prst="wedgeRoundRectCallout">
            <a:avLst>
              <a:gd name="adj1" fmla="val -75510"/>
              <a:gd name="adj2" fmla="val 2370"/>
              <a:gd name="adj3" fmla="val 16667"/>
            </a:avLst>
          </a:prstGeom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“K”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“k”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1655589" y="1009653"/>
            <a:ext cx="914400" cy="612648"/>
          </a:xfrm>
          <a:prstGeom prst="wedgeRoundRectCallout">
            <a:avLst>
              <a:gd name="adj1" fmla="val -75510"/>
              <a:gd name="adj2" fmla="val 2370"/>
              <a:gd name="adj3" fmla="val 16667"/>
            </a:avLst>
          </a:prstGeom>
          <a:ln>
            <a:solidFill>
              <a:srgbClr val="00FF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M</a:t>
            </a:r>
            <a:endParaRPr lang="en-US" sz="2000" b="1" dirty="0" smtClean="0"/>
          </a:p>
          <a:p>
            <a:pPr algn="ctr"/>
            <a:r>
              <a:rPr lang="en-US" sz="2000" b="1" dirty="0"/>
              <a:t>m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60656" y="2664160"/>
            <a:ext cx="1066318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“K”.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84281" y="2122417"/>
            <a:ext cx="1648208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00"/>
                </a:solidFill>
              </a:rPr>
              <a:t>M: </a:t>
            </a:r>
            <a:r>
              <a:rPr lang="en-US" sz="2000" b="1" i="1" dirty="0" smtClean="0">
                <a:solidFill>
                  <a:srgbClr val="0000FF"/>
                </a:solidFill>
              </a:rPr>
              <a:t>“K</a:t>
            </a:r>
            <a:r>
              <a:rPr lang="en-US" sz="2000" b="1" i="1" dirty="0">
                <a:solidFill>
                  <a:srgbClr val="0000FF"/>
                </a:solidFill>
              </a:rPr>
              <a:t>”,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m.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426459" y="2664160"/>
            <a:ext cx="1776448" cy="400110"/>
          </a:xfrm>
          <a:prstGeom prst="rect">
            <a:avLst/>
          </a:prstGeom>
          <a:ln>
            <a:solidFill>
              <a:srgbClr val="CC3399"/>
            </a:solidFill>
          </a:ln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“K</a:t>
            </a:r>
            <a:r>
              <a:rPr lang="en-US" sz="2000" b="1" i="1" dirty="0" smtClean="0">
                <a:solidFill>
                  <a:srgbClr val="000000"/>
                </a:solidFill>
              </a:rPr>
              <a:t>, </a:t>
            </a:r>
            <a:r>
              <a:rPr lang="en-US" sz="2000" b="1" dirty="0">
                <a:solidFill>
                  <a:srgbClr val="000000"/>
                </a:solidFill>
              </a:rPr>
              <a:t>–</a:t>
            </a:r>
            <a:r>
              <a:rPr lang="en-US" sz="2000" b="1" i="1" dirty="0">
                <a:solidFill>
                  <a:srgbClr val="000000"/>
                </a:solidFill>
              </a:rPr>
              <a:t> </a:t>
            </a:r>
            <a:r>
              <a:rPr lang="en-US" sz="2000" b="1" i="1" dirty="0" smtClean="0">
                <a:solidFill>
                  <a:srgbClr val="000000"/>
                </a:solidFill>
              </a:rPr>
              <a:t>m,</a:t>
            </a:r>
            <a:r>
              <a:rPr lang="en-US" sz="2000" b="1" dirty="0">
                <a:solidFill>
                  <a:srgbClr val="000000"/>
                </a:solidFill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</a:rPr>
              <a:t>– </a:t>
            </a:r>
            <a:r>
              <a:rPr lang="en-US" sz="2000" b="1" dirty="0" smtClean="0">
                <a:solidFill>
                  <a:srgbClr val="0000FF"/>
                </a:solidFill>
              </a:rPr>
              <a:t>k”</a:t>
            </a:r>
            <a:r>
              <a:rPr lang="en-US" sz="2000" b="1" i="1" dirty="0" smtClean="0">
                <a:solidFill>
                  <a:srgbClr val="0000FF"/>
                </a:solidFill>
              </a:rPr>
              <a:t>.</a:t>
            </a:r>
            <a:endParaRPr lang="ru-RU" sz="20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2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503" y="81656"/>
            <a:ext cx="5605533" cy="3862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solidFill>
                  <a:schemeClr val="tx1"/>
                </a:solidFill>
              </a:rPr>
              <a:t>Ko‘chirma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qo‘shma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gaplar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641" y="757781"/>
            <a:ext cx="738321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Вырезка экрана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33" y="749429"/>
            <a:ext cx="690649" cy="856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rgbClr val="0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TextBox 4"/>
          <p:cNvSpPr txBox="1"/>
          <p:nvPr/>
        </p:nvSpPr>
        <p:spPr>
          <a:xfrm>
            <a:off x="414748" y="1687986"/>
            <a:ext cx="20329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00"/>
                </a:solidFill>
              </a:rPr>
              <a:t>M– </a:t>
            </a:r>
            <a:r>
              <a:rPr lang="en-US" sz="2000" b="1" dirty="0" err="1" smtClean="0">
                <a:solidFill>
                  <a:srgbClr val="000000"/>
                </a:solidFill>
              </a:rPr>
              <a:t>muallif</a:t>
            </a:r>
            <a:r>
              <a:rPr lang="en-US" sz="2000" b="1" dirty="0" smtClean="0">
                <a:solidFill>
                  <a:srgbClr val="000000"/>
                </a:solidFill>
              </a:rPr>
              <a:t> </a:t>
            </a:r>
            <a:r>
              <a:rPr lang="en-US" sz="2000" b="1" dirty="0" err="1" smtClean="0">
                <a:solidFill>
                  <a:srgbClr val="000000"/>
                </a:solidFill>
              </a:rPr>
              <a:t>gapi</a:t>
            </a:r>
            <a:endParaRPr lang="ru-RU" sz="2000" b="1" dirty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79725" y="1687986"/>
            <a:ext cx="2648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“K”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– </a:t>
            </a:r>
            <a:r>
              <a:rPr lang="en-US" sz="2000" b="1" dirty="0" err="1" smtClean="0">
                <a:solidFill>
                  <a:srgbClr val="0000FF"/>
                </a:solidFill>
              </a:rPr>
              <a:t>ko‘chirma</a:t>
            </a:r>
            <a:r>
              <a:rPr lang="en-US" sz="2000" b="1" dirty="0" smtClean="0">
                <a:solidFill>
                  <a:srgbClr val="0000FF"/>
                </a:solidFill>
              </a:rPr>
              <a:t> gap</a:t>
            </a:r>
            <a:endParaRPr lang="ru-RU" sz="20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13696" y="2052092"/>
            <a:ext cx="23145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</a:rPr>
              <a:t>“ ”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qo‘shtirnoq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ichida</a:t>
            </a:r>
            <a:r>
              <a:rPr lang="en-US" sz="2000" b="1" i="1" dirty="0" smtClean="0">
                <a:solidFill>
                  <a:srgbClr val="000000"/>
                </a:solidFill>
              </a:rPr>
              <a:t>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yoziladi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82073" y="2088096"/>
            <a:ext cx="18982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000" b="1" i="1" dirty="0" err="1" smtClean="0">
                <a:solidFill>
                  <a:srgbClr val="000000"/>
                </a:solidFill>
              </a:rPr>
              <a:t>dedi</a:t>
            </a:r>
            <a:endParaRPr lang="en-US" sz="2000" b="1" i="1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i="1" dirty="0" smtClean="0">
                <a:solidFill>
                  <a:srgbClr val="000000"/>
                </a:solidFill>
              </a:rPr>
              <a:t>deb </a:t>
            </a:r>
            <a:r>
              <a:rPr lang="en-US" sz="2000" b="1" i="1" dirty="0" err="1" smtClean="0">
                <a:solidFill>
                  <a:srgbClr val="000000"/>
                </a:solidFill>
              </a:rPr>
              <a:t>so‘radi</a:t>
            </a:r>
            <a:endParaRPr lang="en-US" sz="2000" b="1" i="1" dirty="0" smtClean="0">
              <a:solidFill>
                <a:srgbClr val="000000"/>
              </a:solidFill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en-US" sz="2000" b="1" i="1" dirty="0" err="1" smtClean="0">
                <a:solidFill>
                  <a:srgbClr val="000000"/>
                </a:solidFill>
              </a:rPr>
              <a:t>aytdi</a:t>
            </a:r>
            <a:r>
              <a:rPr lang="en-US" sz="2000" b="1" i="1" dirty="0" smtClean="0">
                <a:solidFill>
                  <a:srgbClr val="000000"/>
                </a:solidFill>
              </a:rPr>
              <a:t>…</a:t>
            </a:r>
            <a:endParaRPr lang="ru-RU" sz="2000" b="1" i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67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0.xml><?xml version="1.0" encoding="utf-8"?>
<a:theme xmlns:a="http://schemas.openxmlformats.org/drawingml/2006/main" name="9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8.xml><?xml version="1.0" encoding="utf-8"?>
<a:theme xmlns:a="http://schemas.openxmlformats.org/drawingml/2006/main" name="7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9.xml><?xml version="1.0" encoding="utf-8"?>
<a:theme xmlns:a="http://schemas.openxmlformats.org/drawingml/2006/main" name="8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158973</TotalTime>
  <Words>833</Words>
  <Application>Microsoft Office PowerPoint</Application>
  <PresentationFormat>Произвольный</PresentationFormat>
  <Paragraphs>107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          Ona tili</vt:lpstr>
      <vt:lpstr>Gapning qolipini toping!</vt:lpstr>
      <vt:lpstr>Gapning qolipini toping!</vt:lpstr>
      <vt:lpstr>Gapning qolipini toping!</vt:lpstr>
      <vt:lpstr>Gapning qolipini toping!</vt:lpstr>
      <vt:lpstr>Gapning qolipini toping!</vt:lpstr>
      <vt:lpstr>Ko‘chirma gapli qo‘shma gaplar</vt:lpstr>
      <vt:lpstr>Ko‘chirma gapli qo‘shma gaplar</vt:lpstr>
      <vt:lpstr>Ko‘chirma gapli qo‘shma gaplar</vt:lpstr>
      <vt:lpstr>Ko‘chirma gapli qo‘shma gaplar</vt:lpstr>
      <vt:lpstr>Ko‘chirma gapli qo‘shma gaplar</vt:lpstr>
      <vt:lpstr>Ko‘chirma gapli qo‘shma gaplar</vt:lpstr>
      <vt:lpstr>Ko‘chirma gapli qo‘shma gaplar</vt:lpstr>
      <vt:lpstr>175-mashq</vt:lpstr>
      <vt:lpstr>175-mashq</vt:lpstr>
      <vt:lpstr>176-mashq</vt:lpstr>
      <vt:lpstr>177-mashq</vt:lpstr>
      <vt:lpstr>177-mashq</vt:lpstr>
      <vt:lpstr>178-mashq</vt:lpstr>
      <vt:lpstr>Savol va topshiriqlar</vt:lpstr>
      <vt:lpstr>Mustaqil bajarish uchun topshiriq</vt:lpstr>
      <vt:lpstr>Mustaqil bajarish uchun topshiriq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asdf</dc:title>
  <dc:creator>DesignSmash</dc:creator>
  <cp:lastModifiedBy>ACER</cp:lastModifiedBy>
  <cp:revision>2482</cp:revision>
  <dcterms:created xsi:type="dcterms:W3CDTF">2014-10-08T23:03:32Z</dcterms:created>
  <dcterms:modified xsi:type="dcterms:W3CDTF">2021-03-09T18:18:12Z</dcterms:modified>
</cp:coreProperties>
</file>