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14" r:id="rId11"/>
    <p:sldId id="1772" r:id="rId12"/>
    <p:sldId id="1796" r:id="rId13"/>
    <p:sldId id="1775" r:id="rId14"/>
    <p:sldId id="1801" r:id="rId15"/>
    <p:sldId id="1802" r:id="rId16"/>
    <p:sldId id="1803" r:id="rId17"/>
    <p:sldId id="1804" r:id="rId18"/>
    <p:sldId id="1788" r:id="rId19"/>
    <p:sldId id="1805" r:id="rId20"/>
    <p:sldId id="1806" r:id="rId21"/>
    <p:sldId id="1807" r:id="rId22"/>
    <p:sldId id="1808" r:id="rId23"/>
    <p:sldId id="1809" r:id="rId24"/>
    <p:sldId id="1746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796"/>
            <p14:sldId id="1775"/>
            <p14:sldId id="1801"/>
            <p14:sldId id="1802"/>
            <p14:sldId id="1803"/>
            <p14:sldId id="1804"/>
            <p14:sldId id="1788"/>
            <p14:sldId id="1805"/>
            <p14:sldId id="1806"/>
            <p14:sldId id="1807"/>
            <p14:sldId id="1808"/>
            <p14:sldId id="1809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C3399"/>
    <a:srgbClr val="FF79FF"/>
    <a:srgbClr val="66FF66"/>
    <a:srgbClr val="99FFCC"/>
    <a:srgbClr val="FFC8A3"/>
    <a:srgbClr val="FFFF99"/>
    <a:srgbClr val="DF85FF"/>
    <a:srgbClr val="C2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9091F-8E21-4A45-B8E9-74DB50511226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F6630-4EF8-4096-A3B9-DC9CCD21B4E1}">
      <dgm:prSet phldrT="[Текст]" phldr="1"/>
      <dgm:spPr/>
      <dgm:t>
        <a:bodyPr/>
        <a:lstStyle/>
        <a:p>
          <a:endParaRPr lang="ru-RU"/>
        </a:p>
      </dgm:t>
    </dgm:pt>
    <dgm:pt modelId="{0EFA26D5-F39F-4FCD-90AC-3C85009DBA76}" type="parTrans" cxnId="{3E0516A3-D026-4241-8A5C-370F82176A8A}">
      <dgm:prSet/>
      <dgm:spPr/>
      <dgm:t>
        <a:bodyPr/>
        <a:lstStyle/>
        <a:p>
          <a:endParaRPr lang="ru-RU"/>
        </a:p>
      </dgm:t>
    </dgm:pt>
    <dgm:pt modelId="{4AA459B3-017B-4D1E-901C-FF5D1062695D}" type="sibTrans" cxnId="{3E0516A3-D026-4241-8A5C-370F82176A8A}">
      <dgm:prSet/>
      <dgm:spPr/>
      <dgm:t>
        <a:bodyPr/>
        <a:lstStyle/>
        <a:p>
          <a:endParaRPr lang="ru-RU"/>
        </a:p>
      </dgm:t>
    </dgm:pt>
    <dgm:pt modelId="{BBB36450-C68E-4C1B-9B1C-09248866F0D5}">
      <dgm:prSet phldrT="[Текст]" phldr="1"/>
      <dgm:spPr/>
      <dgm:t>
        <a:bodyPr/>
        <a:lstStyle/>
        <a:p>
          <a:endParaRPr lang="ru-RU"/>
        </a:p>
      </dgm:t>
    </dgm:pt>
    <dgm:pt modelId="{8DB03D92-68C9-43BE-A15D-66A9527FC119}" type="parTrans" cxnId="{B21CA287-08EC-4926-846C-40C0019D34F3}">
      <dgm:prSet/>
      <dgm:spPr/>
      <dgm:t>
        <a:bodyPr/>
        <a:lstStyle/>
        <a:p>
          <a:endParaRPr lang="ru-RU"/>
        </a:p>
      </dgm:t>
    </dgm:pt>
    <dgm:pt modelId="{46431579-8138-4C88-BA17-589A131E2DB8}" type="sibTrans" cxnId="{B21CA287-08EC-4926-846C-40C0019D34F3}">
      <dgm:prSet/>
      <dgm:spPr/>
      <dgm:t>
        <a:bodyPr/>
        <a:lstStyle/>
        <a:p>
          <a:endParaRPr lang="ru-RU"/>
        </a:p>
      </dgm:t>
    </dgm:pt>
    <dgm:pt modelId="{FB87BE1F-0D6E-4094-9884-E380FFF2194E}">
      <dgm:prSet phldrT="[Текст]" phldr="1"/>
      <dgm:spPr/>
      <dgm:t>
        <a:bodyPr/>
        <a:lstStyle/>
        <a:p>
          <a:endParaRPr lang="ru-RU"/>
        </a:p>
      </dgm:t>
    </dgm:pt>
    <dgm:pt modelId="{7B28289E-566C-4474-A0CF-04F3FD895436}" type="parTrans" cxnId="{9070FF04-DC8A-4B68-9DDA-EBDE017E236D}">
      <dgm:prSet/>
      <dgm:spPr/>
      <dgm:t>
        <a:bodyPr/>
        <a:lstStyle/>
        <a:p>
          <a:endParaRPr lang="ru-RU"/>
        </a:p>
      </dgm:t>
    </dgm:pt>
    <dgm:pt modelId="{58BBCB9C-CED4-48E0-9A07-E8F66CA8ACCF}" type="sibTrans" cxnId="{9070FF04-DC8A-4B68-9DDA-EBDE017E236D}">
      <dgm:prSet/>
      <dgm:spPr/>
      <dgm:t>
        <a:bodyPr/>
        <a:lstStyle/>
        <a:p>
          <a:endParaRPr lang="ru-RU"/>
        </a:p>
      </dgm:t>
    </dgm:pt>
    <dgm:pt modelId="{E848B09A-6B63-4FC9-8D31-4C21E94ECFA0}">
      <dgm:prSet phldrT="[Текст]" phldr="1"/>
      <dgm:spPr/>
      <dgm:t>
        <a:bodyPr/>
        <a:lstStyle/>
        <a:p>
          <a:endParaRPr lang="ru-RU"/>
        </a:p>
      </dgm:t>
    </dgm:pt>
    <dgm:pt modelId="{F0D1F151-A874-48E7-A589-DCEB84202E12}" type="parTrans" cxnId="{615258E8-B204-4B9D-954C-76ACD505608B}">
      <dgm:prSet/>
      <dgm:spPr/>
      <dgm:t>
        <a:bodyPr/>
        <a:lstStyle/>
        <a:p>
          <a:endParaRPr lang="ru-RU"/>
        </a:p>
      </dgm:t>
    </dgm:pt>
    <dgm:pt modelId="{9C184A30-3F31-4415-9D48-7B3FC65FBE4A}" type="sibTrans" cxnId="{615258E8-B204-4B9D-954C-76ACD505608B}">
      <dgm:prSet/>
      <dgm:spPr/>
      <dgm:t>
        <a:bodyPr/>
        <a:lstStyle/>
        <a:p>
          <a:endParaRPr lang="ru-RU"/>
        </a:p>
      </dgm:t>
    </dgm:pt>
    <dgm:pt modelId="{587C13FE-7D4F-4F9A-BDB6-65FD776E9E84}" type="pres">
      <dgm:prSet presAssocID="{BE19091F-8E21-4A45-B8E9-74DB505112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CB01D-ED8D-4E77-B4A9-6906D185CD2D}" type="pres">
      <dgm:prSet presAssocID="{716F6630-4EF8-4096-A3B9-DC9CCD21B4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B94E-2B01-49DB-A333-0E8A263AF81D}" type="pres">
      <dgm:prSet presAssocID="{4AA459B3-017B-4D1E-901C-FF5D106269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3304F5B-9073-4AAE-B3C1-D31A5A1B92E5}" type="pres">
      <dgm:prSet presAssocID="{4AA459B3-017B-4D1E-901C-FF5D1062695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3A758-D2C7-4072-B554-6E7AC75D7F89}" type="pres">
      <dgm:prSet presAssocID="{BBB36450-C68E-4C1B-9B1C-09248866F0D5}" presName="node" presStyleLbl="node1" presStyleIdx="1" presStyleCnt="4" custScaleX="14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86BE-B31D-4F9A-A27D-3C19A81F6556}" type="pres">
      <dgm:prSet presAssocID="{46431579-8138-4C88-BA17-589A131E2DB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E406AF-B641-4DB4-98FD-BF9F32994389}" type="pres">
      <dgm:prSet presAssocID="{46431579-8138-4C88-BA17-589A131E2DB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A76284-7D32-494F-BBBB-C243CB30C92C}" type="pres">
      <dgm:prSet presAssocID="{FB87BE1F-0D6E-4094-9884-E380FFF2194E}" presName="node" presStyleLbl="node1" presStyleIdx="2" presStyleCnt="4" custScaleX="14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5D972-A114-4ADE-8A6B-C1DB6F28A458}" type="pres">
      <dgm:prSet presAssocID="{58BBCB9C-CED4-48E0-9A07-E8F66CA8ACC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49953CE-8ABC-4BBB-A8B4-26204B26CB03}" type="pres">
      <dgm:prSet presAssocID="{58BBCB9C-CED4-48E0-9A07-E8F66CA8ACC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368AAA0-033C-45D8-9A96-7FC03483EBF8}" type="pres">
      <dgm:prSet presAssocID="{E848B09A-6B63-4FC9-8D31-4C21E94ECFA0}" presName="node" presStyleLbl="node1" presStyleIdx="3" presStyleCnt="4" custScaleX="142359" custLinFactNeighborX="-5896" custLinFactNeighborY="-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05E591-B7ED-42E6-89B2-B4E009E17242}" type="presOf" srcId="{716F6630-4EF8-4096-A3B9-DC9CCD21B4E1}" destId="{E04CB01D-ED8D-4E77-B4A9-6906D185CD2D}" srcOrd="0" destOrd="0" presId="urn:microsoft.com/office/officeart/2005/8/layout/process5"/>
    <dgm:cxn modelId="{B21CA287-08EC-4926-846C-40C0019D34F3}" srcId="{BE19091F-8E21-4A45-B8E9-74DB50511226}" destId="{BBB36450-C68E-4C1B-9B1C-09248866F0D5}" srcOrd="1" destOrd="0" parTransId="{8DB03D92-68C9-43BE-A15D-66A9527FC119}" sibTransId="{46431579-8138-4C88-BA17-589A131E2DB8}"/>
    <dgm:cxn modelId="{9A194B28-C855-4FE2-B7E6-0EAF5C784310}" type="presOf" srcId="{BBB36450-C68E-4C1B-9B1C-09248866F0D5}" destId="{E223A758-D2C7-4072-B554-6E7AC75D7F89}" srcOrd="0" destOrd="0" presId="urn:microsoft.com/office/officeart/2005/8/layout/process5"/>
    <dgm:cxn modelId="{8D9DDC30-514B-4310-93D1-0F817779CE77}" type="presOf" srcId="{46431579-8138-4C88-BA17-589A131E2DB8}" destId="{A4E406AF-B641-4DB4-98FD-BF9F32994389}" srcOrd="1" destOrd="0" presId="urn:microsoft.com/office/officeart/2005/8/layout/process5"/>
    <dgm:cxn modelId="{170DB09A-2C7E-4101-A9F9-F501C9175DFF}" type="presOf" srcId="{E848B09A-6B63-4FC9-8D31-4C21E94ECFA0}" destId="{6368AAA0-033C-45D8-9A96-7FC03483EBF8}" srcOrd="0" destOrd="0" presId="urn:microsoft.com/office/officeart/2005/8/layout/process5"/>
    <dgm:cxn modelId="{6B9B9650-F3E1-4C24-B570-1E7B00FFADC0}" type="presOf" srcId="{46431579-8138-4C88-BA17-589A131E2DB8}" destId="{193B86BE-B31D-4F9A-A27D-3C19A81F6556}" srcOrd="0" destOrd="0" presId="urn:microsoft.com/office/officeart/2005/8/layout/process5"/>
    <dgm:cxn modelId="{175BFFDF-990B-425B-8A3B-1BFC0C4A9265}" type="presOf" srcId="{FB87BE1F-0D6E-4094-9884-E380FFF2194E}" destId="{D2A76284-7D32-494F-BBBB-C243CB30C92C}" srcOrd="0" destOrd="0" presId="urn:microsoft.com/office/officeart/2005/8/layout/process5"/>
    <dgm:cxn modelId="{42BF611A-8E02-47AB-9B15-E9D0030F4110}" type="presOf" srcId="{58BBCB9C-CED4-48E0-9A07-E8F66CA8ACCF}" destId="{3775D972-A114-4ADE-8A6B-C1DB6F28A458}" srcOrd="0" destOrd="0" presId="urn:microsoft.com/office/officeart/2005/8/layout/process5"/>
    <dgm:cxn modelId="{69183613-CC2D-4218-A5F0-5DB3CFB81B7F}" type="presOf" srcId="{4AA459B3-017B-4D1E-901C-FF5D1062695D}" destId="{A0CEB94E-2B01-49DB-A333-0E8A263AF81D}" srcOrd="0" destOrd="0" presId="urn:microsoft.com/office/officeart/2005/8/layout/process5"/>
    <dgm:cxn modelId="{3E0516A3-D026-4241-8A5C-370F82176A8A}" srcId="{BE19091F-8E21-4A45-B8E9-74DB50511226}" destId="{716F6630-4EF8-4096-A3B9-DC9CCD21B4E1}" srcOrd="0" destOrd="0" parTransId="{0EFA26D5-F39F-4FCD-90AC-3C85009DBA76}" sibTransId="{4AA459B3-017B-4D1E-901C-FF5D1062695D}"/>
    <dgm:cxn modelId="{8DAA932B-052E-45AF-85F0-8DE8479D15C8}" type="presOf" srcId="{4AA459B3-017B-4D1E-901C-FF5D1062695D}" destId="{B3304F5B-9073-4AAE-B3C1-D31A5A1B92E5}" srcOrd="1" destOrd="0" presId="urn:microsoft.com/office/officeart/2005/8/layout/process5"/>
    <dgm:cxn modelId="{8CBAF04B-42E2-4BDB-A18D-B98BE14C7AA1}" type="presOf" srcId="{BE19091F-8E21-4A45-B8E9-74DB50511226}" destId="{587C13FE-7D4F-4F9A-BDB6-65FD776E9E84}" srcOrd="0" destOrd="0" presId="urn:microsoft.com/office/officeart/2005/8/layout/process5"/>
    <dgm:cxn modelId="{9070FF04-DC8A-4B68-9DDA-EBDE017E236D}" srcId="{BE19091F-8E21-4A45-B8E9-74DB50511226}" destId="{FB87BE1F-0D6E-4094-9884-E380FFF2194E}" srcOrd="2" destOrd="0" parTransId="{7B28289E-566C-4474-A0CF-04F3FD895436}" sibTransId="{58BBCB9C-CED4-48E0-9A07-E8F66CA8ACCF}"/>
    <dgm:cxn modelId="{615258E8-B204-4B9D-954C-76ACD505608B}" srcId="{BE19091F-8E21-4A45-B8E9-74DB50511226}" destId="{E848B09A-6B63-4FC9-8D31-4C21E94ECFA0}" srcOrd="3" destOrd="0" parTransId="{F0D1F151-A874-48E7-A589-DCEB84202E12}" sibTransId="{9C184A30-3F31-4415-9D48-7B3FC65FBE4A}"/>
    <dgm:cxn modelId="{8BE91EEB-647D-4AAF-891D-86FA89A9B26D}" type="presOf" srcId="{58BBCB9C-CED4-48E0-9A07-E8F66CA8ACCF}" destId="{149953CE-8ABC-4BBB-A8B4-26204B26CB03}" srcOrd="1" destOrd="0" presId="urn:microsoft.com/office/officeart/2005/8/layout/process5"/>
    <dgm:cxn modelId="{C3D30E79-5DFF-4468-ACB3-97A1BADF4FFB}" type="presParOf" srcId="{587C13FE-7D4F-4F9A-BDB6-65FD776E9E84}" destId="{E04CB01D-ED8D-4E77-B4A9-6906D185CD2D}" srcOrd="0" destOrd="0" presId="urn:microsoft.com/office/officeart/2005/8/layout/process5"/>
    <dgm:cxn modelId="{02352E81-1ECC-4B36-B940-B58AC3FC6BDC}" type="presParOf" srcId="{587C13FE-7D4F-4F9A-BDB6-65FD776E9E84}" destId="{A0CEB94E-2B01-49DB-A333-0E8A263AF81D}" srcOrd="1" destOrd="0" presId="urn:microsoft.com/office/officeart/2005/8/layout/process5"/>
    <dgm:cxn modelId="{9B067B09-9CA9-4EEC-9AB8-FF2FED63407B}" type="presParOf" srcId="{A0CEB94E-2B01-49DB-A333-0E8A263AF81D}" destId="{B3304F5B-9073-4AAE-B3C1-D31A5A1B92E5}" srcOrd="0" destOrd="0" presId="urn:microsoft.com/office/officeart/2005/8/layout/process5"/>
    <dgm:cxn modelId="{56049FDA-F83B-43F4-A123-6A8541B21D1D}" type="presParOf" srcId="{587C13FE-7D4F-4F9A-BDB6-65FD776E9E84}" destId="{E223A758-D2C7-4072-B554-6E7AC75D7F89}" srcOrd="2" destOrd="0" presId="urn:microsoft.com/office/officeart/2005/8/layout/process5"/>
    <dgm:cxn modelId="{6B486195-76B2-47F9-B5F3-255CB304BA81}" type="presParOf" srcId="{587C13FE-7D4F-4F9A-BDB6-65FD776E9E84}" destId="{193B86BE-B31D-4F9A-A27D-3C19A81F6556}" srcOrd="3" destOrd="0" presId="urn:microsoft.com/office/officeart/2005/8/layout/process5"/>
    <dgm:cxn modelId="{BB0E4D49-5C90-4D5F-B940-9A83CAA4F959}" type="presParOf" srcId="{193B86BE-B31D-4F9A-A27D-3C19A81F6556}" destId="{A4E406AF-B641-4DB4-98FD-BF9F32994389}" srcOrd="0" destOrd="0" presId="urn:microsoft.com/office/officeart/2005/8/layout/process5"/>
    <dgm:cxn modelId="{15F2A1DA-4B74-4085-9AEF-4CFB234B27DE}" type="presParOf" srcId="{587C13FE-7D4F-4F9A-BDB6-65FD776E9E84}" destId="{D2A76284-7D32-494F-BBBB-C243CB30C92C}" srcOrd="4" destOrd="0" presId="urn:microsoft.com/office/officeart/2005/8/layout/process5"/>
    <dgm:cxn modelId="{D06E6673-E4DF-418F-B208-F6E38887649C}" type="presParOf" srcId="{587C13FE-7D4F-4F9A-BDB6-65FD776E9E84}" destId="{3775D972-A114-4ADE-8A6B-C1DB6F28A458}" srcOrd="5" destOrd="0" presId="urn:microsoft.com/office/officeart/2005/8/layout/process5"/>
    <dgm:cxn modelId="{B981CBAB-91E0-41EF-9EC9-B06189F3B33C}" type="presParOf" srcId="{3775D972-A114-4ADE-8A6B-C1DB6F28A458}" destId="{149953CE-8ABC-4BBB-A8B4-26204B26CB03}" srcOrd="0" destOrd="0" presId="urn:microsoft.com/office/officeart/2005/8/layout/process5"/>
    <dgm:cxn modelId="{D87A12DF-1665-4522-B55C-6748F18DFE99}" type="presParOf" srcId="{587C13FE-7D4F-4F9A-BDB6-65FD776E9E84}" destId="{6368AAA0-033C-45D8-9A96-7FC03483EBF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9091F-8E21-4A45-B8E9-74DB50511226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F6630-4EF8-4096-A3B9-DC9CCD21B4E1}">
      <dgm:prSet phldrT="[Текст]" phldr="1"/>
      <dgm:spPr>
        <a:solidFill>
          <a:srgbClr val="DF85FF"/>
        </a:solidFill>
      </dgm:spPr>
      <dgm:t>
        <a:bodyPr/>
        <a:lstStyle/>
        <a:p>
          <a:endParaRPr lang="ru-RU"/>
        </a:p>
      </dgm:t>
    </dgm:pt>
    <dgm:pt modelId="{0EFA26D5-F39F-4FCD-90AC-3C85009DBA76}" type="parTrans" cxnId="{3E0516A3-D026-4241-8A5C-370F82176A8A}">
      <dgm:prSet/>
      <dgm:spPr/>
      <dgm:t>
        <a:bodyPr/>
        <a:lstStyle/>
        <a:p>
          <a:endParaRPr lang="ru-RU"/>
        </a:p>
      </dgm:t>
    </dgm:pt>
    <dgm:pt modelId="{4AA459B3-017B-4D1E-901C-FF5D1062695D}" type="sibTrans" cxnId="{3E0516A3-D026-4241-8A5C-370F82176A8A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BBB36450-C68E-4C1B-9B1C-09248866F0D5}">
      <dgm:prSet phldrT="[Текст]" phldr="1"/>
      <dgm:spPr>
        <a:solidFill>
          <a:srgbClr val="DF85FF"/>
        </a:solidFill>
      </dgm:spPr>
      <dgm:t>
        <a:bodyPr/>
        <a:lstStyle/>
        <a:p>
          <a:endParaRPr lang="ru-RU"/>
        </a:p>
      </dgm:t>
    </dgm:pt>
    <dgm:pt modelId="{8DB03D92-68C9-43BE-A15D-66A9527FC119}" type="parTrans" cxnId="{B21CA287-08EC-4926-846C-40C0019D34F3}">
      <dgm:prSet/>
      <dgm:spPr/>
      <dgm:t>
        <a:bodyPr/>
        <a:lstStyle/>
        <a:p>
          <a:endParaRPr lang="ru-RU"/>
        </a:p>
      </dgm:t>
    </dgm:pt>
    <dgm:pt modelId="{46431579-8138-4C88-BA17-589A131E2DB8}" type="sibTrans" cxnId="{B21CA287-08EC-4926-846C-40C0019D34F3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FB87BE1F-0D6E-4094-9884-E380FFF2194E}">
      <dgm:prSet phldrT="[Текст]" phldr="1"/>
      <dgm:spPr>
        <a:solidFill>
          <a:srgbClr val="DF85FF"/>
        </a:solidFill>
      </dgm:spPr>
      <dgm:t>
        <a:bodyPr/>
        <a:lstStyle/>
        <a:p>
          <a:endParaRPr lang="ru-RU" dirty="0"/>
        </a:p>
      </dgm:t>
    </dgm:pt>
    <dgm:pt modelId="{7B28289E-566C-4474-A0CF-04F3FD895436}" type="parTrans" cxnId="{9070FF04-DC8A-4B68-9DDA-EBDE017E236D}">
      <dgm:prSet/>
      <dgm:spPr/>
      <dgm:t>
        <a:bodyPr/>
        <a:lstStyle/>
        <a:p>
          <a:endParaRPr lang="ru-RU"/>
        </a:p>
      </dgm:t>
    </dgm:pt>
    <dgm:pt modelId="{58BBCB9C-CED4-48E0-9A07-E8F66CA8ACCF}" type="sibTrans" cxnId="{9070FF04-DC8A-4B68-9DDA-EBDE017E236D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E848B09A-6B63-4FC9-8D31-4C21E94ECFA0}">
      <dgm:prSet phldrT="[Текст]" phldr="1"/>
      <dgm:spPr>
        <a:solidFill>
          <a:srgbClr val="DF85FF"/>
        </a:solidFill>
      </dgm:spPr>
      <dgm:t>
        <a:bodyPr/>
        <a:lstStyle/>
        <a:p>
          <a:endParaRPr lang="ru-RU"/>
        </a:p>
      </dgm:t>
    </dgm:pt>
    <dgm:pt modelId="{F0D1F151-A874-48E7-A589-DCEB84202E12}" type="parTrans" cxnId="{615258E8-B204-4B9D-954C-76ACD505608B}">
      <dgm:prSet/>
      <dgm:spPr/>
      <dgm:t>
        <a:bodyPr/>
        <a:lstStyle/>
        <a:p>
          <a:endParaRPr lang="ru-RU"/>
        </a:p>
      </dgm:t>
    </dgm:pt>
    <dgm:pt modelId="{9C184A30-3F31-4415-9D48-7B3FC65FBE4A}" type="sibTrans" cxnId="{615258E8-B204-4B9D-954C-76ACD505608B}">
      <dgm:prSet/>
      <dgm:spPr/>
      <dgm:t>
        <a:bodyPr/>
        <a:lstStyle/>
        <a:p>
          <a:endParaRPr lang="ru-RU"/>
        </a:p>
      </dgm:t>
    </dgm:pt>
    <dgm:pt modelId="{587C13FE-7D4F-4F9A-BDB6-65FD776E9E84}" type="pres">
      <dgm:prSet presAssocID="{BE19091F-8E21-4A45-B8E9-74DB505112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CB01D-ED8D-4E77-B4A9-6906D185CD2D}" type="pres">
      <dgm:prSet presAssocID="{716F6630-4EF8-4096-A3B9-DC9CCD21B4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B94E-2B01-49DB-A333-0E8A263AF81D}" type="pres">
      <dgm:prSet presAssocID="{4AA459B3-017B-4D1E-901C-FF5D106269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3304F5B-9073-4AAE-B3C1-D31A5A1B92E5}" type="pres">
      <dgm:prSet presAssocID="{4AA459B3-017B-4D1E-901C-FF5D1062695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3A758-D2C7-4072-B554-6E7AC75D7F89}" type="pres">
      <dgm:prSet presAssocID="{BBB36450-C68E-4C1B-9B1C-09248866F0D5}" presName="node" presStyleLbl="node1" presStyleIdx="1" presStyleCnt="4" custScaleX="14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86BE-B31D-4F9A-A27D-3C19A81F6556}" type="pres">
      <dgm:prSet presAssocID="{46431579-8138-4C88-BA17-589A131E2DB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E406AF-B641-4DB4-98FD-BF9F32994389}" type="pres">
      <dgm:prSet presAssocID="{46431579-8138-4C88-BA17-589A131E2DB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A76284-7D32-494F-BBBB-C243CB30C92C}" type="pres">
      <dgm:prSet presAssocID="{FB87BE1F-0D6E-4094-9884-E380FFF2194E}" presName="node" presStyleLbl="node1" presStyleIdx="2" presStyleCnt="4" custScaleX="14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5D972-A114-4ADE-8A6B-C1DB6F28A458}" type="pres">
      <dgm:prSet presAssocID="{58BBCB9C-CED4-48E0-9A07-E8F66CA8ACC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49953CE-8ABC-4BBB-A8B4-26204B26CB03}" type="pres">
      <dgm:prSet presAssocID="{58BBCB9C-CED4-48E0-9A07-E8F66CA8ACC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368AAA0-033C-45D8-9A96-7FC03483EBF8}" type="pres">
      <dgm:prSet presAssocID="{E848B09A-6B63-4FC9-8D31-4C21E94ECFA0}" presName="node" presStyleLbl="node1" presStyleIdx="3" presStyleCnt="4" custScaleX="142359" custLinFactNeighborX="-5896" custLinFactNeighborY="-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6C248-C059-4C1D-A668-5A6E29601D54}" type="presOf" srcId="{4AA459B3-017B-4D1E-901C-FF5D1062695D}" destId="{A0CEB94E-2B01-49DB-A333-0E8A263AF81D}" srcOrd="0" destOrd="0" presId="urn:microsoft.com/office/officeart/2005/8/layout/process5"/>
    <dgm:cxn modelId="{B21CA287-08EC-4926-846C-40C0019D34F3}" srcId="{BE19091F-8E21-4A45-B8E9-74DB50511226}" destId="{BBB36450-C68E-4C1B-9B1C-09248866F0D5}" srcOrd="1" destOrd="0" parTransId="{8DB03D92-68C9-43BE-A15D-66A9527FC119}" sibTransId="{46431579-8138-4C88-BA17-589A131E2DB8}"/>
    <dgm:cxn modelId="{13B352AD-09AB-4931-A40F-DA02E15E1B1B}" type="presOf" srcId="{BBB36450-C68E-4C1B-9B1C-09248866F0D5}" destId="{E223A758-D2C7-4072-B554-6E7AC75D7F89}" srcOrd="0" destOrd="0" presId="urn:microsoft.com/office/officeart/2005/8/layout/process5"/>
    <dgm:cxn modelId="{9F6FE63A-85BC-4560-ACE9-146EFB12FE9B}" type="presOf" srcId="{58BBCB9C-CED4-48E0-9A07-E8F66CA8ACCF}" destId="{149953CE-8ABC-4BBB-A8B4-26204B26CB03}" srcOrd="1" destOrd="0" presId="urn:microsoft.com/office/officeart/2005/8/layout/process5"/>
    <dgm:cxn modelId="{F66986F8-879F-4340-9329-EAE66EEEF5BF}" type="presOf" srcId="{58BBCB9C-CED4-48E0-9A07-E8F66CA8ACCF}" destId="{3775D972-A114-4ADE-8A6B-C1DB6F28A458}" srcOrd="0" destOrd="0" presId="urn:microsoft.com/office/officeart/2005/8/layout/process5"/>
    <dgm:cxn modelId="{18D29BA5-973B-43EA-ACB3-4BFC502B6810}" type="presOf" srcId="{BE19091F-8E21-4A45-B8E9-74DB50511226}" destId="{587C13FE-7D4F-4F9A-BDB6-65FD776E9E84}" srcOrd="0" destOrd="0" presId="urn:microsoft.com/office/officeart/2005/8/layout/process5"/>
    <dgm:cxn modelId="{3E0516A3-D026-4241-8A5C-370F82176A8A}" srcId="{BE19091F-8E21-4A45-B8E9-74DB50511226}" destId="{716F6630-4EF8-4096-A3B9-DC9CCD21B4E1}" srcOrd="0" destOrd="0" parTransId="{0EFA26D5-F39F-4FCD-90AC-3C85009DBA76}" sibTransId="{4AA459B3-017B-4D1E-901C-FF5D1062695D}"/>
    <dgm:cxn modelId="{EEE2D2A2-DDEC-4BB4-A3DD-D48B27D2EE13}" type="presOf" srcId="{716F6630-4EF8-4096-A3B9-DC9CCD21B4E1}" destId="{E04CB01D-ED8D-4E77-B4A9-6906D185CD2D}" srcOrd="0" destOrd="0" presId="urn:microsoft.com/office/officeart/2005/8/layout/process5"/>
    <dgm:cxn modelId="{660CBE14-5FD9-41C0-B9A4-A5318A0C168B}" type="presOf" srcId="{46431579-8138-4C88-BA17-589A131E2DB8}" destId="{193B86BE-B31D-4F9A-A27D-3C19A81F6556}" srcOrd="0" destOrd="0" presId="urn:microsoft.com/office/officeart/2005/8/layout/process5"/>
    <dgm:cxn modelId="{D014BB0E-13D1-44E2-8A55-F9D964B57230}" type="presOf" srcId="{4AA459B3-017B-4D1E-901C-FF5D1062695D}" destId="{B3304F5B-9073-4AAE-B3C1-D31A5A1B92E5}" srcOrd="1" destOrd="0" presId="urn:microsoft.com/office/officeart/2005/8/layout/process5"/>
    <dgm:cxn modelId="{544D8718-0F26-4B0F-A382-42AA3889366F}" type="presOf" srcId="{E848B09A-6B63-4FC9-8D31-4C21E94ECFA0}" destId="{6368AAA0-033C-45D8-9A96-7FC03483EBF8}" srcOrd="0" destOrd="0" presId="urn:microsoft.com/office/officeart/2005/8/layout/process5"/>
    <dgm:cxn modelId="{EA06A3BD-7298-443A-B085-AD935265FE66}" type="presOf" srcId="{FB87BE1F-0D6E-4094-9884-E380FFF2194E}" destId="{D2A76284-7D32-494F-BBBB-C243CB30C92C}" srcOrd="0" destOrd="0" presId="urn:microsoft.com/office/officeart/2005/8/layout/process5"/>
    <dgm:cxn modelId="{9070FF04-DC8A-4B68-9DDA-EBDE017E236D}" srcId="{BE19091F-8E21-4A45-B8E9-74DB50511226}" destId="{FB87BE1F-0D6E-4094-9884-E380FFF2194E}" srcOrd="2" destOrd="0" parTransId="{7B28289E-566C-4474-A0CF-04F3FD895436}" sibTransId="{58BBCB9C-CED4-48E0-9A07-E8F66CA8ACCF}"/>
    <dgm:cxn modelId="{615258E8-B204-4B9D-954C-76ACD505608B}" srcId="{BE19091F-8E21-4A45-B8E9-74DB50511226}" destId="{E848B09A-6B63-4FC9-8D31-4C21E94ECFA0}" srcOrd="3" destOrd="0" parTransId="{F0D1F151-A874-48E7-A589-DCEB84202E12}" sibTransId="{9C184A30-3F31-4415-9D48-7B3FC65FBE4A}"/>
    <dgm:cxn modelId="{DDEE3E4E-FB6C-4314-9D58-3BEF1ADE816C}" type="presOf" srcId="{46431579-8138-4C88-BA17-589A131E2DB8}" destId="{A4E406AF-B641-4DB4-98FD-BF9F32994389}" srcOrd="1" destOrd="0" presId="urn:microsoft.com/office/officeart/2005/8/layout/process5"/>
    <dgm:cxn modelId="{D19821B3-3FCE-4331-94D5-2F02CEC3466A}" type="presParOf" srcId="{587C13FE-7D4F-4F9A-BDB6-65FD776E9E84}" destId="{E04CB01D-ED8D-4E77-B4A9-6906D185CD2D}" srcOrd="0" destOrd="0" presId="urn:microsoft.com/office/officeart/2005/8/layout/process5"/>
    <dgm:cxn modelId="{03DC93D9-F2FB-437D-AF11-4661AAC0A9AB}" type="presParOf" srcId="{587C13FE-7D4F-4F9A-BDB6-65FD776E9E84}" destId="{A0CEB94E-2B01-49DB-A333-0E8A263AF81D}" srcOrd="1" destOrd="0" presId="urn:microsoft.com/office/officeart/2005/8/layout/process5"/>
    <dgm:cxn modelId="{D71723AB-A048-487B-B83E-313DA2B6FCF4}" type="presParOf" srcId="{A0CEB94E-2B01-49DB-A333-0E8A263AF81D}" destId="{B3304F5B-9073-4AAE-B3C1-D31A5A1B92E5}" srcOrd="0" destOrd="0" presId="urn:microsoft.com/office/officeart/2005/8/layout/process5"/>
    <dgm:cxn modelId="{58039978-0742-488C-B945-CEE6E73338E3}" type="presParOf" srcId="{587C13FE-7D4F-4F9A-BDB6-65FD776E9E84}" destId="{E223A758-D2C7-4072-B554-6E7AC75D7F89}" srcOrd="2" destOrd="0" presId="urn:microsoft.com/office/officeart/2005/8/layout/process5"/>
    <dgm:cxn modelId="{4A0AB925-FEA1-439B-A924-614D067B036C}" type="presParOf" srcId="{587C13FE-7D4F-4F9A-BDB6-65FD776E9E84}" destId="{193B86BE-B31D-4F9A-A27D-3C19A81F6556}" srcOrd="3" destOrd="0" presId="urn:microsoft.com/office/officeart/2005/8/layout/process5"/>
    <dgm:cxn modelId="{1D0AEC38-AFD3-4181-97E9-8CCB5DD6BFAF}" type="presParOf" srcId="{193B86BE-B31D-4F9A-A27D-3C19A81F6556}" destId="{A4E406AF-B641-4DB4-98FD-BF9F32994389}" srcOrd="0" destOrd="0" presId="urn:microsoft.com/office/officeart/2005/8/layout/process5"/>
    <dgm:cxn modelId="{3DD9F285-25C1-497E-ACAA-83939BB3828D}" type="presParOf" srcId="{587C13FE-7D4F-4F9A-BDB6-65FD776E9E84}" destId="{D2A76284-7D32-494F-BBBB-C243CB30C92C}" srcOrd="4" destOrd="0" presId="urn:microsoft.com/office/officeart/2005/8/layout/process5"/>
    <dgm:cxn modelId="{9AD1A53C-4303-4964-B86D-EFBB9E164F64}" type="presParOf" srcId="{587C13FE-7D4F-4F9A-BDB6-65FD776E9E84}" destId="{3775D972-A114-4ADE-8A6B-C1DB6F28A458}" srcOrd="5" destOrd="0" presId="urn:microsoft.com/office/officeart/2005/8/layout/process5"/>
    <dgm:cxn modelId="{1759E0AA-F443-44E3-82B5-206E25E923C3}" type="presParOf" srcId="{3775D972-A114-4ADE-8A6B-C1DB6F28A458}" destId="{149953CE-8ABC-4BBB-A8B4-26204B26CB03}" srcOrd="0" destOrd="0" presId="urn:microsoft.com/office/officeart/2005/8/layout/process5"/>
    <dgm:cxn modelId="{8BB8591E-5031-4966-8472-FF2763B6A23E}" type="presParOf" srcId="{587C13FE-7D4F-4F9A-BDB6-65FD776E9E84}" destId="{6368AAA0-033C-45D8-9A96-7FC03483EBF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9091F-8E21-4A45-B8E9-74DB50511226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F6630-4EF8-4096-A3B9-DC9CCD21B4E1}">
      <dgm:prSet phldrT="[Текст]" phldr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0EFA26D5-F39F-4FCD-90AC-3C85009DBA76}" type="parTrans" cxnId="{3E0516A3-D026-4241-8A5C-370F82176A8A}">
      <dgm:prSet/>
      <dgm:spPr/>
      <dgm:t>
        <a:bodyPr/>
        <a:lstStyle/>
        <a:p>
          <a:endParaRPr lang="ru-RU"/>
        </a:p>
      </dgm:t>
    </dgm:pt>
    <dgm:pt modelId="{4AA459B3-017B-4D1E-901C-FF5D1062695D}" type="sibTrans" cxnId="{3E0516A3-D026-4241-8A5C-370F82176A8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BB36450-C68E-4C1B-9B1C-09248866F0D5}">
      <dgm:prSet phldrT="[Текст]" phldr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DB03D92-68C9-43BE-A15D-66A9527FC119}" type="parTrans" cxnId="{B21CA287-08EC-4926-846C-40C0019D34F3}">
      <dgm:prSet/>
      <dgm:spPr/>
      <dgm:t>
        <a:bodyPr/>
        <a:lstStyle/>
        <a:p>
          <a:endParaRPr lang="ru-RU"/>
        </a:p>
      </dgm:t>
    </dgm:pt>
    <dgm:pt modelId="{46431579-8138-4C88-BA17-589A131E2DB8}" type="sibTrans" cxnId="{B21CA287-08EC-4926-846C-40C0019D34F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B87BE1F-0D6E-4094-9884-E380FFF2194E}">
      <dgm:prSet phldrT="[Текст]" phldr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7B28289E-566C-4474-A0CF-04F3FD895436}" type="parTrans" cxnId="{9070FF04-DC8A-4B68-9DDA-EBDE017E236D}">
      <dgm:prSet/>
      <dgm:spPr/>
      <dgm:t>
        <a:bodyPr/>
        <a:lstStyle/>
        <a:p>
          <a:endParaRPr lang="ru-RU"/>
        </a:p>
      </dgm:t>
    </dgm:pt>
    <dgm:pt modelId="{58BBCB9C-CED4-48E0-9A07-E8F66CA8ACCF}" type="sibTrans" cxnId="{9070FF04-DC8A-4B68-9DDA-EBDE017E236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848B09A-6B63-4FC9-8D31-4C21E94ECFA0}">
      <dgm:prSet phldrT="[Текст]" phldr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F0D1F151-A874-48E7-A589-DCEB84202E12}" type="parTrans" cxnId="{615258E8-B204-4B9D-954C-76ACD505608B}">
      <dgm:prSet/>
      <dgm:spPr/>
      <dgm:t>
        <a:bodyPr/>
        <a:lstStyle/>
        <a:p>
          <a:endParaRPr lang="ru-RU"/>
        </a:p>
      </dgm:t>
    </dgm:pt>
    <dgm:pt modelId="{9C184A30-3F31-4415-9D48-7B3FC65FBE4A}" type="sibTrans" cxnId="{615258E8-B204-4B9D-954C-76ACD505608B}">
      <dgm:prSet/>
      <dgm:spPr/>
      <dgm:t>
        <a:bodyPr/>
        <a:lstStyle/>
        <a:p>
          <a:endParaRPr lang="ru-RU"/>
        </a:p>
      </dgm:t>
    </dgm:pt>
    <dgm:pt modelId="{587C13FE-7D4F-4F9A-BDB6-65FD776E9E84}" type="pres">
      <dgm:prSet presAssocID="{BE19091F-8E21-4A45-B8E9-74DB505112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CB01D-ED8D-4E77-B4A9-6906D185CD2D}" type="pres">
      <dgm:prSet presAssocID="{716F6630-4EF8-4096-A3B9-DC9CCD21B4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B94E-2B01-49DB-A333-0E8A263AF81D}" type="pres">
      <dgm:prSet presAssocID="{4AA459B3-017B-4D1E-901C-FF5D106269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3304F5B-9073-4AAE-B3C1-D31A5A1B92E5}" type="pres">
      <dgm:prSet presAssocID="{4AA459B3-017B-4D1E-901C-FF5D1062695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3A758-D2C7-4072-B554-6E7AC75D7F89}" type="pres">
      <dgm:prSet presAssocID="{BBB36450-C68E-4C1B-9B1C-09248866F0D5}" presName="node" presStyleLbl="node1" presStyleIdx="1" presStyleCnt="4" custScaleX="14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86BE-B31D-4F9A-A27D-3C19A81F6556}" type="pres">
      <dgm:prSet presAssocID="{46431579-8138-4C88-BA17-589A131E2DB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E406AF-B641-4DB4-98FD-BF9F32994389}" type="pres">
      <dgm:prSet presAssocID="{46431579-8138-4C88-BA17-589A131E2DB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A76284-7D32-494F-BBBB-C243CB30C92C}" type="pres">
      <dgm:prSet presAssocID="{FB87BE1F-0D6E-4094-9884-E380FFF2194E}" presName="node" presStyleLbl="node1" presStyleIdx="2" presStyleCnt="4" custScaleX="14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5D972-A114-4ADE-8A6B-C1DB6F28A458}" type="pres">
      <dgm:prSet presAssocID="{58BBCB9C-CED4-48E0-9A07-E8F66CA8ACC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49953CE-8ABC-4BBB-A8B4-26204B26CB03}" type="pres">
      <dgm:prSet presAssocID="{58BBCB9C-CED4-48E0-9A07-E8F66CA8ACC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368AAA0-033C-45D8-9A96-7FC03483EBF8}" type="pres">
      <dgm:prSet presAssocID="{E848B09A-6B63-4FC9-8D31-4C21E94ECFA0}" presName="node" presStyleLbl="node1" presStyleIdx="3" presStyleCnt="4" custScaleX="142359" custLinFactNeighborX="-5896" custLinFactNeighborY="-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269E5-6783-4BCF-9250-C3867A020CB8}" type="presOf" srcId="{58BBCB9C-CED4-48E0-9A07-E8F66CA8ACCF}" destId="{3775D972-A114-4ADE-8A6B-C1DB6F28A458}" srcOrd="0" destOrd="0" presId="urn:microsoft.com/office/officeart/2005/8/layout/process5"/>
    <dgm:cxn modelId="{7BC38222-48E1-49D7-A9C9-A616C652A444}" type="presOf" srcId="{E848B09A-6B63-4FC9-8D31-4C21E94ECFA0}" destId="{6368AAA0-033C-45D8-9A96-7FC03483EBF8}" srcOrd="0" destOrd="0" presId="urn:microsoft.com/office/officeart/2005/8/layout/process5"/>
    <dgm:cxn modelId="{B21CA287-08EC-4926-846C-40C0019D34F3}" srcId="{BE19091F-8E21-4A45-B8E9-74DB50511226}" destId="{BBB36450-C68E-4C1B-9B1C-09248866F0D5}" srcOrd="1" destOrd="0" parTransId="{8DB03D92-68C9-43BE-A15D-66A9527FC119}" sibTransId="{46431579-8138-4C88-BA17-589A131E2DB8}"/>
    <dgm:cxn modelId="{16915F88-0E9F-4065-871F-6F826589956C}" type="presOf" srcId="{FB87BE1F-0D6E-4094-9884-E380FFF2194E}" destId="{D2A76284-7D32-494F-BBBB-C243CB30C92C}" srcOrd="0" destOrd="0" presId="urn:microsoft.com/office/officeart/2005/8/layout/process5"/>
    <dgm:cxn modelId="{C2EC9C71-F30B-4417-A31A-26C1A1C14D87}" type="presOf" srcId="{BE19091F-8E21-4A45-B8E9-74DB50511226}" destId="{587C13FE-7D4F-4F9A-BDB6-65FD776E9E84}" srcOrd="0" destOrd="0" presId="urn:microsoft.com/office/officeart/2005/8/layout/process5"/>
    <dgm:cxn modelId="{5560D359-ABA8-40B2-BC1E-E4444B9A1313}" type="presOf" srcId="{4AA459B3-017B-4D1E-901C-FF5D1062695D}" destId="{B3304F5B-9073-4AAE-B3C1-D31A5A1B92E5}" srcOrd="1" destOrd="0" presId="urn:microsoft.com/office/officeart/2005/8/layout/process5"/>
    <dgm:cxn modelId="{0E0F5D54-7172-4EED-B8BA-6508EE0977CE}" type="presOf" srcId="{BBB36450-C68E-4C1B-9B1C-09248866F0D5}" destId="{E223A758-D2C7-4072-B554-6E7AC75D7F89}" srcOrd="0" destOrd="0" presId="urn:microsoft.com/office/officeart/2005/8/layout/process5"/>
    <dgm:cxn modelId="{65ECD2D9-A221-4D22-A2CD-D11F56E7C538}" type="presOf" srcId="{46431579-8138-4C88-BA17-589A131E2DB8}" destId="{A4E406AF-B641-4DB4-98FD-BF9F32994389}" srcOrd="1" destOrd="0" presId="urn:microsoft.com/office/officeart/2005/8/layout/process5"/>
    <dgm:cxn modelId="{15382C63-94E7-43C7-BB4D-635930F1A4EC}" type="presOf" srcId="{716F6630-4EF8-4096-A3B9-DC9CCD21B4E1}" destId="{E04CB01D-ED8D-4E77-B4A9-6906D185CD2D}" srcOrd="0" destOrd="0" presId="urn:microsoft.com/office/officeart/2005/8/layout/process5"/>
    <dgm:cxn modelId="{BF6F5E5F-2B9F-4F1B-99EA-7C125AA8A60D}" type="presOf" srcId="{46431579-8138-4C88-BA17-589A131E2DB8}" destId="{193B86BE-B31D-4F9A-A27D-3C19A81F6556}" srcOrd="0" destOrd="0" presId="urn:microsoft.com/office/officeart/2005/8/layout/process5"/>
    <dgm:cxn modelId="{3E0516A3-D026-4241-8A5C-370F82176A8A}" srcId="{BE19091F-8E21-4A45-B8E9-74DB50511226}" destId="{716F6630-4EF8-4096-A3B9-DC9CCD21B4E1}" srcOrd="0" destOrd="0" parTransId="{0EFA26D5-F39F-4FCD-90AC-3C85009DBA76}" sibTransId="{4AA459B3-017B-4D1E-901C-FF5D1062695D}"/>
    <dgm:cxn modelId="{D1F99FA5-DA52-4EDA-B17B-696E51EB16D7}" type="presOf" srcId="{58BBCB9C-CED4-48E0-9A07-E8F66CA8ACCF}" destId="{149953CE-8ABC-4BBB-A8B4-26204B26CB03}" srcOrd="1" destOrd="0" presId="urn:microsoft.com/office/officeart/2005/8/layout/process5"/>
    <dgm:cxn modelId="{42B45BED-8EC7-4CDF-9BC7-AAFBA505F6BC}" type="presOf" srcId="{4AA459B3-017B-4D1E-901C-FF5D1062695D}" destId="{A0CEB94E-2B01-49DB-A333-0E8A263AF81D}" srcOrd="0" destOrd="0" presId="urn:microsoft.com/office/officeart/2005/8/layout/process5"/>
    <dgm:cxn modelId="{9070FF04-DC8A-4B68-9DDA-EBDE017E236D}" srcId="{BE19091F-8E21-4A45-B8E9-74DB50511226}" destId="{FB87BE1F-0D6E-4094-9884-E380FFF2194E}" srcOrd="2" destOrd="0" parTransId="{7B28289E-566C-4474-A0CF-04F3FD895436}" sibTransId="{58BBCB9C-CED4-48E0-9A07-E8F66CA8ACCF}"/>
    <dgm:cxn modelId="{615258E8-B204-4B9D-954C-76ACD505608B}" srcId="{BE19091F-8E21-4A45-B8E9-74DB50511226}" destId="{E848B09A-6B63-4FC9-8D31-4C21E94ECFA0}" srcOrd="3" destOrd="0" parTransId="{F0D1F151-A874-48E7-A589-DCEB84202E12}" sibTransId="{9C184A30-3F31-4415-9D48-7B3FC65FBE4A}"/>
    <dgm:cxn modelId="{2EA63558-123B-4948-AB54-5FD066D5B038}" type="presParOf" srcId="{587C13FE-7D4F-4F9A-BDB6-65FD776E9E84}" destId="{E04CB01D-ED8D-4E77-B4A9-6906D185CD2D}" srcOrd="0" destOrd="0" presId="urn:microsoft.com/office/officeart/2005/8/layout/process5"/>
    <dgm:cxn modelId="{391ED117-432A-42B1-9C72-6CD6CE183A96}" type="presParOf" srcId="{587C13FE-7D4F-4F9A-BDB6-65FD776E9E84}" destId="{A0CEB94E-2B01-49DB-A333-0E8A263AF81D}" srcOrd="1" destOrd="0" presId="urn:microsoft.com/office/officeart/2005/8/layout/process5"/>
    <dgm:cxn modelId="{ADEFDCD3-92B1-47B9-8699-0E48C48B2824}" type="presParOf" srcId="{A0CEB94E-2B01-49DB-A333-0E8A263AF81D}" destId="{B3304F5B-9073-4AAE-B3C1-D31A5A1B92E5}" srcOrd="0" destOrd="0" presId="urn:microsoft.com/office/officeart/2005/8/layout/process5"/>
    <dgm:cxn modelId="{FE7C6F96-61CA-42B9-AFEE-2D93CD06BED5}" type="presParOf" srcId="{587C13FE-7D4F-4F9A-BDB6-65FD776E9E84}" destId="{E223A758-D2C7-4072-B554-6E7AC75D7F89}" srcOrd="2" destOrd="0" presId="urn:microsoft.com/office/officeart/2005/8/layout/process5"/>
    <dgm:cxn modelId="{1E4C85FF-97EC-4EFA-AE4D-B3D0CF26C98D}" type="presParOf" srcId="{587C13FE-7D4F-4F9A-BDB6-65FD776E9E84}" destId="{193B86BE-B31D-4F9A-A27D-3C19A81F6556}" srcOrd="3" destOrd="0" presId="urn:microsoft.com/office/officeart/2005/8/layout/process5"/>
    <dgm:cxn modelId="{11CF582C-5D5B-4F1A-836D-CD74005302CD}" type="presParOf" srcId="{193B86BE-B31D-4F9A-A27D-3C19A81F6556}" destId="{A4E406AF-B641-4DB4-98FD-BF9F32994389}" srcOrd="0" destOrd="0" presId="urn:microsoft.com/office/officeart/2005/8/layout/process5"/>
    <dgm:cxn modelId="{A9D41795-E91C-4F56-8447-67F37547A914}" type="presParOf" srcId="{587C13FE-7D4F-4F9A-BDB6-65FD776E9E84}" destId="{D2A76284-7D32-494F-BBBB-C243CB30C92C}" srcOrd="4" destOrd="0" presId="urn:microsoft.com/office/officeart/2005/8/layout/process5"/>
    <dgm:cxn modelId="{C8B6EF18-9CCB-4A02-AEE8-012A33E05508}" type="presParOf" srcId="{587C13FE-7D4F-4F9A-BDB6-65FD776E9E84}" destId="{3775D972-A114-4ADE-8A6B-C1DB6F28A458}" srcOrd="5" destOrd="0" presId="urn:microsoft.com/office/officeart/2005/8/layout/process5"/>
    <dgm:cxn modelId="{E5FC56C3-15B8-4E2E-A790-C002C3033EED}" type="presParOf" srcId="{3775D972-A114-4ADE-8A6B-C1DB6F28A458}" destId="{149953CE-8ABC-4BBB-A8B4-26204B26CB03}" srcOrd="0" destOrd="0" presId="urn:microsoft.com/office/officeart/2005/8/layout/process5"/>
    <dgm:cxn modelId="{547FC955-505F-4FA9-BED2-B8BA500055E3}" type="presParOf" srcId="{587C13FE-7D4F-4F9A-BDB6-65FD776E9E84}" destId="{6368AAA0-033C-45D8-9A96-7FC03483EBF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9091F-8E21-4A45-B8E9-74DB5051122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F6630-4EF8-4096-A3B9-DC9CCD21B4E1}">
      <dgm:prSet phldrT="[Текст]" phldr="1"/>
      <dgm:spPr>
        <a:solidFill>
          <a:srgbClr val="99FFCC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0EFA26D5-F39F-4FCD-90AC-3C85009DBA76}" type="parTrans" cxnId="{3E0516A3-D026-4241-8A5C-370F82176A8A}">
      <dgm:prSet/>
      <dgm:spPr/>
      <dgm:t>
        <a:bodyPr/>
        <a:lstStyle/>
        <a:p>
          <a:endParaRPr lang="ru-RU"/>
        </a:p>
      </dgm:t>
    </dgm:pt>
    <dgm:pt modelId="{4AA459B3-017B-4D1E-901C-FF5D1062695D}" type="sibTrans" cxnId="{3E0516A3-D026-4241-8A5C-370F82176A8A}">
      <dgm:prSet/>
      <dgm:spPr>
        <a:solidFill>
          <a:srgbClr val="66FF66"/>
        </a:solidFill>
      </dgm:spPr>
      <dgm:t>
        <a:bodyPr/>
        <a:lstStyle/>
        <a:p>
          <a:endParaRPr lang="ru-RU"/>
        </a:p>
      </dgm:t>
    </dgm:pt>
    <dgm:pt modelId="{BBB36450-C68E-4C1B-9B1C-09248866F0D5}">
      <dgm:prSet phldrT="[Текст]" phldr="1"/>
      <dgm:spPr>
        <a:solidFill>
          <a:srgbClr val="99FFCC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8DB03D92-68C9-43BE-A15D-66A9527FC119}" type="parTrans" cxnId="{B21CA287-08EC-4926-846C-40C0019D34F3}">
      <dgm:prSet/>
      <dgm:spPr/>
      <dgm:t>
        <a:bodyPr/>
        <a:lstStyle/>
        <a:p>
          <a:endParaRPr lang="ru-RU"/>
        </a:p>
      </dgm:t>
    </dgm:pt>
    <dgm:pt modelId="{46431579-8138-4C88-BA17-589A131E2DB8}" type="sibTrans" cxnId="{B21CA287-08EC-4926-846C-40C0019D34F3}">
      <dgm:prSet/>
      <dgm:spPr>
        <a:solidFill>
          <a:srgbClr val="66FF66"/>
        </a:solidFill>
      </dgm:spPr>
      <dgm:t>
        <a:bodyPr/>
        <a:lstStyle/>
        <a:p>
          <a:endParaRPr lang="ru-RU"/>
        </a:p>
      </dgm:t>
    </dgm:pt>
    <dgm:pt modelId="{FB87BE1F-0D6E-4094-9884-E380FFF2194E}">
      <dgm:prSet phldrT="[Текст]" phldr="1"/>
      <dgm:spPr>
        <a:solidFill>
          <a:srgbClr val="99FFCC"/>
        </a:solidFill>
        <a:ln>
          <a:solidFill>
            <a:srgbClr val="92D050"/>
          </a:solidFill>
        </a:ln>
      </dgm:spPr>
      <dgm:t>
        <a:bodyPr/>
        <a:lstStyle/>
        <a:p>
          <a:endParaRPr lang="ru-RU" dirty="0"/>
        </a:p>
      </dgm:t>
    </dgm:pt>
    <dgm:pt modelId="{7B28289E-566C-4474-A0CF-04F3FD895436}" type="parTrans" cxnId="{9070FF04-DC8A-4B68-9DDA-EBDE017E236D}">
      <dgm:prSet/>
      <dgm:spPr/>
      <dgm:t>
        <a:bodyPr/>
        <a:lstStyle/>
        <a:p>
          <a:endParaRPr lang="ru-RU"/>
        </a:p>
      </dgm:t>
    </dgm:pt>
    <dgm:pt modelId="{58BBCB9C-CED4-48E0-9A07-E8F66CA8ACCF}" type="sibTrans" cxnId="{9070FF04-DC8A-4B68-9DDA-EBDE017E236D}">
      <dgm:prSet/>
      <dgm:spPr>
        <a:solidFill>
          <a:srgbClr val="66FF66"/>
        </a:solidFill>
      </dgm:spPr>
      <dgm:t>
        <a:bodyPr/>
        <a:lstStyle/>
        <a:p>
          <a:endParaRPr lang="ru-RU"/>
        </a:p>
      </dgm:t>
    </dgm:pt>
    <dgm:pt modelId="{E848B09A-6B63-4FC9-8D31-4C21E94ECFA0}">
      <dgm:prSet phldrT="[Текст]" phldr="1"/>
      <dgm:spPr>
        <a:solidFill>
          <a:srgbClr val="99FFCC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F0D1F151-A874-48E7-A589-DCEB84202E12}" type="parTrans" cxnId="{615258E8-B204-4B9D-954C-76ACD505608B}">
      <dgm:prSet/>
      <dgm:spPr/>
      <dgm:t>
        <a:bodyPr/>
        <a:lstStyle/>
        <a:p>
          <a:endParaRPr lang="ru-RU"/>
        </a:p>
      </dgm:t>
    </dgm:pt>
    <dgm:pt modelId="{9C184A30-3F31-4415-9D48-7B3FC65FBE4A}" type="sibTrans" cxnId="{615258E8-B204-4B9D-954C-76ACD505608B}">
      <dgm:prSet/>
      <dgm:spPr/>
      <dgm:t>
        <a:bodyPr/>
        <a:lstStyle/>
        <a:p>
          <a:endParaRPr lang="ru-RU"/>
        </a:p>
      </dgm:t>
    </dgm:pt>
    <dgm:pt modelId="{587C13FE-7D4F-4F9A-BDB6-65FD776E9E84}" type="pres">
      <dgm:prSet presAssocID="{BE19091F-8E21-4A45-B8E9-74DB505112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CB01D-ED8D-4E77-B4A9-6906D185CD2D}" type="pres">
      <dgm:prSet presAssocID="{716F6630-4EF8-4096-A3B9-DC9CCD21B4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B94E-2B01-49DB-A333-0E8A263AF81D}" type="pres">
      <dgm:prSet presAssocID="{4AA459B3-017B-4D1E-901C-FF5D106269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3304F5B-9073-4AAE-B3C1-D31A5A1B92E5}" type="pres">
      <dgm:prSet presAssocID="{4AA459B3-017B-4D1E-901C-FF5D1062695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223A758-D2C7-4072-B554-6E7AC75D7F89}" type="pres">
      <dgm:prSet presAssocID="{BBB36450-C68E-4C1B-9B1C-09248866F0D5}" presName="node" presStyleLbl="node1" presStyleIdx="1" presStyleCnt="4" custScaleX="14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86BE-B31D-4F9A-A27D-3C19A81F6556}" type="pres">
      <dgm:prSet presAssocID="{46431579-8138-4C88-BA17-589A131E2DB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E406AF-B641-4DB4-98FD-BF9F32994389}" type="pres">
      <dgm:prSet presAssocID="{46431579-8138-4C88-BA17-589A131E2DB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A76284-7D32-494F-BBBB-C243CB30C92C}" type="pres">
      <dgm:prSet presAssocID="{FB87BE1F-0D6E-4094-9884-E380FFF2194E}" presName="node" presStyleLbl="node1" presStyleIdx="2" presStyleCnt="4" custScaleX="14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5D972-A114-4ADE-8A6B-C1DB6F28A458}" type="pres">
      <dgm:prSet presAssocID="{58BBCB9C-CED4-48E0-9A07-E8F66CA8ACC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49953CE-8ABC-4BBB-A8B4-26204B26CB03}" type="pres">
      <dgm:prSet presAssocID="{58BBCB9C-CED4-48E0-9A07-E8F66CA8ACC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368AAA0-033C-45D8-9A96-7FC03483EBF8}" type="pres">
      <dgm:prSet presAssocID="{E848B09A-6B63-4FC9-8D31-4C21E94ECFA0}" presName="node" presStyleLbl="node1" presStyleIdx="3" presStyleCnt="4" custScaleX="142359" custLinFactNeighborX="-5896" custLinFactNeighborY="-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0516A3-D026-4241-8A5C-370F82176A8A}" srcId="{BE19091F-8E21-4A45-B8E9-74DB50511226}" destId="{716F6630-4EF8-4096-A3B9-DC9CCD21B4E1}" srcOrd="0" destOrd="0" parTransId="{0EFA26D5-F39F-4FCD-90AC-3C85009DBA76}" sibTransId="{4AA459B3-017B-4D1E-901C-FF5D1062695D}"/>
    <dgm:cxn modelId="{9070FF04-DC8A-4B68-9DDA-EBDE017E236D}" srcId="{BE19091F-8E21-4A45-B8E9-74DB50511226}" destId="{FB87BE1F-0D6E-4094-9884-E380FFF2194E}" srcOrd="2" destOrd="0" parTransId="{7B28289E-566C-4474-A0CF-04F3FD895436}" sibTransId="{58BBCB9C-CED4-48E0-9A07-E8F66CA8ACCF}"/>
    <dgm:cxn modelId="{06E55894-45E2-433B-832B-EBE01CD240D6}" type="presOf" srcId="{FB87BE1F-0D6E-4094-9884-E380FFF2194E}" destId="{D2A76284-7D32-494F-BBBB-C243CB30C92C}" srcOrd="0" destOrd="0" presId="urn:microsoft.com/office/officeart/2005/8/layout/process5"/>
    <dgm:cxn modelId="{67A62946-1F27-40F6-9ACE-C98FA6887D9C}" type="presOf" srcId="{46431579-8138-4C88-BA17-589A131E2DB8}" destId="{193B86BE-B31D-4F9A-A27D-3C19A81F6556}" srcOrd="0" destOrd="0" presId="urn:microsoft.com/office/officeart/2005/8/layout/process5"/>
    <dgm:cxn modelId="{4982E4EE-B9B7-4799-B1BC-FD9755E2B572}" type="presOf" srcId="{BBB36450-C68E-4C1B-9B1C-09248866F0D5}" destId="{E223A758-D2C7-4072-B554-6E7AC75D7F89}" srcOrd="0" destOrd="0" presId="urn:microsoft.com/office/officeart/2005/8/layout/process5"/>
    <dgm:cxn modelId="{5D87152E-6070-40B2-B2F1-3AAB56A35AA0}" type="presOf" srcId="{58BBCB9C-CED4-48E0-9A07-E8F66CA8ACCF}" destId="{149953CE-8ABC-4BBB-A8B4-26204B26CB03}" srcOrd="1" destOrd="0" presId="urn:microsoft.com/office/officeart/2005/8/layout/process5"/>
    <dgm:cxn modelId="{4DBB670E-F671-4A82-ACC1-8C2EBB665C8B}" type="presOf" srcId="{BE19091F-8E21-4A45-B8E9-74DB50511226}" destId="{587C13FE-7D4F-4F9A-BDB6-65FD776E9E84}" srcOrd="0" destOrd="0" presId="urn:microsoft.com/office/officeart/2005/8/layout/process5"/>
    <dgm:cxn modelId="{85466712-E306-4A3F-AFC0-2E8CAD8C79D5}" type="presOf" srcId="{4AA459B3-017B-4D1E-901C-FF5D1062695D}" destId="{A0CEB94E-2B01-49DB-A333-0E8A263AF81D}" srcOrd="0" destOrd="0" presId="urn:microsoft.com/office/officeart/2005/8/layout/process5"/>
    <dgm:cxn modelId="{23A8A468-A002-4322-A393-568616C519B7}" type="presOf" srcId="{58BBCB9C-CED4-48E0-9A07-E8F66CA8ACCF}" destId="{3775D972-A114-4ADE-8A6B-C1DB6F28A458}" srcOrd="0" destOrd="0" presId="urn:microsoft.com/office/officeart/2005/8/layout/process5"/>
    <dgm:cxn modelId="{B21CA287-08EC-4926-846C-40C0019D34F3}" srcId="{BE19091F-8E21-4A45-B8E9-74DB50511226}" destId="{BBB36450-C68E-4C1B-9B1C-09248866F0D5}" srcOrd="1" destOrd="0" parTransId="{8DB03D92-68C9-43BE-A15D-66A9527FC119}" sibTransId="{46431579-8138-4C88-BA17-589A131E2DB8}"/>
    <dgm:cxn modelId="{615258E8-B204-4B9D-954C-76ACD505608B}" srcId="{BE19091F-8E21-4A45-B8E9-74DB50511226}" destId="{E848B09A-6B63-4FC9-8D31-4C21E94ECFA0}" srcOrd="3" destOrd="0" parTransId="{F0D1F151-A874-48E7-A589-DCEB84202E12}" sibTransId="{9C184A30-3F31-4415-9D48-7B3FC65FBE4A}"/>
    <dgm:cxn modelId="{F1E3174E-7A04-4D9A-8ABA-E45DE1D82A5E}" type="presOf" srcId="{4AA459B3-017B-4D1E-901C-FF5D1062695D}" destId="{B3304F5B-9073-4AAE-B3C1-D31A5A1B92E5}" srcOrd="1" destOrd="0" presId="urn:microsoft.com/office/officeart/2005/8/layout/process5"/>
    <dgm:cxn modelId="{02A6A9A9-40AB-4708-9DBD-CEFDED54BD8C}" type="presOf" srcId="{46431579-8138-4C88-BA17-589A131E2DB8}" destId="{A4E406AF-B641-4DB4-98FD-BF9F32994389}" srcOrd="1" destOrd="0" presId="urn:microsoft.com/office/officeart/2005/8/layout/process5"/>
    <dgm:cxn modelId="{322B8C1A-BB2A-451F-94DF-40A7CCA0D5AC}" type="presOf" srcId="{716F6630-4EF8-4096-A3B9-DC9CCD21B4E1}" destId="{E04CB01D-ED8D-4E77-B4A9-6906D185CD2D}" srcOrd="0" destOrd="0" presId="urn:microsoft.com/office/officeart/2005/8/layout/process5"/>
    <dgm:cxn modelId="{6C67C22D-E6F0-4BDE-AA9C-35C1D2D326A8}" type="presOf" srcId="{E848B09A-6B63-4FC9-8D31-4C21E94ECFA0}" destId="{6368AAA0-033C-45D8-9A96-7FC03483EBF8}" srcOrd="0" destOrd="0" presId="urn:microsoft.com/office/officeart/2005/8/layout/process5"/>
    <dgm:cxn modelId="{9BC94EAB-E065-46EF-B1E2-36322B429629}" type="presParOf" srcId="{587C13FE-7D4F-4F9A-BDB6-65FD776E9E84}" destId="{E04CB01D-ED8D-4E77-B4A9-6906D185CD2D}" srcOrd="0" destOrd="0" presId="urn:microsoft.com/office/officeart/2005/8/layout/process5"/>
    <dgm:cxn modelId="{74D39899-42A0-497B-8C72-8DC58B62C35A}" type="presParOf" srcId="{587C13FE-7D4F-4F9A-BDB6-65FD776E9E84}" destId="{A0CEB94E-2B01-49DB-A333-0E8A263AF81D}" srcOrd="1" destOrd="0" presId="urn:microsoft.com/office/officeart/2005/8/layout/process5"/>
    <dgm:cxn modelId="{7AB601EF-390D-4E37-9F2E-37C714B82ED8}" type="presParOf" srcId="{A0CEB94E-2B01-49DB-A333-0E8A263AF81D}" destId="{B3304F5B-9073-4AAE-B3C1-D31A5A1B92E5}" srcOrd="0" destOrd="0" presId="urn:microsoft.com/office/officeart/2005/8/layout/process5"/>
    <dgm:cxn modelId="{BE8EEA56-758B-4F0D-B007-98926D41167E}" type="presParOf" srcId="{587C13FE-7D4F-4F9A-BDB6-65FD776E9E84}" destId="{E223A758-D2C7-4072-B554-6E7AC75D7F89}" srcOrd="2" destOrd="0" presId="urn:microsoft.com/office/officeart/2005/8/layout/process5"/>
    <dgm:cxn modelId="{48703C9E-ECE3-4A8C-9616-ED09F2AC9D9A}" type="presParOf" srcId="{587C13FE-7D4F-4F9A-BDB6-65FD776E9E84}" destId="{193B86BE-B31D-4F9A-A27D-3C19A81F6556}" srcOrd="3" destOrd="0" presId="urn:microsoft.com/office/officeart/2005/8/layout/process5"/>
    <dgm:cxn modelId="{7D66CC40-5E50-48CB-9628-A4DBA8FBAD4B}" type="presParOf" srcId="{193B86BE-B31D-4F9A-A27D-3C19A81F6556}" destId="{A4E406AF-B641-4DB4-98FD-BF9F32994389}" srcOrd="0" destOrd="0" presId="urn:microsoft.com/office/officeart/2005/8/layout/process5"/>
    <dgm:cxn modelId="{CD989238-F676-46D8-8628-0EA722439932}" type="presParOf" srcId="{587C13FE-7D4F-4F9A-BDB6-65FD776E9E84}" destId="{D2A76284-7D32-494F-BBBB-C243CB30C92C}" srcOrd="4" destOrd="0" presId="urn:microsoft.com/office/officeart/2005/8/layout/process5"/>
    <dgm:cxn modelId="{12A7CCC5-66B5-4EAE-92CE-D6D5939D6889}" type="presParOf" srcId="{587C13FE-7D4F-4F9A-BDB6-65FD776E9E84}" destId="{3775D972-A114-4ADE-8A6B-C1DB6F28A458}" srcOrd="5" destOrd="0" presId="urn:microsoft.com/office/officeart/2005/8/layout/process5"/>
    <dgm:cxn modelId="{76155C76-AB4C-467D-910E-1E05D3894135}" type="presParOf" srcId="{3775D972-A114-4ADE-8A6B-C1DB6F28A458}" destId="{149953CE-8ABC-4BBB-A8B4-26204B26CB03}" srcOrd="0" destOrd="0" presId="urn:microsoft.com/office/officeart/2005/8/layout/process5"/>
    <dgm:cxn modelId="{24864E7D-DE85-40E3-B5CB-FF52AF4044FB}" type="presParOf" srcId="{587C13FE-7D4F-4F9A-BDB6-65FD776E9E84}" destId="{6368AAA0-033C-45D8-9A96-7FC03483EBF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CB01D-ED8D-4E77-B4A9-6906D185CD2D}">
      <dsp:nvSpPr>
        <dsp:cNvPr id="0" name=""/>
        <dsp:cNvSpPr/>
      </dsp:nvSpPr>
      <dsp:spPr>
        <a:xfrm>
          <a:off x="180020" y="925"/>
          <a:ext cx="1019980" cy="61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97945" y="18850"/>
        <a:ext cx="984130" cy="576138"/>
      </dsp:txXfrm>
    </dsp:sp>
    <dsp:sp modelId="{A0CEB94E-2B01-49DB-A333-0E8A263AF81D}">
      <dsp:nvSpPr>
        <dsp:cNvPr id="0" name=""/>
        <dsp:cNvSpPr/>
      </dsp:nvSpPr>
      <dsp:spPr>
        <a:xfrm>
          <a:off x="1289759" y="180442"/>
          <a:ext cx="216235" cy="252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89759" y="231033"/>
        <a:ext cx="151365" cy="151773"/>
      </dsp:txXfrm>
    </dsp:sp>
    <dsp:sp modelId="{E223A758-D2C7-4072-B554-6E7AC75D7F89}">
      <dsp:nvSpPr>
        <dsp:cNvPr id="0" name=""/>
        <dsp:cNvSpPr/>
      </dsp:nvSpPr>
      <dsp:spPr>
        <a:xfrm>
          <a:off x="1607993" y="925"/>
          <a:ext cx="1524034" cy="61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625918" y="18850"/>
        <a:ext cx="1488184" cy="576138"/>
      </dsp:txXfrm>
    </dsp:sp>
    <dsp:sp modelId="{193B86BE-B31D-4F9A-A27D-3C19A81F6556}">
      <dsp:nvSpPr>
        <dsp:cNvPr id="0" name=""/>
        <dsp:cNvSpPr/>
      </dsp:nvSpPr>
      <dsp:spPr>
        <a:xfrm>
          <a:off x="3221785" y="180442"/>
          <a:ext cx="216235" cy="252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21785" y="231033"/>
        <a:ext cx="151365" cy="151773"/>
      </dsp:txXfrm>
    </dsp:sp>
    <dsp:sp modelId="{D2A76284-7D32-494F-BBBB-C243CB30C92C}">
      <dsp:nvSpPr>
        <dsp:cNvPr id="0" name=""/>
        <dsp:cNvSpPr/>
      </dsp:nvSpPr>
      <dsp:spPr>
        <a:xfrm>
          <a:off x="3540019" y="925"/>
          <a:ext cx="1528501" cy="61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557944" y="18850"/>
        <a:ext cx="1492651" cy="576138"/>
      </dsp:txXfrm>
    </dsp:sp>
    <dsp:sp modelId="{3775D972-A114-4ADE-8A6B-C1DB6F28A458}">
      <dsp:nvSpPr>
        <dsp:cNvPr id="0" name=""/>
        <dsp:cNvSpPr/>
      </dsp:nvSpPr>
      <dsp:spPr>
        <a:xfrm rot="5479348">
          <a:off x="4204151" y="649798"/>
          <a:ext cx="178567" cy="252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4218166" y="686999"/>
        <a:ext cx="151773" cy="124997"/>
      </dsp:txXfrm>
    </dsp:sp>
    <dsp:sp modelId="{6368AAA0-033C-45D8-9A96-7FC03483EBF8}">
      <dsp:nvSpPr>
        <dsp:cNvPr id="0" name=""/>
        <dsp:cNvSpPr/>
      </dsp:nvSpPr>
      <dsp:spPr>
        <a:xfrm>
          <a:off x="3556349" y="949744"/>
          <a:ext cx="1452033" cy="61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574274" y="967669"/>
        <a:ext cx="1416183" cy="576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CB01D-ED8D-4E77-B4A9-6906D185CD2D}">
      <dsp:nvSpPr>
        <dsp:cNvPr id="0" name=""/>
        <dsp:cNvSpPr/>
      </dsp:nvSpPr>
      <dsp:spPr>
        <a:xfrm>
          <a:off x="180020" y="925"/>
          <a:ext cx="1019980" cy="611988"/>
        </a:xfrm>
        <a:prstGeom prst="roundRect">
          <a:avLst>
            <a:gd name="adj" fmla="val 10000"/>
          </a:avLst>
        </a:prstGeom>
        <a:solidFill>
          <a:srgbClr val="DF85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97945" y="18850"/>
        <a:ext cx="984130" cy="576138"/>
      </dsp:txXfrm>
    </dsp:sp>
    <dsp:sp modelId="{A0CEB94E-2B01-49DB-A333-0E8A263AF81D}">
      <dsp:nvSpPr>
        <dsp:cNvPr id="0" name=""/>
        <dsp:cNvSpPr/>
      </dsp:nvSpPr>
      <dsp:spPr>
        <a:xfrm>
          <a:off x="1289759" y="180442"/>
          <a:ext cx="216235" cy="252955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89759" y="231033"/>
        <a:ext cx="151365" cy="151773"/>
      </dsp:txXfrm>
    </dsp:sp>
    <dsp:sp modelId="{E223A758-D2C7-4072-B554-6E7AC75D7F89}">
      <dsp:nvSpPr>
        <dsp:cNvPr id="0" name=""/>
        <dsp:cNvSpPr/>
      </dsp:nvSpPr>
      <dsp:spPr>
        <a:xfrm>
          <a:off x="1607993" y="925"/>
          <a:ext cx="1524034" cy="611988"/>
        </a:xfrm>
        <a:prstGeom prst="roundRect">
          <a:avLst>
            <a:gd name="adj" fmla="val 10000"/>
          </a:avLst>
        </a:prstGeom>
        <a:solidFill>
          <a:srgbClr val="DF85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625918" y="18850"/>
        <a:ext cx="1488184" cy="576138"/>
      </dsp:txXfrm>
    </dsp:sp>
    <dsp:sp modelId="{193B86BE-B31D-4F9A-A27D-3C19A81F6556}">
      <dsp:nvSpPr>
        <dsp:cNvPr id="0" name=""/>
        <dsp:cNvSpPr/>
      </dsp:nvSpPr>
      <dsp:spPr>
        <a:xfrm>
          <a:off x="3221785" y="180442"/>
          <a:ext cx="216235" cy="252955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21785" y="231033"/>
        <a:ext cx="151365" cy="151773"/>
      </dsp:txXfrm>
    </dsp:sp>
    <dsp:sp modelId="{D2A76284-7D32-494F-BBBB-C243CB30C92C}">
      <dsp:nvSpPr>
        <dsp:cNvPr id="0" name=""/>
        <dsp:cNvSpPr/>
      </dsp:nvSpPr>
      <dsp:spPr>
        <a:xfrm>
          <a:off x="3540019" y="925"/>
          <a:ext cx="1528501" cy="611988"/>
        </a:xfrm>
        <a:prstGeom prst="roundRect">
          <a:avLst>
            <a:gd name="adj" fmla="val 10000"/>
          </a:avLst>
        </a:prstGeom>
        <a:solidFill>
          <a:srgbClr val="DF85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557944" y="18850"/>
        <a:ext cx="1492651" cy="576138"/>
      </dsp:txXfrm>
    </dsp:sp>
    <dsp:sp modelId="{3775D972-A114-4ADE-8A6B-C1DB6F28A458}">
      <dsp:nvSpPr>
        <dsp:cNvPr id="0" name=""/>
        <dsp:cNvSpPr/>
      </dsp:nvSpPr>
      <dsp:spPr>
        <a:xfrm rot="5479348">
          <a:off x="4204151" y="649798"/>
          <a:ext cx="178567" cy="252955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4218166" y="686999"/>
        <a:ext cx="151773" cy="124997"/>
      </dsp:txXfrm>
    </dsp:sp>
    <dsp:sp modelId="{6368AAA0-033C-45D8-9A96-7FC03483EBF8}">
      <dsp:nvSpPr>
        <dsp:cNvPr id="0" name=""/>
        <dsp:cNvSpPr/>
      </dsp:nvSpPr>
      <dsp:spPr>
        <a:xfrm>
          <a:off x="3556349" y="949744"/>
          <a:ext cx="1452033" cy="611988"/>
        </a:xfrm>
        <a:prstGeom prst="roundRect">
          <a:avLst>
            <a:gd name="adj" fmla="val 10000"/>
          </a:avLst>
        </a:prstGeom>
        <a:solidFill>
          <a:srgbClr val="DF85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574274" y="967669"/>
        <a:ext cx="1416183" cy="576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3481" y="1187996"/>
            <a:ext cx="3384376" cy="75274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marL="18386" algn="ctr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5719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1238" y="2138916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01974" y="233947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78" y="647936"/>
            <a:ext cx="524854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Quyoshning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uyg‘onishi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ta’riflagandan </a:t>
            </a:r>
            <a:r>
              <a:rPr lang="sv-SE" sz="2000" dirty="0">
                <a:solidFill>
                  <a:srgbClr val="000000"/>
                </a:solidFill>
              </a:rPr>
              <a:t>ham antiqa: tong nihoyatda go‘zal bo‘ladi.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3797355"/>
              </p:ext>
            </p:extLst>
          </p:nvPr>
        </p:nvGraphicFramePr>
        <p:xfrm>
          <a:off x="251433" y="1462388"/>
          <a:ext cx="5248542" cy="16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457" y="15579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Ohang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885" y="1557908"/>
            <a:ext cx="439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(:)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01" y="1404020"/>
            <a:ext cx="17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Bog‘lovchisiz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912" y="2520144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Izohlash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78" y="647936"/>
            <a:ext cx="524854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</a:rPr>
              <a:t>abiat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holatini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tomosha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qilsang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go‘zalliklar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paytda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namoyon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6616132"/>
              </p:ext>
            </p:extLst>
          </p:nvPr>
        </p:nvGraphicFramePr>
        <p:xfrm>
          <a:off x="251433" y="1462388"/>
          <a:ext cx="5248542" cy="16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007" y="1579974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sa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6124" y="141621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mayli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vositasi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01" y="1404020"/>
            <a:ext cx="169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Ergashgan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7128" y="25201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Payt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78" y="647936"/>
            <a:ext cx="5248543" cy="70788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Dov-daraxtlar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giyohlar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uyg‘onadi-yu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quyoshga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salom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8852877"/>
              </p:ext>
            </p:extLst>
          </p:nvPr>
        </p:nvGraphicFramePr>
        <p:xfrm>
          <a:off x="251433" y="1462388"/>
          <a:ext cx="5248542" cy="16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007" y="1579974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yu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2882" y="1416214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Biriktiruv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bog‘lovchisi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9605" y="140402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7128" y="25201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Payt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5" y="611932"/>
            <a:ext cx="5436603" cy="13234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</a:t>
            </a:r>
            <a:r>
              <a:rPr lang="en-US" sz="2000" dirty="0" err="1" smtClean="0"/>
              <a:t>Tabiatga</a:t>
            </a:r>
            <a:r>
              <a:rPr lang="en-US" sz="2000" dirty="0" smtClean="0"/>
              <a:t> </a:t>
            </a:r>
            <a:r>
              <a:rPr lang="en-US" sz="2000" dirty="0" err="1"/>
              <a:t>bunday</a:t>
            </a:r>
            <a:r>
              <a:rPr lang="en-US" sz="2000" dirty="0"/>
              <a:t> </a:t>
            </a:r>
            <a:r>
              <a:rPr lang="en-US" sz="2000" dirty="0" err="1"/>
              <a:t>mehrni</a:t>
            </a:r>
            <a:r>
              <a:rPr lang="en-US" sz="2000" dirty="0"/>
              <a:t> </a:t>
            </a:r>
            <a:r>
              <a:rPr lang="en-US" sz="2000" dirty="0" err="1"/>
              <a:t>mening</a:t>
            </a:r>
            <a:r>
              <a:rPr lang="en-US" sz="2000" dirty="0"/>
              <a:t> </a:t>
            </a:r>
            <a:r>
              <a:rPr lang="en-US" sz="2000" dirty="0" err="1" smtClean="0"/>
              <a:t>qalbimga</a:t>
            </a:r>
            <a:r>
              <a:rPr lang="en-US" sz="2000" dirty="0" smtClean="0"/>
              <a:t> </a:t>
            </a:r>
            <a:r>
              <a:rPr lang="en-US" sz="2000" dirty="0" err="1" smtClean="0"/>
              <a:t>onam</a:t>
            </a:r>
            <a:r>
              <a:rPr lang="en-US" sz="2000" dirty="0" smtClean="0"/>
              <a:t> </a:t>
            </a:r>
            <a:r>
              <a:rPr lang="en-US" sz="2000" dirty="0" err="1"/>
              <a:t>solib</a:t>
            </a:r>
            <a:r>
              <a:rPr lang="en-US" sz="2000" dirty="0"/>
              <a:t> </a:t>
            </a:r>
            <a:r>
              <a:rPr lang="en-US" sz="2000" dirty="0" err="1" smtClean="0"/>
              <a:t>qo‘ydi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/>
              <a:t>qalbimda</a:t>
            </a:r>
            <a:r>
              <a:rPr lang="en-US" sz="2000" dirty="0"/>
              <a:t> </a:t>
            </a:r>
            <a:r>
              <a:rPr lang="en-US" sz="2000" dirty="0" err="1" smtClean="0"/>
              <a:t>go‘zallikni</a:t>
            </a:r>
            <a:r>
              <a:rPr lang="en-US" sz="2000" dirty="0" smtClean="0"/>
              <a:t> </a:t>
            </a:r>
            <a:r>
              <a:rPr lang="en-US" sz="2000" dirty="0" err="1" smtClean="0"/>
              <a:t>sevish</a:t>
            </a:r>
            <a:r>
              <a:rPr lang="en-US" sz="2000" dirty="0"/>
              <a:t>, </a:t>
            </a:r>
            <a:r>
              <a:rPr lang="en-US" sz="2000" dirty="0" err="1"/>
              <a:t>xushfe’l</a:t>
            </a:r>
            <a:r>
              <a:rPr lang="en-US" sz="2000" dirty="0"/>
              <a:t>, </a:t>
            </a:r>
            <a:r>
              <a:rPr lang="en-US" sz="2000" dirty="0" err="1"/>
              <a:t>xushtabiatli</a:t>
            </a:r>
            <a:r>
              <a:rPr lang="en-US" sz="2000" dirty="0"/>
              <a:t> </a:t>
            </a:r>
            <a:r>
              <a:rPr lang="en-US" sz="2000" dirty="0" err="1"/>
              <a:t>bo‘lish</a:t>
            </a:r>
            <a:r>
              <a:rPr lang="en-US" sz="2000" dirty="0"/>
              <a:t>, </a:t>
            </a:r>
            <a:r>
              <a:rPr lang="en-US" sz="2000" dirty="0" err="1" smtClean="0"/>
              <a:t>ozoda</a:t>
            </a:r>
            <a:r>
              <a:rPr lang="en-US" sz="2000" dirty="0" smtClean="0"/>
              <a:t> </a:t>
            </a:r>
            <a:r>
              <a:rPr lang="en-US" sz="2000" dirty="0" err="1" smtClean="0"/>
              <a:t>yurish</a:t>
            </a:r>
            <a:r>
              <a:rPr lang="en-US" sz="2000" dirty="0" smtClean="0"/>
              <a:t> </a:t>
            </a:r>
            <a:r>
              <a:rPr lang="en-US" sz="2000" dirty="0" err="1"/>
              <a:t>kabi</a:t>
            </a:r>
            <a:r>
              <a:rPr lang="en-US" sz="2000" dirty="0"/>
              <a:t> </a:t>
            </a:r>
            <a:r>
              <a:rPr lang="en-US" sz="2000" dirty="0" err="1"/>
              <a:t>xislatlar</a:t>
            </a:r>
            <a:r>
              <a:rPr lang="en-US" sz="2000" dirty="0"/>
              <a:t> </a:t>
            </a:r>
            <a:r>
              <a:rPr lang="en-US" sz="2000" dirty="0" err="1"/>
              <a:t>uyg‘ondi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45" y="2088096"/>
            <a:ext cx="455574" cy="40011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va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733" y="2088096"/>
            <a:ext cx="1513556" cy="70788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Biriktiruv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bog‘lovchisi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521" y="2369451"/>
            <a:ext cx="1656184" cy="70788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1933" y="2677227"/>
            <a:ext cx="697627" cy="40011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Payt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7" name="Прямая со стрелкой 6"/>
          <p:cNvCxnSpPr>
            <a:stCxn id="6" idx="2"/>
            <a:endCxn id="10" idx="1"/>
          </p:cNvCxnSpPr>
          <p:nvPr/>
        </p:nvCxnSpPr>
        <p:spPr>
          <a:xfrm>
            <a:off x="587232" y="2488206"/>
            <a:ext cx="456289" cy="235188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3"/>
            <a:endCxn id="9" idx="1"/>
          </p:cNvCxnSpPr>
          <p:nvPr/>
        </p:nvCxnSpPr>
        <p:spPr>
          <a:xfrm flipV="1">
            <a:off x="2699705" y="2442039"/>
            <a:ext cx="252028" cy="281355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3"/>
            <a:endCxn id="11" idx="1"/>
          </p:cNvCxnSpPr>
          <p:nvPr/>
        </p:nvCxnSpPr>
        <p:spPr>
          <a:xfrm>
            <a:off x="4465289" y="2442039"/>
            <a:ext cx="286644" cy="435243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21" y="755948"/>
            <a:ext cx="543660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Bilsang</a:t>
            </a:r>
            <a:r>
              <a:rPr lang="en-US" sz="2000" dirty="0"/>
              <a:t>, </a:t>
            </a:r>
            <a:r>
              <a:rPr lang="en-US" sz="2000" dirty="0" err="1"/>
              <a:t>tabiat</a:t>
            </a:r>
            <a:r>
              <a:rPr lang="en-US" sz="2000" dirty="0"/>
              <a:t> </a:t>
            </a:r>
            <a:r>
              <a:rPr lang="en-US" sz="2000" dirty="0" smtClean="0"/>
              <a:t>u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/>
              <a:t>tirik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827497" y="1836068"/>
            <a:ext cx="1512168" cy="936104"/>
          </a:xfrm>
          <a:prstGeom prst="cloudCallout">
            <a:avLst>
              <a:gd name="adj1" fmla="val 78646"/>
              <a:gd name="adj2" fmla="val -10835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Kirish</a:t>
            </a:r>
            <a:r>
              <a:rPr lang="en-US" sz="2000" dirty="0" smtClean="0"/>
              <a:t> </a:t>
            </a:r>
            <a:r>
              <a:rPr lang="en-US" sz="2000" dirty="0" err="1" smtClean="0"/>
              <a:t>so‘z</a:t>
            </a:r>
            <a:endParaRPr lang="ru-RU" sz="20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3275769" y="1728056"/>
            <a:ext cx="1512168" cy="936104"/>
          </a:xfrm>
          <a:prstGeom prst="cloudCallout">
            <a:avLst>
              <a:gd name="adj1" fmla="val -68395"/>
              <a:gd name="adj2" fmla="val -9640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Sodda</a:t>
            </a:r>
            <a:r>
              <a:rPr lang="en-US" sz="2000" dirty="0" smtClean="0"/>
              <a:t> gap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1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1193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  4-topshiriq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O‘qing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aniqlab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avval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bog‘lovchisiz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gaplarni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so‘ng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bog‘langan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ergashgan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gaplarni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ko‘chiring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8" y="1692052"/>
            <a:ext cx="1873251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33" y="62412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1. </a:t>
            </a:r>
            <a:r>
              <a:rPr lang="en-US" sz="2000" i="1" dirty="0" err="1">
                <a:solidFill>
                  <a:srgbClr val="000000"/>
                </a:solidFill>
              </a:rPr>
              <a:t>Zal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jim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xalq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parda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ochilishini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edi</a:t>
            </a:r>
            <a:r>
              <a:rPr lang="en-US" sz="2000" i="1" dirty="0">
                <a:solidFill>
                  <a:srgbClr val="000000"/>
                </a:solidFill>
              </a:rPr>
              <a:t>.             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3661" y="148822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Zal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jim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xalq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esa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parda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ochilishini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edi</a:t>
            </a:r>
            <a:r>
              <a:rPr lang="en-US" sz="2000" i="1" dirty="0">
                <a:solidFill>
                  <a:srgbClr val="000000"/>
                </a:solidFill>
              </a:rPr>
              <a:t>.             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425" y="226811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Zal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jim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chunki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xalq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parda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ochilishini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edi</a:t>
            </a:r>
            <a:r>
              <a:rPr lang="en-US" sz="2000" i="1" dirty="0">
                <a:solidFill>
                  <a:srgbClr val="000000"/>
                </a:solidFill>
              </a:rPr>
              <a:t>.              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529" y="823890"/>
            <a:ext cx="3687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2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Qo‘shning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 – 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1283" y="1613665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Qo‘shning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tinch</a:t>
            </a:r>
            <a:r>
              <a:rPr lang="en-US" sz="2000" b="1" i="1" dirty="0" smtClean="0">
                <a:solidFill>
                  <a:srgbClr val="FF0000"/>
                </a:solidFill>
              </a:rPr>
              <a:t>-u</a:t>
            </a:r>
            <a:r>
              <a:rPr lang="en-US" sz="2000" i="1" dirty="0" smtClean="0">
                <a:solidFill>
                  <a:srgbClr val="000000"/>
                </a:solidFill>
              </a:rPr>
              <a:t>,  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240806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Qo‘shning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tinch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shuning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uchun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    1</a:t>
            </a:r>
            <a:r>
              <a:rPr lang="sv-SE" sz="2000" dirty="0">
                <a:solidFill>
                  <a:srgbClr val="000000"/>
                </a:solidFill>
              </a:rPr>
              <a:t>. Har kimga ozor bera </a:t>
            </a:r>
            <a:r>
              <a:rPr lang="sv-SE" sz="2000" dirty="0" smtClean="0">
                <a:solidFill>
                  <a:srgbClr val="000000"/>
                </a:solidFill>
              </a:rPr>
              <a:t>ko‘rma – dunyo </a:t>
            </a:r>
            <a:r>
              <a:rPr lang="sv-SE" sz="2000" dirty="0">
                <a:solidFill>
                  <a:srgbClr val="000000"/>
                </a:solidFill>
              </a:rPr>
              <a:t>barchaga barobardir</a:t>
            </a:r>
            <a:r>
              <a:rPr lang="sv-SE" sz="2000" dirty="0" smtClean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72" y="1440024"/>
            <a:ext cx="2378517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Bog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lovchi vosita: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Qo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shma gap turi: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Munosabat: 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55689" y="1548036"/>
            <a:ext cx="582364" cy="23638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63551" y="2139748"/>
            <a:ext cx="582364" cy="23638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63551" y="2772172"/>
            <a:ext cx="582364" cy="23638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2323" y="1440024"/>
            <a:ext cx="237851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Ohang </a:t>
            </a:r>
            <a:r>
              <a:rPr lang="sv-SE" sz="2000" b="1" dirty="0" smtClean="0">
                <a:solidFill>
                  <a:srgbClr val="FF0000"/>
                </a:solidFill>
              </a:rPr>
              <a:t>(</a:t>
            </a:r>
            <a:r>
              <a:rPr lang="sv-SE" sz="2000" dirty="0" smtClean="0">
                <a:solidFill>
                  <a:srgbClr val="FF0000"/>
                </a:solidFill>
              </a:rPr>
              <a:t>–</a:t>
            </a:r>
            <a:r>
              <a:rPr lang="sv-SE" sz="2000" b="1" dirty="0" smtClean="0">
                <a:solidFill>
                  <a:srgbClr val="FF0000"/>
                </a:solidFill>
              </a:rPr>
              <a:t>)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323" y="1908076"/>
            <a:ext cx="237851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Bog‘lovchisiz qo‘shma gap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508" y="2696098"/>
            <a:ext cx="237851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Sabab </a:t>
            </a: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ln>
            <a:solidFill>
              <a:srgbClr val="C215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Yog‘och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polvon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o‘sha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polvonni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charxpalak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urdi-yu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yuzi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yorug</a:t>
            </a:r>
            <a:r>
              <a:rPr lang="en-US" sz="2000" dirty="0">
                <a:solidFill>
                  <a:srgbClr val="000000"/>
                </a:solidFill>
              </a:rPr>
              <a:t>‘ </a:t>
            </a:r>
            <a:r>
              <a:rPr lang="en-US" sz="2000" dirty="0" err="1">
                <a:solidFill>
                  <a:srgbClr val="000000"/>
                </a:solidFill>
              </a:rPr>
              <a:t>bo‘ldi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72" y="1440024"/>
            <a:ext cx="2378517" cy="1631216"/>
          </a:xfrm>
          <a:prstGeom prst="rect">
            <a:avLst/>
          </a:prstGeom>
          <a:noFill/>
          <a:ln>
            <a:solidFill>
              <a:srgbClr val="C21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Bog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lovchi vosita: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Qo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shma gap turi: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Munosabat: 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77531" y="1548036"/>
            <a:ext cx="582364" cy="2363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85393" y="2139748"/>
            <a:ext cx="582364" cy="2363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85393" y="2772172"/>
            <a:ext cx="582364" cy="2363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2323" y="1440024"/>
            <a:ext cx="2378517" cy="400110"/>
          </a:xfrm>
          <a:prstGeom prst="rect">
            <a:avLst/>
          </a:prstGeom>
          <a:noFill/>
          <a:ln>
            <a:solidFill>
              <a:srgbClr val="C21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-yu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323" y="1908076"/>
            <a:ext cx="2378517" cy="707886"/>
          </a:xfrm>
          <a:prstGeom prst="rect">
            <a:avLst/>
          </a:prstGeom>
          <a:noFill/>
          <a:ln>
            <a:solidFill>
              <a:srgbClr val="C21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Bog‘langan qo‘shma gap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508" y="2696098"/>
            <a:ext cx="2378517" cy="400110"/>
          </a:xfrm>
          <a:prstGeom prst="rect">
            <a:avLst/>
          </a:prstGeom>
          <a:noFill/>
          <a:ln>
            <a:solidFill>
              <a:srgbClr val="C21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Sabab-natija </a:t>
            </a: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3.Tojiboy </a:t>
            </a:r>
            <a:r>
              <a:rPr lang="en-US" sz="2000" dirty="0" err="1">
                <a:solidFill>
                  <a:srgbClr val="000000"/>
                </a:solidFill>
              </a:rPr>
              <a:t>gapirsa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katta-kichik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ixlos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og‘ziga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qaraydi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72" y="1440024"/>
            <a:ext cx="2378517" cy="1631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Bog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lovchi vosita: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Qo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shma gap turi: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Munosabat: 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77531" y="1548036"/>
            <a:ext cx="582364" cy="236380"/>
          </a:xfrm>
          <a:prstGeom prst="rightArrow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85393" y="2139748"/>
            <a:ext cx="582364" cy="236380"/>
          </a:xfrm>
          <a:prstGeom prst="rightArrow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85393" y="2772172"/>
            <a:ext cx="582364" cy="236380"/>
          </a:xfrm>
          <a:prstGeom prst="rightArrow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2323" y="1440024"/>
            <a:ext cx="2378517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-sa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323" y="1908076"/>
            <a:ext cx="2378517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Ergashgan qo‘shma gap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508" y="2696098"/>
            <a:ext cx="2378517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Payt </a:t>
            </a: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Borliq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jim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bitta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darchada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zangor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shu’lalar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porlaydi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72" y="1440024"/>
            <a:ext cx="2378517" cy="1631216"/>
          </a:xfrm>
          <a:prstGeom prst="rect">
            <a:avLst/>
          </a:prstGeom>
          <a:ln>
            <a:solidFill>
              <a:srgbClr val="FF7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Bog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lovchi vosita: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Qo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shma gap turi: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Munosabat: 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77531" y="1548036"/>
            <a:ext cx="582364" cy="236380"/>
          </a:xfrm>
          <a:prstGeom prst="rightArrow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85393" y="2139748"/>
            <a:ext cx="582364" cy="236380"/>
          </a:xfrm>
          <a:prstGeom prst="rightArrow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85393" y="2772172"/>
            <a:ext cx="582364" cy="236380"/>
          </a:xfrm>
          <a:prstGeom prst="rightArrow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2323" y="1440024"/>
            <a:ext cx="2378517" cy="400110"/>
          </a:xfrm>
          <a:prstGeom prst="rect">
            <a:avLst/>
          </a:prstGeom>
          <a:ln>
            <a:solidFill>
              <a:srgbClr val="FF7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Ohang </a:t>
            </a:r>
            <a:r>
              <a:rPr lang="sv-SE" sz="2000" b="1" dirty="0" smtClean="0">
                <a:solidFill>
                  <a:srgbClr val="FF0000"/>
                </a:solidFill>
              </a:rPr>
              <a:t>(:)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323" y="1908076"/>
            <a:ext cx="2378517" cy="707886"/>
          </a:xfrm>
          <a:prstGeom prst="rect">
            <a:avLst/>
          </a:prstGeom>
          <a:ln>
            <a:solidFill>
              <a:srgbClr val="FF7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Bog‘lovchisiz  qo‘shma gap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508" y="2696098"/>
            <a:ext cx="2378517" cy="400110"/>
          </a:xfrm>
          <a:prstGeom prst="rect">
            <a:avLst/>
          </a:prstGeom>
          <a:ln>
            <a:solidFill>
              <a:srgbClr val="FF7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Izohlash </a:t>
            </a: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43870"/>
            <a:ext cx="5400601" cy="400110"/>
          </a:xfrm>
          <a:prstGeom prst="rect">
            <a:avLst/>
          </a:prstGeom>
          <a:ln>
            <a:solidFill>
              <a:srgbClr val="66FF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Dunyo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go‘zal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ko‘rkam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joylar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72" y="1368016"/>
            <a:ext cx="2378517" cy="1631216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Bog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lovchi vosita: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Qo</a:t>
            </a:r>
            <a:r>
              <a:rPr lang="sv-SE" sz="2000" b="1" dirty="0">
                <a:solidFill>
                  <a:srgbClr val="000000"/>
                </a:solidFill>
              </a:rPr>
              <a:t>‘</a:t>
            </a:r>
            <a:r>
              <a:rPr lang="sv-SE" sz="2000" b="1" dirty="0" smtClean="0">
                <a:solidFill>
                  <a:srgbClr val="000000"/>
                </a:solidFill>
              </a:rPr>
              <a:t>shma gap turi:</a:t>
            </a:r>
          </a:p>
          <a:p>
            <a:pPr algn="just"/>
            <a:endParaRPr lang="sv-SE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Munosabat: 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77531" y="1476028"/>
            <a:ext cx="582364" cy="236380"/>
          </a:xfrm>
          <a:prstGeom prst="rightArrow">
            <a:avLst/>
          </a:prstGeom>
          <a:solidFill>
            <a:schemeClr val="tx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85393" y="2067740"/>
            <a:ext cx="582364" cy="236380"/>
          </a:xfrm>
          <a:prstGeom prst="rightArrow">
            <a:avLst/>
          </a:prstGeom>
          <a:solidFill>
            <a:schemeClr val="tx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85393" y="2700164"/>
            <a:ext cx="582364" cy="236380"/>
          </a:xfrm>
          <a:prstGeom prst="rightArrow">
            <a:avLst/>
          </a:prstGeom>
          <a:solidFill>
            <a:schemeClr val="tx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2323" y="1368016"/>
            <a:ext cx="2378517" cy="40011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va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323" y="1836068"/>
            <a:ext cx="2378517" cy="707886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Bog‘langan  qo‘shma gap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508" y="2624090"/>
            <a:ext cx="2378517" cy="40011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Payt </a:t>
            </a: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2-topshiriq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78" y="647936"/>
            <a:ext cx="524854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Onam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xursand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bo‘ldi</a:t>
            </a:r>
            <a:r>
              <a:rPr lang="en-US" sz="2000" dirty="0">
                <a:solidFill>
                  <a:srgbClr val="000000"/>
                </a:solidFill>
              </a:rPr>
              <a:t>-da, </a:t>
            </a:r>
            <a:r>
              <a:rPr lang="en-US" sz="2000" dirty="0" err="1">
                <a:solidFill>
                  <a:srgbClr val="000000"/>
                </a:solidFill>
              </a:rPr>
              <a:t>meni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bag‘riga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6447561"/>
              </p:ext>
            </p:extLst>
          </p:nvPr>
        </p:nvGraphicFramePr>
        <p:xfrm>
          <a:off x="295479" y="1462388"/>
          <a:ext cx="5248542" cy="16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89" y="154803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833" y="1404020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Biriktiruv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 err="1" smtClean="0">
                <a:solidFill>
                  <a:srgbClr val="000000"/>
                </a:solidFill>
              </a:rPr>
              <a:t>og‘lovchisi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09" y="1404020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5869" y="2520144"/>
            <a:ext cx="76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Payt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158074</TotalTime>
  <Words>352</Words>
  <Application>Microsoft Office PowerPoint</Application>
  <PresentationFormat>Произвольный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1-topshiriq</vt:lpstr>
      <vt:lpstr>1-topshiriq</vt:lpstr>
      <vt:lpstr>1-topshiriq</vt:lpstr>
      <vt:lpstr>1-topshiriq</vt:lpstr>
      <vt:lpstr>1-topshiriq</vt:lpstr>
      <vt:lpstr>2-topshiriq</vt:lpstr>
      <vt:lpstr>2-topshiriq</vt:lpstr>
      <vt:lpstr>2-topshiriq</vt:lpstr>
      <vt:lpstr>2-topshiriq</vt:lpstr>
      <vt:lpstr>2-topshiriq</vt:lpstr>
      <vt:lpstr>2-topshiriq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2351</cp:revision>
  <dcterms:created xsi:type="dcterms:W3CDTF">2014-10-08T23:03:32Z</dcterms:created>
  <dcterms:modified xsi:type="dcterms:W3CDTF">2021-03-09T18:10:49Z</dcterms:modified>
</cp:coreProperties>
</file>