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7"/>
  </p:notesMasterIdLst>
  <p:sldIdLst>
    <p:sldId id="1414" r:id="rId11"/>
    <p:sldId id="1772" r:id="rId12"/>
    <p:sldId id="1773" r:id="rId13"/>
    <p:sldId id="1774" r:id="rId14"/>
    <p:sldId id="1775" r:id="rId15"/>
    <p:sldId id="1782" r:id="rId16"/>
    <p:sldId id="1763" r:id="rId17"/>
    <p:sldId id="1786" r:id="rId18"/>
    <p:sldId id="1787" r:id="rId19"/>
    <p:sldId id="1785" r:id="rId20"/>
    <p:sldId id="1781" r:id="rId21"/>
    <p:sldId id="1777" r:id="rId22"/>
    <p:sldId id="1783" r:id="rId23"/>
    <p:sldId id="1778" r:id="rId24"/>
    <p:sldId id="1784" r:id="rId25"/>
    <p:sldId id="1746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773"/>
            <p14:sldId id="1774"/>
            <p14:sldId id="1775"/>
            <p14:sldId id="1782"/>
            <p14:sldId id="1763"/>
            <p14:sldId id="1786"/>
            <p14:sldId id="1787"/>
            <p14:sldId id="1785"/>
            <p14:sldId id="1781"/>
            <p14:sldId id="1777"/>
            <p14:sldId id="1783"/>
            <p14:sldId id="1778"/>
            <p14:sldId id="1784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C3399"/>
    <a:srgbClr val="FF79FF"/>
    <a:srgbClr val="66FF66"/>
    <a:srgbClr val="C215FF"/>
    <a:srgbClr val="00FF00"/>
    <a:srgbClr val="EEBDFF"/>
    <a:srgbClr val="FFC8A3"/>
    <a:srgbClr val="D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3C370-9E6C-4BB9-9BD5-D954C1A85C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83691-41C9-489E-91D7-8D7520D5631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Bir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paytda</a:t>
          </a:r>
          <a:r>
            <a:rPr lang="en-US" sz="1800" b="1" dirty="0" smtClean="0">
              <a:solidFill>
                <a:srgbClr val="000000"/>
              </a:solidFill>
            </a:rPr>
            <a:t>: </a:t>
          </a:r>
          <a:r>
            <a:rPr lang="en-US" sz="2000" b="0" dirty="0" err="1" smtClean="0">
              <a:solidFill>
                <a:srgbClr val="000000"/>
              </a:solidFill>
            </a:rPr>
            <a:t>Yulduz</a:t>
          </a:r>
          <a:r>
            <a:rPr lang="en-US" sz="2000" b="0" dirty="0" smtClean="0">
              <a:solidFill>
                <a:srgbClr val="000000"/>
              </a:solidFill>
            </a:rPr>
            <a:t> </a:t>
          </a:r>
          <a:r>
            <a:rPr lang="en-US" sz="2000" b="0" dirty="0" err="1" smtClean="0">
              <a:solidFill>
                <a:srgbClr val="000000"/>
              </a:solidFill>
            </a:rPr>
            <a:t>charaqlayapti</a:t>
          </a:r>
          <a:r>
            <a:rPr lang="en-US" sz="2000" b="1" dirty="0" smtClean="0">
              <a:solidFill>
                <a:srgbClr val="000000"/>
              </a:solidFill>
            </a:rPr>
            <a:t>,</a:t>
          </a:r>
          <a:r>
            <a:rPr lang="en-US" sz="2000" b="0" dirty="0" smtClean="0">
              <a:solidFill>
                <a:srgbClr val="000000"/>
              </a:solidFill>
            </a:rPr>
            <a:t> </a:t>
          </a:r>
          <a:r>
            <a:rPr lang="en-US" sz="2000" b="0" dirty="0" err="1" smtClean="0">
              <a:solidFill>
                <a:srgbClr val="000000"/>
              </a:solidFill>
            </a:rPr>
            <a:t>oy</a:t>
          </a:r>
          <a:r>
            <a:rPr lang="en-US" sz="2000" b="0" dirty="0" smtClean="0">
              <a:solidFill>
                <a:srgbClr val="000000"/>
              </a:solidFill>
            </a:rPr>
            <a:t> ham </a:t>
          </a:r>
          <a:r>
            <a:rPr lang="en-US" sz="2000" b="0" dirty="0" err="1" smtClean="0">
              <a:solidFill>
                <a:srgbClr val="000000"/>
              </a:solidFill>
            </a:rPr>
            <a:t>yaraqlayapti</a:t>
          </a:r>
          <a:r>
            <a:rPr lang="en-US" sz="2000" b="0" dirty="0" smtClean="0">
              <a:solidFill>
                <a:srgbClr val="000000"/>
              </a:solidFill>
            </a:rPr>
            <a:t>…   </a:t>
          </a:r>
          <a:endParaRPr lang="ru-RU" sz="1800" b="0" dirty="0">
            <a:solidFill>
              <a:srgbClr val="000000"/>
            </a:solidFill>
          </a:endParaRPr>
        </a:p>
      </dgm:t>
    </dgm:pt>
    <dgm:pt modelId="{756DC937-85A4-406A-A0F0-82B21E3CB890}" type="parTrans" cxnId="{A1138370-A5A5-4620-BFE5-C084A354E3B0}">
      <dgm:prSet/>
      <dgm:spPr/>
      <dgm:t>
        <a:bodyPr/>
        <a:lstStyle/>
        <a:p>
          <a:endParaRPr lang="ru-RU"/>
        </a:p>
      </dgm:t>
    </dgm:pt>
    <dgm:pt modelId="{CBAEBB2F-228C-40F4-874D-3052245E93C6}" type="sibTrans" cxnId="{A1138370-A5A5-4620-BFE5-C084A354E3B0}">
      <dgm:prSet/>
      <dgm:spPr/>
      <dgm:t>
        <a:bodyPr/>
        <a:lstStyle/>
        <a:p>
          <a:endParaRPr lang="ru-RU"/>
        </a:p>
      </dgm:t>
    </dgm:pt>
    <dgm:pt modelId="{F70934B6-B275-452D-9061-F54401C610B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000" b="1" dirty="0" err="1" smtClean="0">
              <a:solidFill>
                <a:srgbClr val="000000"/>
              </a:solidFill>
            </a:rPr>
            <a:t>Ketma-ketlik</a:t>
          </a:r>
          <a:r>
            <a:rPr lang="en-US" sz="2000" b="1" dirty="0" smtClean="0">
              <a:solidFill>
                <a:srgbClr val="000000"/>
              </a:solidFill>
            </a:rPr>
            <a:t>: </a:t>
          </a:r>
          <a:r>
            <a:rPr lang="en-US" sz="2000" dirty="0" err="1" smtClean="0">
              <a:solidFill>
                <a:srgbClr val="000000"/>
              </a:solidFill>
            </a:rPr>
            <a:t>Kech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kirdi</a:t>
          </a:r>
          <a:r>
            <a:rPr lang="en-US" sz="2000" b="1" dirty="0" smtClean="0">
              <a:solidFill>
                <a:srgbClr val="000000"/>
              </a:solidFill>
            </a:rPr>
            <a:t>,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tevarak-atrofga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qorong‘ilik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tusha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boshladi</a:t>
          </a:r>
          <a:r>
            <a:rPr lang="en-US" sz="2000" dirty="0" smtClean="0">
              <a:solidFill>
                <a:srgbClr val="000000"/>
              </a:solidFill>
            </a:rPr>
            <a:t>.</a:t>
          </a:r>
          <a:endParaRPr lang="ru-RU" sz="2000" dirty="0">
            <a:solidFill>
              <a:srgbClr val="000000"/>
            </a:solidFill>
          </a:endParaRPr>
        </a:p>
      </dgm:t>
    </dgm:pt>
    <dgm:pt modelId="{3D7580DA-1AEB-4A30-86E2-8F350806EC02}" type="parTrans" cxnId="{F3958FB3-D1C6-4D42-83FF-A676C010BEAA}">
      <dgm:prSet/>
      <dgm:spPr/>
      <dgm:t>
        <a:bodyPr/>
        <a:lstStyle/>
        <a:p>
          <a:endParaRPr lang="ru-RU"/>
        </a:p>
      </dgm:t>
    </dgm:pt>
    <dgm:pt modelId="{DD473E32-14D4-403B-A413-CC314F2F0440}" type="sibTrans" cxnId="{F3958FB3-D1C6-4D42-83FF-A676C010BEAA}">
      <dgm:prSet/>
      <dgm:spPr/>
      <dgm:t>
        <a:bodyPr/>
        <a:lstStyle/>
        <a:p>
          <a:endParaRPr lang="ru-RU"/>
        </a:p>
      </dgm:t>
    </dgm:pt>
    <dgm:pt modelId="{1E595C45-F19C-4126-8AFB-BEEA702FE771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Qiyoslash</a:t>
          </a:r>
          <a:r>
            <a:rPr lang="en-US" b="1" dirty="0" smtClean="0">
              <a:solidFill>
                <a:srgbClr val="000000"/>
              </a:solidFill>
            </a:rPr>
            <a:t>: </a:t>
          </a:r>
          <a:r>
            <a:rPr lang="en-US" dirty="0" err="1" smtClean="0">
              <a:solidFill>
                <a:srgbClr val="000000"/>
              </a:solidFill>
            </a:rPr>
            <a:t>Tikansiz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gul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bo‘lmas</a:t>
          </a:r>
          <a:r>
            <a:rPr lang="en-US" b="1" dirty="0" smtClean="0">
              <a:solidFill>
                <a:srgbClr val="000000"/>
              </a:solidFill>
            </a:rPr>
            <a:t>,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mashaqqatsiz</a:t>
          </a:r>
          <a:r>
            <a:rPr lang="en-US" dirty="0" smtClean="0">
              <a:solidFill>
                <a:srgbClr val="000000"/>
              </a:solidFill>
            </a:rPr>
            <a:t> – </a:t>
          </a:r>
          <a:r>
            <a:rPr lang="en-US" dirty="0" err="1" smtClean="0">
              <a:solidFill>
                <a:srgbClr val="000000"/>
              </a:solidFill>
            </a:rPr>
            <a:t>hunar</a:t>
          </a:r>
          <a:r>
            <a:rPr lang="en-US" dirty="0" smtClean="0">
              <a:solidFill>
                <a:srgbClr val="000000"/>
              </a:solidFill>
            </a:rPr>
            <a:t>. </a:t>
          </a:r>
          <a:endParaRPr lang="ru-RU" dirty="0">
            <a:solidFill>
              <a:srgbClr val="000000"/>
            </a:solidFill>
          </a:endParaRPr>
        </a:p>
      </dgm:t>
    </dgm:pt>
    <dgm:pt modelId="{9C4CDB9F-5E3A-4A28-A0DA-EA211E8C4701}" type="parTrans" cxnId="{2277E25A-2653-4382-84A4-1D76A6B18AF1}">
      <dgm:prSet/>
      <dgm:spPr/>
      <dgm:t>
        <a:bodyPr/>
        <a:lstStyle/>
        <a:p>
          <a:endParaRPr lang="ru-RU"/>
        </a:p>
      </dgm:t>
    </dgm:pt>
    <dgm:pt modelId="{FA067383-F3E5-4583-A262-A11B0947FBD5}" type="sibTrans" cxnId="{2277E25A-2653-4382-84A4-1D76A6B18AF1}">
      <dgm:prSet/>
      <dgm:spPr/>
      <dgm:t>
        <a:bodyPr/>
        <a:lstStyle/>
        <a:p>
          <a:endParaRPr lang="ru-RU"/>
        </a:p>
      </dgm:t>
    </dgm:pt>
    <dgm:pt modelId="{710C5702-7627-4935-9D62-9A3A9388E3DC}" type="pres">
      <dgm:prSet presAssocID="{DBD3C370-9E6C-4BB9-9BD5-D954C1A85C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1F056-874A-4CDA-BC2C-61320F9AF719}" type="pres">
      <dgm:prSet presAssocID="{76383691-41C9-489E-91D7-8D7520D5631D}" presName="parentLin" presStyleCnt="0"/>
      <dgm:spPr/>
    </dgm:pt>
    <dgm:pt modelId="{12E5271C-72BD-4C01-AF94-1B1740A57EF4}" type="pres">
      <dgm:prSet presAssocID="{76383691-41C9-489E-91D7-8D7520D563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3F3EB8-9AF9-4898-8392-2DAEEC7B88DD}" type="pres">
      <dgm:prSet presAssocID="{76383691-41C9-489E-91D7-8D7520D5631D}" presName="parentText" presStyleLbl="node1" presStyleIdx="0" presStyleCnt="3" custScaleX="10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B6317-7230-48FB-9A18-2A4C0920390C}" type="pres">
      <dgm:prSet presAssocID="{76383691-41C9-489E-91D7-8D7520D5631D}" presName="negativeSpace" presStyleCnt="0"/>
      <dgm:spPr/>
    </dgm:pt>
    <dgm:pt modelId="{1EAFC4B7-2B67-499B-AED6-3DE2963A9C7D}" type="pres">
      <dgm:prSet presAssocID="{76383691-41C9-489E-91D7-8D7520D5631D}" presName="childText" presStyleLbl="conFgAcc1" presStyleIdx="0" presStyleCnt="3" custScaleX="78947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  <a:ln>
          <a:solidFill>
            <a:schemeClr val="bg1">
              <a:lumMod val="25000"/>
              <a:lumOff val="75000"/>
            </a:schemeClr>
          </a:solidFill>
        </a:ln>
      </dgm:spPr>
    </dgm:pt>
    <dgm:pt modelId="{7C14550C-46CD-4734-A851-61F64FC850F2}" type="pres">
      <dgm:prSet presAssocID="{CBAEBB2F-228C-40F4-874D-3052245E93C6}" presName="spaceBetweenRectangles" presStyleCnt="0"/>
      <dgm:spPr/>
    </dgm:pt>
    <dgm:pt modelId="{A846E987-2B31-4F90-987C-C6BFCF64A900}" type="pres">
      <dgm:prSet presAssocID="{F70934B6-B275-452D-9061-F54401C610B5}" presName="parentLin" presStyleCnt="0"/>
      <dgm:spPr/>
    </dgm:pt>
    <dgm:pt modelId="{77891456-1581-4CC0-A441-2C229E9CBC4C}" type="pres">
      <dgm:prSet presAssocID="{F70934B6-B275-452D-9061-F54401C610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9B3FF1-4AE3-4F41-BD32-0AE7242B8AC6}" type="pres">
      <dgm:prSet presAssocID="{F70934B6-B275-452D-9061-F54401C610B5}" presName="parentText" presStyleLbl="node1" presStyleIdx="1" presStyleCnt="3" custScaleX="10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D4E8B-0113-4A14-A392-EF54B9631752}" type="pres">
      <dgm:prSet presAssocID="{F70934B6-B275-452D-9061-F54401C610B5}" presName="negativeSpace" presStyleCnt="0"/>
      <dgm:spPr/>
    </dgm:pt>
    <dgm:pt modelId="{16A4409E-BEAA-4E86-8F52-3D431885F927}" type="pres">
      <dgm:prSet presAssocID="{F70934B6-B275-452D-9061-F54401C610B5}" presName="childText" presStyleLbl="conFgAcc1" presStyleIdx="1" presStyleCnt="3" custScaleX="79416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  <a:ln>
          <a:solidFill>
            <a:schemeClr val="bg1">
              <a:lumMod val="25000"/>
              <a:lumOff val="75000"/>
            </a:schemeClr>
          </a:solidFill>
        </a:ln>
      </dgm:spPr>
    </dgm:pt>
    <dgm:pt modelId="{4AB2C5BF-C9F3-4C1E-906D-4919C01D18D7}" type="pres">
      <dgm:prSet presAssocID="{DD473E32-14D4-403B-A413-CC314F2F0440}" presName="spaceBetweenRectangles" presStyleCnt="0"/>
      <dgm:spPr/>
    </dgm:pt>
    <dgm:pt modelId="{D6353F6D-7B87-4070-B633-DC2DE2697E1A}" type="pres">
      <dgm:prSet presAssocID="{1E595C45-F19C-4126-8AFB-BEEA702FE771}" presName="parentLin" presStyleCnt="0"/>
      <dgm:spPr/>
    </dgm:pt>
    <dgm:pt modelId="{6E9BB0EF-2707-4DB2-BC89-2D5115A5B9AD}" type="pres">
      <dgm:prSet presAssocID="{1E595C45-F19C-4126-8AFB-BEEA702FE77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81D0F9C-4EDB-4F17-AA09-00BB5BAA3CF8}" type="pres">
      <dgm:prSet presAssocID="{1E595C45-F19C-4126-8AFB-BEEA702FE771}" presName="parentText" presStyleLbl="node1" presStyleIdx="2" presStyleCnt="3" custScaleX="10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DDAAE-7216-47F9-A73C-34607F84C2B7}" type="pres">
      <dgm:prSet presAssocID="{1E595C45-F19C-4126-8AFB-BEEA702FE771}" presName="negativeSpace" presStyleCnt="0"/>
      <dgm:spPr/>
    </dgm:pt>
    <dgm:pt modelId="{6F6063C0-ACEF-476A-9194-DC30EB2B13DB}" type="pres">
      <dgm:prSet presAssocID="{1E595C45-F19C-4126-8AFB-BEEA702FE771}" presName="childText" presStyleLbl="conFgAcc1" presStyleIdx="2" presStyleCnt="3" custScaleX="81579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  <a:ln>
          <a:solidFill>
            <a:schemeClr val="bg1">
              <a:lumMod val="25000"/>
              <a:lumOff val="75000"/>
            </a:schemeClr>
          </a:solidFill>
        </a:ln>
      </dgm:spPr>
    </dgm:pt>
  </dgm:ptLst>
  <dgm:cxnLst>
    <dgm:cxn modelId="{F3958FB3-D1C6-4D42-83FF-A676C010BEAA}" srcId="{DBD3C370-9E6C-4BB9-9BD5-D954C1A85CFA}" destId="{F70934B6-B275-452D-9061-F54401C610B5}" srcOrd="1" destOrd="0" parTransId="{3D7580DA-1AEB-4A30-86E2-8F350806EC02}" sibTransId="{DD473E32-14D4-403B-A413-CC314F2F0440}"/>
    <dgm:cxn modelId="{87F63DE6-7DD1-4BC7-8068-E9406275E165}" type="presOf" srcId="{DBD3C370-9E6C-4BB9-9BD5-D954C1A85CFA}" destId="{710C5702-7627-4935-9D62-9A3A9388E3DC}" srcOrd="0" destOrd="0" presId="urn:microsoft.com/office/officeart/2005/8/layout/list1"/>
    <dgm:cxn modelId="{2277E25A-2653-4382-84A4-1D76A6B18AF1}" srcId="{DBD3C370-9E6C-4BB9-9BD5-D954C1A85CFA}" destId="{1E595C45-F19C-4126-8AFB-BEEA702FE771}" srcOrd="2" destOrd="0" parTransId="{9C4CDB9F-5E3A-4A28-A0DA-EA211E8C4701}" sibTransId="{FA067383-F3E5-4583-A262-A11B0947FBD5}"/>
    <dgm:cxn modelId="{A1138370-A5A5-4620-BFE5-C084A354E3B0}" srcId="{DBD3C370-9E6C-4BB9-9BD5-D954C1A85CFA}" destId="{76383691-41C9-489E-91D7-8D7520D5631D}" srcOrd="0" destOrd="0" parTransId="{756DC937-85A4-406A-A0F0-82B21E3CB890}" sibTransId="{CBAEBB2F-228C-40F4-874D-3052245E93C6}"/>
    <dgm:cxn modelId="{B41F0406-24A4-4094-B3EB-E8B46FF49E33}" type="presOf" srcId="{76383691-41C9-489E-91D7-8D7520D5631D}" destId="{12E5271C-72BD-4C01-AF94-1B1740A57EF4}" srcOrd="0" destOrd="0" presId="urn:microsoft.com/office/officeart/2005/8/layout/list1"/>
    <dgm:cxn modelId="{69E0AADC-6E93-4FF4-A50F-33BA5742FF39}" type="presOf" srcId="{76383691-41C9-489E-91D7-8D7520D5631D}" destId="{393F3EB8-9AF9-4898-8392-2DAEEC7B88DD}" srcOrd="1" destOrd="0" presId="urn:microsoft.com/office/officeart/2005/8/layout/list1"/>
    <dgm:cxn modelId="{0F05862F-723A-48E5-9090-A94706A64EA5}" type="presOf" srcId="{F70934B6-B275-452D-9061-F54401C610B5}" destId="{77891456-1581-4CC0-A441-2C229E9CBC4C}" srcOrd="0" destOrd="0" presId="urn:microsoft.com/office/officeart/2005/8/layout/list1"/>
    <dgm:cxn modelId="{FF8D02AE-08F6-43EC-8D3C-5AB43F497C4D}" type="presOf" srcId="{F70934B6-B275-452D-9061-F54401C610B5}" destId="{269B3FF1-4AE3-4F41-BD32-0AE7242B8AC6}" srcOrd="1" destOrd="0" presId="urn:microsoft.com/office/officeart/2005/8/layout/list1"/>
    <dgm:cxn modelId="{FDD442B8-19EA-452D-8B68-577A633540DC}" type="presOf" srcId="{1E595C45-F19C-4126-8AFB-BEEA702FE771}" destId="{E81D0F9C-4EDB-4F17-AA09-00BB5BAA3CF8}" srcOrd="1" destOrd="0" presId="urn:microsoft.com/office/officeart/2005/8/layout/list1"/>
    <dgm:cxn modelId="{7567FC25-563D-4FA0-9603-399806C3B742}" type="presOf" srcId="{1E595C45-F19C-4126-8AFB-BEEA702FE771}" destId="{6E9BB0EF-2707-4DB2-BC89-2D5115A5B9AD}" srcOrd="0" destOrd="0" presId="urn:microsoft.com/office/officeart/2005/8/layout/list1"/>
    <dgm:cxn modelId="{968378B6-F2A7-4944-AFC9-0376FFFDEA48}" type="presParOf" srcId="{710C5702-7627-4935-9D62-9A3A9388E3DC}" destId="{F011F056-874A-4CDA-BC2C-61320F9AF719}" srcOrd="0" destOrd="0" presId="urn:microsoft.com/office/officeart/2005/8/layout/list1"/>
    <dgm:cxn modelId="{7B7AFCE5-4E49-4A07-89C6-B1C635FD5EFA}" type="presParOf" srcId="{F011F056-874A-4CDA-BC2C-61320F9AF719}" destId="{12E5271C-72BD-4C01-AF94-1B1740A57EF4}" srcOrd="0" destOrd="0" presId="urn:microsoft.com/office/officeart/2005/8/layout/list1"/>
    <dgm:cxn modelId="{2E568FA2-73AE-4759-AB43-BCF3F20E3FF1}" type="presParOf" srcId="{F011F056-874A-4CDA-BC2C-61320F9AF719}" destId="{393F3EB8-9AF9-4898-8392-2DAEEC7B88DD}" srcOrd="1" destOrd="0" presId="urn:microsoft.com/office/officeart/2005/8/layout/list1"/>
    <dgm:cxn modelId="{35538D64-04E3-4108-886C-55FD4235EECF}" type="presParOf" srcId="{710C5702-7627-4935-9D62-9A3A9388E3DC}" destId="{24CB6317-7230-48FB-9A18-2A4C0920390C}" srcOrd="1" destOrd="0" presId="urn:microsoft.com/office/officeart/2005/8/layout/list1"/>
    <dgm:cxn modelId="{3E5446F4-58D9-4613-B332-2F7ED1231C37}" type="presParOf" srcId="{710C5702-7627-4935-9D62-9A3A9388E3DC}" destId="{1EAFC4B7-2B67-499B-AED6-3DE2963A9C7D}" srcOrd="2" destOrd="0" presId="urn:microsoft.com/office/officeart/2005/8/layout/list1"/>
    <dgm:cxn modelId="{F9A428A7-5364-48F1-A360-4FFAD5C7AAA2}" type="presParOf" srcId="{710C5702-7627-4935-9D62-9A3A9388E3DC}" destId="{7C14550C-46CD-4734-A851-61F64FC850F2}" srcOrd="3" destOrd="0" presId="urn:microsoft.com/office/officeart/2005/8/layout/list1"/>
    <dgm:cxn modelId="{057523A6-9F61-4FEC-859F-9DAD5A2763C6}" type="presParOf" srcId="{710C5702-7627-4935-9D62-9A3A9388E3DC}" destId="{A846E987-2B31-4F90-987C-C6BFCF64A900}" srcOrd="4" destOrd="0" presId="urn:microsoft.com/office/officeart/2005/8/layout/list1"/>
    <dgm:cxn modelId="{919D2BA9-76ED-420B-B1A1-7B60E6B4EFE3}" type="presParOf" srcId="{A846E987-2B31-4F90-987C-C6BFCF64A900}" destId="{77891456-1581-4CC0-A441-2C229E9CBC4C}" srcOrd="0" destOrd="0" presId="urn:microsoft.com/office/officeart/2005/8/layout/list1"/>
    <dgm:cxn modelId="{60200061-374B-45D6-964B-3BD652D97ECC}" type="presParOf" srcId="{A846E987-2B31-4F90-987C-C6BFCF64A900}" destId="{269B3FF1-4AE3-4F41-BD32-0AE7242B8AC6}" srcOrd="1" destOrd="0" presId="urn:microsoft.com/office/officeart/2005/8/layout/list1"/>
    <dgm:cxn modelId="{B6649A3F-931D-4F85-94DA-0356BD1F2AD5}" type="presParOf" srcId="{710C5702-7627-4935-9D62-9A3A9388E3DC}" destId="{38BD4E8B-0113-4A14-A392-EF54B9631752}" srcOrd="5" destOrd="0" presId="urn:microsoft.com/office/officeart/2005/8/layout/list1"/>
    <dgm:cxn modelId="{DA4EBB12-6765-4715-A320-44E5B39707FA}" type="presParOf" srcId="{710C5702-7627-4935-9D62-9A3A9388E3DC}" destId="{16A4409E-BEAA-4E86-8F52-3D431885F927}" srcOrd="6" destOrd="0" presId="urn:microsoft.com/office/officeart/2005/8/layout/list1"/>
    <dgm:cxn modelId="{F27A831C-B996-40B9-9FD1-45EF752E53F4}" type="presParOf" srcId="{710C5702-7627-4935-9D62-9A3A9388E3DC}" destId="{4AB2C5BF-C9F3-4C1E-906D-4919C01D18D7}" srcOrd="7" destOrd="0" presId="urn:microsoft.com/office/officeart/2005/8/layout/list1"/>
    <dgm:cxn modelId="{31BA46C5-B3C1-4B9D-B32A-1EBDA51F1684}" type="presParOf" srcId="{710C5702-7627-4935-9D62-9A3A9388E3DC}" destId="{D6353F6D-7B87-4070-B633-DC2DE2697E1A}" srcOrd="8" destOrd="0" presId="urn:microsoft.com/office/officeart/2005/8/layout/list1"/>
    <dgm:cxn modelId="{79C87332-C1C1-4D3B-9A47-770020511E06}" type="presParOf" srcId="{D6353F6D-7B87-4070-B633-DC2DE2697E1A}" destId="{6E9BB0EF-2707-4DB2-BC89-2D5115A5B9AD}" srcOrd="0" destOrd="0" presId="urn:microsoft.com/office/officeart/2005/8/layout/list1"/>
    <dgm:cxn modelId="{5AD4F97B-F996-4AE2-84BC-7947459BC717}" type="presParOf" srcId="{D6353F6D-7B87-4070-B633-DC2DE2697E1A}" destId="{E81D0F9C-4EDB-4F17-AA09-00BB5BAA3CF8}" srcOrd="1" destOrd="0" presId="urn:microsoft.com/office/officeart/2005/8/layout/list1"/>
    <dgm:cxn modelId="{F67A6ABE-530A-4306-B8B6-2EDAA7E5DC39}" type="presParOf" srcId="{710C5702-7627-4935-9D62-9A3A9388E3DC}" destId="{E2BDDAAE-7216-47F9-A73C-34607F84C2B7}" srcOrd="9" destOrd="0" presId="urn:microsoft.com/office/officeart/2005/8/layout/list1"/>
    <dgm:cxn modelId="{36107038-7B83-4B9A-BC2B-BE05DE8A1772}" type="presParOf" srcId="{710C5702-7627-4935-9D62-9A3A9388E3DC}" destId="{6F6063C0-ACEF-476A-9194-DC30EB2B13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82223-D2BE-4387-AE5D-DE08A5BBCC2D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FB518-9907-4BBF-A039-1E014E86D936}">
      <dgm:prSet phldrT="[Текст]" custT="1"/>
      <dgm:spPr>
        <a:solidFill>
          <a:srgbClr val="FFC8A3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000000"/>
              </a:solidFill>
            </a:rPr>
            <a:t>Izohlash</a:t>
          </a:r>
          <a:r>
            <a:rPr lang="en-US" sz="2000" b="1" dirty="0" smtClean="0">
              <a:solidFill>
                <a:srgbClr val="000000"/>
              </a:solidFill>
            </a:rPr>
            <a:t> </a:t>
          </a:r>
          <a:endParaRPr lang="ru-RU" sz="2000" b="1" dirty="0">
            <a:solidFill>
              <a:srgbClr val="000000"/>
            </a:solidFill>
          </a:endParaRPr>
        </a:p>
      </dgm:t>
    </dgm:pt>
    <dgm:pt modelId="{64FB28F6-E1D2-4259-A4E8-2BB14B4CE8DF}" type="parTrans" cxnId="{BFC69805-CCAC-4307-8BAC-89B0B899574D}">
      <dgm:prSet/>
      <dgm:spPr/>
      <dgm:t>
        <a:bodyPr/>
        <a:lstStyle/>
        <a:p>
          <a:endParaRPr lang="ru-RU"/>
        </a:p>
      </dgm:t>
    </dgm:pt>
    <dgm:pt modelId="{A70E99F5-4171-491B-A099-D60F4136773B}" type="sibTrans" cxnId="{BFC69805-CCAC-4307-8BAC-89B0B899574D}">
      <dgm:prSet/>
      <dgm:spPr/>
      <dgm:t>
        <a:bodyPr/>
        <a:lstStyle/>
        <a:p>
          <a:endParaRPr lang="ru-RU"/>
        </a:p>
      </dgm:t>
    </dgm:pt>
    <dgm:pt modelId="{D848E845-D143-435A-9028-617617EBA13F}">
      <dgm:prSet phldrT="[Текст]" custT="1"/>
      <dgm:spPr>
        <a:solidFill>
          <a:srgbClr val="FFC8A3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Abror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qizni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darrov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tanidi</a:t>
          </a:r>
          <a:r>
            <a:rPr lang="en-US" sz="2000" dirty="0" smtClean="0">
              <a:solidFill>
                <a:srgbClr val="000000"/>
              </a:solidFill>
            </a:rPr>
            <a:t>: u </a:t>
          </a:r>
          <a:r>
            <a:rPr lang="en-US" sz="2000" dirty="0" err="1" smtClean="0">
              <a:solidFill>
                <a:srgbClr val="000000"/>
              </a:solidFill>
            </a:rPr>
            <a:t>qo‘shni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mahalladagi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do‘konda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ishlar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edi</a:t>
          </a:r>
          <a:r>
            <a:rPr lang="en-US" sz="2000" dirty="0" smtClean="0">
              <a:solidFill>
                <a:srgbClr val="000000"/>
              </a:solidFill>
            </a:rPr>
            <a:t>.</a:t>
          </a:r>
          <a:endParaRPr lang="ru-RU" sz="2000" dirty="0">
            <a:solidFill>
              <a:srgbClr val="000000"/>
            </a:solidFill>
          </a:endParaRPr>
        </a:p>
      </dgm:t>
    </dgm:pt>
    <dgm:pt modelId="{2095D590-B3CC-4920-8BDF-E32389467026}" type="parTrans" cxnId="{5B572CBB-18F3-43D8-BEEC-9B276D4D3E73}">
      <dgm:prSet/>
      <dgm:spPr>
        <a:solidFill>
          <a:srgbClr val="FFC8A3"/>
        </a:solidFill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8D0D2CF3-BA23-40A1-ADAC-F18AE1C93B54}" type="sibTrans" cxnId="{5B572CBB-18F3-43D8-BEEC-9B276D4D3E73}">
      <dgm:prSet/>
      <dgm:spPr/>
      <dgm:t>
        <a:bodyPr/>
        <a:lstStyle/>
        <a:p>
          <a:endParaRPr lang="ru-RU"/>
        </a:p>
      </dgm:t>
    </dgm:pt>
    <dgm:pt modelId="{EEEA2462-7098-4DC6-BA1B-1BC09ED7C170}" type="pres">
      <dgm:prSet presAssocID="{CB082223-D2BE-4387-AE5D-DE08A5BBCC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87D39B-6D34-431E-96C9-2A300F358077}" type="pres">
      <dgm:prSet presAssocID="{989FB518-9907-4BBF-A039-1E014E86D936}" presName="root" presStyleCnt="0"/>
      <dgm:spPr/>
    </dgm:pt>
    <dgm:pt modelId="{CA6D5A12-7843-4A0A-A9EE-AEE8A98E7B14}" type="pres">
      <dgm:prSet presAssocID="{989FB518-9907-4BBF-A039-1E014E86D936}" presName="rootComposite" presStyleCnt="0"/>
      <dgm:spPr/>
    </dgm:pt>
    <dgm:pt modelId="{0F298770-F21E-403A-BA47-73969DD08130}" type="pres">
      <dgm:prSet presAssocID="{989FB518-9907-4BBF-A039-1E014E86D936}" presName="rootText" presStyleLbl="node1" presStyleIdx="0" presStyleCnt="1" custScaleX="89716" custScaleY="19997"/>
      <dgm:spPr/>
      <dgm:t>
        <a:bodyPr/>
        <a:lstStyle/>
        <a:p>
          <a:endParaRPr lang="ru-RU"/>
        </a:p>
      </dgm:t>
    </dgm:pt>
    <dgm:pt modelId="{12A8C8EA-FD47-4332-9968-43B74499305D}" type="pres">
      <dgm:prSet presAssocID="{989FB518-9907-4BBF-A039-1E014E86D936}" presName="rootConnector" presStyleLbl="node1" presStyleIdx="0" presStyleCnt="1"/>
      <dgm:spPr/>
      <dgm:t>
        <a:bodyPr/>
        <a:lstStyle/>
        <a:p>
          <a:endParaRPr lang="ru-RU"/>
        </a:p>
      </dgm:t>
    </dgm:pt>
    <dgm:pt modelId="{5AD5B123-8DD8-4F89-83F4-6E0A362DFC24}" type="pres">
      <dgm:prSet presAssocID="{989FB518-9907-4BBF-A039-1E014E86D936}" presName="childShape" presStyleCnt="0"/>
      <dgm:spPr/>
    </dgm:pt>
    <dgm:pt modelId="{A7EB79FF-CFD6-4257-8C27-61F0D9B3603A}" type="pres">
      <dgm:prSet presAssocID="{2095D590-B3CC-4920-8BDF-E3238946702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B867EEC-16B6-41D1-8555-EA3962DD0B76}" type="pres">
      <dgm:prSet presAssocID="{D848E845-D143-435A-9028-617617EBA13F}" presName="childText" presStyleLbl="bgAcc1" presStyleIdx="0" presStyleCnt="1" custScaleX="139524" custScaleY="29091" custLinFactNeighborX="36" custLinFactNeighborY="-13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B4706-9B7D-4246-A31F-F6AB419C6119}" type="presOf" srcId="{989FB518-9907-4BBF-A039-1E014E86D936}" destId="{0F298770-F21E-403A-BA47-73969DD08130}" srcOrd="0" destOrd="0" presId="urn:microsoft.com/office/officeart/2005/8/layout/hierarchy3"/>
    <dgm:cxn modelId="{737ABA73-8EB3-459C-A3ED-CDA67A3FA0C3}" type="presOf" srcId="{D848E845-D143-435A-9028-617617EBA13F}" destId="{0B867EEC-16B6-41D1-8555-EA3962DD0B76}" srcOrd="0" destOrd="0" presId="urn:microsoft.com/office/officeart/2005/8/layout/hierarchy3"/>
    <dgm:cxn modelId="{BFC69805-CCAC-4307-8BAC-89B0B899574D}" srcId="{CB082223-D2BE-4387-AE5D-DE08A5BBCC2D}" destId="{989FB518-9907-4BBF-A039-1E014E86D936}" srcOrd="0" destOrd="0" parTransId="{64FB28F6-E1D2-4259-A4E8-2BB14B4CE8DF}" sibTransId="{A70E99F5-4171-491B-A099-D60F4136773B}"/>
    <dgm:cxn modelId="{26694221-930E-4E22-9873-A183EF67137C}" type="presOf" srcId="{CB082223-D2BE-4387-AE5D-DE08A5BBCC2D}" destId="{EEEA2462-7098-4DC6-BA1B-1BC09ED7C170}" srcOrd="0" destOrd="0" presId="urn:microsoft.com/office/officeart/2005/8/layout/hierarchy3"/>
    <dgm:cxn modelId="{97DF8521-CB6E-4D99-AAF6-D8B69EF541BE}" type="presOf" srcId="{989FB518-9907-4BBF-A039-1E014E86D936}" destId="{12A8C8EA-FD47-4332-9968-43B74499305D}" srcOrd="1" destOrd="0" presId="urn:microsoft.com/office/officeart/2005/8/layout/hierarchy3"/>
    <dgm:cxn modelId="{5B572CBB-18F3-43D8-BEEC-9B276D4D3E73}" srcId="{989FB518-9907-4BBF-A039-1E014E86D936}" destId="{D848E845-D143-435A-9028-617617EBA13F}" srcOrd="0" destOrd="0" parTransId="{2095D590-B3CC-4920-8BDF-E32389467026}" sibTransId="{8D0D2CF3-BA23-40A1-ADAC-F18AE1C93B54}"/>
    <dgm:cxn modelId="{1005E3C3-0F93-4AF1-A009-A55AB2DA1898}" type="presOf" srcId="{2095D590-B3CC-4920-8BDF-E32389467026}" destId="{A7EB79FF-CFD6-4257-8C27-61F0D9B3603A}" srcOrd="0" destOrd="0" presId="urn:microsoft.com/office/officeart/2005/8/layout/hierarchy3"/>
    <dgm:cxn modelId="{B3273989-FC6F-4B3C-88D0-7429AE5817D1}" type="presParOf" srcId="{EEEA2462-7098-4DC6-BA1B-1BC09ED7C170}" destId="{7987D39B-6D34-431E-96C9-2A300F358077}" srcOrd="0" destOrd="0" presId="urn:microsoft.com/office/officeart/2005/8/layout/hierarchy3"/>
    <dgm:cxn modelId="{1765D28C-2968-456B-A4E9-9947A3DAEC8F}" type="presParOf" srcId="{7987D39B-6D34-431E-96C9-2A300F358077}" destId="{CA6D5A12-7843-4A0A-A9EE-AEE8A98E7B14}" srcOrd="0" destOrd="0" presId="urn:microsoft.com/office/officeart/2005/8/layout/hierarchy3"/>
    <dgm:cxn modelId="{21D9BD8E-9862-402B-80E7-5F4F4F6F66DC}" type="presParOf" srcId="{CA6D5A12-7843-4A0A-A9EE-AEE8A98E7B14}" destId="{0F298770-F21E-403A-BA47-73969DD08130}" srcOrd="0" destOrd="0" presId="urn:microsoft.com/office/officeart/2005/8/layout/hierarchy3"/>
    <dgm:cxn modelId="{20C2D309-E4A3-45E9-B662-57C7894F3371}" type="presParOf" srcId="{CA6D5A12-7843-4A0A-A9EE-AEE8A98E7B14}" destId="{12A8C8EA-FD47-4332-9968-43B74499305D}" srcOrd="1" destOrd="0" presId="urn:microsoft.com/office/officeart/2005/8/layout/hierarchy3"/>
    <dgm:cxn modelId="{9E6C06E7-FFC8-4484-86F4-B7476C918CAE}" type="presParOf" srcId="{7987D39B-6D34-431E-96C9-2A300F358077}" destId="{5AD5B123-8DD8-4F89-83F4-6E0A362DFC24}" srcOrd="1" destOrd="0" presId="urn:microsoft.com/office/officeart/2005/8/layout/hierarchy3"/>
    <dgm:cxn modelId="{0BF12B0E-D23B-4637-98C4-BB389BDA3A73}" type="presParOf" srcId="{5AD5B123-8DD8-4F89-83F4-6E0A362DFC24}" destId="{A7EB79FF-CFD6-4257-8C27-61F0D9B3603A}" srcOrd="0" destOrd="0" presId="urn:microsoft.com/office/officeart/2005/8/layout/hierarchy3"/>
    <dgm:cxn modelId="{EA4DA0A9-67B3-4939-B9C0-5B2E2CDABBBE}" type="presParOf" srcId="{5AD5B123-8DD8-4F89-83F4-6E0A362DFC24}" destId="{0B867EEC-16B6-41D1-8555-EA3962DD0B7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FC4B7-2B67-499B-AED6-3DE2963A9C7D}">
      <dsp:nvSpPr>
        <dsp:cNvPr id="0" name=""/>
        <dsp:cNvSpPr/>
      </dsp:nvSpPr>
      <dsp:spPr>
        <a:xfrm>
          <a:off x="0" y="318857"/>
          <a:ext cx="4320459" cy="478800"/>
        </a:xfrm>
        <a:prstGeom prst="rect">
          <a:avLst/>
        </a:prstGeom>
        <a:solidFill>
          <a:schemeClr val="tx1">
            <a:lumMod val="85000"/>
            <a:alpha val="90000"/>
          </a:schemeClr>
        </a:solidFill>
        <a:ln w="25400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F3EB8-9AF9-4898-8392-2DAEEC7B88DD}">
      <dsp:nvSpPr>
        <dsp:cNvPr id="0" name=""/>
        <dsp:cNvSpPr/>
      </dsp:nvSpPr>
      <dsp:spPr>
        <a:xfrm>
          <a:off x="273630" y="38417"/>
          <a:ext cx="4190884" cy="5608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Bir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paytda</a:t>
          </a:r>
          <a:r>
            <a:rPr lang="en-US" sz="1800" b="1" kern="1200" dirty="0" smtClean="0">
              <a:solidFill>
                <a:srgbClr val="000000"/>
              </a:solidFill>
            </a:rPr>
            <a:t>: </a:t>
          </a:r>
          <a:r>
            <a:rPr lang="en-US" sz="2000" b="0" kern="1200" dirty="0" err="1" smtClean="0">
              <a:solidFill>
                <a:srgbClr val="000000"/>
              </a:solidFill>
            </a:rPr>
            <a:t>Yulduz</a:t>
          </a:r>
          <a:r>
            <a:rPr lang="en-US" sz="2000" b="0" kern="1200" dirty="0" smtClean="0">
              <a:solidFill>
                <a:srgbClr val="000000"/>
              </a:solidFill>
            </a:rPr>
            <a:t> </a:t>
          </a:r>
          <a:r>
            <a:rPr lang="en-US" sz="2000" b="0" kern="1200" dirty="0" err="1" smtClean="0">
              <a:solidFill>
                <a:srgbClr val="000000"/>
              </a:solidFill>
            </a:rPr>
            <a:t>charaqlayapti</a:t>
          </a:r>
          <a:r>
            <a:rPr lang="en-US" sz="2000" b="1" kern="1200" dirty="0" smtClean="0">
              <a:solidFill>
                <a:srgbClr val="000000"/>
              </a:solidFill>
            </a:rPr>
            <a:t>,</a:t>
          </a:r>
          <a:r>
            <a:rPr lang="en-US" sz="2000" b="0" kern="1200" dirty="0" smtClean="0">
              <a:solidFill>
                <a:srgbClr val="000000"/>
              </a:solidFill>
            </a:rPr>
            <a:t> </a:t>
          </a:r>
          <a:r>
            <a:rPr lang="en-US" sz="2000" b="0" kern="1200" dirty="0" err="1" smtClean="0">
              <a:solidFill>
                <a:srgbClr val="000000"/>
              </a:solidFill>
            </a:rPr>
            <a:t>oy</a:t>
          </a:r>
          <a:r>
            <a:rPr lang="en-US" sz="2000" b="0" kern="1200" dirty="0" smtClean="0">
              <a:solidFill>
                <a:srgbClr val="000000"/>
              </a:solidFill>
            </a:rPr>
            <a:t> ham </a:t>
          </a:r>
          <a:r>
            <a:rPr lang="en-US" sz="2000" b="0" kern="1200" dirty="0" err="1" smtClean="0">
              <a:solidFill>
                <a:srgbClr val="000000"/>
              </a:solidFill>
            </a:rPr>
            <a:t>yaraqlayapti</a:t>
          </a:r>
          <a:r>
            <a:rPr lang="en-US" sz="2000" b="0" kern="1200" dirty="0" smtClean="0">
              <a:solidFill>
                <a:srgbClr val="000000"/>
              </a:solidFill>
            </a:rPr>
            <a:t>…   </a:t>
          </a:r>
          <a:endParaRPr lang="ru-RU" sz="1800" b="0" kern="1200" dirty="0">
            <a:solidFill>
              <a:srgbClr val="000000"/>
            </a:solidFill>
          </a:endParaRPr>
        </a:p>
      </dsp:txBody>
      <dsp:txXfrm>
        <a:off x="301010" y="65797"/>
        <a:ext cx="4136124" cy="506120"/>
      </dsp:txXfrm>
    </dsp:sp>
    <dsp:sp modelId="{16A4409E-BEAA-4E86-8F52-3D431885F927}">
      <dsp:nvSpPr>
        <dsp:cNvPr id="0" name=""/>
        <dsp:cNvSpPr/>
      </dsp:nvSpPr>
      <dsp:spPr>
        <a:xfrm>
          <a:off x="0" y="1180697"/>
          <a:ext cx="4346126" cy="478800"/>
        </a:xfrm>
        <a:prstGeom prst="rect">
          <a:avLst/>
        </a:prstGeom>
        <a:solidFill>
          <a:schemeClr val="tx1">
            <a:lumMod val="85000"/>
            <a:alpha val="90000"/>
          </a:schemeClr>
        </a:solidFill>
        <a:ln w="25400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B3FF1-4AE3-4F41-BD32-0AE7242B8AC6}">
      <dsp:nvSpPr>
        <dsp:cNvPr id="0" name=""/>
        <dsp:cNvSpPr/>
      </dsp:nvSpPr>
      <dsp:spPr>
        <a:xfrm>
          <a:off x="273630" y="900257"/>
          <a:ext cx="4190884" cy="5608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0000"/>
              </a:solidFill>
            </a:rPr>
            <a:t>Ketma-ketlik</a:t>
          </a:r>
          <a:r>
            <a:rPr lang="en-US" sz="2000" b="1" kern="1200" dirty="0" smtClean="0">
              <a:solidFill>
                <a:srgbClr val="000000"/>
              </a:solidFill>
            </a:rPr>
            <a:t>: </a:t>
          </a:r>
          <a:r>
            <a:rPr lang="en-US" sz="2000" kern="1200" dirty="0" err="1" smtClean="0">
              <a:solidFill>
                <a:srgbClr val="000000"/>
              </a:solidFill>
            </a:rPr>
            <a:t>Kech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kirdi</a:t>
          </a:r>
          <a:r>
            <a:rPr lang="en-US" sz="2000" b="1" kern="1200" dirty="0" smtClean="0">
              <a:solidFill>
                <a:srgbClr val="000000"/>
              </a:solidFill>
            </a:rPr>
            <a:t>,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tevarak-atrofga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qorong‘ilik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tusha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boshladi</a:t>
          </a:r>
          <a:r>
            <a:rPr lang="en-US" sz="2000" kern="1200" dirty="0" smtClean="0">
              <a:solidFill>
                <a:srgbClr val="000000"/>
              </a:solidFill>
            </a:rPr>
            <a:t>.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301010" y="927637"/>
        <a:ext cx="4136124" cy="506120"/>
      </dsp:txXfrm>
    </dsp:sp>
    <dsp:sp modelId="{6F6063C0-ACEF-476A-9194-DC30EB2B13DB}">
      <dsp:nvSpPr>
        <dsp:cNvPr id="0" name=""/>
        <dsp:cNvSpPr/>
      </dsp:nvSpPr>
      <dsp:spPr>
        <a:xfrm>
          <a:off x="0" y="2042538"/>
          <a:ext cx="4464498" cy="478800"/>
        </a:xfrm>
        <a:prstGeom prst="rect">
          <a:avLst/>
        </a:prstGeom>
        <a:solidFill>
          <a:schemeClr val="tx1">
            <a:lumMod val="85000"/>
            <a:alpha val="90000"/>
          </a:schemeClr>
        </a:solidFill>
        <a:ln w="25400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D0F9C-4EDB-4F17-AA09-00BB5BAA3CF8}">
      <dsp:nvSpPr>
        <dsp:cNvPr id="0" name=""/>
        <dsp:cNvSpPr/>
      </dsp:nvSpPr>
      <dsp:spPr>
        <a:xfrm>
          <a:off x="273630" y="1762098"/>
          <a:ext cx="4190884" cy="5608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000000"/>
              </a:solidFill>
            </a:rPr>
            <a:t>Qiyoslash</a:t>
          </a:r>
          <a:r>
            <a:rPr lang="en-US" sz="1900" b="1" kern="1200" dirty="0" smtClean="0">
              <a:solidFill>
                <a:srgbClr val="000000"/>
              </a:solidFill>
            </a:rPr>
            <a:t>: </a:t>
          </a:r>
          <a:r>
            <a:rPr lang="en-US" sz="1900" kern="1200" dirty="0" err="1" smtClean="0">
              <a:solidFill>
                <a:srgbClr val="000000"/>
              </a:solidFill>
            </a:rPr>
            <a:t>Tikansiz</a:t>
          </a:r>
          <a:r>
            <a:rPr lang="en-US" sz="1900" kern="1200" dirty="0" smtClean="0">
              <a:solidFill>
                <a:srgbClr val="000000"/>
              </a:solidFill>
            </a:rPr>
            <a:t> </a:t>
          </a:r>
          <a:r>
            <a:rPr lang="en-US" sz="1900" kern="1200" dirty="0" err="1" smtClean="0">
              <a:solidFill>
                <a:srgbClr val="000000"/>
              </a:solidFill>
            </a:rPr>
            <a:t>gul</a:t>
          </a:r>
          <a:r>
            <a:rPr lang="en-US" sz="1900" kern="1200" dirty="0" smtClean="0">
              <a:solidFill>
                <a:srgbClr val="000000"/>
              </a:solidFill>
            </a:rPr>
            <a:t> </a:t>
          </a:r>
          <a:r>
            <a:rPr lang="en-US" sz="1900" kern="1200" dirty="0" err="1" smtClean="0">
              <a:solidFill>
                <a:srgbClr val="000000"/>
              </a:solidFill>
            </a:rPr>
            <a:t>bo‘lmas</a:t>
          </a:r>
          <a:r>
            <a:rPr lang="en-US" sz="1900" b="1" kern="1200" dirty="0" smtClean="0">
              <a:solidFill>
                <a:srgbClr val="000000"/>
              </a:solidFill>
            </a:rPr>
            <a:t>,</a:t>
          </a:r>
          <a:r>
            <a:rPr lang="en-US" sz="1900" kern="1200" dirty="0" smtClean="0">
              <a:solidFill>
                <a:srgbClr val="000000"/>
              </a:solidFill>
            </a:rPr>
            <a:t> </a:t>
          </a:r>
          <a:r>
            <a:rPr lang="en-US" sz="1900" kern="1200" dirty="0" err="1" smtClean="0">
              <a:solidFill>
                <a:srgbClr val="000000"/>
              </a:solidFill>
            </a:rPr>
            <a:t>mashaqqatsiz</a:t>
          </a:r>
          <a:r>
            <a:rPr lang="en-US" sz="1900" kern="1200" dirty="0" smtClean="0">
              <a:solidFill>
                <a:srgbClr val="000000"/>
              </a:solidFill>
            </a:rPr>
            <a:t> – </a:t>
          </a:r>
          <a:r>
            <a:rPr lang="en-US" sz="1900" kern="1200" dirty="0" err="1" smtClean="0">
              <a:solidFill>
                <a:srgbClr val="000000"/>
              </a:solidFill>
            </a:rPr>
            <a:t>hunar</a:t>
          </a:r>
          <a:r>
            <a:rPr lang="en-US" sz="1900" kern="1200" dirty="0" smtClean="0">
              <a:solidFill>
                <a:srgbClr val="000000"/>
              </a:solidFill>
            </a:rPr>
            <a:t>. 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301010" y="1789478"/>
        <a:ext cx="4136124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98770-F21E-403A-BA47-73969DD08130}">
      <dsp:nvSpPr>
        <dsp:cNvPr id="0" name=""/>
        <dsp:cNvSpPr/>
      </dsp:nvSpPr>
      <dsp:spPr>
        <a:xfrm>
          <a:off x="1213" y="216017"/>
          <a:ext cx="3762917" cy="419362"/>
        </a:xfrm>
        <a:prstGeom prst="roundRect">
          <a:avLst>
            <a:gd name="adj" fmla="val 10000"/>
          </a:avLst>
        </a:prstGeom>
        <a:solidFill>
          <a:srgbClr val="FFC8A3"/>
        </a:solid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0000"/>
              </a:solidFill>
            </a:rPr>
            <a:t>Izohlash</a:t>
          </a:r>
          <a:r>
            <a:rPr lang="en-US" sz="2000" b="1" kern="1200" dirty="0" smtClean="0">
              <a:solidFill>
                <a:srgbClr val="000000"/>
              </a:solidFill>
            </a:rPr>
            <a:t>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3496" y="228300"/>
        <a:ext cx="3738351" cy="394796"/>
      </dsp:txXfrm>
    </dsp:sp>
    <dsp:sp modelId="{A7EB79FF-CFD6-4257-8C27-61F0D9B3603A}">
      <dsp:nvSpPr>
        <dsp:cNvPr id="0" name=""/>
        <dsp:cNvSpPr/>
      </dsp:nvSpPr>
      <dsp:spPr>
        <a:xfrm>
          <a:off x="377505" y="635379"/>
          <a:ext cx="377499" cy="539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86"/>
              </a:lnTo>
              <a:lnTo>
                <a:pt x="377499" y="539286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67EEC-16B6-41D1-8555-EA3962DD0B76}">
      <dsp:nvSpPr>
        <dsp:cNvPr id="0" name=""/>
        <dsp:cNvSpPr/>
      </dsp:nvSpPr>
      <dsp:spPr>
        <a:xfrm>
          <a:off x="755004" y="869628"/>
          <a:ext cx="4681593" cy="610075"/>
        </a:xfrm>
        <a:prstGeom prst="roundRect">
          <a:avLst>
            <a:gd name="adj" fmla="val 10000"/>
          </a:avLst>
        </a:prstGeom>
        <a:solidFill>
          <a:srgbClr val="FFC8A3"/>
        </a:solidFill>
        <a:ln>
          <a:solidFill>
            <a:srgbClr val="00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Abror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qizni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darrov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tanidi</a:t>
          </a:r>
          <a:r>
            <a:rPr lang="en-US" sz="2000" kern="1200" dirty="0" smtClean="0">
              <a:solidFill>
                <a:srgbClr val="000000"/>
              </a:solidFill>
            </a:rPr>
            <a:t>: u </a:t>
          </a:r>
          <a:r>
            <a:rPr lang="en-US" sz="2000" kern="1200" dirty="0" err="1" smtClean="0">
              <a:solidFill>
                <a:srgbClr val="000000"/>
              </a:solidFill>
            </a:rPr>
            <a:t>qo‘shni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mahalladagi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do‘konda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ishlar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edi</a:t>
          </a:r>
          <a:r>
            <a:rPr lang="en-US" sz="2000" kern="1200" dirty="0" smtClean="0">
              <a:solidFill>
                <a:srgbClr val="000000"/>
              </a:solidFill>
            </a:rPr>
            <a:t>.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772872" y="887496"/>
        <a:ext cx="4645857" cy="57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74453" y="1151992"/>
            <a:ext cx="3565412" cy="164530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Bog‘lovchisiz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gaplarda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tinish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belgilarining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ishlatilishi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>
              <a:spcAft>
                <a:spcPts val="1200"/>
              </a:spcAft>
            </a:pP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11473" y="2361449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150-mashq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7667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Bizning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ulug</a:t>
            </a:r>
            <a:r>
              <a:rPr lang="en-US" sz="2000" dirty="0">
                <a:solidFill>
                  <a:srgbClr val="000000"/>
                </a:solidFill>
              </a:rPr>
              <a:t>‘ </a:t>
            </a:r>
            <a:r>
              <a:rPr lang="en-US" sz="2000" dirty="0" err="1">
                <a:solidFill>
                  <a:srgbClr val="000000"/>
                </a:solidFill>
              </a:rPr>
              <a:t>she’riyatimiz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boylikda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beqiyos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tilimiz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bor.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5589" y="1332012"/>
            <a:ext cx="2592288" cy="324036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Qiyoslash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74" y="1904010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Til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millat</a:t>
            </a:r>
            <a:r>
              <a:rPr lang="en-US" sz="2000" dirty="0" smtClean="0">
                <a:solidFill>
                  <a:srgbClr val="000000"/>
                </a:solidFill>
              </a:rPr>
              <a:t> bor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Til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yo‘q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millat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yo‘q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0067" y="2520144"/>
            <a:ext cx="2592288" cy="32403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Shart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150-mashq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7667"/>
            <a:ext cx="5508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Istiqlol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unut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davlatchiligimizni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tikladi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bo‘lishga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mahkum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qilingan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tilimizni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demakki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it-IT" sz="2000" dirty="0" smtClean="0">
                <a:solidFill>
                  <a:srgbClr val="000000"/>
                </a:solidFill>
              </a:rPr>
              <a:t>millatimizni </a:t>
            </a:r>
            <a:r>
              <a:rPr lang="it-IT" sz="2000" dirty="0">
                <a:solidFill>
                  <a:srgbClr val="000000"/>
                </a:solidFill>
              </a:rPr>
              <a:t>asradi </a:t>
            </a:r>
            <a:r>
              <a:rPr lang="it-IT" sz="2000" b="1" dirty="0">
                <a:solidFill>
                  <a:srgbClr val="0070C0"/>
                </a:solidFill>
              </a:rPr>
              <a:t>va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</a:rPr>
              <a:t>aziz qildi.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617" y="1728056"/>
            <a:ext cx="2592288" cy="324036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Ketma-ketlik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1655589" y="2304120"/>
            <a:ext cx="2988332" cy="720080"/>
          </a:xfrm>
          <a:prstGeom prst="wedgeEllipseCallout">
            <a:avLst>
              <a:gd name="adj1" fmla="val 53151"/>
              <a:gd name="adj2" fmla="val -15225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Murakkab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607866"/>
            <a:ext cx="5508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1. </a:t>
            </a:r>
            <a:r>
              <a:rPr lang="en-US" sz="2000" dirty="0" err="1" smtClean="0">
                <a:solidFill>
                  <a:srgbClr val="000000"/>
                </a:solidFill>
              </a:rPr>
              <a:t>Qadr-qimmat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izzat-e’tibor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tufaylidir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bilimsiz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zakovatsiz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kaft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tuproqcha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qimmati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yo‘qdir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25" y="82795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7189" y="84479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33" y="1944080"/>
            <a:ext cx="529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Takabburlik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shayton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katta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olish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nodon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7513" y="19144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821" y="185290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499" y="22024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607866"/>
            <a:ext cx="536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Halol-pokiza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doimo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xotirjam</a:t>
            </a:r>
            <a:r>
              <a:rPr lang="en-US" sz="2000" dirty="0" smtClean="0">
                <a:solidFill>
                  <a:srgbClr val="000000"/>
                </a:solidFill>
              </a:rPr>
              <a:t>-u </a:t>
            </a:r>
            <a:r>
              <a:rPr lang="en-US" sz="2000" dirty="0" err="1" smtClean="0">
                <a:solidFill>
                  <a:srgbClr val="000000"/>
                </a:solidFill>
              </a:rPr>
              <a:t>tinchlikdadir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birovga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xiyonat</a:t>
            </a:r>
            <a:r>
              <a:rPr lang="en-US" sz="2000" dirty="0">
                <a:solidFill>
                  <a:srgbClr val="000000"/>
                </a:solidFill>
              </a:rPr>
              <a:t>-u </a:t>
            </a:r>
            <a:r>
              <a:rPr lang="en-US" sz="2000" dirty="0" err="1" smtClean="0">
                <a:solidFill>
                  <a:srgbClr val="000000"/>
                </a:solidFill>
              </a:rPr>
              <a:t>yomonlik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qiladigan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halokatga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giriftordir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577" y="808792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33" y="1944080"/>
            <a:ext cx="529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Fikrlash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hayotdagi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quvonch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katta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</a:t>
            </a:r>
            <a:r>
              <a:rPr lang="en-US" sz="2000" dirty="0" err="1" smtClean="0">
                <a:solidFill>
                  <a:srgbClr val="000000"/>
                </a:solidFill>
              </a:rPr>
              <a:t>axtdir</a:t>
            </a:r>
            <a:r>
              <a:rPr lang="en-US" sz="2000" dirty="0" smtClean="0">
                <a:solidFill>
                  <a:srgbClr val="000000"/>
                </a:solidFill>
              </a:rPr>
              <a:t>  u </a:t>
            </a:r>
            <a:r>
              <a:rPr lang="en-US" sz="2000" dirty="0" err="1">
                <a:solidFill>
                  <a:srgbClr val="000000"/>
                </a:solidFill>
              </a:rPr>
              <a:t>insonning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qudratli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mashg‘ulotidir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4295" y="219610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: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153-mashq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21" y="597411"/>
            <a:ext cx="5508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1. </a:t>
            </a:r>
            <a:r>
              <a:rPr lang="en-US" sz="2000" dirty="0" err="1" smtClean="0">
                <a:solidFill>
                  <a:srgbClr val="000000"/>
                </a:solidFill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yurak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yog‘i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yurak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dog‘i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yurakka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malham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   </a:t>
            </a:r>
            <a:r>
              <a:rPr lang="en-US" sz="2000" dirty="0" err="1" smtClean="0">
                <a:solidFill>
                  <a:srgbClr val="000000"/>
                </a:solidFill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yurakka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g‘am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          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yedirar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              </a:t>
            </a:r>
            <a:r>
              <a:rPr lang="en-US" sz="2000" dirty="0" err="1" smtClean="0">
                <a:solidFill>
                  <a:srgbClr val="000000"/>
                </a:solidFill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yedirar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2519685" y="2628156"/>
            <a:ext cx="784104" cy="412624"/>
          </a:xfrm>
          <a:prstGeom prst="leftRightArrow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5509" y="2628156"/>
            <a:ext cx="1602094" cy="407640"/>
          </a:xfrm>
          <a:prstGeom prst="roundRect">
            <a:avLst/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Yaxshi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so‘z</a:t>
            </a:r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3975" y="2628156"/>
            <a:ext cx="1673982" cy="407640"/>
          </a:xfrm>
          <a:prstGeom prst="roundRect">
            <a:avLst/>
          </a:prstGeom>
          <a:solidFill>
            <a:srgbClr val="FF7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Yomon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so‘z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7783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153-mashq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21" y="597411"/>
            <a:ext cx="5508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4.Yaxshi </a:t>
            </a:r>
            <a:r>
              <a:rPr lang="en-US" sz="2000" dirty="0" err="1" smtClean="0">
                <a:solidFill>
                  <a:srgbClr val="000000"/>
                </a:solidFill>
              </a:rPr>
              <a:t>so‘zdan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eriydi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so‘zdan</a:t>
            </a:r>
            <a:r>
              <a:rPr lang="en-US" sz="2000" dirty="0">
                <a:solidFill>
                  <a:srgbClr val="000000"/>
                </a:solidFill>
              </a:rPr>
              <a:t> soy </a:t>
            </a:r>
            <a:r>
              <a:rPr lang="en-US" sz="2000" dirty="0" err="1">
                <a:solidFill>
                  <a:srgbClr val="000000"/>
                </a:solidFill>
              </a:rPr>
              <a:t>quriydi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5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mevaning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po‘chog‘i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    </a:t>
            </a:r>
            <a:r>
              <a:rPr lang="en-US" sz="2000" dirty="0" err="1" smtClean="0">
                <a:solidFill>
                  <a:srgbClr val="000000"/>
                </a:solidFill>
              </a:rPr>
              <a:t>Har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o‘lchovi</a:t>
            </a:r>
            <a:r>
              <a:rPr lang="en-US" sz="2000" dirty="0">
                <a:solidFill>
                  <a:srgbClr val="000000"/>
                </a:solidFill>
              </a:rPr>
              <a:t> bor.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3383781" y="2231532"/>
            <a:ext cx="2016224" cy="900680"/>
          </a:xfrm>
          <a:prstGeom prst="cloudCallout">
            <a:avLst>
              <a:gd name="adj1" fmla="val -77066"/>
              <a:gd name="adj2" fmla="val -503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Qiyoslash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154-mashq. </a:t>
            </a:r>
            <a:r>
              <a:rPr lang="en-US" sz="2000" i="1" dirty="0" err="1" smtClean="0">
                <a:solidFill>
                  <a:srgbClr val="000000"/>
                </a:solidFill>
              </a:rPr>
              <a:t>Bog‘lovchisiz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to‘rtta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misol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toping. </a:t>
            </a:r>
            <a:r>
              <a:rPr lang="en-US" sz="2000" i="1" dirty="0" err="1">
                <a:solidFill>
                  <a:srgbClr val="000000"/>
                </a:solidFill>
              </a:rPr>
              <a:t>Ularni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bog‘langan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gaplarga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aylantiring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Qanday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aylantirganingizni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aytib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bering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91" y="1935370"/>
            <a:ext cx="1165718" cy="11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O‘yla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izla</a:t>
            </a:r>
            <a:r>
              <a:rPr lang="en-US" sz="2400" dirty="0" smtClean="0">
                <a:solidFill>
                  <a:schemeClr val="tx1"/>
                </a:solidFill>
              </a:rPr>
              <a:t>, top!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679874"/>
            <a:ext cx="5508612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Kuz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quruq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butun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yig‘ildi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099" y="65432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21" y="1327946"/>
            <a:ext cx="5508612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Tilagim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hamma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baxtli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bo‘lsin</a:t>
            </a:r>
            <a:r>
              <a:rPr lang="en-US" sz="2000" dirty="0" smtClean="0">
                <a:solidFill>
                  <a:srgbClr val="000000"/>
                </a:solidFill>
              </a:rPr>
              <a:t>!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649" y="130239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421" y="1976018"/>
            <a:ext cx="5508612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Laylak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yoz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7717" y="19504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421" y="2624090"/>
            <a:ext cx="5508612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Aql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yetkazar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hunar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ko‘kka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737" y="259853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Vergul</a:t>
            </a:r>
            <a:r>
              <a:rPr lang="en-US" sz="2400" dirty="0" smtClean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4869091"/>
              </p:ext>
            </p:extLst>
          </p:nvPr>
        </p:nvGraphicFramePr>
        <p:xfrm>
          <a:off x="143421" y="575928"/>
          <a:ext cx="5472608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64" y="700193"/>
            <a:ext cx="982469" cy="10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Tire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35509" y="1079984"/>
            <a:ext cx="4597660" cy="307787"/>
          </a:xfrm>
          <a:prstGeom prst="round2DiagRect">
            <a:avLst/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To‘g‘ri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bo‘ling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bexavotir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bo‘lasiz</a:t>
            </a:r>
            <a:r>
              <a:rPr lang="en-US" sz="2000" dirty="0" smtClean="0">
                <a:solidFill>
                  <a:srgbClr val="000000"/>
                </a:solidFill>
              </a:rPr>
              <a:t>…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300921" y="620499"/>
            <a:ext cx="2232248" cy="459485"/>
          </a:xfrm>
          <a:prstGeom prst="downArrowCallout">
            <a:avLst>
              <a:gd name="adj1" fmla="val 42181"/>
              <a:gd name="adj2" fmla="val 70814"/>
              <a:gd name="adj3" fmla="val 25000"/>
              <a:gd name="adj4" fmla="val 64977"/>
            </a:avLst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Shart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5429" y="1935513"/>
            <a:ext cx="4356484" cy="307787"/>
          </a:xfrm>
          <a:prstGeom prst="round2DiagRect">
            <a:avLst/>
          </a:prstGeom>
          <a:solidFill>
            <a:srgbClr val="DF85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Aql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yurak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yo‘q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95449" y="1476028"/>
            <a:ext cx="2232248" cy="459485"/>
          </a:xfrm>
          <a:prstGeom prst="downArrowCallout">
            <a:avLst>
              <a:gd name="adj1" fmla="val 42181"/>
              <a:gd name="adj2" fmla="val 70814"/>
              <a:gd name="adj3" fmla="val 25000"/>
              <a:gd name="adj4" fmla="val 64977"/>
            </a:avLst>
          </a:prstGeom>
          <a:solidFill>
            <a:srgbClr val="DF85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Zidlash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35509" y="2788421"/>
            <a:ext cx="4582172" cy="307787"/>
          </a:xfrm>
          <a:prstGeom prst="round2Diag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Suv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nur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285433" y="2340124"/>
            <a:ext cx="2232248" cy="459485"/>
          </a:xfrm>
          <a:prstGeom prst="downArrowCallout">
            <a:avLst>
              <a:gd name="adj1" fmla="val 42181"/>
              <a:gd name="adj2" fmla="val 70814"/>
              <a:gd name="adj3" fmla="val 25000"/>
              <a:gd name="adj4" fmla="val 64977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O‘xshatish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Ikki</a:t>
            </a:r>
            <a:r>
              <a:rPr lang="en-US" sz="2400" dirty="0" smtClean="0"/>
              <a:t> </a:t>
            </a:r>
            <a:r>
              <a:rPr lang="en-US" sz="2400" dirty="0" err="1" smtClean="0"/>
              <a:t>nuqta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68927952"/>
              </p:ext>
            </p:extLst>
          </p:nvPr>
        </p:nvGraphicFramePr>
        <p:xfrm>
          <a:off x="143421" y="606398"/>
          <a:ext cx="5436604" cy="198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97" y="2216703"/>
            <a:ext cx="493910" cy="8795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46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Nuqtali</a:t>
            </a:r>
            <a:r>
              <a:rPr lang="en-US" sz="2400" dirty="0" smtClean="0"/>
              <a:t> </a:t>
            </a:r>
            <a:r>
              <a:rPr lang="en-US" sz="2400" dirty="0" err="1" smtClean="0"/>
              <a:t>vergul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469" y="660130"/>
            <a:ext cx="4680520" cy="707886"/>
          </a:xfrm>
          <a:prstGeom prst="rect">
            <a:avLst/>
          </a:prstGeom>
          <a:ln>
            <a:solidFill>
              <a:srgbClr val="C215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00"/>
                </a:solidFill>
              </a:rPr>
              <a:t>Gap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qismlari</a:t>
            </a:r>
            <a:r>
              <a:rPr lang="en-US" sz="2000" b="1" i="1" dirty="0" smtClean="0">
                <a:solidFill>
                  <a:srgbClr val="000000"/>
                </a:solidFill>
              </a:rPr>
              <a:t>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o‘zaro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mazmunan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en-US" sz="2000" b="1" i="1" dirty="0" err="1" smtClean="0">
                <a:solidFill>
                  <a:srgbClr val="000000"/>
                </a:solidFill>
              </a:rPr>
              <a:t>bir-biridan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ancha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uzoq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b="1" i="1" dirty="0" smtClean="0">
                <a:solidFill>
                  <a:srgbClr val="000000"/>
                </a:solidFill>
              </a:rPr>
              <a:t>…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158404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joyda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turganimda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deyarli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fikr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qilolmayman</a:t>
            </a:r>
            <a:r>
              <a:rPr lang="en-US" sz="2000" b="1" dirty="0" smtClean="0">
                <a:solidFill>
                  <a:srgbClr val="000000"/>
                </a:solidFill>
              </a:rPr>
              <a:t>;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tanam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hamma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vaqt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harakatda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768142"/>
            <a:ext cx="540060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Shunisi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esimda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qo‘limdagi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toshni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kuchim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boricha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otdim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Ergashgan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qo‘shma</a:t>
            </a:r>
            <a:r>
              <a:rPr lang="en-US" sz="2000" b="1" i="1" dirty="0" smtClean="0">
                <a:solidFill>
                  <a:srgbClr val="0000FF"/>
                </a:solidFill>
              </a:rPr>
              <a:t> gap)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425" y="2028282"/>
            <a:ext cx="540060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Shunisi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esimda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qo‘limdagi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toshni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kuchim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boricha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otdim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2060"/>
                </a:solidFill>
              </a:rPr>
              <a:t>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Bog‘lovchisiz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qo‘shma</a:t>
            </a:r>
            <a:r>
              <a:rPr lang="en-US" sz="2000" b="1" i="1" dirty="0" smtClean="0">
                <a:solidFill>
                  <a:srgbClr val="002060"/>
                </a:solidFill>
              </a:rPr>
              <a:t> gap)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27697" y="1493341"/>
            <a:ext cx="484632" cy="510356"/>
          </a:xfrm>
          <a:prstGeom prst="downArrow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768142"/>
            <a:ext cx="540060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Yoshim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yetmish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ikkida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</a:rPr>
              <a:t>ammo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yigitdekman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n-US" sz="2000" b="1" i="1" dirty="0" err="1" smtClean="0">
                <a:solidFill>
                  <a:srgbClr val="0000FF"/>
                </a:solidFill>
              </a:rPr>
              <a:t>Bog‘langan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qo‘shma</a:t>
            </a:r>
            <a:r>
              <a:rPr lang="en-US" sz="2000" b="1" i="1" dirty="0" smtClean="0">
                <a:solidFill>
                  <a:srgbClr val="0000FF"/>
                </a:solidFill>
              </a:rPr>
              <a:t> gap)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425" y="2028282"/>
            <a:ext cx="540060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Yoshim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yetmish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ikkida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o‘zim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yigitdekman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2060"/>
                </a:solidFill>
              </a:rPr>
              <a:t>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Bog‘lovchisiz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qo‘shma</a:t>
            </a:r>
            <a:r>
              <a:rPr lang="en-US" sz="2000" b="1" i="1" dirty="0" smtClean="0">
                <a:solidFill>
                  <a:srgbClr val="002060"/>
                </a:solidFill>
              </a:rPr>
              <a:t> gap)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27697" y="1493341"/>
            <a:ext cx="484632" cy="510356"/>
          </a:xfrm>
          <a:prstGeom prst="downArrow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768142"/>
            <a:ext cx="540060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Tilingni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avayla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omondir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boshing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Ergashgan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qo‘shma</a:t>
            </a:r>
            <a:r>
              <a:rPr lang="en-US" sz="2000" b="1" i="1" dirty="0" smtClean="0">
                <a:solidFill>
                  <a:srgbClr val="0000FF"/>
                </a:solidFill>
              </a:rPr>
              <a:t> gap)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425" y="2028282"/>
            <a:ext cx="540060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Tilingni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avayla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omondir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Bog‘lovchisiz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qo‘shma</a:t>
            </a:r>
            <a:r>
              <a:rPr lang="en-US" sz="2000" b="1" i="1" dirty="0" smtClean="0">
                <a:solidFill>
                  <a:srgbClr val="002060"/>
                </a:solidFill>
              </a:rPr>
              <a:t> gap)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27697" y="1493341"/>
            <a:ext cx="484632" cy="510356"/>
          </a:xfrm>
          <a:prstGeom prst="downArrow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157760</TotalTime>
  <Words>389</Words>
  <Application>Microsoft Office PowerPoint</Application>
  <PresentationFormat>Произвольный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O‘yla, izla, top!</vt:lpstr>
      <vt:lpstr>Vergul </vt:lpstr>
      <vt:lpstr>Tire </vt:lpstr>
      <vt:lpstr>Ikki nuqta</vt:lpstr>
      <vt:lpstr>Nuqtali vergul</vt:lpstr>
      <vt:lpstr>Bilib oling!</vt:lpstr>
      <vt:lpstr>Bilib oling!</vt:lpstr>
      <vt:lpstr>Bilib oling!</vt:lpstr>
      <vt:lpstr>150-mashq</vt:lpstr>
      <vt:lpstr>150-mashq</vt:lpstr>
      <vt:lpstr>152-mashq</vt:lpstr>
      <vt:lpstr>152-mashq</vt:lpstr>
      <vt:lpstr>153-mashq</vt:lpstr>
      <vt:lpstr>153-mashq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2304</cp:revision>
  <dcterms:created xsi:type="dcterms:W3CDTF">2014-10-08T23:03:32Z</dcterms:created>
  <dcterms:modified xsi:type="dcterms:W3CDTF">2021-03-09T18:09:52Z</dcterms:modified>
</cp:coreProperties>
</file>