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14" r:id="rId11"/>
    <p:sldId id="1721" r:id="rId12"/>
    <p:sldId id="1736" r:id="rId13"/>
    <p:sldId id="1722" r:id="rId14"/>
    <p:sldId id="1745" r:id="rId15"/>
    <p:sldId id="1737" r:id="rId16"/>
    <p:sldId id="1738" r:id="rId17"/>
    <p:sldId id="1739" r:id="rId18"/>
    <p:sldId id="1740" r:id="rId19"/>
    <p:sldId id="1741" r:id="rId20"/>
    <p:sldId id="1742" r:id="rId21"/>
    <p:sldId id="1743" r:id="rId22"/>
    <p:sldId id="1723" r:id="rId23"/>
    <p:sldId id="1744" r:id="rId24"/>
    <p:sldId id="1616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21"/>
            <p14:sldId id="1736"/>
            <p14:sldId id="1722"/>
            <p14:sldId id="1745"/>
            <p14:sldId id="1737"/>
            <p14:sldId id="1738"/>
            <p14:sldId id="1739"/>
            <p14:sldId id="1740"/>
            <p14:sldId id="1741"/>
            <p14:sldId id="1742"/>
            <p14:sldId id="1743"/>
            <p14:sldId id="1723"/>
            <p14:sldId id="1744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AFFFAF"/>
    <a:srgbClr val="0000FF"/>
    <a:srgbClr val="CC3399"/>
    <a:srgbClr val="66FF66"/>
    <a:srgbClr val="FF75FF"/>
    <a:srgbClr val="DF85FF"/>
    <a:srgbClr val="FF79FF"/>
    <a:srgbClr val="FFC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74453" y="1151992"/>
            <a:ext cx="3565412" cy="142985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18386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92475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3-topshiriq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571862"/>
            <a:ext cx="550861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Chaqimchidan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qo‘rqqin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soatda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buzgan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yilda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tuzatib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bo‘lmaydi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653" y="1605547"/>
            <a:ext cx="92685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chunki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8476" y="2262276"/>
            <a:ext cx="753197" cy="770384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194" y="2259774"/>
            <a:ext cx="784651" cy="770384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2"/>
            <a:endCxn id="12" idx="3"/>
          </p:cNvCxnSpPr>
          <p:nvPr/>
        </p:nvCxnSpPr>
        <p:spPr>
          <a:xfrm flipH="1">
            <a:off x="2411673" y="2644966"/>
            <a:ext cx="763521" cy="25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0" y="1615849"/>
            <a:ext cx="826462" cy="940300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3861" y="1605547"/>
            <a:ext cx="991911" cy="8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3-topshiriq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437" y="571862"/>
            <a:ext cx="518457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Odamlar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tinch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uxlasin</a:t>
            </a:r>
            <a:r>
              <a:rPr lang="en-US" sz="2000" dirty="0" smtClean="0">
                <a:solidFill>
                  <a:srgbClr val="000000"/>
                </a:solidFill>
              </a:rPr>
              <a:t> deb, </a:t>
            </a:r>
            <a:r>
              <a:rPr lang="en-US" sz="2000" dirty="0" err="1" smtClean="0">
                <a:solidFill>
                  <a:srgbClr val="000000"/>
                </a:solidFill>
              </a:rPr>
              <a:t>aylanib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yurishgandir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077" y="1512032"/>
            <a:ext cx="612668" cy="400110"/>
          </a:xfrm>
          <a:prstGeom prst="rect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deb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7452" y="2145803"/>
            <a:ext cx="936104" cy="914401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9631" y="2145803"/>
            <a:ext cx="886238" cy="91440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8" idx="6"/>
            <a:endCxn id="11" idx="1"/>
          </p:cNvCxnSpPr>
          <p:nvPr/>
        </p:nvCxnSpPr>
        <p:spPr>
          <a:xfrm flipV="1">
            <a:off x="2623556" y="2603003"/>
            <a:ext cx="66607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7" y="1368016"/>
            <a:ext cx="927277" cy="931902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1368016"/>
            <a:ext cx="648072" cy="8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3-topshiriq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437" y="571862"/>
            <a:ext cx="518457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Kimning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ko‘ngli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to‘g‘ri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yo‘li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to‘g‘ri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83581" y="2145803"/>
            <a:ext cx="936104" cy="914401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5760" y="2145803"/>
            <a:ext cx="886238" cy="9144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8" idx="6"/>
            <a:endCxn id="11" idx="1"/>
          </p:cNvCxnSpPr>
          <p:nvPr/>
        </p:nvCxnSpPr>
        <p:spPr>
          <a:xfrm flipV="1">
            <a:off x="2519685" y="2603003"/>
            <a:ext cx="666075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1246611" y="1293949"/>
            <a:ext cx="1165062" cy="612648"/>
          </a:xfrm>
          <a:prstGeom prst="wedgeRoundRectCallout">
            <a:avLst>
              <a:gd name="adj1" fmla="val 73412"/>
              <a:gd name="adj2" fmla="val 86123"/>
              <a:gd name="adj3" fmla="val 16667"/>
            </a:avLst>
          </a:prstGeom>
          <a:solidFill>
            <a:srgbClr val="AFFFAF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150219" y="1293949"/>
            <a:ext cx="1165062" cy="612648"/>
          </a:xfrm>
          <a:prstGeom prst="wedgeRoundRectCallout">
            <a:avLst>
              <a:gd name="adj1" fmla="val -73395"/>
              <a:gd name="adj2" fmla="val 86122"/>
              <a:gd name="adj3" fmla="val 16667"/>
            </a:avLst>
          </a:prstGeom>
          <a:solidFill>
            <a:srgbClr val="AFFFAF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u</a:t>
            </a:r>
            <a:r>
              <a:rPr lang="en-US" sz="2000" dirty="0" err="1" smtClean="0">
                <a:solidFill>
                  <a:srgbClr val="000000"/>
                </a:solidFill>
              </a:rPr>
              <a:t>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3" y="1438613"/>
            <a:ext cx="763439" cy="935968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6" y="1432999"/>
            <a:ext cx="828092" cy="12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 animBg="1"/>
      <p:bldP spid="11" grpId="0" animBg="1"/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4-topshiriq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Ahmadjon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faqat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biladiki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dushman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tepalikni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haddan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tashqari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qattiq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o‘qqa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tutdi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890" y="1440024"/>
            <a:ext cx="550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Ahmadjon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faqat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nimani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biladi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1440024"/>
            <a:ext cx="1172799" cy="1008321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2231653" y="2124100"/>
            <a:ext cx="2988332" cy="990400"/>
          </a:xfrm>
          <a:prstGeom prst="wedgeEllipseCallout">
            <a:avLst>
              <a:gd name="adj1" fmla="val -60287"/>
              <a:gd name="adj2" fmla="val -51791"/>
            </a:avLst>
          </a:prstGeom>
          <a:solidFill>
            <a:srgbClr val="AFFFAF"/>
          </a:solidFill>
          <a:ln>
            <a:solidFill>
              <a:srgbClr val="00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To‘ldiruvchi</a:t>
            </a:r>
            <a:r>
              <a:rPr lang="en-US" sz="2000" dirty="0" smtClean="0"/>
              <a:t> </a:t>
            </a:r>
            <a:r>
              <a:rPr lang="en-US" sz="2000" dirty="0" err="1" smtClean="0"/>
              <a:t>ergash</a:t>
            </a:r>
            <a:r>
              <a:rPr lang="en-US" sz="2000" dirty="0" smtClean="0"/>
              <a:t> </a:t>
            </a:r>
            <a:r>
              <a:rPr lang="en-US" sz="2000" dirty="0" err="1" smtClean="0"/>
              <a:t>gapli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16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4-topshiriq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647936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Qalbingiz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nimani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buyursa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buyuring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920" y="1332012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Siz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menga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qalbingiz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err="1" smtClean="0">
                <a:solidFill>
                  <a:srgbClr val="000000"/>
                </a:solidFill>
              </a:rPr>
              <a:t>buyurgani</a:t>
            </a:r>
            <a:r>
              <a:rPr lang="en-US" sz="2000" dirty="0" err="1" smtClean="0">
                <a:solidFill>
                  <a:srgbClr val="000000"/>
                </a:solidFill>
              </a:rPr>
              <a:t>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buyuring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31653" y="2340124"/>
            <a:ext cx="2988332" cy="774376"/>
          </a:xfrm>
          <a:prstGeom prst="wedgeRoundRectCallout">
            <a:avLst>
              <a:gd name="adj1" fmla="val -51211"/>
              <a:gd name="adj2" fmla="val -85124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0" y="1431298"/>
            <a:ext cx="1054629" cy="12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5-topshiriq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Bosh </a:t>
            </a:r>
            <a:r>
              <a:rPr lang="en-US" sz="2000" dirty="0">
                <a:solidFill>
                  <a:srgbClr val="000000"/>
                </a:solidFill>
              </a:rPr>
              <a:t>gap </a:t>
            </a:r>
            <a:r>
              <a:rPr lang="en-US" sz="2000" dirty="0" err="1">
                <a:solidFill>
                  <a:srgbClr val="000000"/>
                </a:solidFill>
              </a:rPr>
              <a:t>tarkibidagi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ko‘rsatish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olmoshining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ma’nosini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izohlab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ergash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to‘rtta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misol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yozing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8" y="1692052"/>
            <a:ext cx="1873251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1448733"/>
            <a:ext cx="5508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Elchi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ziyofat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muftiga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zahar-zaqqum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bo‘lganini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sezib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suhbatni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bo‘lishga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qaror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berdi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sz="2000" i="1" dirty="0" err="1" smtClean="0">
                <a:solidFill>
                  <a:srgbClr val="000000"/>
                </a:solidFill>
              </a:rPr>
              <a:t>A.Hakimov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Ilon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izidan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827497" y="609064"/>
            <a:ext cx="3996444" cy="758952"/>
          </a:xfrm>
          <a:prstGeom prst="ellipseRibbon">
            <a:avLst>
              <a:gd name="adj1" fmla="val 25000"/>
              <a:gd name="adj2" fmla="val 63827"/>
              <a:gd name="adj3" fmla="val 12500"/>
            </a:avLst>
          </a:prstGeom>
          <a:solidFill>
            <a:srgbClr val="FFC8A3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Zahar-zaqqum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1272198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Sen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mening</a:t>
            </a:r>
            <a:r>
              <a:rPr lang="en-US" sz="2000" i="1" dirty="0" smtClean="0">
                <a:solidFill>
                  <a:srgbClr val="000000"/>
                </a:solidFill>
              </a:rPr>
              <a:t> tan-</a:t>
            </a:r>
            <a:r>
              <a:rPr lang="en-US" sz="2000" i="1" dirty="0" err="1" smtClean="0">
                <a:solidFill>
                  <a:srgbClr val="000000"/>
                </a:solidFill>
              </a:rPr>
              <a:t>jonimiz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sog</a:t>
            </a:r>
            <a:r>
              <a:rPr lang="en-US" sz="2000" i="1" dirty="0" smtClean="0">
                <a:solidFill>
                  <a:srgbClr val="000000"/>
                </a:solidFill>
              </a:rPr>
              <a:t>‘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jo‘jalarning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rizq</a:t>
            </a:r>
            <a:r>
              <a:rPr lang="en-US" sz="2000" i="1" dirty="0" err="1" smtClean="0">
                <a:solidFill>
                  <a:srgbClr val="000000"/>
                </a:solidFill>
              </a:rPr>
              <a:t>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Xudo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beradi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827497" y="609064"/>
            <a:ext cx="3996444" cy="614936"/>
          </a:xfrm>
          <a:prstGeom prst="ellipseRibbon">
            <a:avLst>
              <a:gd name="adj1" fmla="val 25000"/>
              <a:gd name="adj2" fmla="val 63827"/>
              <a:gd name="adj3" fmla="val 12500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Rizq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0" y="2100290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…</a:t>
            </a:r>
            <a:r>
              <a:rPr lang="en-US" sz="2000" i="1" dirty="0" err="1" smtClean="0">
                <a:solidFill>
                  <a:srgbClr val="000000"/>
                </a:solidFill>
              </a:rPr>
              <a:t>Qalb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to‘la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nur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xalqning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rizq</a:t>
            </a:r>
            <a:r>
              <a:rPr lang="en-US" sz="2000" i="1" dirty="0" err="1" smtClean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</a:rPr>
              <a:t> ham </a:t>
            </a:r>
            <a:r>
              <a:rPr lang="en-US" sz="2000" i="1" dirty="0" err="1" smtClean="0">
                <a:solidFill>
                  <a:srgbClr val="000000"/>
                </a:solidFill>
              </a:rPr>
              <a:t>to‘lug</a:t>
            </a:r>
            <a:r>
              <a:rPr lang="en-US" sz="2000" i="1" dirty="0" smtClean="0">
                <a:solidFill>
                  <a:srgbClr val="000000"/>
                </a:solidFill>
              </a:rPr>
              <a:t>‘,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</a:rPr>
              <a:t>  </a:t>
            </a:r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i="1" dirty="0" err="1" smtClean="0">
                <a:solidFill>
                  <a:srgbClr val="000000"/>
                </a:solidFill>
              </a:rPr>
              <a:t>Ombor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to‘la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g‘alla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bo‘lgani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shudir</a:t>
            </a:r>
            <a:r>
              <a:rPr lang="en-US" sz="2000" i="1" dirty="0" smtClean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43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19" y="1344206"/>
            <a:ext cx="5508613" cy="707886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u</a:t>
            </a:r>
            <a:r>
              <a:rPr lang="en-US" sz="2000" i="1" dirty="0" smtClean="0">
                <a:solidFill>
                  <a:srgbClr val="000000"/>
                </a:solidFill>
              </a:rPr>
              <a:t>  </a:t>
            </a:r>
            <a:r>
              <a:rPr lang="en-US" sz="2000" i="1" dirty="0" err="1" smtClean="0">
                <a:solidFill>
                  <a:srgbClr val="000000"/>
                </a:solidFill>
              </a:rPr>
              <a:t>xalq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mehrini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qozonadi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18" y="647936"/>
            <a:ext cx="5508613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…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13" y="13680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__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17" y="2352318"/>
            <a:ext cx="5508613" cy="707886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baxt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omad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kaliti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doim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unda</a:t>
            </a:r>
            <a:r>
              <a:rPr lang="en-US" sz="2000" b="1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785" y="2819209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</a:rPr>
              <a:t>_______________</a:t>
            </a:r>
          </a:p>
          <a:p>
            <a:r>
              <a:rPr lang="en-US" sz="600" b="1" dirty="0" smtClean="0">
                <a:solidFill>
                  <a:srgbClr val="C00000"/>
                </a:solidFill>
              </a:rPr>
              <a:t>_______________</a:t>
            </a:r>
            <a:endParaRPr lang="ru-RU" sz="6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59622" y="1048064"/>
            <a:ext cx="338102" cy="283948"/>
          </a:xfrm>
          <a:prstGeom prst="downArrow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77989" y="2056176"/>
            <a:ext cx="338102" cy="283948"/>
          </a:xfrm>
          <a:prstGeom prst="downArrow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4" grpId="0"/>
      <p:bldP spid="12" grpId="0" animBg="1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19" y="1344206"/>
            <a:ext cx="5508613" cy="707886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uning</a:t>
            </a:r>
            <a:r>
              <a:rPr lang="en-US" sz="2000" i="1" dirty="0" smtClean="0">
                <a:solidFill>
                  <a:srgbClr val="000000"/>
                </a:solidFill>
              </a:rPr>
              <a:t>  </a:t>
            </a:r>
            <a:r>
              <a:rPr lang="en-US" sz="2000" i="1" dirty="0" err="1" smtClean="0">
                <a:solidFill>
                  <a:srgbClr val="000000"/>
                </a:solidFill>
              </a:rPr>
              <a:t>hayotdagi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maqsadi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aniq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18" y="647936"/>
            <a:ext cx="5508613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…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17" y="2352318"/>
            <a:ext cx="5508613" cy="707886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Kimki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mehnatsevar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undan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ko‘p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narsani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o‘rganish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kerak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906" y="2480074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- - - - -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59622" y="1048064"/>
            <a:ext cx="338102" cy="283948"/>
          </a:xfrm>
          <a:prstGeom prst="downArrow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77989" y="2056176"/>
            <a:ext cx="338102" cy="283948"/>
          </a:xfrm>
          <a:prstGeom prst="downArrow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715930" y="1692053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967957" y="1692052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219985" y="1692053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1" y="604381"/>
            <a:ext cx="550861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Masalaning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mohiyati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ekanki</a:t>
            </a:r>
            <a:r>
              <a:rPr lang="en-US" sz="2000" dirty="0">
                <a:solidFill>
                  <a:srgbClr val="000000"/>
                </a:solidFill>
              </a:rPr>
              <a:t>, bosh </a:t>
            </a:r>
            <a:r>
              <a:rPr lang="en-US" sz="2000" dirty="0" err="1">
                <a:solidFill>
                  <a:srgbClr val="000000"/>
                </a:solidFill>
              </a:rPr>
              <a:t>vrach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qabulxonasiga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kichkina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telefonogramma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tushibdi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576" y="1605744"/>
            <a:ext cx="753197" cy="770384"/>
          </a:xfrm>
          <a:prstGeom prst="rect">
            <a:avLst/>
          </a:prstGeom>
          <a:solidFill>
            <a:srgbClr val="FF75FF"/>
          </a:solidFill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23166" y="1605744"/>
            <a:ext cx="784651" cy="770384"/>
          </a:xfrm>
          <a:prstGeom prst="ellipse">
            <a:avLst/>
          </a:prstGeom>
          <a:solidFill>
            <a:srgbClr val="FF75FF"/>
          </a:solidFill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2"/>
            <a:endCxn id="5" idx="3"/>
          </p:cNvCxnSpPr>
          <p:nvPr/>
        </p:nvCxnSpPr>
        <p:spPr>
          <a:xfrm flipH="1">
            <a:off x="2300773" y="1990936"/>
            <a:ext cx="622393" cy="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2339665" y="151203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11473" y="2673306"/>
            <a:ext cx="4680519" cy="350894"/>
          </a:xfrm>
          <a:prstGeom prst="flowChartAlternateProcess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Kesim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 animBg="1"/>
      <p:bldP spid="6" grpId="0" animBg="1"/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1" y="604381"/>
            <a:ext cx="550861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sv-SE" sz="2000" dirty="0">
                <a:solidFill>
                  <a:srgbClr val="000000"/>
                </a:solidFill>
              </a:rPr>
              <a:t>2. Bolalarim haftada bir marta xabar olishsa, yetti kun </a:t>
            </a:r>
            <a:r>
              <a:rPr lang="sv-SE" sz="2000" dirty="0" smtClean="0">
                <a:solidFill>
                  <a:srgbClr val="000000"/>
                </a:solidFill>
              </a:rPr>
              <a:t>uyim </a:t>
            </a:r>
            <a:r>
              <a:rPr lang="en-US" sz="2000" dirty="0" err="1" smtClean="0">
                <a:solidFill>
                  <a:srgbClr val="000000"/>
                </a:solidFill>
              </a:rPr>
              <a:t>to‘ladi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753" y="1404020"/>
            <a:ext cx="753197" cy="770384"/>
          </a:xfrm>
          <a:prstGeom prst="rect">
            <a:avLst/>
          </a:prstGeom>
          <a:solidFill>
            <a:srgbClr val="AFFFAF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11573" y="1418938"/>
            <a:ext cx="784651" cy="770384"/>
          </a:xfrm>
          <a:prstGeom prst="ellipse">
            <a:avLst/>
          </a:prstGeom>
          <a:solidFill>
            <a:srgbClr val="AFFFAF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6"/>
            <a:endCxn id="5" idx="1"/>
          </p:cNvCxnSpPr>
          <p:nvPr/>
        </p:nvCxnSpPr>
        <p:spPr>
          <a:xfrm flipV="1">
            <a:off x="2296224" y="1789212"/>
            <a:ext cx="835529" cy="149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2339665" y="1404020"/>
            <a:ext cx="5405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sa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75469" y="2736168"/>
            <a:ext cx="4680519" cy="35089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Hol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5469" y="2268116"/>
            <a:ext cx="4680519" cy="35089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 animBg="1"/>
      <p:bldP spid="6" grpId="0" animBg="1"/>
      <p:bldP spid="20" grpId="0"/>
      <p:bldP spid="2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539924"/>
            <a:ext cx="550861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Yaqin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qarasa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qoraygan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bolalar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ko‘ylagiga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qadaladigan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o‘n-o‘n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beshta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tugma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sochilib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yotibdi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753" y="1518818"/>
            <a:ext cx="753197" cy="770384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11573" y="1533736"/>
            <a:ext cx="784651" cy="770384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6"/>
            <a:endCxn id="5" idx="1"/>
          </p:cNvCxnSpPr>
          <p:nvPr/>
        </p:nvCxnSpPr>
        <p:spPr>
          <a:xfrm flipV="1">
            <a:off x="2296224" y="1904010"/>
            <a:ext cx="835529" cy="1491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2339665" y="1518818"/>
            <a:ext cx="5405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</a:rPr>
              <a:t>sa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75469" y="2817322"/>
            <a:ext cx="4680519" cy="27888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Hol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5469" y="2385274"/>
            <a:ext cx="4680519" cy="27888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 animBg="1"/>
      <p:bldP spid="6" grpId="0" animBg="1"/>
      <p:bldP spid="20" grpId="0"/>
      <p:bldP spid="2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3-topshiriq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571862"/>
            <a:ext cx="550861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Nimaiki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tushsa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qiziqtiradi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569" y="1382713"/>
            <a:ext cx="10278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Nimaiki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257" y="1382713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bari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2015629" y="1079984"/>
            <a:ext cx="1872208" cy="1005568"/>
          </a:xfrm>
          <a:prstGeom prst="leftRightArrow">
            <a:avLst/>
          </a:prstGeom>
          <a:solidFill>
            <a:srgbClr val="FF75FF"/>
          </a:solidFill>
          <a:ln>
            <a:solidFill>
              <a:srgbClr val="CC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Nisbiy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so‘zlar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2652" y="2274902"/>
            <a:ext cx="753197" cy="770384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22472" y="2289820"/>
            <a:ext cx="784651" cy="770384"/>
          </a:xfrm>
          <a:prstGeom prst="ellipse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6"/>
            <a:endCxn id="12" idx="1"/>
          </p:cNvCxnSpPr>
          <p:nvPr/>
        </p:nvCxnSpPr>
        <p:spPr>
          <a:xfrm flipV="1">
            <a:off x="2407123" y="2660094"/>
            <a:ext cx="835529" cy="149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813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0" grpId="0"/>
      <p:bldP spid="10" grpId="0"/>
      <p:bldP spid="2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156988</TotalTime>
  <Words>344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1-topshiriq</vt:lpstr>
      <vt:lpstr>1-topshiriq</vt:lpstr>
      <vt:lpstr>2-topshiriq</vt:lpstr>
      <vt:lpstr>2-topshiriq</vt:lpstr>
      <vt:lpstr>2-topshiriq</vt:lpstr>
      <vt:lpstr>3-topshiriq</vt:lpstr>
      <vt:lpstr>3-topshiriq</vt:lpstr>
      <vt:lpstr>3-topshiriq</vt:lpstr>
      <vt:lpstr>3-topshiriq</vt:lpstr>
      <vt:lpstr>4-topshiriq</vt:lpstr>
      <vt:lpstr>4-topshiriq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2200</cp:revision>
  <dcterms:created xsi:type="dcterms:W3CDTF">2014-10-08T23:03:32Z</dcterms:created>
  <dcterms:modified xsi:type="dcterms:W3CDTF">2021-03-09T18:06:20Z</dcterms:modified>
</cp:coreProperties>
</file>