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0"/>
  </p:notesMasterIdLst>
  <p:sldIdLst>
    <p:sldId id="1414" r:id="rId11"/>
    <p:sldId id="1550" r:id="rId12"/>
    <p:sldId id="1675" r:id="rId13"/>
    <p:sldId id="1674" r:id="rId14"/>
    <p:sldId id="1676" r:id="rId15"/>
    <p:sldId id="1677" r:id="rId16"/>
    <p:sldId id="1678" r:id="rId17"/>
    <p:sldId id="1679" r:id="rId18"/>
    <p:sldId id="1680" r:id="rId19"/>
    <p:sldId id="1681" r:id="rId20"/>
    <p:sldId id="1682" r:id="rId21"/>
    <p:sldId id="1641" r:id="rId22"/>
    <p:sldId id="1683" r:id="rId23"/>
    <p:sldId id="1686" r:id="rId24"/>
    <p:sldId id="1684" r:id="rId25"/>
    <p:sldId id="1685" r:id="rId26"/>
    <p:sldId id="1607" r:id="rId27"/>
    <p:sldId id="1616" r:id="rId28"/>
    <p:sldId id="1687" r:id="rId2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550"/>
            <p14:sldId id="1675"/>
            <p14:sldId id="1674"/>
            <p14:sldId id="1676"/>
            <p14:sldId id="1677"/>
            <p14:sldId id="1678"/>
            <p14:sldId id="1679"/>
            <p14:sldId id="1680"/>
            <p14:sldId id="1681"/>
            <p14:sldId id="1682"/>
            <p14:sldId id="1641"/>
            <p14:sldId id="1683"/>
            <p14:sldId id="1686"/>
            <p14:sldId id="1684"/>
            <p14:sldId id="1685"/>
            <p14:sldId id="1607"/>
            <p14:sldId id="1616"/>
            <p14:sldId id="1687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CC3399"/>
    <a:srgbClr val="66FF66"/>
    <a:srgbClr val="FFFF99"/>
    <a:srgbClr val="99FF66"/>
    <a:srgbClr val="00FF00"/>
    <a:srgbClr val="FF8FFF"/>
    <a:srgbClr val="990099"/>
    <a:srgbClr val="8F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25" d="100"/>
          <a:sy n="125" d="100"/>
        </p:scale>
        <p:origin x="90" y="9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4664E-84BD-422D-8729-F5631B9AE32D}" type="doc">
      <dgm:prSet loTypeId="urn:microsoft.com/office/officeart/2005/8/layout/radial5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F1C4FF-D046-40E4-BC12-FF82FBCC6460}">
      <dgm:prSet phldrT="[Текст]" custT="1"/>
      <dgm:spPr>
        <a:solidFill>
          <a:srgbClr val="E9ABFF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Ko‘rsatish</a:t>
          </a:r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en-US" sz="1800" b="1" dirty="0" err="1" smtClean="0">
              <a:solidFill>
                <a:schemeClr val="bg1"/>
              </a:solidFill>
            </a:rPr>
            <a:t>olmoshlari</a:t>
          </a:r>
          <a:endParaRPr lang="en-US" sz="1800" b="1" dirty="0">
            <a:solidFill>
              <a:schemeClr val="bg1"/>
            </a:solidFill>
          </a:endParaRPr>
        </a:p>
      </dgm:t>
    </dgm:pt>
    <dgm:pt modelId="{23744A65-C7F0-4A7F-B1C3-05B3D4BD917D}" type="parTrans" cxnId="{A8665F55-832A-4977-8172-4CC4A330A600}">
      <dgm:prSet/>
      <dgm:spPr/>
      <dgm:t>
        <a:bodyPr/>
        <a:lstStyle/>
        <a:p>
          <a:endParaRPr lang="en-US"/>
        </a:p>
      </dgm:t>
    </dgm:pt>
    <dgm:pt modelId="{C04A3849-FE54-4F08-9A47-DB6CA9490E25}" type="sibTrans" cxnId="{A8665F55-832A-4977-8172-4CC4A330A600}">
      <dgm:prSet/>
      <dgm:spPr/>
      <dgm:t>
        <a:bodyPr/>
        <a:lstStyle/>
        <a:p>
          <a:endParaRPr lang="en-US"/>
        </a:p>
      </dgm:t>
    </dgm:pt>
    <dgm:pt modelId="{30697562-0693-4AFA-AF40-870AE954241C}">
      <dgm:prSet phldrT="[Текст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Mana</a:t>
          </a:r>
          <a:endParaRPr lang="en-US" sz="1800" b="1" dirty="0">
            <a:solidFill>
              <a:schemeClr val="bg1"/>
            </a:solidFill>
          </a:endParaRPr>
        </a:p>
      </dgm:t>
    </dgm:pt>
    <dgm:pt modelId="{AB3B703F-77EA-45D4-A67E-2D0662AAD1A7}" type="parTrans" cxnId="{55112734-9E62-4466-A3E9-7460D0D56F96}">
      <dgm:prSet/>
      <dgm:spPr/>
      <dgm:t>
        <a:bodyPr/>
        <a:lstStyle/>
        <a:p>
          <a:endParaRPr lang="en-US"/>
        </a:p>
      </dgm:t>
    </dgm:pt>
    <dgm:pt modelId="{9824B0DD-8513-457C-A44A-72173EB7C0FE}" type="sibTrans" cxnId="{55112734-9E62-4466-A3E9-7460D0D56F96}">
      <dgm:prSet/>
      <dgm:spPr/>
      <dgm:t>
        <a:bodyPr/>
        <a:lstStyle/>
        <a:p>
          <a:endParaRPr lang="en-US"/>
        </a:p>
      </dgm:t>
    </dgm:pt>
    <dgm:pt modelId="{B429F2A1-7CB7-45D6-98AF-7146854F0B4E}">
      <dgm:prSet phldrT="[Текст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Ana</a:t>
          </a:r>
          <a:endParaRPr lang="en-US" sz="1800" b="1" dirty="0">
            <a:solidFill>
              <a:schemeClr val="bg1"/>
            </a:solidFill>
          </a:endParaRPr>
        </a:p>
      </dgm:t>
    </dgm:pt>
    <dgm:pt modelId="{2862BB9F-62CF-4325-8328-4F343490F761}" type="parTrans" cxnId="{C704B511-8F47-4D6B-8B39-B6F6FA8E75DD}">
      <dgm:prSet/>
      <dgm:spPr/>
      <dgm:t>
        <a:bodyPr/>
        <a:lstStyle/>
        <a:p>
          <a:endParaRPr lang="en-US"/>
        </a:p>
      </dgm:t>
    </dgm:pt>
    <dgm:pt modelId="{ABD2270C-52C9-4317-95C9-88DC8A6BD9AE}" type="sibTrans" cxnId="{C704B511-8F47-4D6B-8B39-B6F6FA8E75DD}">
      <dgm:prSet/>
      <dgm:spPr/>
      <dgm:t>
        <a:bodyPr/>
        <a:lstStyle/>
        <a:p>
          <a:endParaRPr lang="en-US"/>
        </a:p>
      </dgm:t>
    </dgm:pt>
    <dgm:pt modelId="{DD56312B-A1BA-441C-A73D-0BC497D174F3}">
      <dgm:prSet phldrT="[Текст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Ushbu</a:t>
          </a:r>
          <a:endParaRPr lang="en-US" sz="1800" b="1" dirty="0">
            <a:solidFill>
              <a:schemeClr val="bg1"/>
            </a:solidFill>
          </a:endParaRPr>
        </a:p>
      </dgm:t>
    </dgm:pt>
    <dgm:pt modelId="{7C1510B0-2C09-4B41-B216-F0E88BCA411A}" type="parTrans" cxnId="{2F569027-F113-4DF4-88D9-ED339A391821}">
      <dgm:prSet/>
      <dgm:spPr/>
      <dgm:t>
        <a:bodyPr/>
        <a:lstStyle/>
        <a:p>
          <a:endParaRPr lang="en-US"/>
        </a:p>
      </dgm:t>
    </dgm:pt>
    <dgm:pt modelId="{DD3075D0-DC14-4F69-B81A-A7A410FA2FF4}" type="sibTrans" cxnId="{2F569027-F113-4DF4-88D9-ED339A391821}">
      <dgm:prSet/>
      <dgm:spPr/>
      <dgm:t>
        <a:bodyPr/>
        <a:lstStyle/>
        <a:p>
          <a:endParaRPr lang="en-US"/>
        </a:p>
      </dgm:t>
    </dgm:pt>
    <dgm:pt modelId="{EFF618FE-2217-4A43-999D-8E2331E777E0}">
      <dgm:prSet phldrT="[Текст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U</a:t>
          </a:r>
          <a:endParaRPr lang="en-US" sz="1800" b="1" dirty="0">
            <a:solidFill>
              <a:schemeClr val="bg1"/>
            </a:solidFill>
          </a:endParaRPr>
        </a:p>
      </dgm:t>
    </dgm:pt>
    <dgm:pt modelId="{1AB2EAFA-AF1C-49B4-BFFD-E2D30624E0DC}" type="parTrans" cxnId="{B6D00B3D-2FB0-471F-AF16-1F52DE164C3C}">
      <dgm:prSet/>
      <dgm:spPr/>
      <dgm:t>
        <a:bodyPr/>
        <a:lstStyle/>
        <a:p>
          <a:endParaRPr lang="en-US"/>
        </a:p>
      </dgm:t>
    </dgm:pt>
    <dgm:pt modelId="{FF79663E-982F-4A68-9832-EA5BFF78CE1B}" type="sibTrans" cxnId="{B6D00B3D-2FB0-471F-AF16-1F52DE164C3C}">
      <dgm:prSet/>
      <dgm:spPr/>
      <dgm:t>
        <a:bodyPr/>
        <a:lstStyle/>
        <a:p>
          <a:endParaRPr lang="en-US"/>
        </a:p>
      </dgm:t>
    </dgm:pt>
    <dgm:pt modelId="{4CC0B503-A248-45FD-B9F3-6D7BA0EF0DE4}">
      <dgm:prSet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O‘sha</a:t>
          </a:r>
          <a:endParaRPr lang="en-US" sz="1800" b="1" dirty="0">
            <a:solidFill>
              <a:schemeClr val="bg1"/>
            </a:solidFill>
          </a:endParaRPr>
        </a:p>
      </dgm:t>
    </dgm:pt>
    <dgm:pt modelId="{177D6794-6063-4A6A-B123-6B77C11014C4}" type="parTrans" cxnId="{1A8D4E11-8AEB-492D-A3BA-8E486EDA2B2D}">
      <dgm:prSet/>
      <dgm:spPr/>
      <dgm:t>
        <a:bodyPr/>
        <a:lstStyle/>
        <a:p>
          <a:endParaRPr lang="en-US"/>
        </a:p>
      </dgm:t>
    </dgm:pt>
    <dgm:pt modelId="{D1250350-1727-4BC0-9892-1C5AF1ACDBA4}" type="sibTrans" cxnId="{1A8D4E11-8AEB-492D-A3BA-8E486EDA2B2D}">
      <dgm:prSet/>
      <dgm:spPr/>
      <dgm:t>
        <a:bodyPr/>
        <a:lstStyle/>
        <a:p>
          <a:endParaRPr lang="en-US"/>
        </a:p>
      </dgm:t>
    </dgm:pt>
    <dgm:pt modelId="{2800A26B-8E87-485B-9192-D8BB770DFEFA}">
      <dgm:prSet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Shu</a:t>
          </a:r>
          <a:endParaRPr lang="en-US" sz="1800" b="1" dirty="0">
            <a:solidFill>
              <a:schemeClr val="bg1"/>
            </a:solidFill>
          </a:endParaRPr>
        </a:p>
      </dgm:t>
    </dgm:pt>
    <dgm:pt modelId="{ED127FF4-7F8B-4D1A-8380-F4D8591FF83B}" type="parTrans" cxnId="{48417B03-301D-4F1C-9CC1-0A503FF2AE19}">
      <dgm:prSet/>
      <dgm:spPr/>
      <dgm:t>
        <a:bodyPr/>
        <a:lstStyle/>
        <a:p>
          <a:endParaRPr lang="en-US"/>
        </a:p>
      </dgm:t>
    </dgm:pt>
    <dgm:pt modelId="{261ACD42-2D42-4B5E-821F-9930D818B653}" type="sibTrans" cxnId="{48417B03-301D-4F1C-9CC1-0A503FF2AE19}">
      <dgm:prSet/>
      <dgm:spPr/>
      <dgm:t>
        <a:bodyPr/>
        <a:lstStyle/>
        <a:p>
          <a:endParaRPr lang="en-US"/>
        </a:p>
      </dgm:t>
    </dgm:pt>
    <dgm:pt modelId="{0295B267-87F2-42FC-8C55-1C50913CBC6A}" type="pres">
      <dgm:prSet presAssocID="{7F34664E-84BD-422D-8729-F5631B9AE3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579E4E-63C7-4D3D-A1E7-364C6A3BBC7B}" type="pres">
      <dgm:prSet presAssocID="{BEF1C4FF-D046-40E4-BC12-FF82FBCC6460}" presName="centerShape" presStyleLbl="node0" presStyleIdx="0" presStyleCnt="1" custScaleX="282485"/>
      <dgm:spPr/>
      <dgm:t>
        <a:bodyPr/>
        <a:lstStyle/>
        <a:p>
          <a:endParaRPr lang="en-US"/>
        </a:p>
      </dgm:t>
    </dgm:pt>
    <dgm:pt modelId="{603741AA-8F7E-458A-A6C2-30359192F7AB}" type="pres">
      <dgm:prSet presAssocID="{AB3B703F-77EA-45D4-A67E-2D0662AAD1A7}" presName="parTrans" presStyleLbl="sibTrans2D1" presStyleIdx="0" presStyleCnt="6"/>
      <dgm:spPr/>
      <dgm:t>
        <a:bodyPr/>
        <a:lstStyle/>
        <a:p>
          <a:endParaRPr lang="ru-RU"/>
        </a:p>
      </dgm:t>
    </dgm:pt>
    <dgm:pt modelId="{4F8C5993-9389-445D-8CEF-4638AD82DC84}" type="pres">
      <dgm:prSet presAssocID="{AB3B703F-77EA-45D4-A67E-2D0662AAD1A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C3050835-EE1A-4001-A900-8FCC22DEAFA0}" type="pres">
      <dgm:prSet presAssocID="{30697562-0693-4AFA-AF40-870AE954241C}" presName="node" presStyleLbl="node1" presStyleIdx="0" presStyleCnt="6" custScaleX="188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25D2A-8B6A-4254-BABC-BAFD39805B9F}" type="pres">
      <dgm:prSet presAssocID="{2862BB9F-62CF-4325-8328-4F343490F761}" presName="parTrans" presStyleLbl="sibTrans2D1" presStyleIdx="1" presStyleCnt="6"/>
      <dgm:spPr/>
      <dgm:t>
        <a:bodyPr/>
        <a:lstStyle/>
        <a:p>
          <a:endParaRPr lang="ru-RU"/>
        </a:p>
      </dgm:t>
    </dgm:pt>
    <dgm:pt modelId="{9B3DCFF2-0FFF-4217-90FF-FEF36353A9F0}" type="pres">
      <dgm:prSet presAssocID="{2862BB9F-62CF-4325-8328-4F343490F761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6AEA7A9A-63D5-4D4A-9A91-D9297CD9EF62}" type="pres">
      <dgm:prSet presAssocID="{B429F2A1-7CB7-45D6-98AF-7146854F0B4E}" presName="node" presStyleLbl="node1" presStyleIdx="1" presStyleCnt="6" custScaleX="167391" custRadScaleRad="145375" custRadScaleInc="5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61851-D8D0-41B8-BC3B-338C78283800}" type="pres">
      <dgm:prSet presAssocID="{ED127FF4-7F8B-4D1A-8380-F4D8591FF83B}" presName="parTrans" presStyleLbl="sibTrans2D1" presStyleIdx="2" presStyleCnt="6"/>
      <dgm:spPr/>
      <dgm:t>
        <a:bodyPr/>
        <a:lstStyle/>
        <a:p>
          <a:endParaRPr lang="ru-RU"/>
        </a:p>
      </dgm:t>
    </dgm:pt>
    <dgm:pt modelId="{2B325A62-3AA8-4F58-8D65-FCD025757C70}" type="pres">
      <dgm:prSet presAssocID="{ED127FF4-7F8B-4D1A-8380-F4D8591FF83B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15873DAE-65C7-41FD-A831-21049DE5DEB6}" type="pres">
      <dgm:prSet presAssocID="{2800A26B-8E87-485B-9192-D8BB770DFEFA}" presName="node" presStyleLbl="node1" presStyleIdx="2" presStyleCnt="6" custScaleX="178813" custRadScaleRad="146219" custRadScaleInc="-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4357A-0B8B-40B7-AE3F-93839037F5F8}" type="pres">
      <dgm:prSet presAssocID="{177D6794-6063-4A6A-B123-6B77C11014C4}" presName="parTrans" presStyleLbl="sibTrans2D1" presStyleIdx="3" presStyleCnt="6"/>
      <dgm:spPr/>
      <dgm:t>
        <a:bodyPr/>
        <a:lstStyle/>
        <a:p>
          <a:endParaRPr lang="ru-RU"/>
        </a:p>
      </dgm:t>
    </dgm:pt>
    <dgm:pt modelId="{756F0113-0F61-4F0A-96C1-D829B90BBA60}" type="pres">
      <dgm:prSet presAssocID="{177D6794-6063-4A6A-B123-6B77C11014C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1CCF87F-B228-4D75-B64D-AA7B19A79F66}" type="pres">
      <dgm:prSet presAssocID="{4CC0B503-A248-45FD-B9F3-6D7BA0EF0DE4}" presName="node" presStyleLbl="node1" presStyleIdx="3" presStyleCnt="6" custScaleX="184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C2322-2368-48D8-985A-1F2DF4A41A2E}" type="pres">
      <dgm:prSet presAssocID="{7C1510B0-2C09-4B41-B216-F0E88BCA411A}" presName="parTrans" presStyleLbl="sibTrans2D1" presStyleIdx="4" presStyleCnt="6"/>
      <dgm:spPr/>
      <dgm:t>
        <a:bodyPr/>
        <a:lstStyle/>
        <a:p>
          <a:endParaRPr lang="ru-RU"/>
        </a:p>
      </dgm:t>
    </dgm:pt>
    <dgm:pt modelId="{70644785-414D-462D-81A2-378504481508}" type="pres">
      <dgm:prSet presAssocID="{7C1510B0-2C09-4B41-B216-F0E88BCA411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942D2613-7E51-438C-9787-7977D1F1D7F6}" type="pres">
      <dgm:prSet presAssocID="{DD56312B-A1BA-441C-A73D-0BC497D174F3}" presName="node" presStyleLbl="node1" presStyleIdx="4" presStyleCnt="6" custScaleX="199606" custRadScaleRad="152459" custRadScaleInc="3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82770-074B-4244-9E48-295291D38538}" type="pres">
      <dgm:prSet presAssocID="{1AB2EAFA-AF1C-49B4-BFFD-E2D30624E0DC}" presName="parTrans" presStyleLbl="sibTrans2D1" presStyleIdx="5" presStyleCnt="6"/>
      <dgm:spPr/>
      <dgm:t>
        <a:bodyPr/>
        <a:lstStyle/>
        <a:p>
          <a:endParaRPr lang="ru-RU"/>
        </a:p>
      </dgm:t>
    </dgm:pt>
    <dgm:pt modelId="{99010554-6C32-430B-B977-3219D93AA6C9}" type="pres">
      <dgm:prSet presAssocID="{1AB2EAFA-AF1C-49B4-BFFD-E2D30624E0DC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FF5D7C2D-FBAA-4859-94B7-85994192EEA3}" type="pres">
      <dgm:prSet presAssocID="{EFF618FE-2217-4A43-999D-8E2331E777E0}" presName="node" presStyleLbl="node1" presStyleIdx="5" presStyleCnt="6" custScaleX="187669" custRadScaleRad="153084" custRadScaleInc="-10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8F2BF4-EF7C-45EE-990F-1BC9D1591AC1}" type="presOf" srcId="{1AB2EAFA-AF1C-49B4-BFFD-E2D30624E0DC}" destId="{99010554-6C32-430B-B977-3219D93AA6C9}" srcOrd="1" destOrd="0" presId="urn:microsoft.com/office/officeart/2005/8/layout/radial5"/>
    <dgm:cxn modelId="{0AAEAF39-8B46-436B-B8E8-C9D09D84677A}" type="presOf" srcId="{EFF618FE-2217-4A43-999D-8E2331E777E0}" destId="{FF5D7C2D-FBAA-4859-94B7-85994192EEA3}" srcOrd="0" destOrd="0" presId="urn:microsoft.com/office/officeart/2005/8/layout/radial5"/>
    <dgm:cxn modelId="{674DF7AC-8F32-44A8-B706-D3648512B337}" type="presOf" srcId="{4CC0B503-A248-45FD-B9F3-6D7BA0EF0DE4}" destId="{31CCF87F-B228-4D75-B64D-AA7B19A79F66}" srcOrd="0" destOrd="0" presId="urn:microsoft.com/office/officeart/2005/8/layout/radial5"/>
    <dgm:cxn modelId="{64D6C043-C274-4BF0-BB7B-C5488F06B763}" type="presOf" srcId="{7F34664E-84BD-422D-8729-F5631B9AE32D}" destId="{0295B267-87F2-42FC-8C55-1C50913CBC6A}" srcOrd="0" destOrd="0" presId="urn:microsoft.com/office/officeart/2005/8/layout/radial5"/>
    <dgm:cxn modelId="{66C0DFB5-FBAB-4A2A-8329-465A2FC48E56}" type="presOf" srcId="{1AB2EAFA-AF1C-49B4-BFFD-E2D30624E0DC}" destId="{BC082770-074B-4244-9E48-295291D38538}" srcOrd="0" destOrd="0" presId="urn:microsoft.com/office/officeart/2005/8/layout/radial5"/>
    <dgm:cxn modelId="{A8665F55-832A-4977-8172-4CC4A330A600}" srcId="{7F34664E-84BD-422D-8729-F5631B9AE32D}" destId="{BEF1C4FF-D046-40E4-BC12-FF82FBCC6460}" srcOrd="0" destOrd="0" parTransId="{23744A65-C7F0-4A7F-B1C3-05B3D4BD917D}" sibTransId="{C04A3849-FE54-4F08-9A47-DB6CA9490E25}"/>
    <dgm:cxn modelId="{511CA238-E107-4AE1-B072-9C31E07E90EF}" type="presOf" srcId="{2800A26B-8E87-485B-9192-D8BB770DFEFA}" destId="{15873DAE-65C7-41FD-A831-21049DE5DEB6}" srcOrd="0" destOrd="0" presId="urn:microsoft.com/office/officeart/2005/8/layout/radial5"/>
    <dgm:cxn modelId="{58705582-C1DD-4539-9317-2F8ECA94BEC1}" type="presOf" srcId="{7C1510B0-2C09-4B41-B216-F0E88BCA411A}" destId="{74FC2322-2368-48D8-985A-1F2DF4A41A2E}" srcOrd="0" destOrd="0" presId="urn:microsoft.com/office/officeart/2005/8/layout/radial5"/>
    <dgm:cxn modelId="{C30E7FBA-CC5C-4C7F-A1F6-ABD26DAC8F3B}" type="presOf" srcId="{BEF1C4FF-D046-40E4-BC12-FF82FBCC6460}" destId="{70579E4E-63C7-4D3D-A1E7-364C6A3BBC7B}" srcOrd="0" destOrd="0" presId="urn:microsoft.com/office/officeart/2005/8/layout/radial5"/>
    <dgm:cxn modelId="{FD6F0DDE-A592-49BC-B387-1F921E176C38}" type="presOf" srcId="{ED127FF4-7F8B-4D1A-8380-F4D8591FF83B}" destId="{3DB61851-D8D0-41B8-BC3B-338C78283800}" srcOrd="0" destOrd="0" presId="urn:microsoft.com/office/officeart/2005/8/layout/radial5"/>
    <dgm:cxn modelId="{DFB96161-66DE-405D-ADBB-90BEDB5FF03E}" type="presOf" srcId="{177D6794-6063-4A6A-B123-6B77C11014C4}" destId="{756F0113-0F61-4F0A-96C1-D829B90BBA60}" srcOrd="1" destOrd="0" presId="urn:microsoft.com/office/officeart/2005/8/layout/radial5"/>
    <dgm:cxn modelId="{4D5DA176-A598-4155-8BA2-71F051AF0694}" type="presOf" srcId="{AB3B703F-77EA-45D4-A67E-2D0662AAD1A7}" destId="{4F8C5993-9389-445D-8CEF-4638AD82DC84}" srcOrd="1" destOrd="0" presId="urn:microsoft.com/office/officeart/2005/8/layout/radial5"/>
    <dgm:cxn modelId="{95DE5641-DBFB-4151-87AE-2761FC375EAE}" type="presOf" srcId="{2862BB9F-62CF-4325-8328-4F343490F761}" destId="{71725D2A-8B6A-4254-BABC-BAFD39805B9F}" srcOrd="0" destOrd="0" presId="urn:microsoft.com/office/officeart/2005/8/layout/radial5"/>
    <dgm:cxn modelId="{D51C9F10-3900-415B-AE83-67C8F46E8706}" type="presOf" srcId="{7C1510B0-2C09-4B41-B216-F0E88BCA411A}" destId="{70644785-414D-462D-81A2-378504481508}" srcOrd="1" destOrd="0" presId="urn:microsoft.com/office/officeart/2005/8/layout/radial5"/>
    <dgm:cxn modelId="{B6D00B3D-2FB0-471F-AF16-1F52DE164C3C}" srcId="{BEF1C4FF-D046-40E4-BC12-FF82FBCC6460}" destId="{EFF618FE-2217-4A43-999D-8E2331E777E0}" srcOrd="5" destOrd="0" parTransId="{1AB2EAFA-AF1C-49B4-BFFD-E2D30624E0DC}" sibTransId="{FF79663E-982F-4A68-9832-EA5BFF78CE1B}"/>
    <dgm:cxn modelId="{55112734-9E62-4466-A3E9-7460D0D56F96}" srcId="{BEF1C4FF-D046-40E4-BC12-FF82FBCC6460}" destId="{30697562-0693-4AFA-AF40-870AE954241C}" srcOrd="0" destOrd="0" parTransId="{AB3B703F-77EA-45D4-A67E-2D0662AAD1A7}" sibTransId="{9824B0DD-8513-457C-A44A-72173EB7C0FE}"/>
    <dgm:cxn modelId="{C2813001-487D-4FB0-9D9B-F59E5718A98C}" type="presOf" srcId="{2862BB9F-62CF-4325-8328-4F343490F761}" destId="{9B3DCFF2-0FFF-4217-90FF-FEF36353A9F0}" srcOrd="1" destOrd="0" presId="urn:microsoft.com/office/officeart/2005/8/layout/radial5"/>
    <dgm:cxn modelId="{00A9AC04-96C7-492D-9740-EF33F9CFCF89}" type="presOf" srcId="{DD56312B-A1BA-441C-A73D-0BC497D174F3}" destId="{942D2613-7E51-438C-9787-7977D1F1D7F6}" srcOrd="0" destOrd="0" presId="urn:microsoft.com/office/officeart/2005/8/layout/radial5"/>
    <dgm:cxn modelId="{1A8D4E11-8AEB-492D-A3BA-8E486EDA2B2D}" srcId="{BEF1C4FF-D046-40E4-BC12-FF82FBCC6460}" destId="{4CC0B503-A248-45FD-B9F3-6D7BA0EF0DE4}" srcOrd="3" destOrd="0" parTransId="{177D6794-6063-4A6A-B123-6B77C11014C4}" sibTransId="{D1250350-1727-4BC0-9892-1C5AF1ACDBA4}"/>
    <dgm:cxn modelId="{BECE5F62-8308-49C8-B7CD-B4BAC35FE189}" type="presOf" srcId="{ED127FF4-7F8B-4D1A-8380-F4D8591FF83B}" destId="{2B325A62-3AA8-4F58-8D65-FCD025757C70}" srcOrd="1" destOrd="0" presId="urn:microsoft.com/office/officeart/2005/8/layout/radial5"/>
    <dgm:cxn modelId="{C704B511-8F47-4D6B-8B39-B6F6FA8E75DD}" srcId="{BEF1C4FF-D046-40E4-BC12-FF82FBCC6460}" destId="{B429F2A1-7CB7-45D6-98AF-7146854F0B4E}" srcOrd="1" destOrd="0" parTransId="{2862BB9F-62CF-4325-8328-4F343490F761}" sibTransId="{ABD2270C-52C9-4317-95C9-88DC8A6BD9AE}"/>
    <dgm:cxn modelId="{2F569027-F113-4DF4-88D9-ED339A391821}" srcId="{BEF1C4FF-D046-40E4-BC12-FF82FBCC6460}" destId="{DD56312B-A1BA-441C-A73D-0BC497D174F3}" srcOrd="4" destOrd="0" parTransId="{7C1510B0-2C09-4B41-B216-F0E88BCA411A}" sibTransId="{DD3075D0-DC14-4F69-B81A-A7A410FA2FF4}"/>
    <dgm:cxn modelId="{940C15A8-EA6C-470B-A633-C929AC7D7D62}" type="presOf" srcId="{AB3B703F-77EA-45D4-A67E-2D0662AAD1A7}" destId="{603741AA-8F7E-458A-A6C2-30359192F7AB}" srcOrd="0" destOrd="0" presId="urn:microsoft.com/office/officeart/2005/8/layout/radial5"/>
    <dgm:cxn modelId="{B6817C3D-7E00-46EC-B7FB-20E441D5E4D9}" type="presOf" srcId="{30697562-0693-4AFA-AF40-870AE954241C}" destId="{C3050835-EE1A-4001-A900-8FCC22DEAFA0}" srcOrd="0" destOrd="0" presId="urn:microsoft.com/office/officeart/2005/8/layout/radial5"/>
    <dgm:cxn modelId="{D4665D98-EE7B-4E33-93A7-1C27C8AF9B22}" type="presOf" srcId="{177D6794-6063-4A6A-B123-6B77C11014C4}" destId="{7E24357A-0B8B-40B7-AE3F-93839037F5F8}" srcOrd="0" destOrd="0" presId="urn:microsoft.com/office/officeart/2005/8/layout/radial5"/>
    <dgm:cxn modelId="{BF5E1105-DEDB-4AAF-8017-4393EE6ACEC4}" type="presOf" srcId="{B429F2A1-7CB7-45D6-98AF-7146854F0B4E}" destId="{6AEA7A9A-63D5-4D4A-9A91-D9297CD9EF62}" srcOrd="0" destOrd="0" presId="urn:microsoft.com/office/officeart/2005/8/layout/radial5"/>
    <dgm:cxn modelId="{48417B03-301D-4F1C-9CC1-0A503FF2AE19}" srcId="{BEF1C4FF-D046-40E4-BC12-FF82FBCC6460}" destId="{2800A26B-8E87-485B-9192-D8BB770DFEFA}" srcOrd="2" destOrd="0" parTransId="{ED127FF4-7F8B-4D1A-8380-F4D8591FF83B}" sibTransId="{261ACD42-2D42-4B5E-821F-9930D818B653}"/>
    <dgm:cxn modelId="{784C0BE3-695B-4B9A-97BE-8D45ADCD56F9}" type="presParOf" srcId="{0295B267-87F2-42FC-8C55-1C50913CBC6A}" destId="{70579E4E-63C7-4D3D-A1E7-364C6A3BBC7B}" srcOrd="0" destOrd="0" presId="urn:microsoft.com/office/officeart/2005/8/layout/radial5"/>
    <dgm:cxn modelId="{98A81BEE-7BF8-43B2-A843-3E7465C7AAE4}" type="presParOf" srcId="{0295B267-87F2-42FC-8C55-1C50913CBC6A}" destId="{603741AA-8F7E-458A-A6C2-30359192F7AB}" srcOrd="1" destOrd="0" presId="urn:microsoft.com/office/officeart/2005/8/layout/radial5"/>
    <dgm:cxn modelId="{BBE0B0A0-417D-4A34-B8D2-42FCE748769F}" type="presParOf" srcId="{603741AA-8F7E-458A-A6C2-30359192F7AB}" destId="{4F8C5993-9389-445D-8CEF-4638AD82DC84}" srcOrd="0" destOrd="0" presId="urn:microsoft.com/office/officeart/2005/8/layout/radial5"/>
    <dgm:cxn modelId="{369A7BF6-E15A-4A32-AD7B-FD1D7DB39C37}" type="presParOf" srcId="{0295B267-87F2-42FC-8C55-1C50913CBC6A}" destId="{C3050835-EE1A-4001-A900-8FCC22DEAFA0}" srcOrd="2" destOrd="0" presId="urn:microsoft.com/office/officeart/2005/8/layout/radial5"/>
    <dgm:cxn modelId="{1ED21E7A-0717-4F9A-AA1A-B039D62B10D5}" type="presParOf" srcId="{0295B267-87F2-42FC-8C55-1C50913CBC6A}" destId="{71725D2A-8B6A-4254-BABC-BAFD39805B9F}" srcOrd="3" destOrd="0" presId="urn:microsoft.com/office/officeart/2005/8/layout/radial5"/>
    <dgm:cxn modelId="{7CA51C46-9B80-48A3-98BE-AF0B32C9CC52}" type="presParOf" srcId="{71725D2A-8B6A-4254-BABC-BAFD39805B9F}" destId="{9B3DCFF2-0FFF-4217-90FF-FEF36353A9F0}" srcOrd="0" destOrd="0" presId="urn:microsoft.com/office/officeart/2005/8/layout/radial5"/>
    <dgm:cxn modelId="{59E2D6B6-CBB7-4D12-93DB-EAFF63CEB24B}" type="presParOf" srcId="{0295B267-87F2-42FC-8C55-1C50913CBC6A}" destId="{6AEA7A9A-63D5-4D4A-9A91-D9297CD9EF62}" srcOrd="4" destOrd="0" presId="urn:microsoft.com/office/officeart/2005/8/layout/radial5"/>
    <dgm:cxn modelId="{A4A98EF1-4B5C-492F-A1F5-30B5BC9AFD52}" type="presParOf" srcId="{0295B267-87F2-42FC-8C55-1C50913CBC6A}" destId="{3DB61851-D8D0-41B8-BC3B-338C78283800}" srcOrd="5" destOrd="0" presId="urn:microsoft.com/office/officeart/2005/8/layout/radial5"/>
    <dgm:cxn modelId="{17C8F591-2982-4448-8CE8-52019BED16CB}" type="presParOf" srcId="{3DB61851-D8D0-41B8-BC3B-338C78283800}" destId="{2B325A62-3AA8-4F58-8D65-FCD025757C70}" srcOrd="0" destOrd="0" presId="urn:microsoft.com/office/officeart/2005/8/layout/radial5"/>
    <dgm:cxn modelId="{C27FDD28-344C-4EB4-A470-9DF0FCAE2896}" type="presParOf" srcId="{0295B267-87F2-42FC-8C55-1C50913CBC6A}" destId="{15873DAE-65C7-41FD-A831-21049DE5DEB6}" srcOrd="6" destOrd="0" presId="urn:microsoft.com/office/officeart/2005/8/layout/radial5"/>
    <dgm:cxn modelId="{7C0EC1F7-1F8E-496A-99CF-5C552208E07A}" type="presParOf" srcId="{0295B267-87F2-42FC-8C55-1C50913CBC6A}" destId="{7E24357A-0B8B-40B7-AE3F-93839037F5F8}" srcOrd="7" destOrd="0" presId="urn:microsoft.com/office/officeart/2005/8/layout/radial5"/>
    <dgm:cxn modelId="{D9266506-22E6-4AA9-960D-054B078807D1}" type="presParOf" srcId="{7E24357A-0B8B-40B7-AE3F-93839037F5F8}" destId="{756F0113-0F61-4F0A-96C1-D829B90BBA60}" srcOrd="0" destOrd="0" presId="urn:microsoft.com/office/officeart/2005/8/layout/radial5"/>
    <dgm:cxn modelId="{DB6A41C8-AB38-4D40-8FEA-14EDE73B6172}" type="presParOf" srcId="{0295B267-87F2-42FC-8C55-1C50913CBC6A}" destId="{31CCF87F-B228-4D75-B64D-AA7B19A79F66}" srcOrd="8" destOrd="0" presId="urn:microsoft.com/office/officeart/2005/8/layout/radial5"/>
    <dgm:cxn modelId="{CA3151C4-015C-4149-A7CA-8DCC0A847989}" type="presParOf" srcId="{0295B267-87F2-42FC-8C55-1C50913CBC6A}" destId="{74FC2322-2368-48D8-985A-1F2DF4A41A2E}" srcOrd="9" destOrd="0" presId="urn:microsoft.com/office/officeart/2005/8/layout/radial5"/>
    <dgm:cxn modelId="{377B6757-A376-4E39-8600-E802BE566531}" type="presParOf" srcId="{74FC2322-2368-48D8-985A-1F2DF4A41A2E}" destId="{70644785-414D-462D-81A2-378504481508}" srcOrd="0" destOrd="0" presId="urn:microsoft.com/office/officeart/2005/8/layout/radial5"/>
    <dgm:cxn modelId="{A8F528EC-EEFC-4DF6-81C8-9BF2DFE21BAD}" type="presParOf" srcId="{0295B267-87F2-42FC-8C55-1C50913CBC6A}" destId="{942D2613-7E51-438C-9787-7977D1F1D7F6}" srcOrd="10" destOrd="0" presId="urn:microsoft.com/office/officeart/2005/8/layout/radial5"/>
    <dgm:cxn modelId="{269E1C47-81EE-44EC-A3A5-A618B0076700}" type="presParOf" srcId="{0295B267-87F2-42FC-8C55-1C50913CBC6A}" destId="{BC082770-074B-4244-9E48-295291D38538}" srcOrd="11" destOrd="0" presId="urn:microsoft.com/office/officeart/2005/8/layout/radial5"/>
    <dgm:cxn modelId="{921CE2B4-81F1-438A-9A89-4C4B4930F83E}" type="presParOf" srcId="{BC082770-074B-4244-9E48-295291D38538}" destId="{99010554-6C32-430B-B977-3219D93AA6C9}" srcOrd="0" destOrd="0" presId="urn:microsoft.com/office/officeart/2005/8/layout/radial5"/>
    <dgm:cxn modelId="{BA108C02-8812-4D95-88C4-BFDA0B40C48C}" type="presParOf" srcId="{0295B267-87F2-42FC-8C55-1C50913CBC6A}" destId="{FF5D7C2D-FBAA-4859-94B7-85994192EEA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EDD6C-E170-488D-B94E-5B22CF5CBED7}" type="doc">
      <dgm:prSet loTypeId="urn:microsoft.com/office/officeart/2005/8/layout/l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E5342F-7433-4D16-9179-B961E4AED32C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en-US" sz="1800" i="1" dirty="0" err="1" smtClean="0"/>
            <a:t>Shunga</a:t>
          </a:r>
          <a:r>
            <a:rPr lang="en-US" sz="1800" i="1" dirty="0" smtClean="0"/>
            <a:t> </a:t>
          </a:r>
          <a:r>
            <a:rPr lang="en-US" sz="1800" i="1" dirty="0" err="1" smtClean="0"/>
            <a:t>ishonamanki</a:t>
          </a:r>
          <a:r>
            <a:rPr lang="en-US" sz="1800" i="1" dirty="0" smtClean="0"/>
            <a:t>, </a:t>
          </a:r>
          <a:r>
            <a:rPr lang="en-US" sz="1800" i="1" dirty="0" err="1" smtClean="0"/>
            <a:t>siz</a:t>
          </a:r>
          <a:r>
            <a:rPr lang="en-US" sz="1800" i="1" dirty="0" smtClean="0"/>
            <a:t> </a:t>
          </a:r>
          <a:r>
            <a:rPr lang="en-US" sz="1800" i="1" dirty="0" err="1" smtClean="0"/>
            <a:t>odobli</a:t>
          </a:r>
          <a:r>
            <a:rPr lang="en-US" sz="1800" i="1" dirty="0" smtClean="0"/>
            <a:t> </a:t>
          </a:r>
          <a:r>
            <a:rPr lang="en-US" sz="1800" i="1" dirty="0" err="1" smtClean="0"/>
            <a:t>bolasiz</a:t>
          </a:r>
          <a:r>
            <a:rPr lang="en-US" sz="1800" i="1" dirty="0" smtClean="0"/>
            <a:t>. </a:t>
          </a:r>
          <a:endParaRPr lang="ru-RU" sz="1800" dirty="0"/>
        </a:p>
      </dgm:t>
    </dgm:pt>
    <dgm:pt modelId="{F687C971-58D4-46AD-9E37-237C939595B8}" type="parTrans" cxnId="{030DA93F-3459-4FA7-8AD2-1054EE12347A}">
      <dgm:prSet/>
      <dgm:spPr/>
      <dgm:t>
        <a:bodyPr/>
        <a:lstStyle/>
        <a:p>
          <a:endParaRPr lang="ru-RU"/>
        </a:p>
      </dgm:t>
    </dgm:pt>
    <dgm:pt modelId="{22362E87-62C1-4071-B042-168DAE0C505E}" type="sibTrans" cxnId="{030DA93F-3459-4FA7-8AD2-1054EE12347A}">
      <dgm:prSet/>
      <dgm:spPr/>
      <dgm:t>
        <a:bodyPr/>
        <a:lstStyle/>
        <a:p>
          <a:endParaRPr lang="ru-RU"/>
        </a:p>
      </dgm:t>
    </dgm:pt>
    <dgm:pt modelId="{C41398C1-43CE-4465-A767-A2B5A94DA7CA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en-US" sz="1800" i="1" dirty="0" err="1" smtClean="0">
              <a:solidFill>
                <a:srgbClr val="000000"/>
              </a:solidFill>
            </a:rPr>
            <a:t>Ishonamanki</a:t>
          </a:r>
          <a:r>
            <a:rPr lang="en-US" sz="1800" i="1" dirty="0" smtClean="0">
              <a:solidFill>
                <a:srgbClr val="000000"/>
              </a:solidFill>
            </a:rPr>
            <a:t>, </a:t>
          </a:r>
          <a:r>
            <a:rPr lang="en-US" sz="1800" i="1" dirty="0" err="1" smtClean="0">
              <a:solidFill>
                <a:srgbClr val="000000"/>
              </a:solidFill>
            </a:rPr>
            <a:t>odobli</a:t>
          </a:r>
          <a:r>
            <a:rPr lang="en-US" sz="1800" i="1" dirty="0" smtClean="0">
              <a:solidFill>
                <a:srgbClr val="000000"/>
              </a:solidFill>
            </a:rPr>
            <a:t> </a:t>
          </a:r>
          <a:r>
            <a:rPr lang="en-US" sz="1800" i="1" dirty="0" err="1" smtClean="0">
              <a:solidFill>
                <a:srgbClr val="000000"/>
              </a:solidFill>
            </a:rPr>
            <a:t>bolasiz</a:t>
          </a:r>
          <a:r>
            <a:rPr lang="en-US" sz="1800" i="1" dirty="0" smtClean="0">
              <a:solidFill>
                <a:srgbClr val="000000"/>
              </a:solidFill>
            </a:rPr>
            <a:t>. </a:t>
          </a:r>
          <a:endParaRPr lang="ru-RU" sz="1800" dirty="0">
            <a:solidFill>
              <a:srgbClr val="000000"/>
            </a:solidFill>
          </a:endParaRPr>
        </a:p>
      </dgm:t>
    </dgm:pt>
    <dgm:pt modelId="{1754F201-9D56-4DA9-B58B-459984870963}" type="parTrans" cxnId="{EFB95363-E76B-4C16-9073-DFE360EEDBE5}">
      <dgm:prSet/>
      <dgm:spPr>
        <a:solidFill>
          <a:srgbClr val="00FF00"/>
        </a:solidFill>
      </dgm:spPr>
      <dgm:t>
        <a:bodyPr/>
        <a:lstStyle/>
        <a:p>
          <a:endParaRPr lang="ru-RU"/>
        </a:p>
      </dgm:t>
    </dgm:pt>
    <dgm:pt modelId="{4AE921E8-E3F2-4E3B-A511-B9E37C6AF645}" type="sibTrans" cxnId="{EFB95363-E76B-4C16-9073-DFE360EEDBE5}">
      <dgm:prSet/>
      <dgm:spPr/>
      <dgm:t>
        <a:bodyPr/>
        <a:lstStyle/>
        <a:p>
          <a:endParaRPr lang="ru-RU"/>
        </a:p>
      </dgm:t>
    </dgm:pt>
    <dgm:pt modelId="{02453FBF-DDE0-4A91-999D-EA9D03740CD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i="1" dirty="0" err="1" smtClean="0"/>
            <a:t>Shunday</a:t>
          </a:r>
          <a:r>
            <a:rPr lang="en-US" sz="1800" i="1" dirty="0" smtClean="0"/>
            <a:t> </a:t>
          </a:r>
          <a:r>
            <a:rPr lang="en-US" sz="1800" i="1" dirty="0" err="1" smtClean="0"/>
            <a:t>odamlar</a:t>
          </a:r>
          <a:r>
            <a:rPr lang="en-US" sz="1800" i="1" dirty="0" smtClean="0"/>
            <a:t> </a:t>
          </a:r>
          <a:r>
            <a:rPr lang="en-US" sz="1800" i="1" dirty="0" err="1" smtClean="0"/>
            <a:t>borki</a:t>
          </a:r>
          <a:r>
            <a:rPr lang="en-US" sz="1800" i="1" dirty="0" smtClean="0"/>
            <a:t>, </a:t>
          </a:r>
          <a:r>
            <a:rPr lang="en-US" sz="1800" i="1" dirty="0" err="1" smtClean="0"/>
            <a:t>chehrasidan</a:t>
          </a:r>
          <a:r>
            <a:rPr lang="en-US" sz="1800" i="1" dirty="0" smtClean="0"/>
            <a:t> </a:t>
          </a:r>
          <a:r>
            <a:rPr lang="en-US" sz="1800" i="1" dirty="0" err="1" smtClean="0"/>
            <a:t>nur</a:t>
          </a:r>
          <a:r>
            <a:rPr lang="en-US" sz="1800" i="1" dirty="0" smtClean="0"/>
            <a:t> </a:t>
          </a:r>
          <a:r>
            <a:rPr lang="en-US" sz="1800" i="1" dirty="0" err="1" smtClean="0"/>
            <a:t>yog‘iladi</a:t>
          </a:r>
          <a:r>
            <a:rPr lang="en-US" sz="1800" i="1" dirty="0" smtClean="0"/>
            <a:t>. </a:t>
          </a:r>
          <a:endParaRPr lang="ru-RU" sz="1800" dirty="0"/>
        </a:p>
      </dgm:t>
    </dgm:pt>
    <dgm:pt modelId="{CE7FD8DD-6313-468C-AFCA-78E9CD209EEA}" type="parTrans" cxnId="{A0D5E391-986B-45A5-AB11-E67A6E1BCD24}">
      <dgm:prSet/>
      <dgm:spPr/>
      <dgm:t>
        <a:bodyPr/>
        <a:lstStyle/>
        <a:p>
          <a:endParaRPr lang="ru-RU"/>
        </a:p>
      </dgm:t>
    </dgm:pt>
    <dgm:pt modelId="{871DDAB6-0FAD-4A54-9A0B-C8DC29F613BB}" type="sibTrans" cxnId="{A0D5E391-986B-45A5-AB11-E67A6E1BCD24}">
      <dgm:prSet/>
      <dgm:spPr/>
      <dgm:t>
        <a:bodyPr/>
        <a:lstStyle/>
        <a:p>
          <a:endParaRPr lang="ru-RU"/>
        </a:p>
      </dgm:t>
    </dgm:pt>
    <dgm:pt modelId="{E7EE6E44-19B2-458C-BA25-071AE77D53C8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i="1" dirty="0" err="1" smtClean="0">
              <a:solidFill>
                <a:srgbClr val="000000"/>
              </a:solidFill>
            </a:rPr>
            <a:t>Odamlar</a:t>
          </a:r>
          <a:r>
            <a:rPr lang="en-US" sz="1800" i="1" dirty="0" smtClean="0">
              <a:solidFill>
                <a:srgbClr val="000000"/>
              </a:solidFill>
            </a:rPr>
            <a:t> </a:t>
          </a:r>
          <a:r>
            <a:rPr lang="en-US" sz="1800" i="1" dirty="0" err="1" smtClean="0">
              <a:solidFill>
                <a:srgbClr val="000000"/>
              </a:solidFill>
            </a:rPr>
            <a:t>borki</a:t>
          </a:r>
          <a:r>
            <a:rPr lang="en-US" sz="1800" i="1" dirty="0" smtClean="0">
              <a:solidFill>
                <a:srgbClr val="000000"/>
              </a:solidFill>
            </a:rPr>
            <a:t>, </a:t>
          </a:r>
          <a:r>
            <a:rPr lang="en-US" sz="1800" i="1" dirty="0" err="1" smtClean="0">
              <a:solidFill>
                <a:srgbClr val="000000"/>
              </a:solidFill>
            </a:rPr>
            <a:t>chehrasidan</a:t>
          </a:r>
          <a:r>
            <a:rPr lang="en-US" sz="1800" i="1" dirty="0" smtClean="0">
              <a:solidFill>
                <a:srgbClr val="000000"/>
              </a:solidFill>
            </a:rPr>
            <a:t> </a:t>
          </a:r>
          <a:r>
            <a:rPr lang="en-US" sz="1800" i="1" dirty="0" err="1" smtClean="0">
              <a:solidFill>
                <a:srgbClr val="000000"/>
              </a:solidFill>
            </a:rPr>
            <a:t>nur</a:t>
          </a:r>
          <a:r>
            <a:rPr lang="en-US" sz="1800" i="1" dirty="0" smtClean="0">
              <a:solidFill>
                <a:srgbClr val="000000"/>
              </a:solidFill>
            </a:rPr>
            <a:t> </a:t>
          </a:r>
          <a:r>
            <a:rPr lang="en-US" sz="1800" i="1" dirty="0" err="1" smtClean="0">
              <a:solidFill>
                <a:srgbClr val="000000"/>
              </a:solidFill>
            </a:rPr>
            <a:t>yog‘iladi</a:t>
          </a:r>
          <a:r>
            <a:rPr lang="en-US" sz="1800" i="1" dirty="0" smtClean="0">
              <a:solidFill>
                <a:srgbClr val="000000"/>
              </a:solidFill>
            </a:rPr>
            <a:t>.</a:t>
          </a:r>
          <a:endParaRPr lang="ru-RU" sz="1800" dirty="0">
            <a:solidFill>
              <a:srgbClr val="000000"/>
            </a:solidFill>
          </a:endParaRPr>
        </a:p>
      </dgm:t>
    </dgm:pt>
    <dgm:pt modelId="{2721C431-75C3-4028-83D1-1084D0D2B271}" type="parTrans" cxnId="{68404CDB-AE72-496E-9C53-398845A1883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9718958-4F80-49A0-B240-1D4A624255F6}" type="sibTrans" cxnId="{68404CDB-AE72-496E-9C53-398845A1883B}">
      <dgm:prSet/>
      <dgm:spPr/>
      <dgm:t>
        <a:bodyPr/>
        <a:lstStyle/>
        <a:p>
          <a:endParaRPr lang="ru-RU"/>
        </a:p>
      </dgm:t>
    </dgm:pt>
    <dgm:pt modelId="{5E2AFFAB-1BC2-4A92-8645-5AC591FD9AEF}" type="pres">
      <dgm:prSet presAssocID="{472EDD6C-E170-488D-B94E-5B22CF5CBE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2FCF00-07DC-44FF-BF54-FDF274B9054E}" type="pres">
      <dgm:prSet presAssocID="{7DE5342F-7433-4D16-9179-B961E4AED32C}" presName="vertFlow" presStyleCnt="0"/>
      <dgm:spPr/>
    </dgm:pt>
    <dgm:pt modelId="{E857A712-477D-409A-8145-BD408365DDC9}" type="pres">
      <dgm:prSet presAssocID="{7DE5342F-7433-4D16-9179-B961E4AED32C}" presName="header" presStyleLbl="node1" presStyleIdx="0" presStyleCnt="2" custScaleY="114045"/>
      <dgm:spPr/>
      <dgm:t>
        <a:bodyPr/>
        <a:lstStyle/>
        <a:p>
          <a:endParaRPr lang="ru-RU"/>
        </a:p>
      </dgm:t>
    </dgm:pt>
    <dgm:pt modelId="{28DE09DC-E273-4A71-87B5-C2BE08E57E43}" type="pres">
      <dgm:prSet presAssocID="{1754F201-9D56-4DA9-B58B-459984870963}" presName="parTrans" presStyleLbl="sibTrans2D1" presStyleIdx="0" presStyleCnt="2" custScaleX="160026" custScaleY="434739"/>
      <dgm:spPr/>
      <dgm:t>
        <a:bodyPr/>
        <a:lstStyle/>
        <a:p>
          <a:endParaRPr lang="ru-RU"/>
        </a:p>
      </dgm:t>
    </dgm:pt>
    <dgm:pt modelId="{96D7C4DF-E804-44FE-9C66-9E6FFD212FC3}" type="pres">
      <dgm:prSet presAssocID="{C41398C1-43CE-4465-A767-A2B5A94DA7CA}" presName="child" presStyleLbl="alignAccFollowNode1" presStyleIdx="0" presStyleCnt="2" custScaleY="109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4BADB-B7ED-4120-BE05-30F2A0F8BAF9}" type="pres">
      <dgm:prSet presAssocID="{7DE5342F-7433-4D16-9179-B961E4AED32C}" presName="hSp" presStyleCnt="0"/>
      <dgm:spPr/>
    </dgm:pt>
    <dgm:pt modelId="{8C69434B-A5A8-4EC6-9455-8FF32AC27E55}" type="pres">
      <dgm:prSet presAssocID="{02453FBF-DDE0-4A91-999D-EA9D03740CD9}" presName="vertFlow" presStyleCnt="0"/>
      <dgm:spPr/>
    </dgm:pt>
    <dgm:pt modelId="{870197DB-DBE6-4CF9-99CC-7481F4B9E075}" type="pres">
      <dgm:prSet presAssocID="{02453FBF-DDE0-4A91-999D-EA9D03740CD9}" presName="header" presStyleLbl="node1" presStyleIdx="1" presStyleCnt="2" custScaleY="112618"/>
      <dgm:spPr/>
      <dgm:t>
        <a:bodyPr/>
        <a:lstStyle/>
        <a:p>
          <a:endParaRPr lang="ru-RU"/>
        </a:p>
      </dgm:t>
    </dgm:pt>
    <dgm:pt modelId="{A4678C93-86E1-4398-9A29-2A908165A948}" type="pres">
      <dgm:prSet presAssocID="{2721C431-75C3-4028-83D1-1084D0D2B271}" presName="parTrans" presStyleLbl="sibTrans2D1" presStyleIdx="1" presStyleCnt="2" custScaleX="160026" custScaleY="434739"/>
      <dgm:spPr/>
      <dgm:t>
        <a:bodyPr/>
        <a:lstStyle/>
        <a:p>
          <a:endParaRPr lang="ru-RU"/>
        </a:p>
      </dgm:t>
    </dgm:pt>
    <dgm:pt modelId="{8770E25A-1FC1-4C80-A16C-5BFE9EE33559}" type="pres">
      <dgm:prSet presAssocID="{E7EE6E44-19B2-458C-BA25-071AE77D53C8}" presName="child" presStyleLbl="alignAccFollowNode1" presStyleIdx="1" presStyleCnt="2" custScaleY="111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6AC6C8-39BF-4C34-880F-B68F93A7C396}" type="presOf" srcId="{E7EE6E44-19B2-458C-BA25-071AE77D53C8}" destId="{8770E25A-1FC1-4C80-A16C-5BFE9EE33559}" srcOrd="0" destOrd="0" presId="urn:microsoft.com/office/officeart/2005/8/layout/lProcess1"/>
    <dgm:cxn modelId="{13974E24-C02D-4EC9-8136-B6E43A33A772}" type="presOf" srcId="{02453FBF-DDE0-4A91-999D-EA9D03740CD9}" destId="{870197DB-DBE6-4CF9-99CC-7481F4B9E075}" srcOrd="0" destOrd="0" presId="urn:microsoft.com/office/officeart/2005/8/layout/lProcess1"/>
    <dgm:cxn modelId="{030DA93F-3459-4FA7-8AD2-1054EE12347A}" srcId="{472EDD6C-E170-488D-B94E-5B22CF5CBED7}" destId="{7DE5342F-7433-4D16-9179-B961E4AED32C}" srcOrd="0" destOrd="0" parTransId="{F687C971-58D4-46AD-9E37-237C939595B8}" sibTransId="{22362E87-62C1-4071-B042-168DAE0C505E}"/>
    <dgm:cxn modelId="{68404CDB-AE72-496E-9C53-398845A1883B}" srcId="{02453FBF-DDE0-4A91-999D-EA9D03740CD9}" destId="{E7EE6E44-19B2-458C-BA25-071AE77D53C8}" srcOrd="0" destOrd="0" parTransId="{2721C431-75C3-4028-83D1-1084D0D2B271}" sibTransId="{C9718958-4F80-49A0-B240-1D4A624255F6}"/>
    <dgm:cxn modelId="{D71C1755-738B-44C8-A8DB-749A8950308B}" type="presOf" srcId="{2721C431-75C3-4028-83D1-1084D0D2B271}" destId="{A4678C93-86E1-4398-9A29-2A908165A948}" srcOrd="0" destOrd="0" presId="urn:microsoft.com/office/officeart/2005/8/layout/lProcess1"/>
    <dgm:cxn modelId="{CAB3BB1E-9F0D-4E97-A6C7-60EDA8B07EB2}" type="presOf" srcId="{7DE5342F-7433-4D16-9179-B961E4AED32C}" destId="{E857A712-477D-409A-8145-BD408365DDC9}" srcOrd="0" destOrd="0" presId="urn:microsoft.com/office/officeart/2005/8/layout/lProcess1"/>
    <dgm:cxn modelId="{EFB95363-E76B-4C16-9073-DFE360EEDBE5}" srcId="{7DE5342F-7433-4D16-9179-B961E4AED32C}" destId="{C41398C1-43CE-4465-A767-A2B5A94DA7CA}" srcOrd="0" destOrd="0" parTransId="{1754F201-9D56-4DA9-B58B-459984870963}" sibTransId="{4AE921E8-E3F2-4E3B-A511-B9E37C6AF645}"/>
    <dgm:cxn modelId="{DC8D2A16-C8AA-410A-A666-0856651CEBB1}" type="presOf" srcId="{C41398C1-43CE-4465-A767-A2B5A94DA7CA}" destId="{96D7C4DF-E804-44FE-9C66-9E6FFD212FC3}" srcOrd="0" destOrd="0" presId="urn:microsoft.com/office/officeart/2005/8/layout/lProcess1"/>
    <dgm:cxn modelId="{A0D5E391-986B-45A5-AB11-E67A6E1BCD24}" srcId="{472EDD6C-E170-488D-B94E-5B22CF5CBED7}" destId="{02453FBF-DDE0-4A91-999D-EA9D03740CD9}" srcOrd="1" destOrd="0" parTransId="{CE7FD8DD-6313-468C-AFCA-78E9CD209EEA}" sibTransId="{871DDAB6-0FAD-4A54-9A0B-C8DC29F613BB}"/>
    <dgm:cxn modelId="{CB9A470B-8FE6-4032-9B84-1AEC5F7E615D}" type="presOf" srcId="{472EDD6C-E170-488D-B94E-5B22CF5CBED7}" destId="{5E2AFFAB-1BC2-4A92-8645-5AC591FD9AEF}" srcOrd="0" destOrd="0" presId="urn:microsoft.com/office/officeart/2005/8/layout/lProcess1"/>
    <dgm:cxn modelId="{D17B670F-337A-49A3-832B-A061AC51BBC7}" type="presOf" srcId="{1754F201-9D56-4DA9-B58B-459984870963}" destId="{28DE09DC-E273-4A71-87B5-C2BE08E57E43}" srcOrd="0" destOrd="0" presId="urn:microsoft.com/office/officeart/2005/8/layout/lProcess1"/>
    <dgm:cxn modelId="{1E6280F2-EC8E-4538-8D1D-9B1E829D51D1}" type="presParOf" srcId="{5E2AFFAB-1BC2-4A92-8645-5AC591FD9AEF}" destId="{D82FCF00-07DC-44FF-BF54-FDF274B9054E}" srcOrd="0" destOrd="0" presId="urn:microsoft.com/office/officeart/2005/8/layout/lProcess1"/>
    <dgm:cxn modelId="{BAD2D08A-A397-429C-B820-F430F02C06D5}" type="presParOf" srcId="{D82FCF00-07DC-44FF-BF54-FDF274B9054E}" destId="{E857A712-477D-409A-8145-BD408365DDC9}" srcOrd="0" destOrd="0" presId="urn:microsoft.com/office/officeart/2005/8/layout/lProcess1"/>
    <dgm:cxn modelId="{AB070168-B921-48D6-BC37-F3CB2BE9973E}" type="presParOf" srcId="{D82FCF00-07DC-44FF-BF54-FDF274B9054E}" destId="{28DE09DC-E273-4A71-87B5-C2BE08E57E43}" srcOrd="1" destOrd="0" presId="urn:microsoft.com/office/officeart/2005/8/layout/lProcess1"/>
    <dgm:cxn modelId="{1FFE8E8B-5AD6-4239-835C-B29A8FDF7A05}" type="presParOf" srcId="{D82FCF00-07DC-44FF-BF54-FDF274B9054E}" destId="{96D7C4DF-E804-44FE-9C66-9E6FFD212FC3}" srcOrd="2" destOrd="0" presId="urn:microsoft.com/office/officeart/2005/8/layout/lProcess1"/>
    <dgm:cxn modelId="{B2064772-F061-4A64-B3F3-BE58EE1ECF1D}" type="presParOf" srcId="{5E2AFFAB-1BC2-4A92-8645-5AC591FD9AEF}" destId="{B8B4BADB-B7ED-4120-BE05-30F2A0F8BAF9}" srcOrd="1" destOrd="0" presId="urn:microsoft.com/office/officeart/2005/8/layout/lProcess1"/>
    <dgm:cxn modelId="{7F478296-1B27-4A86-B831-AEC330786E88}" type="presParOf" srcId="{5E2AFFAB-1BC2-4A92-8645-5AC591FD9AEF}" destId="{8C69434B-A5A8-4EC6-9455-8FF32AC27E55}" srcOrd="2" destOrd="0" presId="urn:microsoft.com/office/officeart/2005/8/layout/lProcess1"/>
    <dgm:cxn modelId="{C1CA52E1-55CD-46E3-A648-93EE8B2AAD23}" type="presParOf" srcId="{8C69434B-A5A8-4EC6-9455-8FF32AC27E55}" destId="{870197DB-DBE6-4CF9-99CC-7481F4B9E075}" srcOrd="0" destOrd="0" presId="urn:microsoft.com/office/officeart/2005/8/layout/lProcess1"/>
    <dgm:cxn modelId="{913D79BE-8589-43EE-927C-9B5608D410F3}" type="presParOf" srcId="{8C69434B-A5A8-4EC6-9455-8FF32AC27E55}" destId="{A4678C93-86E1-4398-9A29-2A908165A948}" srcOrd="1" destOrd="0" presId="urn:microsoft.com/office/officeart/2005/8/layout/lProcess1"/>
    <dgm:cxn modelId="{59D82410-1AB7-4731-96C1-CEBBB185FFB6}" type="presParOf" srcId="{8C69434B-A5A8-4EC6-9455-8FF32AC27E55}" destId="{8770E25A-1FC1-4C80-A16C-5BFE9EE33559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21215E-B8A0-4BE5-8628-044F5D3B29DB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</dgm:pt>
    <dgm:pt modelId="{374C99AC-3FAD-4150-AA3F-97759BD327B9}">
      <dgm:prSet phldrT="[Текст]"/>
      <dgm:spPr>
        <a:solidFill>
          <a:srgbClr val="66FF66"/>
        </a:solidFill>
      </dgm:spPr>
      <dgm:t>
        <a:bodyPr/>
        <a:lstStyle/>
        <a:p>
          <a:r>
            <a:rPr lang="en-US" dirty="0" err="1" smtClean="0"/>
            <a:t>Baxtim</a:t>
          </a:r>
          <a:r>
            <a:rPr lang="en-US" dirty="0" smtClean="0"/>
            <a:t> </a:t>
          </a:r>
          <a:r>
            <a:rPr lang="en-US" dirty="0" err="1" smtClean="0"/>
            <a:t>shuki</a:t>
          </a:r>
          <a:r>
            <a:rPr lang="en-US" dirty="0" smtClean="0"/>
            <a:t>, </a:t>
          </a:r>
          <a:r>
            <a:rPr lang="en-US" dirty="0" err="1" smtClean="0"/>
            <a:t>seni</a:t>
          </a:r>
          <a:r>
            <a:rPr lang="en-US" dirty="0" smtClean="0"/>
            <a:t> </a:t>
          </a:r>
          <a:r>
            <a:rPr lang="en-US" dirty="0" err="1" smtClean="0"/>
            <a:t>uchratdim</a:t>
          </a:r>
          <a:r>
            <a:rPr lang="en-US" dirty="0" smtClean="0"/>
            <a:t>.</a:t>
          </a:r>
          <a:endParaRPr lang="ru-RU" dirty="0"/>
        </a:p>
      </dgm:t>
    </dgm:pt>
    <dgm:pt modelId="{90B42CF7-3758-40CE-B1CD-79757FD18B78}" type="parTrans" cxnId="{D7511C09-F1BE-4E93-B46B-912177B8C3BE}">
      <dgm:prSet/>
      <dgm:spPr/>
      <dgm:t>
        <a:bodyPr/>
        <a:lstStyle/>
        <a:p>
          <a:endParaRPr lang="ru-RU"/>
        </a:p>
      </dgm:t>
    </dgm:pt>
    <dgm:pt modelId="{E55EB84D-E93D-487A-880E-03762EFE19FA}" type="sibTrans" cxnId="{D7511C09-F1BE-4E93-B46B-912177B8C3BE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C996070C-C8ED-4F30-9B16-A7EA91AB8C3F}">
      <dgm:prSet phldrT="[Текст]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 err="1" smtClean="0"/>
            <a:t>Baxtim</a:t>
          </a:r>
          <a:r>
            <a:rPr lang="en-US" dirty="0" smtClean="0"/>
            <a:t> – </a:t>
          </a:r>
          <a:r>
            <a:rPr lang="en-US" dirty="0" err="1" smtClean="0"/>
            <a:t>seni</a:t>
          </a:r>
          <a:endParaRPr lang="ru-RU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err="1" smtClean="0"/>
            <a:t>uchratganligim</a:t>
          </a:r>
          <a:r>
            <a:rPr lang="en-US" dirty="0" smtClean="0"/>
            <a:t>.</a:t>
          </a:r>
          <a:endParaRPr lang="ru-RU" dirty="0"/>
        </a:p>
      </dgm:t>
    </dgm:pt>
    <dgm:pt modelId="{B875E105-0A6F-4208-9F00-4EF089C5B5AB}" type="parTrans" cxnId="{22E89234-B10F-49DD-94FE-157B71519473}">
      <dgm:prSet/>
      <dgm:spPr/>
      <dgm:t>
        <a:bodyPr/>
        <a:lstStyle/>
        <a:p>
          <a:endParaRPr lang="ru-RU"/>
        </a:p>
      </dgm:t>
    </dgm:pt>
    <dgm:pt modelId="{49B22CC3-520F-4F1E-8CB8-BED097065CD0}" type="sibTrans" cxnId="{22E89234-B10F-49DD-94FE-157B71519473}">
      <dgm:prSet/>
      <dgm:spPr/>
      <dgm:t>
        <a:bodyPr/>
        <a:lstStyle/>
        <a:p>
          <a:endParaRPr lang="ru-RU"/>
        </a:p>
      </dgm:t>
    </dgm:pt>
    <dgm:pt modelId="{3601861A-6B60-492C-AD45-7F6BF14FB299}" type="pres">
      <dgm:prSet presAssocID="{BC21215E-B8A0-4BE5-8628-044F5D3B29DB}" presName="Name0" presStyleCnt="0">
        <dgm:presLayoutVars>
          <dgm:dir/>
          <dgm:resizeHandles val="exact"/>
        </dgm:presLayoutVars>
      </dgm:prSet>
      <dgm:spPr/>
    </dgm:pt>
    <dgm:pt modelId="{49DAB319-5329-4E70-BE80-2C5472ABC62D}" type="pres">
      <dgm:prSet presAssocID="{374C99AC-3FAD-4150-AA3F-97759BD327B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02EF2-E0E6-47F9-A315-9815B5F0DF76}" type="pres">
      <dgm:prSet presAssocID="{E55EB84D-E93D-487A-880E-03762EFE19F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CA14B72C-D20F-4635-B306-6F61E2009F69}" type="pres">
      <dgm:prSet presAssocID="{E55EB84D-E93D-487A-880E-03762EFE19F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BD303AF-DDBF-4787-A86E-37B552D71F1B}" type="pres">
      <dgm:prSet presAssocID="{C996070C-C8ED-4F30-9B16-A7EA91AB8C3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E89234-B10F-49DD-94FE-157B71519473}" srcId="{BC21215E-B8A0-4BE5-8628-044F5D3B29DB}" destId="{C996070C-C8ED-4F30-9B16-A7EA91AB8C3F}" srcOrd="1" destOrd="0" parTransId="{B875E105-0A6F-4208-9F00-4EF089C5B5AB}" sibTransId="{49B22CC3-520F-4F1E-8CB8-BED097065CD0}"/>
    <dgm:cxn modelId="{D7511C09-F1BE-4E93-B46B-912177B8C3BE}" srcId="{BC21215E-B8A0-4BE5-8628-044F5D3B29DB}" destId="{374C99AC-3FAD-4150-AA3F-97759BD327B9}" srcOrd="0" destOrd="0" parTransId="{90B42CF7-3758-40CE-B1CD-79757FD18B78}" sibTransId="{E55EB84D-E93D-487A-880E-03762EFE19FA}"/>
    <dgm:cxn modelId="{C928BF99-5C09-4DA3-B678-7F7EC1E6E9AA}" type="presOf" srcId="{374C99AC-3FAD-4150-AA3F-97759BD327B9}" destId="{49DAB319-5329-4E70-BE80-2C5472ABC62D}" srcOrd="0" destOrd="0" presId="urn:microsoft.com/office/officeart/2005/8/layout/process1"/>
    <dgm:cxn modelId="{9E72DF28-0770-498F-8CA4-D2B6302788AD}" type="presOf" srcId="{E55EB84D-E93D-487A-880E-03762EFE19FA}" destId="{1A702EF2-E0E6-47F9-A315-9815B5F0DF76}" srcOrd="0" destOrd="0" presId="urn:microsoft.com/office/officeart/2005/8/layout/process1"/>
    <dgm:cxn modelId="{98E7AA74-C941-4CFD-96E2-56E4F5CC5961}" type="presOf" srcId="{C996070C-C8ED-4F30-9B16-A7EA91AB8C3F}" destId="{4BD303AF-DDBF-4787-A86E-37B552D71F1B}" srcOrd="0" destOrd="0" presId="urn:microsoft.com/office/officeart/2005/8/layout/process1"/>
    <dgm:cxn modelId="{D3F1C991-BB2F-405E-A5D1-64070D6AA03F}" type="presOf" srcId="{BC21215E-B8A0-4BE5-8628-044F5D3B29DB}" destId="{3601861A-6B60-492C-AD45-7F6BF14FB299}" srcOrd="0" destOrd="0" presId="urn:microsoft.com/office/officeart/2005/8/layout/process1"/>
    <dgm:cxn modelId="{EADB5111-DCD4-4C21-B891-0F954709D4D0}" type="presOf" srcId="{E55EB84D-E93D-487A-880E-03762EFE19FA}" destId="{CA14B72C-D20F-4635-B306-6F61E2009F69}" srcOrd="1" destOrd="0" presId="urn:microsoft.com/office/officeart/2005/8/layout/process1"/>
    <dgm:cxn modelId="{A773F38C-EC9C-45F2-8462-30A2FAEDE616}" type="presParOf" srcId="{3601861A-6B60-492C-AD45-7F6BF14FB299}" destId="{49DAB319-5329-4E70-BE80-2C5472ABC62D}" srcOrd="0" destOrd="0" presId="urn:microsoft.com/office/officeart/2005/8/layout/process1"/>
    <dgm:cxn modelId="{47B51CE5-80F1-442E-9335-679BD91D13E6}" type="presParOf" srcId="{3601861A-6B60-492C-AD45-7F6BF14FB299}" destId="{1A702EF2-E0E6-47F9-A315-9815B5F0DF76}" srcOrd="1" destOrd="0" presId="urn:microsoft.com/office/officeart/2005/8/layout/process1"/>
    <dgm:cxn modelId="{56E46AE5-F5AD-4155-9719-C9348505FEEC}" type="presParOf" srcId="{1A702EF2-E0E6-47F9-A315-9815B5F0DF76}" destId="{CA14B72C-D20F-4635-B306-6F61E2009F69}" srcOrd="0" destOrd="0" presId="urn:microsoft.com/office/officeart/2005/8/layout/process1"/>
    <dgm:cxn modelId="{CC7A965E-22C4-4CFA-948D-DFC2A3F15284}" type="presParOf" srcId="{3601861A-6B60-492C-AD45-7F6BF14FB299}" destId="{4BD303AF-DDBF-4787-A86E-37B552D71F1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21215E-B8A0-4BE5-8628-044F5D3B29DB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</dgm:pt>
    <dgm:pt modelId="{374C99AC-3FAD-4150-AA3F-97759BD327B9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800" dirty="0" err="1" smtClean="0"/>
            <a:t>Shunday</a:t>
          </a:r>
          <a:r>
            <a:rPr lang="en-US" sz="1800" dirty="0" smtClean="0"/>
            <a:t> </a:t>
          </a:r>
          <a:r>
            <a:rPr lang="en-US" sz="1800" dirty="0" err="1" smtClean="0"/>
            <a:t>o‘zgarishlar</a:t>
          </a:r>
          <a:r>
            <a:rPr lang="en-US" sz="1800" dirty="0" smtClean="0"/>
            <a:t> </a:t>
          </a:r>
          <a:r>
            <a:rPr lang="en-US" sz="1800" dirty="0" err="1" smtClean="0"/>
            <a:t>bo‘lmoqdaki</a:t>
          </a:r>
          <a:r>
            <a:rPr lang="en-US" sz="1800" dirty="0" smtClean="0"/>
            <a:t>, </a:t>
          </a:r>
          <a:r>
            <a:rPr lang="en-US" sz="1800" dirty="0" err="1" smtClean="0"/>
            <a:t>aqling</a:t>
          </a:r>
          <a:r>
            <a:rPr lang="en-US" sz="1800" dirty="0" smtClean="0"/>
            <a:t> </a:t>
          </a:r>
          <a:r>
            <a:rPr lang="en-US" sz="1800" dirty="0" err="1" smtClean="0"/>
            <a:t>bovar</a:t>
          </a:r>
          <a:r>
            <a:rPr lang="en-US" sz="1800" dirty="0" smtClean="0"/>
            <a:t> </a:t>
          </a:r>
          <a:r>
            <a:rPr lang="en-US" sz="1800" dirty="0" err="1" smtClean="0"/>
            <a:t>qilmaydi</a:t>
          </a:r>
          <a:r>
            <a:rPr lang="en-US" sz="1800" dirty="0" smtClean="0"/>
            <a:t>.</a:t>
          </a:r>
          <a:endParaRPr lang="ru-RU" sz="1800" dirty="0"/>
        </a:p>
      </dgm:t>
    </dgm:pt>
    <dgm:pt modelId="{90B42CF7-3758-40CE-B1CD-79757FD18B78}" type="parTrans" cxnId="{D7511C09-F1BE-4E93-B46B-912177B8C3BE}">
      <dgm:prSet/>
      <dgm:spPr/>
      <dgm:t>
        <a:bodyPr/>
        <a:lstStyle/>
        <a:p>
          <a:endParaRPr lang="ru-RU"/>
        </a:p>
      </dgm:t>
    </dgm:pt>
    <dgm:pt modelId="{E55EB84D-E93D-487A-880E-03762EFE19FA}" type="sibTrans" cxnId="{D7511C09-F1BE-4E93-B46B-912177B8C3BE}">
      <dgm:prSet/>
      <dgm:spPr>
        <a:solidFill>
          <a:srgbClr val="CC3399"/>
        </a:solidFill>
      </dgm:spPr>
      <dgm:t>
        <a:bodyPr/>
        <a:lstStyle/>
        <a:p>
          <a:endParaRPr lang="ru-RU"/>
        </a:p>
      </dgm:t>
    </dgm:pt>
    <dgm:pt modelId="{C996070C-C8ED-4F30-9B16-A7EA91AB8C3F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err="1" smtClean="0"/>
            <a:t>Aqling</a:t>
          </a:r>
          <a:r>
            <a:rPr lang="en-US" sz="1800" dirty="0" smtClean="0"/>
            <a:t> </a:t>
          </a:r>
          <a:r>
            <a:rPr lang="en-US" sz="1800" dirty="0" err="1" smtClean="0"/>
            <a:t>bovar</a:t>
          </a:r>
          <a:r>
            <a:rPr lang="en-US" sz="1800" dirty="0" smtClean="0"/>
            <a:t> </a:t>
          </a:r>
          <a:r>
            <a:rPr lang="en-US" sz="1800" dirty="0" err="1" smtClean="0"/>
            <a:t>qilmaydigan</a:t>
          </a:r>
          <a:endParaRPr lang="ru-RU" sz="18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err="1" smtClean="0"/>
            <a:t>o‘zgarishlar</a:t>
          </a:r>
          <a:r>
            <a:rPr lang="en-US" sz="1800" dirty="0" smtClean="0"/>
            <a:t> </a:t>
          </a:r>
          <a:r>
            <a:rPr lang="en-US" sz="1800" dirty="0" err="1" smtClean="0"/>
            <a:t>bo‘lmoqda</a:t>
          </a:r>
          <a:r>
            <a:rPr lang="en-US" sz="1800" dirty="0" smtClean="0"/>
            <a:t>.</a:t>
          </a:r>
          <a:endParaRPr lang="ru-RU" sz="1800" dirty="0"/>
        </a:p>
      </dgm:t>
    </dgm:pt>
    <dgm:pt modelId="{B875E105-0A6F-4208-9F00-4EF089C5B5AB}" type="parTrans" cxnId="{22E89234-B10F-49DD-94FE-157B71519473}">
      <dgm:prSet/>
      <dgm:spPr/>
      <dgm:t>
        <a:bodyPr/>
        <a:lstStyle/>
        <a:p>
          <a:endParaRPr lang="ru-RU"/>
        </a:p>
      </dgm:t>
    </dgm:pt>
    <dgm:pt modelId="{49B22CC3-520F-4F1E-8CB8-BED097065CD0}" type="sibTrans" cxnId="{22E89234-B10F-49DD-94FE-157B71519473}">
      <dgm:prSet/>
      <dgm:spPr/>
      <dgm:t>
        <a:bodyPr/>
        <a:lstStyle/>
        <a:p>
          <a:endParaRPr lang="ru-RU"/>
        </a:p>
      </dgm:t>
    </dgm:pt>
    <dgm:pt modelId="{3601861A-6B60-492C-AD45-7F6BF14FB299}" type="pres">
      <dgm:prSet presAssocID="{BC21215E-B8A0-4BE5-8628-044F5D3B29DB}" presName="Name0" presStyleCnt="0">
        <dgm:presLayoutVars>
          <dgm:dir/>
          <dgm:resizeHandles val="exact"/>
        </dgm:presLayoutVars>
      </dgm:prSet>
      <dgm:spPr/>
    </dgm:pt>
    <dgm:pt modelId="{49DAB319-5329-4E70-BE80-2C5472ABC62D}" type="pres">
      <dgm:prSet presAssocID="{374C99AC-3FAD-4150-AA3F-97759BD327B9}" presName="node" presStyleLbl="node1" presStyleIdx="0" presStyleCnt="2" custScaleX="128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02EF2-E0E6-47F9-A315-9815B5F0DF76}" type="pres">
      <dgm:prSet presAssocID="{E55EB84D-E93D-487A-880E-03762EFE19F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CA14B72C-D20F-4635-B306-6F61E2009F69}" type="pres">
      <dgm:prSet presAssocID="{E55EB84D-E93D-487A-880E-03762EFE19F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BD303AF-DDBF-4787-A86E-37B552D71F1B}" type="pres">
      <dgm:prSet presAssocID="{C996070C-C8ED-4F30-9B16-A7EA91AB8C3F}" presName="node" presStyleLbl="node1" presStyleIdx="1" presStyleCnt="2" custScaleX="126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A9E115-D56B-417E-8207-B862AFAEE847}" type="presOf" srcId="{E55EB84D-E93D-487A-880E-03762EFE19FA}" destId="{1A702EF2-E0E6-47F9-A315-9815B5F0DF76}" srcOrd="0" destOrd="0" presId="urn:microsoft.com/office/officeart/2005/8/layout/process1"/>
    <dgm:cxn modelId="{22E89234-B10F-49DD-94FE-157B71519473}" srcId="{BC21215E-B8A0-4BE5-8628-044F5D3B29DB}" destId="{C996070C-C8ED-4F30-9B16-A7EA91AB8C3F}" srcOrd="1" destOrd="0" parTransId="{B875E105-0A6F-4208-9F00-4EF089C5B5AB}" sibTransId="{49B22CC3-520F-4F1E-8CB8-BED097065CD0}"/>
    <dgm:cxn modelId="{ACF607A4-0854-4003-83F2-00D8016D7985}" type="presOf" srcId="{BC21215E-B8A0-4BE5-8628-044F5D3B29DB}" destId="{3601861A-6B60-492C-AD45-7F6BF14FB299}" srcOrd="0" destOrd="0" presId="urn:microsoft.com/office/officeart/2005/8/layout/process1"/>
    <dgm:cxn modelId="{4149D70E-42FA-4C2A-94B4-E4A78F73D44F}" type="presOf" srcId="{374C99AC-3FAD-4150-AA3F-97759BD327B9}" destId="{49DAB319-5329-4E70-BE80-2C5472ABC62D}" srcOrd="0" destOrd="0" presId="urn:microsoft.com/office/officeart/2005/8/layout/process1"/>
    <dgm:cxn modelId="{D3EA15C3-8C62-4DCC-9A6B-9035FEC95154}" type="presOf" srcId="{C996070C-C8ED-4F30-9B16-A7EA91AB8C3F}" destId="{4BD303AF-DDBF-4787-A86E-37B552D71F1B}" srcOrd="0" destOrd="0" presId="urn:microsoft.com/office/officeart/2005/8/layout/process1"/>
    <dgm:cxn modelId="{0E706240-97EB-4A63-88A9-6C412E84A314}" type="presOf" srcId="{E55EB84D-E93D-487A-880E-03762EFE19FA}" destId="{CA14B72C-D20F-4635-B306-6F61E2009F69}" srcOrd="1" destOrd="0" presId="urn:microsoft.com/office/officeart/2005/8/layout/process1"/>
    <dgm:cxn modelId="{D7511C09-F1BE-4E93-B46B-912177B8C3BE}" srcId="{BC21215E-B8A0-4BE5-8628-044F5D3B29DB}" destId="{374C99AC-3FAD-4150-AA3F-97759BD327B9}" srcOrd="0" destOrd="0" parTransId="{90B42CF7-3758-40CE-B1CD-79757FD18B78}" sibTransId="{E55EB84D-E93D-487A-880E-03762EFE19FA}"/>
    <dgm:cxn modelId="{5F9FCC83-7F84-4BE6-8BE4-07553B67F599}" type="presParOf" srcId="{3601861A-6B60-492C-AD45-7F6BF14FB299}" destId="{49DAB319-5329-4E70-BE80-2C5472ABC62D}" srcOrd="0" destOrd="0" presId="urn:microsoft.com/office/officeart/2005/8/layout/process1"/>
    <dgm:cxn modelId="{646FBE3E-E8DB-43E6-B25F-F67E8D00CCEB}" type="presParOf" srcId="{3601861A-6B60-492C-AD45-7F6BF14FB299}" destId="{1A702EF2-E0E6-47F9-A315-9815B5F0DF76}" srcOrd="1" destOrd="0" presId="urn:microsoft.com/office/officeart/2005/8/layout/process1"/>
    <dgm:cxn modelId="{4419EF52-0F1B-4F0B-ABEB-6379CAD032AE}" type="presParOf" srcId="{1A702EF2-E0E6-47F9-A315-9815B5F0DF76}" destId="{CA14B72C-D20F-4635-B306-6F61E2009F69}" srcOrd="0" destOrd="0" presId="urn:microsoft.com/office/officeart/2005/8/layout/process1"/>
    <dgm:cxn modelId="{C354BA29-3332-4FEF-87F9-F98ADC2BB96A}" type="presParOf" srcId="{3601861A-6B60-492C-AD45-7F6BF14FB299}" destId="{4BD303AF-DDBF-4787-A86E-37B552D71F1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31606" y="1115259"/>
            <a:ext cx="3392235" cy="1060525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>
              <a:spcAft>
                <a:spcPts val="1200"/>
              </a:spcAft>
            </a:pPr>
            <a:r>
              <a:rPr lang="nn-NO" sz="2400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</a:rPr>
              <a:t>   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Ko‘rsatish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smtClean="0">
                <a:solidFill>
                  <a:srgbClr val="002060"/>
                </a:solidFill>
                <a:latin typeface="Arial"/>
                <a:cs typeface="Arial"/>
              </a:rPr>
              <a:t>olmoshli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ergashgan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qo‘shma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gaplar</a:t>
            </a:r>
            <a:endParaRPr lang="nn-NO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38214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571913" y="215889"/>
            <a:ext cx="936104" cy="54006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571912" y="227772"/>
            <a:ext cx="936105" cy="52817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676346" y="327441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57" y="1151992"/>
            <a:ext cx="1584176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503461" y="2376128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21" y="575928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</a:rPr>
              <a:t>Umidimiz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shu</a:t>
            </a:r>
            <a:r>
              <a:rPr lang="en-US" sz="1800" dirty="0" err="1">
                <a:solidFill>
                  <a:srgbClr val="000000"/>
                </a:solidFill>
              </a:rPr>
              <a:t>ki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Sizlar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baxtli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bo‘linglar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1600" dirty="0" err="1">
                <a:solidFill>
                  <a:schemeClr val="tx1"/>
                </a:solidFill>
              </a:rPr>
              <a:t>Ko‘rsatish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olmoshi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yordamida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ergashgan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qo‘shma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</a:t>
            </a:r>
            <a:endParaRPr lang="nn-NO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21" y="1908076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00FF"/>
                </a:solidFill>
              </a:rPr>
              <a:t>Shu</a:t>
            </a:r>
            <a:r>
              <a:rPr lang="en-US" sz="1800" dirty="0" err="1" smtClean="0">
                <a:solidFill>
                  <a:srgbClr val="000000"/>
                </a:solidFill>
              </a:rPr>
              <a:t>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yashaylikki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hamma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havas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qilsin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421" y="971972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</a:rPr>
              <a:t>Umidimiz</a:t>
            </a:r>
            <a:r>
              <a:rPr lang="en-US" sz="1800" dirty="0" smtClean="0">
                <a:solidFill>
                  <a:srgbClr val="000000"/>
                </a:solidFill>
              </a:rPr>
              <a:t> – </a:t>
            </a:r>
            <a:r>
              <a:rPr lang="en-US" sz="1800" b="1" dirty="0" err="1" smtClean="0">
                <a:solidFill>
                  <a:srgbClr val="0000FF"/>
                </a:solidFill>
              </a:rPr>
              <a:t>Sizlar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baxtli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</a:rPr>
              <a:t>bo‘lishingiz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7637" y="1151992"/>
            <a:ext cx="2868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⁼⁼⁼⁼⁼⁼⁼⁼⁼⁼⁼⁼⁼⁼⁼⁼⁼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⁼⁼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⁼⁼⁼⁼⁼⁼⁼⁼⁼⁼⁼⁼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17" y="1404020"/>
            <a:ext cx="5508612" cy="369332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err="1" smtClean="0">
                <a:solidFill>
                  <a:srgbClr val="000000"/>
                </a:solidFill>
              </a:rPr>
              <a:t>Kesim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ergash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gapli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1800" b="1" i="1" dirty="0" smtClean="0">
                <a:solidFill>
                  <a:srgbClr val="000000"/>
                </a:solidFill>
              </a:rPr>
              <a:t> gap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426" y="2304120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00FF"/>
                </a:solidFill>
              </a:rPr>
              <a:t>Hamma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havas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</a:rPr>
              <a:t>qilguday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yashaylik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521" y="237612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……….………….……..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417" y="2736168"/>
            <a:ext cx="5508612" cy="369332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err="1" smtClean="0">
                <a:solidFill>
                  <a:srgbClr val="000000"/>
                </a:solidFill>
              </a:rPr>
              <a:t>Hol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ergash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gapli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1800" b="1" i="1" dirty="0" smtClean="0">
                <a:solidFill>
                  <a:srgbClr val="000000"/>
                </a:solidFill>
              </a:rPr>
              <a:t> gap</a:t>
            </a:r>
          </a:p>
        </p:txBody>
      </p:sp>
    </p:spTree>
    <p:extLst>
      <p:ext uri="{BB962C8B-B14F-4D97-AF65-F5344CB8AC3E}">
        <p14:creationId xmlns:p14="http://schemas.microsoft.com/office/powerpoint/2010/main" val="35143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/>
      <p:bldP spid="11" grpId="0" animBg="1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21" y="467916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</a:t>
            </a:r>
            <a:r>
              <a:rPr lang="en-US" sz="1800" dirty="0" err="1" smtClean="0">
                <a:solidFill>
                  <a:srgbClr val="000000"/>
                </a:solidFill>
              </a:rPr>
              <a:t>Ba’zan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bosh gap </a:t>
            </a:r>
            <a:r>
              <a:rPr lang="en-US" sz="1800" dirty="0" err="1">
                <a:solidFill>
                  <a:srgbClr val="000000"/>
                </a:solidFill>
              </a:rPr>
              <a:t>tarkibidagi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ko‘rsatish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olmoshi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tushib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qoladi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qo‘llanmaydi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Bunda</a:t>
            </a:r>
            <a:r>
              <a:rPr lang="en-US" sz="1800" dirty="0">
                <a:solidFill>
                  <a:srgbClr val="000000"/>
                </a:solidFill>
              </a:rPr>
              <a:t> gap </a:t>
            </a:r>
            <a:r>
              <a:rPr lang="en-US" sz="1800" dirty="0" err="1" smtClean="0">
                <a:solidFill>
                  <a:srgbClr val="000000"/>
                </a:solidFill>
              </a:rPr>
              <a:t>mazmuniga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qarab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tiklash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mumkin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1600" dirty="0" err="1">
                <a:solidFill>
                  <a:schemeClr val="tx1"/>
                </a:solidFill>
              </a:rPr>
              <a:t>Ko‘rsatish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olmoshi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yordamida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ergashgan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qo‘shma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</a:t>
            </a:r>
            <a:endParaRPr lang="nn-NO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98229408"/>
              </p:ext>
            </p:extLst>
          </p:nvPr>
        </p:nvGraphicFramePr>
        <p:xfrm>
          <a:off x="143421" y="1332012"/>
          <a:ext cx="5508612" cy="180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12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113-mashq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613673"/>
            <a:ext cx="5472607" cy="646331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v-SE" sz="1800" dirty="0">
                <a:solidFill>
                  <a:srgbClr val="000000"/>
                </a:solidFill>
              </a:rPr>
              <a:t>1. Shunday odamlar borki, ular bilan gaplashib bahra olasan.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Куб 1"/>
          <p:cNvSpPr/>
          <p:nvPr/>
        </p:nvSpPr>
        <p:spPr>
          <a:xfrm>
            <a:off x="143421" y="1548036"/>
            <a:ext cx="5436604" cy="715357"/>
          </a:xfrm>
          <a:prstGeom prst="cub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00" b="1" dirty="0" smtClean="0">
                <a:solidFill>
                  <a:srgbClr val="0000FF"/>
                </a:solidFill>
              </a:rPr>
              <a:t>Gaplashib </a:t>
            </a:r>
            <a:r>
              <a:rPr lang="sv-SE" sz="1800" b="1" dirty="0">
                <a:solidFill>
                  <a:srgbClr val="0000FF"/>
                </a:solidFill>
              </a:rPr>
              <a:t>bahra </a:t>
            </a:r>
            <a:r>
              <a:rPr lang="sv-SE" sz="1800" b="1" dirty="0" smtClean="0">
                <a:solidFill>
                  <a:srgbClr val="0000FF"/>
                </a:solidFill>
              </a:rPr>
              <a:t>oladigan </a:t>
            </a:r>
            <a:r>
              <a:rPr lang="sv-SE" sz="1800" dirty="0" smtClean="0">
                <a:solidFill>
                  <a:srgbClr val="000000"/>
                </a:solidFill>
              </a:rPr>
              <a:t>odamlar bor.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31453" y="2633926"/>
            <a:ext cx="4860540" cy="390274"/>
          </a:xfrm>
          <a:prstGeom prst="wedgeRoundRectCallout">
            <a:avLst>
              <a:gd name="adj1" fmla="val -261"/>
              <a:gd name="adj2" fmla="val -83532"/>
              <a:gd name="adj3" fmla="val 16667"/>
            </a:avLst>
          </a:prstGeom>
          <a:solidFill>
            <a:srgbClr val="FF8FFF"/>
          </a:solidFill>
          <a:ln>
            <a:solidFill>
              <a:srgbClr val="CC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Aniqlovchi</a:t>
            </a:r>
            <a:r>
              <a:rPr lang="en-US" sz="1800" dirty="0" smtClean="0"/>
              <a:t> </a:t>
            </a:r>
            <a:r>
              <a:rPr lang="en-US" sz="1800" dirty="0" err="1" smtClean="0"/>
              <a:t>ergash</a:t>
            </a:r>
            <a:r>
              <a:rPr lang="en-US" sz="1800" dirty="0" smtClean="0"/>
              <a:t> </a:t>
            </a:r>
            <a:r>
              <a:rPr lang="en-US" sz="1800" dirty="0" err="1" smtClean="0"/>
              <a:t>gapli</a:t>
            </a:r>
            <a:r>
              <a:rPr lang="en-US" sz="1800" dirty="0" smtClean="0"/>
              <a:t> </a:t>
            </a:r>
            <a:r>
              <a:rPr lang="en-US" sz="1800" dirty="0" err="1" smtClean="0"/>
              <a:t>qo‘shma</a:t>
            </a:r>
            <a:r>
              <a:rPr lang="en-US" sz="1800" dirty="0" smtClean="0"/>
              <a:t> gap</a:t>
            </a:r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477" y="1905714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⁓⁓⁓⁓⁓⁓⁓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⁓⁓⁓⁓⁓⁓⁓⁓⁓⁓⁓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38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2" grpId="0" animBg="1"/>
      <p:bldP spid="7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113-mashq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613673"/>
            <a:ext cx="5472607" cy="646331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</a:rPr>
              <a:t>2. </a:t>
            </a:r>
            <a:r>
              <a:rPr lang="en-US" sz="1800" dirty="0" err="1">
                <a:solidFill>
                  <a:srgbClr val="000000"/>
                </a:solidFill>
              </a:rPr>
              <a:t>Shunga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ishonchim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komilki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qasd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qilganlar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albatta</a:t>
            </a:r>
            <a:r>
              <a:rPr lang="en-US" sz="1800" dirty="0">
                <a:solidFill>
                  <a:srgbClr val="000000"/>
                </a:solidFill>
              </a:rPr>
              <a:t>, past </a:t>
            </a:r>
            <a:r>
              <a:rPr lang="en-US" sz="1800" dirty="0" err="1">
                <a:solidFill>
                  <a:srgbClr val="000000"/>
                </a:solidFill>
              </a:rPr>
              <a:t>bo‘ladi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Куб 1"/>
          <p:cNvSpPr/>
          <p:nvPr/>
        </p:nvSpPr>
        <p:spPr>
          <a:xfrm>
            <a:off x="143421" y="1548036"/>
            <a:ext cx="5436604" cy="715357"/>
          </a:xfrm>
          <a:prstGeom prst="cube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 smtClean="0">
                <a:solidFill>
                  <a:srgbClr val="0000FF"/>
                </a:solidFill>
              </a:rPr>
              <a:t>Qasd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</a:rPr>
              <a:t>qilganlar</a:t>
            </a:r>
            <a:r>
              <a:rPr lang="en-US" sz="1800" b="1" dirty="0" smtClean="0">
                <a:solidFill>
                  <a:srgbClr val="0000FF"/>
                </a:solidFill>
              </a:rPr>
              <a:t> past </a:t>
            </a:r>
            <a:r>
              <a:rPr lang="en-US" sz="1800" b="1" dirty="0" err="1" smtClean="0">
                <a:solidFill>
                  <a:srgbClr val="0000FF"/>
                </a:solidFill>
              </a:rPr>
              <a:t>bo‘lishiga</a:t>
            </a:r>
            <a:r>
              <a:rPr lang="en-US" sz="1800" dirty="0" smtClean="0"/>
              <a:t> </a:t>
            </a:r>
            <a:r>
              <a:rPr lang="en-US" sz="1800" dirty="0" err="1"/>
              <a:t>ishonchim</a:t>
            </a:r>
            <a:r>
              <a:rPr lang="en-US" sz="1800" dirty="0"/>
              <a:t> </a:t>
            </a:r>
            <a:r>
              <a:rPr lang="en-US" sz="1800" dirty="0" err="1" smtClean="0"/>
              <a:t>komil</a:t>
            </a:r>
            <a:r>
              <a:rPr lang="en-US" sz="1800" dirty="0" smtClean="0"/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31453" y="2633926"/>
            <a:ext cx="4860540" cy="390274"/>
          </a:xfrm>
          <a:prstGeom prst="wedgeRoundRectCallout">
            <a:avLst>
              <a:gd name="adj1" fmla="val -261"/>
              <a:gd name="adj2" fmla="val -83532"/>
              <a:gd name="adj3" fmla="val 16667"/>
            </a:avLst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To‘ldiruvchi</a:t>
            </a:r>
            <a:r>
              <a:rPr lang="en-US" sz="1800" dirty="0" smtClean="0"/>
              <a:t> </a:t>
            </a:r>
            <a:r>
              <a:rPr lang="en-US" sz="1800" dirty="0" err="1" smtClean="0"/>
              <a:t>ergash</a:t>
            </a:r>
            <a:r>
              <a:rPr lang="en-US" sz="1800" dirty="0" smtClean="0"/>
              <a:t> </a:t>
            </a:r>
            <a:r>
              <a:rPr lang="en-US" sz="1800" dirty="0" err="1" smtClean="0"/>
              <a:t>gapli</a:t>
            </a:r>
            <a:r>
              <a:rPr lang="en-US" sz="1800" dirty="0" smtClean="0"/>
              <a:t> </a:t>
            </a:r>
            <a:r>
              <a:rPr lang="en-US" sz="1800" dirty="0" err="1" smtClean="0"/>
              <a:t>qo‘shma</a:t>
            </a:r>
            <a:r>
              <a:rPr lang="en-US" sz="1800" dirty="0" smtClean="0"/>
              <a:t> gap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29981" y="193478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- - - - - - - - - - - - - - - - - - - - - - - - 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84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2" grpId="0" animBg="1"/>
      <p:bldP spid="7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113-mashq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613673"/>
            <a:ext cx="5472607" cy="369332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5. </a:t>
            </a:r>
            <a:r>
              <a:rPr lang="en-US" sz="1800" dirty="0" err="1" smtClean="0">
                <a:solidFill>
                  <a:srgbClr val="000000"/>
                </a:solidFill>
              </a:rPr>
              <a:t>Odam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borki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odamlarning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naqshidir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Куб 1"/>
          <p:cNvSpPr/>
          <p:nvPr/>
        </p:nvSpPr>
        <p:spPr>
          <a:xfrm>
            <a:off x="143421" y="1404020"/>
            <a:ext cx="5436604" cy="715357"/>
          </a:xfrm>
          <a:prstGeom prst="cube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0FF"/>
                </a:solidFill>
              </a:rPr>
              <a:t>Odamlarning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</a:rPr>
              <a:t>naqshi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</a:rPr>
              <a:t>bo‘lgan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/>
              <a:t>odamlar</a:t>
            </a:r>
            <a:r>
              <a:rPr lang="en-US" sz="1800" dirty="0" smtClean="0"/>
              <a:t> bor.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31453" y="2489910"/>
            <a:ext cx="4860540" cy="390274"/>
          </a:xfrm>
          <a:prstGeom prst="wedgeRoundRectCallout">
            <a:avLst>
              <a:gd name="adj1" fmla="val -261"/>
              <a:gd name="adj2" fmla="val -8353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Aniqlovchi</a:t>
            </a:r>
            <a:r>
              <a:rPr lang="en-US" sz="1800" dirty="0" smtClean="0"/>
              <a:t> </a:t>
            </a:r>
            <a:r>
              <a:rPr lang="en-US" sz="1800" dirty="0" err="1" smtClean="0"/>
              <a:t>ergash</a:t>
            </a:r>
            <a:r>
              <a:rPr lang="en-US" sz="1800" dirty="0" smtClean="0"/>
              <a:t> </a:t>
            </a:r>
            <a:r>
              <a:rPr lang="en-US" sz="1800" dirty="0" err="1" smtClean="0"/>
              <a:t>gapli</a:t>
            </a:r>
            <a:r>
              <a:rPr lang="en-US" sz="1800" dirty="0" smtClean="0"/>
              <a:t> </a:t>
            </a:r>
            <a:r>
              <a:rPr lang="en-US" sz="1800" dirty="0" err="1" smtClean="0"/>
              <a:t>qo‘shma</a:t>
            </a:r>
            <a:r>
              <a:rPr lang="en-US" sz="1800" dirty="0" smtClean="0"/>
              <a:t> gap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67457" y="1761698"/>
            <a:ext cx="330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⁓⁓⁓⁓⁓⁓⁓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⁓⁓⁓⁓⁓⁓⁓⁓⁓⁓⁓⁓⁓⁓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93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2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114-mashq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638644"/>
            <a:ext cx="5472607" cy="369332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1. </a:t>
            </a:r>
            <a:r>
              <a:rPr lang="en-US" sz="1800" dirty="0" err="1" smtClean="0">
                <a:solidFill>
                  <a:srgbClr val="000000"/>
                </a:solidFill>
              </a:rPr>
              <a:t>Shuni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bilingki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aql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odob</a:t>
            </a:r>
            <a:r>
              <a:rPr lang="en-US" sz="1800" dirty="0" smtClean="0">
                <a:solidFill>
                  <a:srgbClr val="000000"/>
                </a:solidFill>
              </a:rPr>
              <a:t> – </a:t>
            </a:r>
            <a:r>
              <a:rPr lang="en-US" sz="1800" dirty="0" err="1" smtClean="0">
                <a:solidFill>
                  <a:srgbClr val="000000"/>
                </a:solidFill>
              </a:rPr>
              <a:t>jism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jon.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437" y="1336658"/>
            <a:ext cx="5220580" cy="60742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00FF"/>
                </a:solidFill>
              </a:rPr>
              <a:t>A</a:t>
            </a:r>
            <a:r>
              <a:rPr lang="en-US" sz="1800" b="1" dirty="0" err="1" smtClean="0">
                <a:solidFill>
                  <a:srgbClr val="0000FF"/>
                </a:solidFill>
              </a:rPr>
              <a:t>ql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bilan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odob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jism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bilan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</a:rPr>
              <a:t>jon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</a:rPr>
              <a:t>ekanligini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biling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441" y="1610752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- - - - - - - - - - - - - - - - - - - - - - - -</a:t>
            </a:r>
            <a:r>
              <a:rPr lang="en-US" sz="1800" dirty="0">
                <a:solidFill>
                  <a:srgbClr val="000000"/>
                </a:solidFill>
              </a:rPr>
              <a:t> - </a:t>
            </a:r>
            <a:r>
              <a:rPr lang="en-US" sz="1800" dirty="0" smtClean="0">
                <a:solidFill>
                  <a:srgbClr val="000000"/>
                </a:solidFill>
              </a:rPr>
              <a:t>-</a:t>
            </a:r>
            <a:r>
              <a:rPr lang="en-US" sz="1800" dirty="0">
                <a:solidFill>
                  <a:srgbClr val="000000"/>
                </a:solidFill>
              </a:rPr>
              <a:t> - </a:t>
            </a:r>
            <a:r>
              <a:rPr lang="en-US" sz="1800" dirty="0" smtClean="0">
                <a:solidFill>
                  <a:srgbClr val="000000"/>
                </a:solidFill>
              </a:rPr>
              <a:t>-</a:t>
            </a:r>
            <a:r>
              <a:rPr lang="en-US" sz="1800" dirty="0">
                <a:solidFill>
                  <a:srgbClr val="000000"/>
                </a:solidFill>
              </a:rPr>
              <a:t> - - -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1871613" y="2316062"/>
            <a:ext cx="3744416" cy="672134"/>
          </a:xfrm>
          <a:prstGeom prst="wedgeEllipseCallout">
            <a:avLst>
              <a:gd name="adj1" fmla="val -42783"/>
              <a:gd name="adj2" fmla="val -74943"/>
            </a:avLst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/>
          </a:p>
          <a:p>
            <a:pPr algn="ctr"/>
            <a:r>
              <a:rPr lang="en-US" sz="1800" dirty="0" err="1" smtClean="0"/>
              <a:t>To‘ldiruvchi</a:t>
            </a:r>
            <a:r>
              <a:rPr lang="en-US" sz="1800" dirty="0" smtClean="0"/>
              <a:t> </a:t>
            </a:r>
            <a:r>
              <a:rPr lang="en-US" sz="1800" dirty="0" err="1"/>
              <a:t>ergash</a:t>
            </a:r>
            <a:r>
              <a:rPr lang="en-US" sz="1800" dirty="0"/>
              <a:t> </a:t>
            </a:r>
            <a:r>
              <a:rPr lang="en-US" sz="1800" dirty="0" err="1"/>
              <a:t>gapli</a:t>
            </a:r>
            <a:r>
              <a:rPr lang="en-US" sz="1800" dirty="0"/>
              <a:t> </a:t>
            </a:r>
            <a:r>
              <a:rPr lang="en-US" sz="1800" dirty="0" err="1"/>
              <a:t>qo‘shma</a:t>
            </a:r>
            <a:r>
              <a:rPr lang="en-US" sz="1800" dirty="0"/>
              <a:t> gap</a:t>
            </a:r>
            <a:endParaRPr lang="ru-RU" sz="1800" dirty="0"/>
          </a:p>
          <a:p>
            <a:pPr algn="ctr"/>
            <a:endParaRPr lang="ru-RU" sz="1600" dirty="0"/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1979528"/>
            <a:ext cx="1559163" cy="116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84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115-mashq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22654863"/>
              </p:ext>
            </p:extLst>
          </p:nvPr>
        </p:nvGraphicFramePr>
        <p:xfrm>
          <a:off x="251433" y="693727"/>
          <a:ext cx="5220580" cy="74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54049505"/>
              </p:ext>
            </p:extLst>
          </p:nvPr>
        </p:nvGraphicFramePr>
        <p:xfrm>
          <a:off x="215429" y="1800064"/>
          <a:ext cx="5220580" cy="104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46255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2" grpId="0">
        <p:bldAsOne/>
      </p:bldGraphic>
      <p:bldGraphic spid="11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Savol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25" y="539924"/>
            <a:ext cx="5400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1. </a:t>
            </a:r>
            <a:r>
              <a:rPr lang="en-US" sz="1800" dirty="0" err="1" smtClean="0">
                <a:solidFill>
                  <a:srgbClr val="000000"/>
                </a:solidFill>
              </a:rPr>
              <a:t>Ko‘rsatish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olmoshlari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qaysi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tarkibida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qo‘llanadi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2. Bosh </a:t>
            </a:r>
            <a:r>
              <a:rPr lang="en-US" sz="1800" dirty="0">
                <a:solidFill>
                  <a:srgbClr val="000000"/>
                </a:solidFill>
              </a:rPr>
              <a:t>gap </a:t>
            </a:r>
            <a:r>
              <a:rPr lang="en-US" sz="1800" dirty="0" err="1">
                <a:solidFill>
                  <a:srgbClr val="000000"/>
                </a:solidFill>
              </a:rPr>
              <a:t>tarkibida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ko‘rsatish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olmoshlari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ishtirok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etganda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uning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kesimi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qanday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shaklda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bo‘ladi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</a:rPr>
              <a:t>3. </a:t>
            </a:r>
            <a:r>
              <a:rPr lang="en-US" sz="1800" b="1" i="1" dirty="0">
                <a:solidFill>
                  <a:srgbClr val="0070C0"/>
                </a:solidFill>
              </a:rPr>
              <a:t>-</a:t>
            </a:r>
            <a:r>
              <a:rPr lang="en-US" sz="1800" b="1" i="1" dirty="0" err="1">
                <a:solidFill>
                  <a:srgbClr val="0070C0"/>
                </a:solidFill>
              </a:rPr>
              <a:t>ki</a:t>
            </a:r>
            <a:r>
              <a:rPr lang="en-US" sz="1800" b="1" i="1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yuklamasining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vazifalari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haqida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gapiring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2" y="2011725"/>
            <a:ext cx="929286" cy="1040347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5" y="2016137"/>
            <a:ext cx="828092" cy="104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5" y="585798"/>
            <a:ext cx="5436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smtClean="0">
                <a:solidFill>
                  <a:srgbClr val="000000"/>
                </a:solidFill>
              </a:rPr>
              <a:t>     117-mashq.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Bosh gap </a:t>
            </a:r>
            <a:r>
              <a:rPr lang="en-US" sz="1800" dirty="0" err="1">
                <a:solidFill>
                  <a:srgbClr val="000000"/>
                </a:solidFill>
              </a:rPr>
              <a:t>tarkibida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ko‘rsatish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olmoshi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ishtirok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etgan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to‘rtta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qo‘shma</a:t>
            </a:r>
            <a:r>
              <a:rPr lang="en-US" sz="1800" dirty="0">
                <a:solidFill>
                  <a:srgbClr val="000000"/>
                </a:solidFill>
              </a:rPr>
              <a:t> gap </a:t>
            </a:r>
            <a:r>
              <a:rPr lang="en-US" sz="1800" dirty="0" err="1">
                <a:solidFill>
                  <a:srgbClr val="000000"/>
                </a:solidFill>
              </a:rPr>
              <a:t>yozing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Ularning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birida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ko‘rsatish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olmoshi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xilma-xil</a:t>
            </a:r>
            <a:r>
              <a:rPr lang="en-US" sz="1800" dirty="0">
                <a:solidFill>
                  <a:srgbClr val="000000"/>
                </a:solidFill>
              </a:rPr>
              <a:t> gap </a:t>
            </a:r>
            <a:r>
              <a:rPr lang="en-US" sz="1800" dirty="0" err="1">
                <a:solidFill>
                  <a:srgbClr val="000000"/>
                </a:solidFill>
              </a:rPr>
              <a:t>bo‘lagi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vazifasida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kelsin</a:t>
            </a:r>
            <a:r>
              <a:rPr lang="en-US" sz="1800" dirty="0">
                <a:solidFill>
                  <a:srgbClr val="000000"/>
                </a:solidFill>
              </a:rPr>
              <a:t>. Bu </a:t>
            </a:r>
            <a:r>
              <a:rPr lang="en-US" sz="1800" dirty="0" err="1">
                <a:solidFill>
                  <a:srgbClr val="000000"/>
                </a:solidFill>
              </a:rPr>
              <a:t>gaplarni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sodda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gaplarga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aylantiring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ru-RU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5" b="6244"/>
          <a:stretch/>
        </p:blipFill>
        <p:spPr>
          <a:xfrm>
            <a:off x="3635809" y="1736255"/>
            <a:ext cx="1872208" cy="13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qo‘shimcha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5" y="638644"/>
            <a:ext cx="543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     </a:t>
            </a:r>
            <a:r>
              <a:rPr lang="en-US" sz="1800" b="1" dirty="0" err="1" smtClean="0">
                <a:solidFill>
                  <a:srgbClr val="000000"/>
                </a:solidFill>
              </a:rPr>
              <a:t>Yaqin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insoningizga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tilak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yozing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  <a:endParaRPr lang="ru-RU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67" y="611932"/>
            <a:ext cx="341568" cy="423907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8" y="1079984"/>
            <a:ext cx="2780353" cy="198022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49" y="1272201"/>
            <a:ext cx="252028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97867" y="1288772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Edwardian Script ITC" pitchFamily="66" charset="0"/>
              </a:rPr>
              <a:t>Shuni</a:t>
            </a:r>
            <a:r>
              <a:rPr lang="en-US" sz="1800" dirty="0">
                <a:solidFill>
                  <a:srgbClr val="000000"/>
                </a:solidFill>
                <a:latin typeface="Edwardian Script ITC" pitchFamily="66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Edwardian Script ITC" pitchFamily="66" charset="0"/>
              </a:rPr>
              <a:t>tilaymanki</a:t>
            </a:r>
            <a:r>
              <a:rPr lang="en-US" sz="1800" dirty="0" smtClean="0">
                <a:solidFill>
                  <a:srgbClr val="000000"/>
                </a:solidFill>
                <a:latin typeface="Edwardian Script ITC" pitchFamily="66" charset="0"/>
              </a:rPr>
              <a:t>,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Mustahkamlash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417" y="539924"/>
            <a:ext cx="46445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i="1" dirty="0" err="1">
                <a:solidFill>
                  <a:srgbClr val="000000"/>
                </a:solidFill>
              </a:rPr>
              <a:t>Terlab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ishla</a:t>
            </a:r>
            <a:r>
              <a:rPr lang="en-US" sz="1800" b="1" i="1" u="sng" dirty="0" err="1">
                <a:solidFill>
                  <a:srgbClr val="0000FF"/>
                </a:solidFill>
              </a:rPr>
              <a:t>sa</a:t>
            </a:r>
            <a:r>
              <a:rPr lang="en-US" sz="1800" i="1" dirty="0" err="1">
                <a:solidFill>
                  <a:srgbClr val="000000"/>
                </a:solidFill>
              </a:rPr>
              <a:t>ng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>
                <a:solidFill>
                  <a:srgbClr val="000000"/>
                </a:solidFill>
              </a:rPr>
              <a:t>to‘yib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yeysan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800" i="1" dirty="0" err="1">
                <a:solidFill>
                  <a:srgbClr val="000000"/>
                </a:solidFill>
              </a:rPr>
              <a:t>Uydan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izla</a:t>
            </a:r>
            <a:r>
              <a:rPr lang="en-US" sz="1800" b="1" i="1" u="sng" dirty="0" err="1">
                <a:solidFill>
                  <a:srgbClr val="0000FF"/>
                </a:solidFill>
              </a:rPr>
              <a:t>sa</a:t>
            </a:r>
            <a:r>
              <a:rPr lang="en-US" sz="1800" i="1" dirty="0" err="1">
                <a:solidFill>
                  <a:srgbClr val="000000"/>
                </a:solidFill>
              </a:rPr>
              <a:t>m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>
                <a:solidFill>
                  <a:srgbClr val="000000"/>
                </a:solidFill>
              </a:rPr>
              <a:t>ko‘chadan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chiqdi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800" i="1" dirty="0" err="1">
                <a:solidFill>
                  <a:srgbClr val="000000"/>
                </a:solidFill>
              </a:rPr>
              <a:t>Kechga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yaqin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qayt</a:t>
            </a:r>
            <a:r>
              <a:rPr lang="en-US" sz="1800" b="1" i="1" u="sng" dirty="0" err="1">
                <a:solidFill>
                  <a:srgbClr val="0000FF"/>
                </a:solidFill>
              </a:rPr>
              <a:t>sa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>
                <a:solidFill>
                  <a:srgbClr val="000000"/>
                </a:solidFill>
              </a:rPr>
              <a:t>uyda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bu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ahvol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800" i="1" dirty="0">
                <a:solidFill>
                  <a:srgbClr val="000000"/>
                </a:solidFill>
              </a:rPr>
              <a:t>Ota </a:t>
            </a:r>
            <a:r>
              <a:rPr lang="en-US" sz="1800" i="1" dirty="0" err="1">
                <a:solidFill>
                  <a:srgbClr val="000000"/>
                </a:solidFill>
              </a:rPr>
              <a:t>g‘ayratli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bo‘l</a:t>
            </a:r>
            <a:r>
              <a:rPr lang="en-US" sz="1800" b="1" i="1" u="sng" dirty="0" err="1">
                <a:solidFill>
                  <a:srgbClr val="0000FF"/>
                </a:solidFill>
              </a:rPr>
              <a:t>sa</a:t>
            </a:r>
            <a:r>
              <a:rPr lang="en-US" sz="1800" i="1" dirty="0">
                <a:solidFill>
                  <a:srgbClr val="000000"/>
                </a:solidFill>
              </a:rPr>
              <a:t>, bola </a:t>
            </a:r>
            <a:r>
              <a:rPr lang="en-US" sz="1800" i="1" dirty="0" err="1">
                <a:solidFill>
                  <a:srgbClr val="000000"/>
                </a:solidFill>
              </a:rPr>
              <a:t>ibratli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bo‘lar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800" i="1" dirty="0" err="1">
                <a:solidFill>
                  <a:srgbClr val="000000"/>
                </a:solidFill>
              </a:rPr>
              <a:t>Tepalikka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chiq</a:t>
            </a:r>
            <a:r>
              <a:rPr lang="en-US" sz="1800" b="1" i="1" u="sng" dirty="0" err="1">
                <a:solidFill>
                  <a:srgbClr val="0000FF"/>
                </a:solidFill>
              </a:rPr>
              <a:t>sa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>
                <a:solidFill>
                  <a:srgbClr val="000000"/>
                </a:solidFill>
              </a:rPr>
              <a:t>karvondan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asar</a:t>
            </a:r>
            <a:r>
              <a:rPr lang="en-US" sz="1800" i="1" dirty="0">
                <a:solidFill>
                  <a:srgbClr val="000000"/>
                </a:solidFill>
              </a:rPr>
              <a:t> ham </a:t>
            </a:r>
            <a:r>
              <a:rPr lang="en-US" sz="1800" i="1" dirty="0" err="1">
                <a:solidFill>
                  <a:srgbClr val="000000"/>
                </a:solidFill>
              </a:rPr>
              <a:t>yo‘q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800" i="1" dirty="0" err="1">
                <a:solidFill>
                  <a:srgbClr val="000000"/>
                </a:solidFill>
              </a:rPr>
              <a:t>Oila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ahil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bo‘l</a:t>
            </a:r>
            <a:r>
              <a:rPr lang="en-US" sz="1800" b="1" i="1" u="sng" dirty="0" err="1">
                <a:solidFill>
                  <a:srgbClr val="0000FF"/>
                </a:solidFill>
              </a:rPr>
              <a:t>sa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>
                <a:solidFill>
                  <a:srgbClr val="000000"/>
                </a:solidFill>
              </a:rPr>
              <a:t>omad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o‘z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oyog‘i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bilan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kelar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" name="Кольцо 2"/>
          <p:cNvSpPr/>
          <p:nvPr/>
        </p:nvSpPr>
        <p:spPr>
          <a:xfrm>
            <a:off x="4571913" y="575928"/>
            <a:ext cx="1094420" cy="432263"/>
          </a:xfrm>
          <a:prstGeom prst="donut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</a:rPr>
              <a:t>Shart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4575922" y="1007976"/>
            <a:ext cx="1094420" cy="432263"/>
          </a:xfrm>
          <a:prstGeom prst="donut">
            <a:avLst/>
          </a:prstGeom>
          <a:solidFill>
            <a:srgbClr val="CC3399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</a:rPr>
              <a:t>Payt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4575922" y="1440024"/>
            <a:ext cx="1094420" cy="432263"/>
          </a:xfrm>
          <a:prstGeom prst="donut">
            <a:avLst/>
          </a:prstGeom>
          <a:solidFill>
            <a:srgbClr val="CC3399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</a:rPr>
              <a:t>Payt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4575922" y="1871857"/>
            <a:ext cx="1094420" cy="432263"/>
          </a:xfrm>
          <a:prstGeom prst="donut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</a:rPr>
              <a:t>Shart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4575922" y="2303905"/>
            <a:ext cx="1094420" cy="432263"/>
          </a:xfrm>
          <a:prstGeom prst="donut">
            <a:avLst/>
          </a:prstGeom>
          <a:solidFill>
            <a:srgbClr val="CC3399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</a:rPr>
              <a:t>Payt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4575922" y="2720277"/>
            <a:ext cx="1094420" cy="432263"/>
          </a:xfrm>
          <a:prstGeom prst="donut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</a:rPr>
              <a:t>Shart</a:t>
            </a:r>
            <a:endParaRPr lang="ru-RU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1600" dirty="0" err="1">
                <a:solidFill>
                  <a:schemeClr val="tx1"/>
                </a:solidFill>
              </a:rPr>
              <a:t>Ko‘rsatish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olmoshi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yordamida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ergashgan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qo‘shma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</a:t>
            </a:r>
            <a:endParaRPr lang="nn-NO" sz="1600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77907993"/>
              </p:ext>
            </p:extLst>
          </p:nvPr>
        </p:nvGraphicFramePr>
        <p:xfrm>
          <a:off x="755489" y="607186"/>
          <a:ext cx="4248472" cy="2525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7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21" y="1584040"/>
            <a:ext cx="5508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     Bosh </a:t>
            </a:r>
            <a:r>
              <a:rPr lang="en-US" sz="1600" dirty="0">
                <a:solidFill>
                  <a:srgbClr val="000000"/>
                </a:solidFill>
              </a:rPr>
              <a:t>gap </a:t>
            </a:r>
            <a:r>
              <a:rPr lang="en-US" sz="1600" dirty="0" err="1">
                <a:solidFill>
                  <a:srgbClr val="000000"/>
                </a:solidFill>
              </a:rPr>
              <a:t>tarkibidagi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ko‘rsatish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olmoshi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ma’nosini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izohlash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uchun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qo‘llangan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ergash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gaplar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bosh </a:t>
            </a:r>
            <a:r>
              <a:rPr lang="en-US" sz="1600" dirty="0" err="1" smtClean="0">
                <a:solidFill>
                  <a:srgbClr val="000000"/>
                </a:solidFill>
              </a:rPr>
              <a:t>gapga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-</a:t>
            </a:r>
            <a:r>
              <a:rPr lang="en-US" sz="1600" b="1" dirty="0" err="1">
                <a:solidFill>
                  <a:srgbClr val="0070C0"/>
                </a:solidFill>
              </a:rPr>
              <a:t>ki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yuklamasi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yordamida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bog‘lanadi</a:t>
            </a:r>
            <a:r>
              <a:rPr lang="en-US" sz="1600" dirty="0">
                <a:solidFill>
                  <a:srgbClr val="000000"/>
                </a:solidFill>
              </a:rPr>
              <a:t>. Bu </a:t>
            </a:r>
            <a:r>
              <a:rPr lang="en-US" sz="1600" dirty="0" err="1">
                <a:solidFill>
                  <a:srgbClr val="000000"/>
                </a:solidFill>
              </a:rPr>
              <a:t>yuklama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bosh </a:t>
            </a:r>
            <a:r>
              <a:rPr lang="en-US" sz="1600" b="1" dirty="0" smtClean="0">
                <a:solidFill>
                  <a:srgbClr val="000000"/>
                </a:solidFill>
              </a:rPr>
              <a:t>gap </a:t>
            </a:r>
            <a:r>
              <a:rPr lang="en-US" sz="1600" b="1" dirty="0" err="1" smtClean="0">
                <a:solidFill>
                  <a:srgbClr val="000000"/>
                </a:solidFill>
              </a:rPr>
              <a:t>kesimi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tarkibida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bo‘ladi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ergash</a:t>
            </a:r>
            <a:r>
              <a:rPr lang="en-US" sz="1600" dirty="0">
                <a:solidFill>
                  <a:srgbClr val="000000"/>
                </a:solidFill>
              </a:rPr>
              <a:t> gap bosh </a:t>
            </a:r>
            <a:r>
              <a:rPr lang="en-US" sz="1600" dirty="0" err="1">
                <a:solidFill>
                  <a:srgbClr val="000000"/>
                </a:solidFill>
              </a:rPr>
              <a:t>gapdan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vergul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bilan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ajratiladi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Ba’zan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bo‘lak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qo‘llanmasligi</a:t>
            </a:r>
            <a:r>
              <a:rPr lang="en-US" sz="1600" dirty="0">
                <a:solidFill>
                  <a:srgbClr val="000000"/>
                </a:solidFill>
              </a:rPr>
              <a:t> ham </a:t>
            </a:r>
            <a:r>
              <a:rPr lang="en-US" sz="1600" dirty="0" err="1">
                <a:solidFill>
                  <a:srgbClr val="000000"/>
                </a:solidFill>
              </a:rPr>
              <a:t>mumkin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ammo </a:t>
            </a:r>
            <a:r>
              <a:rPr lang="en-US" sz="1600" dirty="0" err="1" smtClean="0">
                <a:solidFill>
                  <a:srgbClr val="000000"/>
                </a:solidFill>
              </a:rPr>
              <a:t>uning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o‘rni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bilinib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turadi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537" y="622407"/>
            <a:ext cx="936104" cy="936104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 err="1" smtClean="0">
                <a:solidFill>
                  <a:srgbClr val="0000FF"/>
                </a:solidFill>
              </a:rPr>
              <a:t>ki</a:t>
            </a:r>
            <a:r>
              <a:rPr lang="en-US" sz="1800" b="1" dirty="0" smtClean="0">
                <a:solidFill>
                  <a:srgbClr val="0000FF"/>
                </a:solidFill>
              </a:rPr>
              <a:t>,</a:t>
            </a: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1600" dirty="0" err="1">
                <a:solidFill>
                  <a:schemeClr val="tx1"/>
                </a:solidFill>
              </a:rPr>
              <a:t>Ko‘rsatish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olmoshi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yordamida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ergashgan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qo‘shma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</a:t>
            </a:r>
            <a:endParaRPr lang="nn-NO" sz="16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59745" y="622407"/>
            <a:ext cx="1044116" cy="936104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5" idx="2"/>
            <a:endCxn id="6" idx="3"/>
          </p:cNvCxnSpPr>
          <p:nvPr/>
        </p:nvCxnSpPr>
        <p:spPr>
          <a:xfrm flipH="1">
            <a:off x="2123641" y="1090459"/>
            <a:ext cx="936104" cy="0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8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21" y="1584040"/>
            <a:ext cx="5508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i="1" dirty="0" smtClean="0">
                <a:solidFill>
                  <a:srgbClr val="7030A0"/>
                </a:solidFill>
              </a:rPr>
              <a:t>     </a:t>
            </a:r>
            <a:r>
              <a:rPr lang="en-US" sz="1800" b="1" i="1" u="sng" dirty="0" err="1" smtClean="0">
                <a:solidFill>
                  <a:srgbClr val="7030A0"/>
                </a:solidFill>
              </a:rPr>
              <a:t>Shu</a:t>
            </a:r>
            <a:r>
              <a:rPr lang="en-US" sz="1800" i="1" dirty="0" err="1" smtClean="0">
                <a:solidFill>
                  <a:srgbClr val="000000"/>
                </a:solidFill>
              </a:rPr>
              <a:t>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doimo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yodda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tut</a:t>
            </a:r>
            <a:r>
              <a:rPr lang="en-US" sz="1800" b="1" i="1" dirty="0" err="1">
                <a:solidFill>
                  <a:srgbClr val="0000FF"/>
                </a:solidFill>
              </a:rPr>
              <a:t>ki</a:t>
            </a:r>
            <a:r>
              <a:rPr lang="en-US" sz="1800" i="1" dirty="0">
                <a:solidFill>
                  <a:srgbClr val="000000"/>
                </a:solidFill>
              </a:rPr>
              <a:t>, biz </a:t>
            </a:r>
            <a:r>
              <a:rPr lang="en-US" sz="1800" i="1" dirty="0" err="1">
                <a:solidFill>
                  <a:srgbClr val="000000"/>
                </a:solidFill>
              </a:rPr>
              <a:t>hammamiz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seni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yaxshi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ko‘ramiz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ctr"/>
            <a:r>
              <a:rPr lang="en-US" sz="1800" b="1" i="1" dirty="0" err="1" smtClean="0">
                <a:solidFill>
                  <a:srgbClr val="FF0000"/>
                </a:solidFill>
              </a:rPr>
              <a:t>Nimani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</a:rPr>
              <a:t>yodda</a:t>
            </a:r>
            <a:r>
              <a:rPr lang="en-US" sz="1800" b="1" i="1" dirty="0">
                <a:solidFill>
                  <a:srgbClr val="FF0000"/>
                </a:solidFill>
              </a:rPr>
              <a:t> tut? </a:t>
            </a:r>
            <a:endParaRPr lang="en-US" sz="18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1800" b="1" i="1" dirty="0" smtClean="0">
                <a:solidFill>
                  <a:srgbClr val="7030A0"/>
                </a:solidFill>
              </a:rPr>
              <a:t>Biz </a:t>
            </a:r>
            <a:r>
              <a:rPr lang="en-US" sz="1800" b="1" i="1" dirty="0" err="1">
                <a:solidFill>
                  <a:srgbClr val="7030A0"/>
                </a:solidFill>
              </a:rPr>
              <a:t>hammamiz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seni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yaxshi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 smtClean="0">
                <a:solidFill>
                  <a:srgbClr val="7030A0"/>
                </a:solidFill>
              </a:rPr>
              <a:t>ko‘rishimizni</a:t>
            </a:r>
            <a:r>
              <a:rPr lang="en-US" sz="1800" b="1" i="1" dirty="0" smtClean="0">
                <a:solidFill>
                  <a:srgbClr val="7030A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doimo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yodda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tut</a:t>
            </a:r>
            <a:r>
              <a:rPr lang="en-US" sz="1800" b="1" i="1" dirty="0" smtClean="0">
                <a:solidFill>
                  <a:srgbClr val="000000"/>
                </a:solidFill>
              </a:rPr>
              <a:t>.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537" y="622407"/>
            <a:ext cx="936104" cy="936104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 err="1" smtClean="0">
                <a:solidFill>
                  <a:srgbClr val="0000FF"/>
                </a:solidFill>
              </a:rPr>
              <a:t>ki</a:t>
            </a:r>
            <a:r>
              <a:rPr lang="en-US" sz="1800" b="1" dirty="0" smtClean="0">
                <a:solidFill>
                  <a:srgbClr val="0000FF"/>
                </a:solidFill>
              </a:rPr>
              <a:t>,</a:t>
            </a: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1600" dirty="0" err="1">
                <a:solidFill>
                  <a:schemeClr val="tx1"/>
                </a:solidFill>
              </a:rPr>
              <a:t>Ko‘rsatish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olmoshi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yordamida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ergashgan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qo‘shma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</a:t>
            </a:r>
            <a:endParaRPr lang="nn-NO" sz="16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59745" y="622407"/>
            <a:ext cx="1044116" cy="936104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5" idx="2"/>
            <a:endCxn id="6" idx="3"/>
          </p:cNvCxnSpPr>
          <p:nvPr/>
        </p:nvCxnSpPr>
        <p:spPr>
          <a:xfrm flipH="1">
            <a:off x="2123641" y="1090459"/>
            <a:ext cx="936104" cy="0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2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1600" dirty="0" err="1">
                <a:solidFill>
                  <a:schemeClr val="tx1"/>
                </a:solidFill>
              </a:rPr>
              <a:t>Ko‘rsatish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olmoshi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yordamida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ergashgan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qo‘shma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</a:t>
            </a:r>
            <a:endParaRPr lang="nn-NO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4" y="1031604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u="sng" dirty="0" err="1">
                <a:solidFill>
                  <a:srgbClr val="0000FF"/>
                </a:solidFill>
              </a:rPr>
              <a:t>Shu</a:t>
            </a:r>
            <a:r>
              <a:rPr lang="en-US" sz="1800" b="1" i="1" dirty="0" err="1">
                <a:solidFill>
                  <a:srgbClr val="000000"/>
                </a:solidFill>
              </a:rPr>
              <a:t>nga</a:t>
            </a:r>
            <a:r>
              <a:rPr lang="en-US" sz="1800" b="1" i="1" dirty="0">
                <a:solidFill>
                  <a:srgbClr val="000000"/>
                </a:solidFill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aminmanki</a:t>
            </a:r>
            <a:r>
              <a:rPr lang="en-US" sz="1800" b="1" i="1" dirty="0">
                <a:solidFill>
                  <a:srgbClr val="000000"/>
                </a:solidFill>
              </a:rPr>
              <a:t>, </a:t>
            </a:r>
            <a:r>
              <a:rPr lang="en-US" sz="1800" b="1" i="1" dirty="0">
                <a:solidFill>
                  <a:srgbClr val="0000FF"/>
                </a:solidFill>
              </a:rPr>
              <a:t>“</a:t>
            </a:r>
            <a:r>
              <a:rPr lang="en-US" sz="1800" b="1" i="1" dirty="0" err="1">
                <a:solidFill>
                  <a:srgbClr val="0000FF"/>
                </a:solidFill>
              </a:rPr>
              <a:t>Ta’lim</a:t>
            </a:r>
            <a:r>
              <a:rPr lang="en-US" sz="1800" b="1" i="1" dirty="0">
                <a:solidFill>
                  <a:srgbClr val="0000FF"/>
                </a:solidFill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</a:rPr>
              <a:t>to‘g‘risida”gi</a:t>
            </a:r>
            <a:r>
              <a:rPr lang="en-US" sz="1800" b="1" i="1" dirty="0">
                <a:solidFill>
                  <a:srgbClr val="0000FF"/>
                </a:solidFill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</a:rPr>
              <a:t>Qonun</a:t>
            </a:r>
            <a:r>
              <a:rPr lang="en-US" sz="1800" b="1" i="1" dirty="0">
                <a:solidFill>
                  <a:srgbClr val="0000FF"/>
                </a:solidFill>
              </a:rPr>
              <a:t> </a:t>
            </a:r>
            <a:r>
              <a:rPr lang="en-US" sz="1800" b="1" i="1" dirty="0" smtClean="0">
                <a:solidFill>
                  <a:srgbClr val="0000FF"/>
                </a:solidFill>
              </a:rPr>
              <a:t>   			</a:t>
            </a:r>
            <a:r>
              <a:rPr lang="en-US" sz="1800" b="1" i="1" dirty="0">
                <a:solidFill>
                  <a:srgbClr val="0000FF"/>
                </a:solidFill>
              </a:rPr>
              <a:t> </a:t>
            </a:r>
            <a:r>
              <a:rPr lang="en-US" sz="1800" b="1" i="1" dirty="0" smtClean="0">
                <a:solidFill>
                  <a:srgbClr val="0000FF"/>
                </a:solidFill>
              </a:rPr>
              <a:t>    </a:t>
            </a:r>
            <a:r>
              <a:rPr lang="en-US" sz="1800" b="1" i="1" dirty="0" err="1" smtClean="0">
                <a:solidFill>
                  <a:srgbClr val="0000FF"/>
                </a:solidFill>
              </a:rPr>
              <a:t>ta’lim</a:t>
            </a:r>
            <a:r>
              <a:rPr lang="en-US" sz="1800" b="1" i="1" dirty="0" smtClean="0">
                <a:solidFill>
                  <a:srgbClr val="0000FF"/>
                </a:solidFill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</a:rPr>
              <a:t>tizimimizni</a:t>
            </a:r>
            <a:r>
              <a:rPr lang="en-US" sz="1800" b="1" i="1" dirty="0">
                <a:solidFill>
                  <a:srgbClr val="0000FF"/>
                </a:solidFill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</a:rPr>
              <a:t>yaxshilashda</a:t>
            </a:r>
            <a:r>
              <a:rPr lang="en-US" sz="1800" b="1" i="1" dirty="0">
                <a:solidFill>
                  <a:srgbClr val="0000FF"/>
                </a:solidFill>
              </a:rPr>
              <a:t> </a:t>
            </a:r>
            <a:r>
              <a:rPr lang="en-US" sz="1800" b="1" i="1" dirty="0" smtClean="0">
                <a:solidFill>
                  <a:srgbClr val="0000FF"/>
                </a:solidFill>
              </a:rPr>
              <a:t/>
            </a:r>
            <a:br>
              <a:rPr lang="en-US" sz="1800" b="1" i="1" dirty="0" smtClean="0">
                <a:solidFill>
                  <a:srgbClr val="0000FF"/>
                </a:solidFill>
              </a:rPr>
            </a:br>
            <a:r>
              <a:rPr lang="en-US" sz="1800" b="1" i="1" dirty="0" smtClean="0">
                <a:solidFill>
                  <a:srgbClr val="0000FF"/>
                </a:solidFill>
              </a:rPr>
              <a:t>                                tub </a:t>
            </a:r>
            <a:r>
              <a:rPr lang="en-US" sz="1800" b="1" i="1" dirty="0" err="1" smtClean="0">
                <a:solidFill>
                  <a:srgbClr val="0000FF"/>
                </a:solidFill>
              </a:rPr>
              <a:t>burilish</a:t>
            </a:r>
            <a:r>
              <a:rPr lang="en-US" sz="1800" b="1" i="1" dirty="0" smtClean="0">
                <a:solidFill>
                  <a:srgbClr val="0000FF"/>
                </a:solidFill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</a:rPr>
              <a:t>yasaydi</a:t>
            </a:r>
            <a:r>
              <a:rPr lang="en-US" sz="1800" b="1" i="1" dirty="0">
                <a:solidFill>
                  <a:srgbClr val="0000FF"/>
                </a:solidFill>
              </a:rPr>
              <a:t>.</a:t>
            </a: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7" name="Левая фигурная скобка 16"/>
          <p:cNvSpPr>
            <a:spLocks/>
          </p:cNvSpPr>
          <p:nvPr/>
        </p:nvSpPr>
        <p:spPr bwMode="auto">
          <a:xfrm rot="-5400000" flipH="1" flipV="1">
            <a:off x="3750010" y="-582388"/>
            <a:ext cx="347663" cy="3168353"/>
          </a:xfrm>
          <a:prstGeom prst="leftBrace">
            <a:avLst>
              <a:gd name="adj1" fmla="val 35621"/>
              <a:gd name="adj2" fmla="val 49421"/>
            </a:avLst>
          </a:prstGeom>
          <a:ln>
            <a:solidFill>
              <a:srgbClr val="CC3399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27" name="Скругленная соединительная линия 17"/>
          <p:cNvCxnSpPr>
            <a:cxnSpLocks noChangeShapeType="1"/>
          </p:cNvCxnSpPr>
          <p:nvPr/>
        </p:nvCxnSpPr>
        <p:spPr bwMode="auto">
          <a:xfrm rot="10800000" flipV="1">
            <a:off x="418641" y="827957"/>
            <a:ext cx="3505200" cy="280988"/>
          </a:xfrm>
          <a:prstGeom prst="curvedConnector3">
            <a:avLst>
              <a:gd name="adj1" fmla="val 100000"/>
            </a:avLst>
          </a:prstGeom>
          <a:noFill/>
          <a:ln w="25400">
            <a:solidFill>
              <a:srgbClr val="CC3399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9425" y="2197849"/>
            <a:ext cx="5436604" cy="646331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rgbClr val="0000FF"/>
                </a:solidFill>
              </a:rPr>
              <a:t>“</a:t>
            </a:r>
            <a:r>
              <a:rPr lang="en-US" sz="1800" b="1" i="1" dirty="0" err="1" smtClean="0">
                <a:solidFill>
                  <a:srgbClr val="0000FF"/>
                </a:solidFill>
              </a:rPr>
              <a:t>Ta’lim</a:t>
            </a:r>
            <a:r>
              <a:rPr lang="en-US" sz="1800" b="1" i="1" dirty="0" smtClean="0">
                <a:solidFill>
                  <a:srgbClr val="0000FF"/>
                </a:solidFill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</a:rPr>
              <a:t>to‘g‘risida”gi</a:t>
            </a:r>
            <a:r>
              <a:rPr lang="en-US" sz="1800" b="1" i="1" dirty="0">
                <a:solidFill>
                  <a:srgbClr val="0000FF"/>
                </a:solidFill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</a:rPr>
              <a:t>Qonun</a:t>
            </a:r>
            <a:r>
              <a:rPr lang="en-US" sz="1800" b="1" i="1" dirty="0">
                <a:solidFill>
                  <a:srgbClr val="0000FF"/>
                </a:solidFill>
              </a:rPr>
              <a:t> </a:t>
            </a:r>
            <a:r>
              <a:rPr lang="en-US" sz="1800" b="1" i="1" dirty="0" err="1" smtClean="0">
                <a:solidFill>
                  <a:srgbClr val="0000FF"/>
                </a:solidFill>
              </a:rPr>
              <a:t>ta’lim</a:t>
            </a:r>
            <a:r>
              <a:rPr lang="en-US" sz="1800" b="1" i="1" dirty="0" smtClean="0">
                <a:solidFill>
                  <a:srgbClr val="0000FF"/>
                </a:solidFill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</a:rPr>
              <a:t>tizimimizni</a:t>
            </a:r>
            <a:r>
              <a:rPr lang="en-US" sz="1800" b="1" i="1" dirty="0">
                <a:solidFill>
                  <a:srgbClr val="0000FF"/>
                </a:solidFill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</a:rPr>
              <a:t>yaxshilashda</a:t>
            </a:r>
            <a:r>
              <a:rPr lang="en-US" sz="1800" b="1" i="1" dirty="0">
                <a:solidFill>
                  <a:srgbClr val="0000FF"/>
                </a:solidFill>
              </a:rPr>
              <a:t> </a:t>
            </a:r>
            <a:r>
              <a:rPr lang="en-US" sz="1800" b="1" i="1" dirty="0" smtClean="0">
                <a:solidFill>
                  <a:srgbClr val="0000FF"/>
                </a:solidFill>
              </a:rPr>
              <a:t>tub </a:t>
            </a:r>
            <a:r>
              <a:rPr lang="en-US" sz="1800" b="1" i="1" dirty="0" err="1" smtClean="0">
                <a:solidFill>
                  <a:srgbClr val="0000FF"/>
                </a:solidFill>
              </a:rPr>
              <a:t>burilish</a:t>
            </a:r>
            <a:r>
              <a:rPr lang="en-US" sz="1800" b="1" i="1" dirty="0" smtClean="0">
                <a:solidFill>
                  <a:srgbClr val="0000FF"/>
                </a:solidFill>
              </a:rPr>
              <a:t> </a:t>
            </a:r>
            <a:r>
              <a:rPr lang="en-US" sz="1800" b="1" i="1" dirty="0" err="1" smtClean="0">
                <a:solidFill>
                  <a:srgbClr val="0000FF"/>
                </a:solidFill>
              </a:rPr>
              <a:t>yasashi</a:t>
            </a:r>
            <a:r>
              <a:rPr lang="en-US" sz="1800" b="1" i="1" dirty="0" err="1" smtClean="0">
                <a:solidFill>
                  <a:srgbClr val="000000"/>
                </a:solidFill>
              </a:rPr>
              <a:t>ga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aminman</a:t>
            </a:r>
            <a:r>
              <a:rPr lang="en-US" sz="1800" b="1" i="1" dirty="0" smtClean="0">
                <a:solidFill>
                  <a:srgbClr val="000000"/>
                </a:solidFill>
              </a:rPr>
              <a:t>.</a:t>
            </a:r>
            <a:endParaRPr lang="ru-RU" sz="18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3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21" y="1584040"/>
            <a:ext cx="5508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Bosh </a:t>
            </a:r>
            <a:r>
              <a:rPr lang="en-US" sz="1800" dirty="0" err="1">
                <a:solidFill>
                  <a:srgbClr val="000000"/>
                </a:solidFill>
              </a:rPr>
              <a:t>gapdagi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</a:rPr>
              <a:t>shu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ko‘rsatish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olmoshi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qaysi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vazifada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kelsa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ergash</a:t>
            </a:r>
            <a:r>
              <a:rPr lang="en-US" sz="1800" dirty="0">
                <a:solidFill>
                  <a:srgbClr val="000000"/>
                </a:solidFill>
              </a:rPr>
              <a:t> gap </a:t>
            </a:r>
            <a:r>
              <a:rPr lang="en-US" sz="1800" dirty="0" err="1" smtClean="0">
                <a:solidFill>
                  <a:srgbClr val="000000"/>
                </a:solidFill>
              </a:rPr>
              <a:t>xuddi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shu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vazifada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keladi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Masalan</a:t>
            </a:r>
            <a:r>
              <a:rPr lang="en-US" sz="1800" dirty="0">
                <a:solidFill>
                  <a:srgbClr val="000000"/>
                </a:solidFill>
              </a:rPr>
              <a:t>,</a:t>
            </a:r>
            <a:r>
              <a:rPr lang="en-US" sz="1800" b="1" i="1" dirty="0">
                <a:solidFill>
                  <a:srgbClr val="000000"/>
                </a:solidFill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ega</a:t>
            </a:r>
            <a:r>
              <a:rPr lang="en-US" sz="1800" b="1" i="1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vazifasida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kelsa</a:t>
            </a:r>
            <a:r>
              <a:rPr lang="en-US" sz="1800" b="1" i="1" dirty="0">
                <a:solidFill>
                  <a:srgbClr val="000000"/>
                </a:solidFill>
              </a:rPr>
              <a:t>, </a:t>
            </a:r>
            <a:r>
              <a:rPr lang="en-US" sz="1800" i="1" u="sng" dirty="0" err="1">
                <a:solidFill>
                  <a:srgbClr val="000000"/>
                </a:solidFill>
              </a:rPr>
              <a:t>ega</a:t>
            </a:r>
            <a:r>
              <a:rPr lang="en-US" sz="1800" i="1" u="sng" dirty="0">
                <a:solidFill>
                  <a:srgbClr val="000000"/>
                </a:solidFill>
              </a:rPr>
              <a:t> </a:t>
            </a:r>
            <a:r>
              <a:rPr lang="en-US" sz="1800" i="1" u="sng" dirty="0" err="1">
                <a:solidFill>
                  <a:srgbClr val="000000"/>
                </a:solidFill>
              </a:rPr>
              <a:t>ergash</a:t>
            </a:r>
            <a:r>
              <a:rPr lang="en-US" sz="1800" i="1" u="sng" dirty="0">
                <a:solidFill>
                  <a:srgbClr val="000000"/>
                </a:solidFill>
              </a:rPr>
              <a:t> </a:t>
            </a:r>
            <a:r>
              <a:rPr lang="en-US" sz="1800" i="1" u="sng" dirty="0" err="1">
                <a:solidFill>
                  <a:srgbClr val="000000"/>
                </a:solidFill>
              </a:rPr>
              <a:t>gapli</a:t>
            </a:r>
            <a:r>
              <a:rPr lang="en-US" sz="1800" i="1" u="sng" dirty="0">
                <a:solidFill>
                  <a:srgbClr val="000000"/>
                </a:solidFill>
              </a:rPr>
              <a:t> </a:t>
            </a:r>
            <a:r>
              <a:rPr lang="en-US" sz="1800" i="1" u="sng" dirty="0" err="1">
                <a:solidFill>
                  <a:srgbClr val="000000"/>
                </a:solidFill>
              </a:rPr>
              <a:t>qo‘shma</a:t>
            </a:r>
            <a:r>
              <a:rPr lang="en-US" sz="1800" i="1" u="sng" dirty="0">
                <a:solidFill>
                  <a:srgbClr val="000000"/>
                </a:solidFill>
              </a:rPr>
              <a:t> gap</a:t>
            </a:r>
            <a:r>
              <a:rPr lang="en-US" sz="1800" b="1" i="1" dirty="0">
                <a:solidFill>
                  <a:srgbClr val="000000"/>
                </a:solidFill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</a:rPr>
              <a:t>kesim</a:t>
            </a:r>
            <a:r>
              <a:rPr lang="en-US" sz="1800" b="1" i="1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vazifasida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kelsa</a:t>
            </a:r>
            <a:r>
              <a:rPr lang="en-US" sz="1800" b="1" i="1" dirty="0">
                <a:solidFill>
                  <a:srgbClr val="000000"/>
                </a:solidFill>
              </a:rPr>
              <a:t>, </a:t>
            </a:r>
            <a:r>
              <a:rPr lang="en-US" sz="1800" i="1" u="sng" dirty="0" err="1">
                <a:solidFill>
                  <a:srgbClr val="000000"/>
                </a:solidFill>
              </a:rPr>
              <a:t>kesim</a:t>
            </a:r>
            <a:r>
              <a:rPr lang="en-US" sz="1800" i="1" u="sng" dirty="0">
                <a:solidFill>
                  <a:srgbClr val="000000"/>
                </a:solidFill>
              </a:rPr>
              <a:t> </a:t>
            </a:r>
            <a:r>
              <a:rPr lang="en-US" sz="1800" i="1" u="sng" dirty="0" err="1">
                <a:solidFill>
                  <a:srgbClr val="000000"/>
                </a:solidFill>
              </a:rPr>
              <a:t>ergash</a:t>
            </a:r>
            <a:r>
              <a:rPr lang="en-US" sz="1800" i="1" u="sng" dirty="0">
                <a:solidFill>
                  <a:srgbClr val="000000"/>
                </a:solidFill>
              </a:rPr>
              <a:t> </a:t>
            </a:r>
            <a:r>
              <a:rPr lang="en-US" sz="1800" i="1" u="sng" dirty="0" err="1">
                <a:solidFill>
                  <a:srgbClr val="000000"/>
                </a:solidFill>
              </a:rPr>
              <a:t>gapli</a:t>
            </a:r>
            <a:r>
              <a:rPr lang="en-US" sz="1800" i="1" u="sng" dirty="0">
                <a:solidFill>
                  <a:srgbClr val="000000"/>
                </a:solidFill>
              </a:rPr>
              <a:t> </a:t>
            </a:r>
            <a:r>
              <a:rPr lang="en-US" sz="1800" i="1" u="sng" dirty="0" err="1">
                <a:solidFill>
                  <a:srgbClr val="000000"/>
                </a:solidFill>
              </a:rPr>
              <a:t>qo‘shma</a:t>
            </a:r>
            <a:r>
              <a:rPr lang="en-US" sz="1800" i="1" u="sng" dirty="0">
                <a:solidFill>
                  <a:srgbClr val="000000"/>
                </a:solidFill>
              </a:rPr>
              <a:t> gap </a:t>
            </a:r>
            <a:r>
              <a:rPr lang="en-US" sz="1800" dirty="0" err="1">
                <a:solidFill>
                  <a:srgbClr val="000000"/>
                </a:solidFill>
              </a:rPr>
              <a:t>bo‘ladi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h.z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7557" y="622407"/>
            <a:ext cx="936104" cy="936104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 err="1" smtClean="0">
                <a:solidFill>
                  <a:srgbClr val="0000FF"/>
                </a:solidFill>
              </a:rPr>
              <a:t>ki</a:t>
            </a:r>
            <a:r>
              <a:rPr lang="en-US" sz="1800" b="1" dirty="0" smtClean="0">
                <a:solidFill>
                  <a:srgbClr val="0000FF"/>
                </a:solidFill>
              </a:rPr>
              <a:t>,</a:t>
            </a: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1600" dirty="0" err="1">
                <a:solidFill>
                  <a:schemeClr val="tx1"/>
                </a:solidFill>
              </a:rPr>
              <a:t>Ko‘rsatish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olmoshi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yordamida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ergashgan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qo‘shma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</a:t>
            </a:r>
            <a:endParaRPr lang="nn-NO" sz="16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9765" y="622407"/>
            <a:ext cx="1044116" cy="936104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5" idx="2"/>
            <a:endCxn id="6" idx="3"/>
          </p:cNvCxnSpPr>
          <p:nvPr/>
        </p:nvCxnSpPr>
        <p:spPr>
          <a:xfrm flipH="1">
            <a:off x="2303661" y="1090459"/>
            <a:ext cx="936104" cy="0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1600" dirty="0" err="1">
                <a:solidFill>
                  <a:schemeClr val="tx1"/>
                </a:solidFill>
              </a:rPr>
              <a:t>Ko‘rsatish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olmoshi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yordamida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ergashgan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qo‘shma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</a:t>
            </a:r>
            <a:endParaRPr lang="nn-NO" sz="1600" dirty="0">
              <a:solidFill>
                <a:schemeClr val="tx1"/>
              </a:solidFill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79425" y="680435"/>
            <a:ext cx="2664296" cy="651577"/>
          </a:xfrm>
          <a:prstGeom prst="rightArrowCallout">
            <a:avLst>
              <a:gd name="adj1" fmla="val 32497"/>
              <a:gd name="adj2" fmla="val 32346"/>
              <a:gd name="adj3" fmla="val 26856"/>
              <a:gd name="adj4" fmla="val 85718"/>
            </a:avLst>
          </a:prstGeom>
          <a:solidFill>
            <a:srgbClr val="BA75FF"/>
          </a:solidFill>
          <a:ln>
            <a:solidFill>
              <a:srgbClr val="9900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u="sng" dirty="0" err="1" smtClean="0"/>
              <a:t>Shunisi</a:t>
            </a:r>
            <a:r>
              <a:rPr lang="en-US" sz="1800" dirty="0" smtClean="0"/>
              <a:t> …-</a:t>
            </a:r>
            <a:r>
              <a:rPr lang="en-US" sz="1800" dirty="0" err="1" smtClean="0"/>
              <a:t>ki</a:t>
            </a:r>
            <a:r>
              <a:rPr lang="en-US" sz="1800" dirty="0" smtClean="0"/>
              <a:t>, …</a:t>
            </a:r>
          </a:p>
          <a:p>
            <a:pPr algn="ctr"/>
            <a:r>
              <a:rPr lang="en-US" sz="1800" dirty="0" smtClean="0"/>
              <a:t>  </a:t>
            </a:r>
            <a:r>
              <a:rPr lang="en-US" sz="1800" u="sng" dirty="0" err="1" smtClean="0"/>
              <a:t>Shu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narsa</a:t>
            </a:r>
            <a:r>
              <a:rPr lang="en-US" sz="1800" dirty="0" smtClean="0"/>
              <a:t>…-</a:t>
            </a:r>
            <a:r>
              <a:rPr lang="en-US" sz="1800" dirty="0" err="1" smtClean="0"/>
              <a:t>ki</a:t>
            </a:r>
            <a:r>
              <a:rPr lang="en-US" sz="1800" dirty="0" smtClean="0"/>
              <a:t>,…</a:t>
            </a:r>
            <a:endParaRPr lang="ru-RU" sz="1800" dirty="0"/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179425" y="1476028"/>
            <a:ext cx="2664296" cy="828092"/>
          </a:xfrm>
          <a:prstGeom prst="rightArrowCallout">
            <a:avLst>
              <a:gd name="adj1" fmla="val 26439"/>
              <a:gd name="adj2" fmla="val 29317"/>
              <a:gd name="adj3" fmla="val 20998"/>
              <a:gd name="adj4" fmla="val 85718"/>
            </a:avLst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sng" dirty="0" err="1" smtClean="0"/>
              <a:t>S</a:t>
            </a:r>
            <a:r>
              <a:rPr lang="en-US" sz="1800" dirty="0" err="1" smtClean="0"/>
              <a:t>h</a:t>
            </a:r>
            <a:r>
              <a:rPr lang="en-US" sz="1800" u="sng" dirty="0" err="1" smtClean="0"/>
              <a:t>u</a:t>
            </a:r>
            <a:r>
              <a:rPr lang="en-US" sz="1800" dirty="0" err="1" smtClean="0"/>
              <a:t>n</a:t>
            </a:r>
            <a:r>
              <a:rPr lang="en-US" sz="1800" u="sng" dirty="0" err="1" smtClean="0"/>
              <a:t>g</a:t>
            </a:r>
            <a:r>
              <a:rPr lang="en-US" sz="1800" dirty="0" err="1" smtClean="0"/>
              <a:t>a</a:t>
            </a:r>
            <a:r>
              <a:rPr lang="en-US" sz="1800" u="sng" dirty="0" smtClean="0"/>
              <a:t> </a:t>
            </a:r>
            <a:r>
              <a:rPr lang="en-US" sz="1800" dirty="0" smtClean="0"/>
              <a:t>…-</a:t>
            </a:r>
            <a:r>
              <a:rPr lang="en-US" sz="1800" dirty="0" err="1" smtClean="0"/>
              <a:t>ki</a:t>
            </a:r>
            <a:r>
              <a:rPr lang="en-US" sz="1800" dirty="0" smtClean="0"/>
              <a:t>, …</a:t>
            </a:r>
          </a:p>
          <a:p>
            <a:r>
              <a:rPr lang="en-US" sz="1800" u="sng" dirty="0" err="1" smtClean="0"/>
              <a:t>S</a:t>
            </a:r>
            <a:r>
              <a:rPr lang="en-US" sz="1800" dirty="0" err="1" smtClean="0"/>
              <a:t>h</a:t>
            </a:r>
            <a:r>
              <a:rPr lang="en-US" sz="1800" u="sng" dirty="0" err="1" smtClean="0"/>
              <a:t>u</a:t>
            </a:r>
            <a:r>
              <a:rPr lang="en-US" sz="1800" dirty="0" err="1" smtClean="0"/>
              <a:t>n</a:t>
            </a:r>
            <a:r>
              <a:rPr lang="en-US" sz="1800" u="sng" dirty="0" err="1" smtClean="0"/>
              <a:t>d</a:t>
            </a:r>
            <a:r>
              <a:rPr lang="en-US" sz="1800" dirty="0" err="1" smtClean="0"/>
              <a:t>a</a:t>
            </a:r>
            <a:r>
              <a:rPr lang="en-US" sz="1800" u="sng" dirty="0" err="1" smtClean="0"/>
              <a:t>n</a:t>
            </a:r>
            <a:r>
              <a:rPr lang="en-US" sz="1800" dirty="0" smtClean="0"/>
              <a:t>…-</a:t>
            </a:r>
            <a:r>
              <a:rPr lang="en-US" sz="1800" dirty="0" err="1" smtClean="0"/>
              <a:t>ki</a:t>
            </a:r>
            <a:r>
              <a:rPr lang="en-US" sz="1800" dirty="0" smtClean="0"/>
              <a:t>,…</a:t>
            </a:r>
          </a:p>
          <a:p>
            <a:r>
              <a:rPr lang="en-US" sz="1800" u="sng" dirty="0" err="1" smtClean="0"/>
              <a:t>S</a:t>
            </a:r>
            <a:r>
              <a:rPr lang="en-US" sz="1800" dirty="0" err="1" smtClean="0"/>
              <a:t>h</a:t>
            </a:r>
            <a:r>
              <a:rPr lang="en-US" sz="1800" u="sng" dirty="0" err="1" smtClean="0"/>
              <a:t>u</a:t>
            </a:r>
            <a:r>
              <a:rPr lang="en-US" sz="1800" dirty="0" err="1" smtClean="0"/>
              <a:t>n</a:t>
            </a:r>
            <a:r>
              <a:rPr lang="en-US" sz="1800" u="sng" dirty="0" err="1" smtClean="0"/>
              <a:t>i</a:t>
            </a:r>
            <a:r>
              <a:rPr lang="en-US" sz="1800" u="sng" dirty="0" smtClean="0"/>
              <a:t> </a:t>
            </a:r>
            <a:r>
              <a:rPr lang="en-US" sz="1800" dirty="0" smtClean="0"/>
              <a:t>…-</a:t>
            </a:r>
            <a:r>
              <a:rPr lang="en-US" sz="1800" dirty="0" err="1" smtClean="0"/>
              <a:t>ki</a:t>
            </a:r>
            <a:r>
              <a:rPr lang="en-US" sz="1800" dirty="0" smtClean="0"/>
              <a:t>,…</a:t>
            </a:r>
            <a:endParaRPr lang="ru-RU" sz="1800" dirty="0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179425" y="2448136"/>
            <a:ext cx="2664296" cy="576064"/>
          </a:xfrm>
          <a:prstGeom prst="rightArrowCallout">
            <a:avLst>
              <a:gd name="adj1" fmla="val 42100"/>
              <a:gd name="adj2" fmla="val 39758"/>
              <a:gd name="adj3" fmla="val 32914"/>
              <a:gd name="adj4" fmla="val 8571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Shunday</a:t>
            </a:r>
            <a:r>
              <a:rPr lang="en-US" sz="1800" dirty="0" smtClean="0"/>
              <a:t> …-</a:t>
            </a:r>
            <a:r>
              <a:rPr lang="en-US" sz="1800" dirty="0" err="1" smtClean="0"/>
              <a:t>ki</a:t>
            </a:r>
            <a:r>
              <a:rPr lang="en-US" sz="1800" dirty="0" smtClean="0"/>
              <a:t>,</a:t>
            </a:r>
            <a:r>
              <a:rPr lang="en-US" sz="1800" b="1" dirty="0" smtClean="0"/>
              <a:t> </a:t>
            </a:r>
            <a:r>
              <a:rPr lang="en-US" sz="1800" dirty="0" smtClean="0"/>
              <a:t>…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   ⁓⁓⁓⁓⁓⁓⁓</a:t>
            </a:r>
            <a:endParaRPr lang="en-US" sz="1800" dirty="0" smtClean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3023741" y="680434"/>
            <a:ext cx="2412268" cy="651577"/>
          </a:xfrm>
          <a:prstGeom prst="round1Rect">
            <a:avLst/>
          </a:prstGeom>
          <a:solidFill>
            <a:srgbClr val="BA75FF"/>
          </a:solidFill>
          <a:ln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Ega</a:t>
            </a:r>
            <a:r>
              <a:rPr lang="en-US" sz="1800" dirty="0" smtClean="0"/>
              <a:t> </a:t>
            </a:r>
            <a:r>
              <a:rPr lang="en-US" sz="1800" dirty="0" err="1" smtClean="0"/>
              <a:t>ergash</a:t>
            </a:r>
            <a:r>
              <a:rPr lang="en-US" sz="1800" dirty="0" smtClean="0"/>
              <a:t> </a:t>
            </a:r>
            <a:r>
              <a:rPr lang="en-US" sz="1800" dirty="0" err="1" smtClean="0"/>
              <a:t>gapli</a:t>
            </a:r>
            <a:r>
              <a:rPr lang="en-US" sz="1800" dirty="0" smtClean="0"/>
              <a:t> </a:t>
            </a:r>
            <a:r>
              <a:rPr lang="en-US" sz="1800" dirty="0" err="1" smtClean="0"/>
              <a:t>qo‘shma</a:t>
            </a:r>
            <a:r>
              <a:rPr lang="en-US" sz="1800" dirty="0" smtClean="0"/>
              <a:t> gap</a:t>
            </a:r>
            <a:endParaRPr lang="ru-RU" sz="1800" dirty="0"/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3036615" y="1476028"/>
            <a:ext cx="2412268" cy="828092"/>
          </a:xfrm>
          <a:prstGeom prst="round1Rect">
            <a:avLst/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To‘ldiruvchi</a:t>
            </a:r>
            <a:r>
              <a:rPr lang="en-US" sz="1800" dirty="0" smtClean="0"/>
              <a:t> </a:t>
            </a:r>
            <a:r>
              <a:rPr lang="en-US" sz="1800" dirty="0" err="1" smtClean="0"/>
              <a:t>ergash</a:t>
            </a:r>
            <a:r>
              <a:rPr lang="en-US" sz="1800" dirty="0" smtClean="0"/>
              <a:t> </a:t>
            </a:r>
            <a:r>
              <a:rPr lang="en-US" sz="1800" dirty="0" err="1" smtClean="0"/>
              <a:t>gapli</a:t>
            </a:r>
            <a:r>
              <a:rPr lang="en-US" sz="1800" dirty="0" smtClean="0"/>
              <a:t> </a:t>
            </a:r>
            <a:r>
              <a:rPr lang="en-US" sz="1800" dirty="0" err="1" smtClean="0"/>
              <a:t>qo‘shma</a:t>
            </a:r>
            <a:r>
              <a:rPr lang="en-US" sz="1800" dirty="0" smtClean="0"/>
              <a:t> gap</a:t>
            </a:r>
            <a:endParaRPr lang="ru-RU" sz="1800" dirty="0"/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3059745" y="2448136"/>
            <a:ext cx="2412268" cy="576063"/>
          </a:xfrm>
          <a:prstGeom prst="round1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Aniqlovchi</a:t>
            </a:r>
            <a:r>
              <a:rPr lang="en-US" sz="1800" dirty="0" smtClean="0"/>
              <a:t> </a:t>
            </a:r>
            <a:r>
              <a:rPr lang="en-US" sz="1800" dirty="0" err="1" smtClean="0"/>
              <a:t>ergash</a:t>
            </a:r>
            <a:r>
              <a:rPr lang="en-US" sz="1800" dirty="0" smtClean="0"/>
              <a:t> </a:t>
            </a:r>
            <a:r>
              <a:rPr lang="en-US" sz="1800" dirty="0" err="1" smtClean="0"/>
              <a:t>gapli</a:t>
            </a:r>
            <a:r>
              <a:rPr lang="en-US" sz="1800" dirty="0" smtClean="0"/>
              <a:t> </a:t>
            </a:r>
            <a:r>
              <a:rPr lang="en-US" sz="1800" dirty="0" err="1" smtClean="0"/>
              <a:t>qo‘shma</a:t>
            </a:r>
            <a:r>
              <a:rPr lang="en-US" sz="1800" dirty="0" smtClean="0"/>
              <a:t> gap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90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1600" dirty="0" err="1">
                <a:solidFill>
                  <a:schemeClr val="tx1"/>
                </a:solidFill>
              </a:rPr>
              <a:t>Ko‘rsatish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olmoshi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yordamida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ergashgan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qo‘shma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</a:t>
            </a:r>
            <a:endParaRPr lang="nn-NO" sz="1600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215429" y="719944"/>
            <a:ext cx="2857190" cy="1224136"/>
          </a:xfrm>
          <a:prstGeom prst="rightArrowCallout">
            <a:avLst>
              <a:gd name="adj1" fmla="val 26439"/>
              <a:gd name="adj2" fmla="val 29317"/>
              <a:gd name="adj3" fmla="val 20998"/>
              <a:gd name="adj4" fmla="val 85718"/>
            </a:avLst>
          </a:prstGeom>
          <a:solidFill>
            <a:srgbClr val="FF8FFF"/>
          </a:solidFill>
          <a:ln>
            <a:solidFill>
              <a:srgbClr val="CC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… </a:t>
            </a:r>
            <a:r>
              <a:rPr lang="en-US" sz="1800" dirty="0" err="1" smtClean="0"/>
              <a:t>shuki</a:t>
            </a:r>
            <a:r>
              <a:rPr lang="en-US" sz="1800" dirty="0" smtClean="0"/>
              <a:t>, …</a:t>
            </a:r>
          </a:p>
          <a:p>
            <a:pPr algn="ctr"/>
            <a:r>
              <a:rPr lang="en-US" sz="1800" dirty="0" smtClean="0"/>
              <a:t>…</a:t>
            </a:r>
            <a:r>
              <a:rPr lang="en-US" sz="1800" dirty="0" err="1" smtClean="0"/>
              <a:t>shundan</a:t>
            </a:r>
            <a:r>
              <a:rPr lang="en-US" sz="1800" dirty="0" smtClean="0"/>
              <a:t> </a:t>
            </a:r>
            <a:r>
              <a:rPr lang="en-US" sz="1800" dirty="0" err="1" smtClean="0"/>
              <a:t>iboratki</a:t>
            </a:r>
            <a:r>
              <a:rPr lang="en-US" sz="1800" dirty="0" smtClean="0"/>
              <a:t>,…</a:t>
            </a:r>
          </a:p>
          <a:p>
            <a:pPr algn="ctr"/>
            <a:r>
              <a:rPr lang="en-US" sz="1800" dirty="0" smtClean="0"/>
              <a:t>…</a:t>
            </a:r>
            <a:r>
              <a:rPr lang="en-US" sz="1800" dirty="0" err="1" smtClean="0"/>
              <a:t>shu</a:t>
            </a:r>
            <a:r>
              <a:rPr lang="en-US" sz="1800" dirty="0" smtClean="0"/>
              <a:t> </a:t>
            </a:r>
            <a:r>
              <a:rPr lang="en-US" sz="1800" dirty="0" err="1" smtClean="0"/>
              <a:t>bo‘ldiki</a:t>
            </a:r>
            <a:r>
              <a:rPr lang="en-US" sz="1800" dirty="0" smtClean="0"/>
              <a:t>,…</a:t>
            </a:r>
          </a:p>
          <a:p>
            <a:pPr algn="ctr"/>
            <a:r>
              <a:rPr lang="en-US" sz="1800" dirty="0" smtClean="0"/>
              <a:t>…</a:t>
            </a:r>
            <a:r>
              <a:rPr lang="en-US" sz="1800" dirty="0" err="1" smtClean="0"/>
              <a:t>shundaki</a:t>
            </a:r>
            <a:r>
              <a:rPr lang="en-US" sz="1800" dirty="0" smtClean="0"/>
              <a:t>,…</a:t>
            </a:r>
            <a:endParaRPr lang="ru-RU" sz="1800" dirty="0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215429" y="2160104"/>
            <a:ext cx="2857190" cy="576064"/>
          </a:xfrm>
          <a:prstGeom prst="rightArrowCallout">
            <a:avLst>
              <a:gd name="adj1" fmla="val 42100"/>
              <a:gd name="adj2" fmla="val 39758"/>
              <a:gd name="adj3" fmla="val 32914"/>
              <a:gd name="adj4" fmla="val 85718"/>
            </a:avLst>
          </a:prstGeom>
          <a:solidFill>
            <a:srgbClr val="8FFF8F"/>
          </a:solidFill>
          <a:ln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Shunday</a:t>
            </a:r>
            <a:r>
              <a:rPr lang="en-US" sz="1800" dirty="0"/>
              <a:t> </a:t>
            </a:r>
            <a:r>
              <a:rPr lang="en-US" sz="1800" dirty="0" smtClean="0"/>
              <a:t> (</a:t>
            </a:r>
            <a:r>
              <a:rPr lang="en-US" sz="1800" dirty="0" err="1" smtClean="0"/>
              <a:t>fe’l</a:t>
            </a:r>
            <a:r>
              <a:rPr lang="en-US" sz="1800" dirty="0" smtClean="0"/>
              <a:t>)</a:t>
            </a:r>
            <a:r>
              <a:rPr lang="en-US" sz="1800" dirty="0" err="1" smtClean="0"/>
              <a:t>ki</a:t>
            </a:r>
            <a:r>
              <a:rPr lang="en-US" sz="1800" dirty="0" smtClean="0"/>
              <a:t>, …</a:t>
            </a: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3072619" y="719944"/>
            <a:ext cx="2412268" cy="1224136"/>
          </a:xfrm>
          <a:prstGeom prst="round1Rect">
            <a:avLst/>
          </a:prstGeom>
          <a:solidFill>
            <a:srgbClr val="FF8FFF"/>
          </a:solidFill>
          <a:ln>
            <a:solidFill>
              <a:srgbClr val="CC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Kesim</a:t>
            </a:r>
            <a:r>
              <a:rPr lang="en-US" sz="1800" dirty="0" smtClean="0"/>
              <a:t> </a:t>
            </a:r>
            <a:r>
              <a:rPr lang="en-US" sz="1800" dirty="0" err="1" smtClean="0"/>
              <a:t>ergash</a:t>
            </a:r>
            <a:r>
              <a:rPr lang="en-US" sz="1800" dirty="0" smtClean="0"/>
              <a:t> </a:t>
            </a:r>
            <a:r>
              <a:rPr lang="en-US" sz="1800" dirty="0" err="1" smtClean="0"/>
              <a:t>gapli</a:t>
            </a:r>
            <a:r>
              <a:rPr lang="en-US" sz="1800" dirty="0" smtClean="0"/>
              <a:t> </a:t>
            </a:r>
            <a:r>
              <a:rPr lang="en-US" sz="1800" dirty="0" err="1" smtClean="0"/>
              <a:t>qo‘shma</a:t>
            </a:r>
            <a:r>
              <a:rPr lang="en-US" sz="1800" dirty="0" smtClean="0"/>
              <a:t> gap</a:t>
            </a:r>
            <a:endParaRPr lang="ru-RU" sz="1800" dirty="0"/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3095749" y="2160104"/>
            <a:ext cx="2412268" cy="576063"/>
          </a:xfrm>
          <a:prstGeom prst="round1Rect">
            <a:avLst/>
          </a:prstGeom>
          <a:solidFill>
            <a:srgbClr val="8FFF8F"/>
          </a:solidFill>
          <a:ln>
            <a:solidFill>
              <a:srgbClr val="00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Hol</a:t>
            </a:r>
            <a:r>
              <a:rPr lang="en-US" sz="1800" dirty="0" smtClean="0"/>
              <a:t> </a:t>
            </a:r>
            <a:r>
              <a:rPr lang="en-US" sz="1800" dirty="0" err="1" smtClean="0"/>
              <a:t>ergash</a:t>
            </a:r>
            <a:r>
              <a:rPr lang="en-US" sz="1800" dirty="0" smtClean="0"/>
              <a:t> </a:t>
            </a:r>
            <a:r>
              <a:rPr lang="en-US" sz="1800" dirty="0" err="1" smtClean="0"/>
              <a:t>gapli</a:t>
            </a:r>
            <a:r>
              <a:rPr lang="en-US" sz="1800" dirty="0" smtClean="0"/>
              <a:t> </a:t>
            </a:r>
            <a:r>
              <a:rPr lang="en-US" sz="1800" dirty="0" err="1" smtClean="0"/>
              <a:t>qo‘shma</a:t>
            </a:r>
            <a:r>
              <a:rPr lang="en-US" sz="1800" dirty="0" smtClean="0"/>
              <a:t> gap</a:t>
            </a:r>
            <a:endParaRPr 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80093" y="1183930"/>
            <a:ext cx="2175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⁼⁼⁼⁼⁼⁼⁼⁼⁼⁼⁼⁼⁼⁼⁼⁼⁼⁼⁼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⁼⁼⁼⁼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8446" y="895898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⁼⁼⁼⁼⁼⁼⁼⁼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659" y="1440024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⁼⁼⁼⁼⁼⁼⁼⁼⁼⁼⁼⁼⁼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151" y="1723990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⁼⁼⁼⁼⁼⁼⁼⁼⁼⁼⁼⁼⁼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217" y="23401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………..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animBg="1"/>
      <p:bldP spid="12" grpId="0" animBg="1"/>
      <p:bldP spid="13" grpId="0" animBg="1"/>
      <p:bldP spid="2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156132</TotalTime>
  <Words>671</Words>
  <Application>Microsoft Office PowerPoint</Application>
  <PresentationFormat>Произвольный</PresentationFormat>
  <Paragraphs>115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Arial</vt:lpstr>
      <vt:lpstr>Calibri</vt:lpstr>
      <vt:lpstr>Edwardian Script ITC</vt:lpstr>
      <vt:lpstr>Open Sans</vt:lpstr>
      <vt:lpstr>Open Sans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Mustahkamlash</vt:lpstr>
      <vt:lpstr>Ko‘rsatish olmoshi yordamida ergashgan qo‘shma gaplar</vt:lpstr>
      <vt:lpstr>Ko‘rsatish olmoshi yordamida ergashgan qo‘shma gaplar</vt:lpstr>
      <vt:lpstr>Ko‘rsatish olmoshi yordamida ergashgan qo‘shma gaplar</vt:lpstr>
      <vt:lpstr>Ko‘rsatish olmoshi yordamida ergashgan qo‘shma gaplar</vt:lpstr>
      <vt:lpstr>Ko‘rsatish olmoshi yordamida ergashgan qo‘shma gaplar</vt:lpstr>
      <vt:lpstr>Ko‘rsatish olmoshi yordamida ergashgan qo‘shma gaplar</vt:lpstr>
      <vt:lpstr>Ko‘rsatish olmoshi yordamida ergashgan qo‘shma gaplar</vt:lpstr>
      <vt:lpstr>Ko‘rsatish olmoshi yordamida ergashgan qo‘shma gaplar</vt:lpstr>
      <vt:lpstr>Ko‘rsatish olmoshi yordamida ergashgan qo‘shma gaplar</vt:lpstr>
      <vt:lpstr>113-mashq</vt:lpstr>
      <vt:lpstr>113-mashq</vt:lpstr>
      <vt:lpstr>113-mashq</vt:lpstr>
      <vt:lpstr>114-mashq</vt:lpstr>
      <vt:lpstr>115-mashq</vt:lpstr>
      <vt:lpstr>Savol va topshiriqlar</vt:lpstr>
      <vt:lpstr>Mustaqil bajarish uchun topshiriq</vt:lpstr>
      <vt:lpstr>Mustaqil bajarish uchun qo‘shimcha topshiriq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2106</cp:revision>
  <dcterms:created xsi:type="dcterms:W3CDTF">2014-10-08T23:03:32Z</dcterms:created>
  <dcterms:modified xsi:type="dcterms:W3CDTF">2021-03-10T11:00:20Z</dcterms:modified>
</cp:coreProperties>
</file>